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1.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49" r:id="rId3"/>
    <p:sldMasterId id="2147483775" r:id="rId4"/>
    <p:sldMasterId id="2147483808" r:id="rId5"/>
    <p:sldMasterId id="2147483834" r:id="rId6"/>
    <p:sldMasterId id="2147483861" r:id="rId7"/>
    <p:sldMasterId id="2147483909" r:id="rId8"/>
    <p:sldMasterId id="2147483921" r:id="rId9"/>
    <p:sldMasterId id="2147483965" r:id="rId10"/>
    <p:sldMasterId id="2147483977" r:id="rId11"/>
    <p:sldMasterId id="2147484009" r:id="rId12"/>
    <p:sldMasterId id="2147484021" r:id="rId13"/>
    <p:sldMasterId id="2147484053" r:id="rId14"/>
  </p:sldMasterIdLst>
  <p:notesMasterIdLst>
    <p:notesMasterId r:id="rId84"/>
  </p:notesMasterIdLst>
  <p:sldIdLst>
    <p:sldId id="378" r:id="rId15"/>
    <p:sldId id="384" r:id="rId16"/>
    <p:sldId id="579" r:id="rId17"/>
    <p:sldId id="580" r:id="rId18"/>
    <p:sldId id="581" r:id="rId19"/>
    <p:sldId id="376" r:id="rId20"/>
    <p:sldId id="402" r:id="rId21"/>
    <p:sldId id="403" r:id="rId22"/>
    <p:sldId id="405" r:id="rId23"/>
    <p:sldId id="406" r:id="rId24"/>
    <p:sldId id="401" r:id="rId25"/>
    <p:sldId id="391" r:id="rId26"/>
    <p:sldId id="390" r:id="rId27"/>
    <p:sldId id="381" r:id="rId28"/>
    <p:sldId id="417" r:id="rId29"/>
    <p:sldId id="389" r:id="rId30"/>
    <p:sldId id="420" r:id="rId31"/>
    <p:sldId id="419" r:id="rId32"/>
    <p:sldId id="423" r:id="rId33"/>
    <p:sldId id="379" r:id="rId34"/>
    <p:sldId id="287" r:id="rId35"/>
    <p:sldId id="257" r:id="rId36"/>
    <p:sldId id="548" r:id="rId37"/>
    <p:sldId id="553" r:id="rId38"/>
    <p:sldId id="552" r:id="rId39"/>
    <p:sldId id="380" r:id="rId40"/>
    <p:sldId id="365" r:id="rId41"/>
    <p:sldId id="559" r:id="rId42"/>
    <p:sldId id="557" r:id="rId43"/>
    <p:sldId id="558" r:id="rId44"/>
    <p:sldId id="582" r:id="rId45"/>
    <p:sldId id="583" r:id="rId46"/>
    <p:sldId id="584" r:id="rId47"/>
    <p:sldId id="585" r:id="rId48"/>
    <p:sldId id="394" r:id="rId49"/>
    <p:sldId id="256" r:id="rId50"/>
    <p:sldId id="560" r:id="rId51"/>
    <p:sldId id="258" r:id="rId52"/>
    <p:sldId id="259" r:id="rId53"/>
    <p:sldId id="260" r:id="rId54"/>
    <p:sldId id="263" r:id="rId55"/>
    <p:sldId id="563" r:id="rId56"/>
    <p:sldId id="265" r:id="rId57"/>
    <p:sldId id="267" r:id="rId58"/>
    <p:sldId id="565" r:id="rId59"/>
    <p:sldId id="566" r:id="rId60"/>
    <p:sldId id="568" r:id="rId61"/>
    <p:sldId id="569" r:id="rId62"/>
    <p:sldId id="567" r:id="rId63"/>
    <p:sldId id="272" r:id="rId64"/>
    <p:sldId id="564" r:id="rId65"/>
    <p:sldId id="275" r:id="rId66"/>
    <p:sldId id="277" r:id="rId67"/>
    <p:sldId id="278" r:id="rId68"/>
    <p:sldId id="279" r:id="rId69"/>
    <p:sldId id="281" r:id="rId70"/>
    <p:sldId id="280" r:id="rId71"/>
    <p:sldId id="576" r:id="rId72"/>
    <p:sldId id="366" r:id="rId73"/>
    <p:sldId id="577" r:id="rId74"/>
    <p:sldId id="578" r:id="rId75"/>
    <p:sldId id="556" r:id="rId76"/>
    <p:sldId id="555" r:id="rId77"/>
    <p:sldId id="570" r:id="rId78"/>
    <p:sldId id="571" r:id="rId79"/>
    <p:sldId id="572" r:id="rId80"/>
    <p:sldId id="573" r:id="rId81"/>
    <p:sldId id="574" r:id="rId82"/>
    <p:sldId id="575"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50" autoAdjust="0"/>
    <p:restoredTop sz="94660"/>
  </p:normalViewPr>
  <p:slideViewPr>
    <p:cSldViewPr snapToGrid="0">
      <p:cViewPr>
        <p:scale>
          <a:sx n="69" d="100"/>
          <a:sy n="69" d="100"/>
        </p:scale>
        <p:origin x="2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14CB1-AC02-4188-A04A-137A4020711B}" type="doc">
      <dgm:prSet loTypeId="urn:microsoft.com/office/officeart/2005/8/layout/hierarchy3" loCatId="hierarchy" qsTypeId="urn:microsoft.com/office/officeart/2005/8/quickstyle/simple5" qsCatId="simple" csTypeId="urn:microsoft.com/office/officeart/2005/8/colors/colorful2" csCatId="colorful" phldr="1"/>
      <dgm:spPr/>
      <dgm:t>
        <a:bodyPr/>
        <a:lstStyle/>
        <a:p>
          <a:endParaRPr lang="en-BZ"/>
        </a:p>
      </dgm:t>
    </dgm:pt>
    <dgm:pt modelId="{1FA75A3A-FA7C-466E-A6BB-345C3964DADA}">
      <dgm:prSet phldrT="[Văn bản]" custT="1"/>
      <dgm:spPr>
        <a:xfrm>
          <a:off x="1446" y="728253"/>
          <a:ext cx="2565507" cy="649943"/>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BZ" sz="4400" dirty="0" err="1">
              <a:solidFill>
                <a:sysClr val="window" lastClr="FFFFFF"/>
              </a:solidFill>
              <a:latin typeface="Times New Roman" panose="02020603050405020304" pitchFamily="18" charset="0"/>
              <a:ea typeface="+mn-ea"/>
              <a:cs typeface="Times New Roman" panose="02020603050405020304" pitchFamily="18" charset="0"/>
            </a:rPr>
            <a:t>Súng</a:t>
          </a:r>
          <a:endParaRPr lang="en-BZ" sz="4400" dirty="0">
            <a:solidFill>
              <a:sysClr val="window" lastClr="FFFFFF"/>
            </a:solidFill>
            <a:latin typeface="Times New Roman" panose="02020603050405020304" pitchFamily="18" charset="0"/>
            <a:ea typeface="+mn-ea"/>
            <a:cs typeface="Times New Roman" panose="02020603050405020304" pitchFamily="18" charset="0"/>
          </a:endParaRPr>
        </a:p>
      </dgm:t>
    </dgm:pt>
    <dgm:pt modelId="{84A98610-7AAB-41A8-A6E7-E84309BD26B3}" type="parTrans" cxnId="{62EACE7E-66AC-4DD4-9564-15C32DCF0A11}">
      <dgm:prSet/>
      <dgm:spPr/>
      <dgm:t>
        <a:bodyPr/>
        <a:lstStyle/>
        <a:p>
          <a:endParaRPr lang="en-BZ" sz="1400">
            <a:latin typeface="Times New Roman" panose="02020603050405020304" pitchFamily="18" charset="0"/>
            <a:cs typeface="Times New Roman" panose="02020603050405020304" pitchFamily="18" charset="0"/>
          </a:endParaRPr>
        </a:p>
      </dgm:t>
    </dgm:pt>
    <dgm:pt modelId="{51D93347-DD70-46A1-8621-986963C70FEA}" type="sibTrans" cxnId="{62EACE7E-66AC-4DD4-9564-15C32DCF0A11}">
      <dgm:prSet/>
      <dgm:spPr/>
      <dgm:t>
        <a:bodyPr/>
        <a:lstStyle/>
        <a:p>
          <a:endParaRPr lang="en-BZ" sz="1400">
            <a:latin typeface="Times New Roman" panose="02020603050405020304" pitchFamily="18" charset="0"/>
            <a:cs typeface="Times New Roman" panose="02020603050405020304" pitchFamily="18" charset="0"/>
          </a:endParaRPr>
        </a:p>
      </dgm:t>
    </dgm:pt>
    <dgm:pt modelId="{1E5F2718-81E7-4583-B41E-8DC5E0FFFE2E}">
      <dgm:prSet phldrT="[Văn bản]" custT="1"/>
      <dgm:spPr>
        <a:xfrm>
          <a:off x="514547" y="1541683"/>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0"/>
              <a:satOff val="0"/>
              <a:lumOff val="0"/>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ADE8A4C4-1DBD-45E1-8292-7949CA341A2E}" type="parTrans" cxnId="{2678A384-31B5-4D1F-8745-E274B9E37650}">
      <dgm:prSet/>
      <dgm:spPr>
        <a:xfrm>
          <a:off x="257996" y="1378197"/>
          <a:ext cx="256550" cy="490459"/>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6C6AE45E-26C4-4B60-ABF7-65177D1D28FC}" type="sibTrans" cxnId="{2678A384-31B5-4D1F-8745-E274B9E37650}">
      <dgm:prSet/>
      <dgm:spPr/>
      <dgm:t>
        <a:bodyPr/>
        <a:lstStyle/>
        <a:p>
          <a:endParaRPr lang="en-BZ" sz="1400">
            <a:latin typeface="Times New Roman" panose="02020603050405020304" pitchFamily="18" charset="0"/>
            <a:cs typeface="Times New Roman" panose="02020603050405020304" pitchFamily="18" charset="0"/>
          </a:endParaRPr>
        </a:p>
      </dgm:t>
    </dgm:pt>
    <dgm:pt modelId="{B22323A0-81B2-4BDC-8426-7F16054F12A6}">
      <dgm:prSet phldrT="[Văn bản]" custT="1"/>
      <dgm:spPr>
        <a:xfrm>
          <a:off x="514547" y="3993979"/>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623727"/>
              <a:satOff val="-35969"/>
              <a:lumOff val="3698"/>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a:buNone/>
          </a:pP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khốc</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liệt</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8D338069-3CAC-4D17-873E-E3D4FBAF3D04}" type="parTrans" cxnId="{A86204AF-717F-4009-8445-B7477CAB3CD3}">
      <dgm:prSet/>
      <dgm:spPr>
        <a:xfrm>
          <a:off x="257996" y="1378197"/>
          <a:ext cx="256550" cy="2942755"/>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FAA12E84-2E9A-47D7-9FF7-7021D2CE8535}" type="sibTrans" cxnId="{A86204AF-717F-4009-8445-B7477CAB3CD3}">
      <dgm:prSet/>
      <dgm:spPr/>
      <dgm:t>
        <a:bodyPr/>
        <a:lstStyle/>
        <a:p>
          <a:endParaRPr lang="en-BZ" sz="1400">
            <a:latin typeface="Times New Roman" panose="02020603050405020304" pitchFamily="18" charset="0"/>
            <a:cs typeface="Times New Roman" panose="02020603050405020304" pitchFamily="18" charset="0"/>
          </a:endParaRPr>
        </a:p>
      </dgm:t>
    </dgm:pt>
    <dgm:pt modelId="{224F7C10-BEE9-4F0C-B31E-C40896580AA9}">
      <dgm:prSet phldrT="[Văn bản]" custT="1"/>
      <dgm:spPr>
        <a:xfrm>
          <a:off x="2893925" y="728253"/>
          <a:ext cx="2565507" cy="649943"/>
        </a:xfrm>
        <a:prstGeom prst="roundRect">
          <a:avLst>
            <a:gd name="adj" fmla="val 10000"/>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BZ" sz="4400" dirty="0" err="1">
              <a:solidFill>
                <a:sysClr val="window" lastClr="FFFFFF"/>
              </a:solidFill>
              <a:latin typeface="Times New Roman" panose="02020603050405020304" pitchFamily="18" charset="0"/>
              <a:ea typeface="+mn-ea"/>
              <a:cs typeface="Times New Roman" panose="02020603050405020304" pitchFamily="18" charset="0"/>
            </a:rPr>
            <a:t>Trăng</a:t>
          </a:r>
          <a:endParaRPr lang="en-BZ" sz="4400" dirty="0">
            <a:solidFill>
              <a:sysClr val="window" lastClr="FFFFFF"/>
            </a:solidFill>
            <a:latin typeface="Times New Roman" panose="02020603050405020304" pitchFamily="18" charset="0"/>
            <a:ea typeface="+mn-ea"/>
            <a:cs typeface="Times New Roman" panose="02020603050405020304" pitchFamily="18" charset="0"/>
          </a:endParaRPr>
        </a:p>
      </dgm:t>
    </dgm:pt>
    <dgm:pt modelId="{FDB71D8F-9330-4498-989D-2178F0143B0E}" type="parTrans" cxnId="{032E4E67-4FE5-4022-946B-C548184F1F95}">
      <dgm:prSet/>
      <dgm:spPr/>
      <dgm:t>
        <a:bodyPr/>
        <a:lstStyle/>
        <a:p>
          <a:endParaRPr lang="en-BZ" sz="1400">
            <a:latin typeface="Times New Roman" panose="02020603050405020304" pitchFamily="18" charset="0"/>
            <a:cs typeface="Times New Roman" panose="02020603050405020304" pitchFamily="18" charset="0"/>
          </a:endParaRPr>
        </a:p>
      </dgm:t>
    </dgm:pt>
    <dgm:pt modelId="{C70C2A5D-8B63-4E25-B159-D764957DC01C}" type="sibTrans" cxnId="{032E4E67-4FE5-4022-946B-C548184F1F95}">
      <dgm:prSet/>
      <dgm:spPr/>
      <dgm:t>
        <a:bodyPr/>
        <a:lstStyle/>
        <a:p>
          <a:endParaRPr lang="en-BZ" sz="1400">
            <a:latin typeface="Times New Roman" panose="02020603050405020304" pitchFamily="18" charset="0"/>
            <a:cs typeface="Times New Roman" panose="02020603050405020304" pitchFamily="18" charset="0"/>
          </a:endParaRPr>
        </a:p>
      </dgm:t>
    </dgm:pt>
    <dgm:pt modelId="{0AD28C63-152F-449A-B469-BA7C38DFAE66}">
      <dgm:prSet phldrT="[Văn bản]" custT="1"/>
      <dgm:spPr>
        <a:xfrm>
          <a:off x="3407027" y="1541683"/>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831636"/>
              <a:satOff val="-47959"/>
              <a:lumOff val="4930"/>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Thi</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D2B55BCC-D772-49B4-B56D-7A8EF5F4F19E}" type="parTrans" cxnId="{FD6E6677-6493-44CF-99EA-2B9C875A0F74}">
      <dgm:prSet/>
      <dgm:spPr>
        <a:xfrm>
          <a:off x="3150476" y="1378197"/>
          <a:ext cx="256550" cy="490459"/>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DCD8501F-781A-461B-99A9-A4B23FA3E220}" type="sibTrans" cxnId="{FD6E6677-6493-44CF-99EA-2B9C875A0F74}">
      <dgm:prSet/>
      <dgm:spPr/>
      <dgm:t>
        <a:bodyPr/>
        <a:lstStyle/>
        <a:p>
          <a:endParaRPr lang="en-BZ" sz="1400">
            <a:latin typeface="Times New Roman" panose="02020603050405020304" pitchFamily="18" charset="0"/>
            <a:cs typeface="Times New Roman" panose="02020603050405020304" pitchFamily="18" charset="0"/>
          </a:endParaRPr>
        </a:p>
      </dgm:t>
    </dgm:pt>
    <dgm:pt modelId="{4E90379A-DC42-4937-9608-BC75574B0B80}">
      <dgm:prSet phldrT="[Văn bản]" custT="1"/>
      <dgm:spPr>
        <a:xfrm>
          <a:off x="3407027" y="3993979"/>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1455363"/>
              <a:satOff val="-83928"/>
              <a:lumOff val="8628"/>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Tâm</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hồn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lãng</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mạn</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BD545530-F526-4031-8CB4-1CE3D5C531DD}" type="parTrans" cxnId="{7DF9677A-2EAD-4FFF-8B8A-AC1EAA09A65D}">
      <dgm:prSet/>
      <dgm:spPr>
        <a:xfrm>
          <a:off x="3150476" y="1378197"/>
          <a:ext cx="256550" cy="2942755"/>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BA6A1E04-431C-4223-971B-85686F3B092A}" type="sibTrans" cxnId="{7DF9677A-2EAD-4FFF-8B8A-AC1EAA09A65D}">
      <dgm:prSet/>
      <dgm:spPr/>
      <dgm:t>
        <a:bodyPr/>
        <a:lstStyle/>
        <a:p>
          <a:endParaRPr lang="en-BZ" sz="1400">
            <a:latin typeface="Times New Roman" panose="02020603050405020304" pitchFamily="18" charset="0"/>
            <a:cs typeface="Times New Roman" panose="02020603050405020304" pitchFamily="18" charset="0"/>
          </a:endParaRPr>
        </a:p>
      </dgm:t>
    </dgm:pt>
    <dgm:pt modelId="{22D3E0DC-16E3-47EC-8E59-B55FCBFC881B}">
      <dgm:prSet phldrT="[Văn bản]" custT="1"/>
      <dgm:spPr>
        <a:xfrm>
          <a:off x="514547" y="2359115"/>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207909"/>
              <a:satOff val="-11990"/>
              <a:lumOff val="1233"/>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Gần</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1BF6AF9B-84FC-40C3-B91D-1D0F434CB3B2}" type="parTrans" cxnId="{8E5B9F94-93E9-49AA-A1DB-5AEF97B2910A}">
      <dgm:prSet/>
      <dgm:spPr>
        <a:xfrm>
          <a:off x="257996" y="1378197"/>
          <a:ext cx="256550" cy="1307891"/>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5F9A6EA5-7188-467B-A0ED-2AC4D73BB742}" type="sibTrans" cxnId="{8E5B9F94-93E9-49AA-A1DB-5AEF97B2910A}">
      <dgm:prSet/>
      <dgm:spPr/>
      <dgm:t>
        <a:bodyPr/>
        <a:lstStyle/>
        <a:p>
          <a:endParaRPr lang="en-SG">
            <a:latin typeface="Times New Roman" panose="02020603050405020304" pitchFamily="18" charset="0"/>
            <a:cs typeface="Times New Roman" panose="02020603050405020304" pitchFamily="18" charset="0"/>
          </a:endParaRPr>
        </a:p>
      </dgm:t>
    </dgm:pt>
    <dgm:pt modelId="{8879B9D4-7683-4474-B1C4-BAA973E5DF7D}">
      <dgm:prSet phldrT="[Văn bản]" custT="1"/>
      <dgm:spPr>
        <a:xfrm>
          <a:off x="514547" y="3176547"/>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415818"/>
              <a:satOff val="-23979"/>
              <a:lumOff val="2465"/>
              <a:alphaOff val="0"/>
            </a:srgbClr>
          </a:solidFill>
          <a:prstDash val="solid"/>
          <a:miter lim="800000"/>
        </a:ln>
        <a:effectLst/>
      </dgm:spPr>
      <dgm:t>
        <a:bodyPr/>
        <a:lstStyle/>
        <a:p>
          <a:pPr>
            <a:buNone/>
          </a:pP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Ý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chí</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đấu</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CC66E328-1863-4C7D-BCDD-770F0231D7E7}" type="parTrans" cxnId="{AF187456-2E9C-4A20-89F6-CCE864520239}">
      <dgm:prSet/>
      <dgm:spPr>
        <a:xfrm>
          <a:off x="257996" y="1378197"/>
          <a:ext cx="256550" cy="2125323"/>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BBE5E685-A0CA-4C9A-BA96-4E675D27CB2C}" type="sibTrans" cxnId="{AF187456-2E9C-4A20-89F6-CCE864520239}">
      <dgm:prSet/>
      <dgm:spPr/>
      <dgm:t>
        <a:bodyPr/>
        <a:lstStyle/>
        <a:p>
          <a:endParaRPr lang="en-SG">
            <a:latin typeface="Times New Roman" panose="02020603050405020304" pitchFamily="18" charset="0"/>
            <a:cs typeface="Times New Roman" panose="02020603050405020304" pitchFamily="18" charset="0"/>
          </a:endParaRPr>
        </a:p>
      </dgm:t>
    </dgm:pt>
    <dgm:pt modelId="{E418AB11-187D-4218-8457-904F0C3558C7}">
      <dgm:prSet phldrT="[Văn bản]" custT="1"/>
      <dgm:spPr>
        <a:xfrm>
          <a:off x="3407027" y="2359115"/>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1039545"/>
              <a:satOff val="-59949"/>
              <a:lumOff val="6163"/>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Xa</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C706133F-2A8E-4D8F-896B-34C7B65ED6B2}" type="parTrans" cxnId="{2AB6AF56-A6D7-450E-8851-09D3C1117FFC}">
      <dgm:prSet/>
      <dgm:spPr>
        <a:xfrm>
          <a:off x="3150476" y="1378197"/>
          <a:ext cx="256550" cy="1307891"/>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4889777B-5FFC-4B24-8915-EA0AF9649360}" type="sibTrans" cxnId="{2AB6AF56-A6D7-450E-8851-09D3C1117FFC}">
      <dgm:prSet/>
      <dgm:spPr/>
      <dgm:t>
        <a:bodyPr/>
        <a:lstStyle/>
        <a:p>
          <a:endParaRPr lang="en-SG">
            <a:latin typeface="Times New Roman" panose="02020603050405020304" pitchFamily="18" charset="0"/>
            <a:cs typeface="Times New Roman" panose="02020603050405020304" pitchFamily="18" charset="0"/>
          </a:endParaRPr>
        </a:p>
      </dgm:t>
    </dgm:pt>
    <dgm:pt modelId="{DBBA0C51-78B4-49DB-92AB-588ED940BFEB}">
      <dgm:prSet phldrT="[Văn bản]" custT="1"/>
      <dgm:spPr>
        <a:xfrm>
          <a:off x="3407027" y="3176547"/>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1247454"/>
              <a:satOff val="-71938"/>
              <a:lumOff val="7395"/>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Khát</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vọng</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hòa</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bình</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07C3451-3A85-45C6-A1B4-5517913F802F}" type="parTrans" cxnId="{9502F20B-A5BA-42EA-AB78-1866FEA6BDC8}">
      <dgm:prSet/>
      <dgm:spPr>
        <a:xfrm>
          <a:off x="3150476" y="1378197"/>
          <a:ext cx="256550" cy="2125323"/>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0AB98118-CB66-455D-8D74-DFC9D0041DD3}" type="sibTrans" cxnId="{9502F20B-A5BA-42EA-AB78-1866FEA6BDC8}">
      <dgm:prSet/>
      <dgm:spPr/>
      <dgm:t>
        <a:bodyPr/>
        <a:lstStyle/>
        <a:p>
          <a:endParaRPr lang="en-SG">
            <a:latin typeface="Times New Roman" panose="02020603050405020304" pitchFamily="18" charset="0"/>
            <a:cs typeface="Times New Roman" panose="02020603050405020304" pitchFamily="18" charset="0"/>
          </a:endParaRPr>
        </a:p>
      </dgm:t>
    </dgm:pt>
    <dgm:pt modelId="{4739237A-DFD7-45A3-AAC2-C5307485F371}" type="pres">
      <dgm:prSet presAssocID="{EA914CB1-AC02-4188-A04A-137A4020711B}" presName="diagram" presStyleCnt="0">
        <dgm:presLayoutVars>
          <dgm:chPref val="1"/>
          <dgm:dir/>
          <dgm:animOne val="branch"/>
          <dgm:animLvl val="lvl"/>
          <dgm:resizeHandles/>
        </dgm:presLayoutVars>
      </dgm:prSet>
      <dgm:spPr/>
    </dgm:pt>
    <dgm:pt modelId="{32AD2737-8105-4496-9C56-B42268B9C552}" type="pres">
      <dgm:prSet presAssocID="{1FA75A3A-FA7C-466E-A6BB-345C3964DADA}" presName="root" presStyleCnt="0"/>
      <dgm:spPr/>
    </dgm:pt>
    <dgm:pt modelId="{CAB46076-AC11-471E-87D9-A7669D832CBC}" type="pres">
      <dgm:prSet presAssocID="{1FA75A3A-FA7C-466E-A6BB-345C3964DADA}" presName="rootComposite" presStyleCnt="0"/>
      <dgm:spPr/>
    </dgm:pt>
    <dgm:pt modelId="{63970251-56EF-4D84-8E7D-4DD6F02E9A99}" type="pres">
      <dgm:prSet presAssocID="{1FA75A3A-FA7C-466E-A6BB-345C3964DADA}" presName="rootText" presStyleLbl="node1" presStyleIdx="0" presStyleCnt="2" custScaleX="196156" custScaleY="99388"/>
      <dgm:spPr/>
    </dgm:pt>
    <dgm:pt modelId="{246D3AD6-D3D1-494D-AB0D-F4F070983344}" type="pres">
      <dgm:prSet presAssocID="{1FA75A3A-FA7C-466E-A6BB-345C3964DADA}" presName="rootConnector" presStyleLbl="node1" presStyleIdx="0" presStyleCnt="2"/>
      <dgm:spPr/>
    </dgm:pt>
    <dgm:pt modelId="{A7171687-67B1-42F9-8809-EB0BC2ADC02E}" type="pres">
      <dgm:prSet presAssocID="{1FA75A3A-FA7C-466E-A6BB-345C3964DADA}" presName="childShape" presStyleCnt="0"/>
      <dgm:spPr/>
    </dgm:pt>
    <dgm:pt modelId="{EF794EF1-C6BF-4D5E-BF3A-628F412FA28B}" type="pres">
      <dgm:prSet presAssocID="{ADE8A4C4-1DBD-45E1-8292-7949CA341A2E}" presName="Name13" presStyleLbl="parChTrans1D2" presStyleIdx="0" presStyleCnt="8"/>
      <dgm:spPr/>
    </dgm:pt>
    <dgm:pt modelId="{6EB8BAB1-3D70-4860-9D97-68A82BB7B7BF}" type="pres">
      <dgm:prSet presAssocID="{1E5F2718-81E7-4583-B41E-8DC5E0FFFE2E}" presName="childText" presStyleLbl="bgAcc1" presStyleIdx="0" presStyleCnt="8" custScaleX="196156">
        <dgm:presLayoutVars>
          <dgm:bulletEnabled val="1"/>
        </dgm:presLayoutVars>
      </dgm:prSet>
      <dgm:spPr/>
    </dgm:pt>
    <dgm:pt modelId="{53BEA869-2C28-4323-800F-AA3CBA0B43DD}" type="pres">
      <dgm:prSet presAssocID="{1BF6AF9B-84FC-40C3-B91D-1D0F434CB3B2}" presName="Name13" presStyleLbl="parChTrans1D2" presStyleIdx="1" presStyleCnt="8"/>
      <dgm:spPr/>
    </dgm:pt>
    <dgm:pt modelId="{E45282FE-2173-414D-9297-283087B6F82F}" type="pres">
      <dgm:prSet presAssocID="{22D3E0DC-16E3-47EC-8E59-B55FCBFC881B}" presName="childText" presStyleLbl="bgAcc1" presStyleIdx="1" presStyleCnt="8" custScaleX="196156">
        <dgm:presLayoutVars>
          <dgm:bulletEnabled val="1"/>
        </dgm:presLayoutVars>
      </dgm:prSet>
      <dgm:spPr/>
    </dgm:pt>
    <dgm:pt modelId="{540BFA0B-11AC-436A-B91B-0968D80F8869}" type="pres">
      <dgm:prSet presAssocID="{CC66E328-1863-4C7D-BCDD-770F0231D7E7}" presName="Name13" presStyleLbl="parChTrans1D2" presStyleIdx="2" presStyleCnt="8"/>
      <dgm:spPr/>
    </dgm:pt>
    <dgm:pt modelId="{A930D567-283B-43E1-AF71-5723B9D3C989}" type="pres">
      <dgm:prSet presAssocID="{8879B9D4-7683-4474-B1C4-BAA973E5DF7D}" presName="childText" presStyleLbl="bgAcc1" presStyleIdx="2" presStyleCnt="8" custScaleX="196156">
        <dgm:presLayoutVars>
          <dgm:bulletEnabled val="1"/>
        </dgm:presLayoutVars>
      </dgm:prSet>
      <dgm:spPr/>
    </dgm:pt>
    <dgm:pt modelId="{31FD5115-9B6F-4557-B02D-EA295FE71E54}" type="pres">
      <dgm:prSet presAssocID="{8D338069-3CAC-4D17-873E-E3D4FBAF3D04}" presName="Name13" presStyleLbl="parChTrans1D2" presStyleIdx="3" presStyleCnt="8"/>
      <dgm:spPr/>
    </dgm:pt>
    <dgm:pt modelId="{0B760DBB-4A2C-40F2-9A2C-90C5F0427122}" type="pres">
      <dgm:prSet presAssocID="{B22323A0-81B2-4BDC-8426-7F16054F12A6}" presName="childText" presStyleLbl="bgAcc1" presStyleIdx="3" presStyleCnt="8" custScaleX="196156">
        <dgm:presLayoutVars>
          <dgm:bulletEnabled val="1"/>
        </dgm:presLayoutVars>
      </dgm:prSet>
      <dgm:spPr/>
    </dgm:pt>
    <dgm:pt modelId="{30BFC2D7-C17A-4FF4-AF78-1DB49EB5217D}" type="pres">
      <dgm:prSet presAssocID="{224F7C10-BEE9-4F0C-B31E-C40896580AA9}" presName="root" presStyleCnt="0"/>
      <dgm:spPr/>
    </dgm:pt>
    <dgm:pt modelId="{A23DE6BA-AEF9-42C3-9C12-FAC5E4F882D0}" type="pres">
      <dgm:prSet presAssocID="{224F7C10-BEE9-4F0C-B31E-C40896580AA9}" presName="rootComposite" presStyleCnt="0"/>
      <dgm:spPr/>
    </dgm:pt>
    <dgm:pt modelId="{0AC1A8CA-F51F-4943-8D18-DEA05A37D9A8}" type="pres">
      <dgm:prSet presAssocID="{224F7C10-BEE9-4F0C-B31E-C40896580AA9}" presName="rootText" presStyleLbl="node1" presStyleIdx="1" presStyleCnt="2" custScaleX="196156" custScaleY="99388"/>
      <dgm:spPr/>
    </dgm:pt>
    <dgm:pt modelId="{642A19FD-7734-4644-8166-5CE4D4BD24A0}" type="pres">
      <dgm:prSet presAssocID="{224F7C10-BEE9-4F0C-B31E-C40896580AA9}" presName="rootConnector" presStyleLbl="node1" presStyleIdx="1" presStyleCnt="2"/>
      <dgm:spPr/>
    </dgm:pt>
    <dgm:pt modelId="{3A308B3D-0CE2-433C-B893-55659E8284E0}" type="pres">
      <dgm:prSet presAssocID="{224F7C10-BEE9-4F0C-B31E-C40896580AA9}" presName="childShape" presStyleCnt="0"/>
      <dgm:spPr/>
    </dgm:pt>
    <dgm:pt modelId="{7A9889DD-FEA4-4EF1-BE9C-BCEBC71C2B48}" type="pres">
      <dgm:prSet presAssocID="{D2B55BCC-D772-49B4-B56D-7A8EF5F4F19E}" presName="Name13" presStyleLbl="parChTrans1D2" presStyleIdx="4" presStyleCnt="8"/>
      <dgm:spPr/>
    </dgm:pt>
    <dgm:pt modelId="{E9C57FE2-7C41-4442-86D5-BD1BDA25FFA1}" type="pres">
      <dgm:prSet presAssocID="{0AD28C63-152F-449A-B469-BA7C38DFAE66}" presName="childText" presStyleLbl="bgAcc1" presStyleIdx="4" presStyleCnt="8" custScaleX="196156">
        <dgm:presLayoutVars>
          <dgm:bulletEnabled val="1"/>
        </dgm:presLayoutVars>
      </dgm:prSet>
      <dgm:spPr/>
    </dgm:pt>
    <dgm:pt modelId="{22E4C7BC-D3AF-4D89-A529-D49F23DBD9DA}" type="pres">
      <dgm:prSet presAssocID="{C706133F-2A8E-4D8F-896B-34C7B65ED6B2}" presName="Name13" presStyleLbl="parChTrans1D2" presStyleIdx="5" presStyleCnt="8"/>
      <dgm:spPr/>
    </dgm:pt>
    <dgm:pt modelId="{913D4153-85C9-443F-94F1-D7B9195EB5EE}" type="pres">
      <dgm:prSet presAssocID="{E418AB11-187D-4218-8457-904F0C3558C7}" presName="childText" presStyleLbl="bgAcc1" presStyleIdx="5" presStyleCnt="8" custScaleX="196156">
        <dgm:presLayoutVars>
          <dgm:bulletEnabled val="1"/>
        </dgm:presLayoutVars>
      </dgm:prSet>
      <dgm:spPr/>
    </dgm:pt>
    <dgm:pt modelId="{0E6D322F-0779-4011-933F-F5743828E40E}" type="pres">
      <dgm:prSet presAssocID="{707C3451-3A85-45C6-A1B4-5517913F802F}" presName="Name13" presStyleLbl="parChTrans1D2" presStyleIdx="6" presStyleCnt="8"/>
      <dgm:spPr/>
    </dgm:pt>
    <dgm:pt modelId="{AF4BD5E6-59F0-475D-A839-4EE1A4A30647}" type="pres">
      <dgm:prSet presAssocID="{DBBA0C51-78B4-49DB-92AB-588ED940BFEB}" presName="childText" presStyleLbl="bgAcc1" presStyleIdx="6" presStyleCnt="8" custScaleX="196156">
        <dgm:presLayoutVars>
          <dgm:bulletEnabled val="1"/>
        </dgm:presLayoutVars>
      </dgm:prSet>
      <dgm:spPr/>
    </dgm:pt>
    <dgm:pt modelId="{CC2316DC-82E4-4129-A9F7-1BC7614BBF9A}" type="pres">
      <dgm:prSet presAssocID="{BD545530-F526-4031-8CB4-1CE3D5C531DD}" presName="Name13" presStyleLbl="parChTrans1D2" presStyleIdx="7" presStyleCnt="8"/>
      <dgm:spPr/>
    </dgm:pt>
    <dgm:pt modelId="{4AB5E8DB-B8C9-4918-B0CB-E2DA7C8A3E95}" type="pres">
      <dgm:prSet presAssocID="{4E90379A-DC42-4937-9608-BC75574B0B80}" presName="childText" presStyleLbl="bgAcc1" presStyleIdx="7" presStyleCnt="8" custScaleX="196156">
        <dgm:presLayoutVars>
          <dgm:bulletEnabled val="1"/>
        </dgm:presLayoutVars>
      </dgm:prSet>
      <dgm:spPr/>
    </dgm:pt>
  </dgm:ptLst>
  <dgm:cxnLst>
    <dgm:cxn modelId="{9502F20B-A5BA-42EA-AB78-1866FEA6BDC8}" srcId="{224F7C10-BEE9-4F0C-B31E-C40896580AA9}" destId="{DBBA0C51-78B4-49DB-92AB-588ED940BFEB}" srcOrd="2" destOrd="0" parTransId="{707C3451-3A85-45C6-A1B4-5517913F802F}" sibTransId="{0AB98118-CB66-455D-8D74-DFC9D0041DD3}"/>
    <dgm:cxn modelId="{036A320E-EDB9-4DB0-93EA-E09A0F81E800}" type="presOf" srcId="{E418AB11-187D-4218-8457-904F0C3558C7}" destId="{913D4153-85C9-443F-94F1-D7B9195EB5EE}" srcOrd="0" destOrd="0" presId="urn:microsoft.com/office/officeart/2005/8/layout/hierarchy3"/>
    <dgm:cxn modelId="{B139EA17-31E1-48C9-A972-3D06D29B707E}" type="presOf" srcId="{EA914CB1-AC02-4188-A04A-137A4020711B}" destId="{4739237A-DFD7-45A3-AAC2-C5307485F371}" srcOrd="0" destOrd="0" presId="urn:microsoft.com/office/officeart/2005/8/layout/hierarchy3"/>
    <dgm:cxn modelId="{2415132A-05C9-4B6C-8792-0523FF67A62C}" type="presOf" srcId="{CC66E328-1863-4C7D-BCDD-770F0231D7E7}" destId="{540BFA0B-11AC-436A-B91B-0968D80F8869}" srcOrd="0" destOrd="0" presId="urn:microsoft.com/office/officeart/2005/8/layout/hierarchy3"/>
    <dgm:cxn modelId="{49F7102B-4884-4B5B-8267-AEC0578A6F40}" type="presOf" srcId="{1FA75A3A-FA7C-466E-A6BB-345C3964DADA}" destId="{63970251-56EF-4D84-8E7D-4DD6F02E9A99}" srcOrd="0" destOrd="0" presId="urn:microsoft.com/office/officeart/2005/8/layout/hierarchy3"/>
    <dgm:cxn modelId="{40CB552B-4E54-4886-99B6-5DEB99E42FBE}" type="presOf" srcId="{8D338069-3CAC-4D17-873E-E3D4FBAF3D04}" destId="{31FD5115-9B6F-4557-B02D-EA295FE71E54}" srcOrd="0" destOrd="0" presId="urn:microsoft.com/office/officeart/2005/8/layout/hierarchy3"/>
    <dgm:cxn modelId="{85943C2C-129E-4ADA-A3FD-2ADFFEAF5CC5}" type="presOf" srcId="{BD545530-F526-4031-8CB4-1CE3D5C531DD}" destId="{CC2316DC-82E4-4129-A9F7-1BC7614BBF9A}" srcOrd="0" destOrd="0" presId="urn:microsoft.com/office/officeart/2005/8/layout/hierarchy3"/>
    <dgm:cxn modelId="{44654B37-8430-45A7-99EE-BACD9C46AA8B}" type="presOf" srcId="{ADE8A4C4-1DBD-45E1-8292-7949CA341A2E}" destId="{EF794EF1-C6BF-4D5E-BF3A-628F412FA28B}" srcOrd="0" destOrd="0" presId="urn:microsoft.com/office/officeart/2005/8/layout/hierarchy3"/>
    <dgm:cxn modelId="{D82F7D40-3708-4E5B-B5E1-EBDAD08D26D4}" type="presOf" srcId="{1FA75A3A-FA7C-466E-A6BB-345C3964DADA}" destId="{246D3AD6-D3D1-494D-AB0D-F4F070983344}" srcOrd="1" destOrd="0" presId="urn:microsoft.com/office/officeart/2005/8/layout/hierarchy3"/>
    <dgm:cxn modelId="{B2DF2A5D-7875-4E60-B43A-018A379D69C4}" type="presOf" srcId="{C706133F-2A8E-4D8F-896B-34C7B65ED6B2}" destId="{22E4C7BC-D3AF-4D89-A529-D49F23DBD9DA}" srcOrd="0" destOrd="0" presId="urn:microsoft.com/office/officeart/2005/8/layout/hierarchy3"/>
    <dgm:cxn modelId="{4C192E5F-B9FC-46FA-A08E-AB2E90FC49FC}" type="presOf" srcId="{1E5F2718-81E7-4583-B41E-8DC5E0FFFE2E}" destId="{6EB8BAB1-3D70-4860-9D97-68A82BB7B7BF}" srcOrd="0" destOrd="0" presId="urn:microsoft.com/office/officeart/2005/8/layout/hierarchy3"/>
    <dgm:cxn modelId="{D22D1242-170F-4874-8844-9E4B94D51655}" type="presOf" srcId="{0AD28C63-152F-449A-B469-BA7C38DFAE66}" destId="{E9C57FE2-7C41-4442-86D5-BD1BDA25FFA1}" srcOrd="0" destOrd="0" presId="urn:microsoft.com/office/officeart/2005/8/layout/hierarchy3"/>
    <dgm:cxn modelId="{CA3A7665-6DA0-4E96-96C5-484210F8C588}" type="presOf" srcId="{22D3E0DC-16E3-47EC-8E59-B55FCBFC881B}" destId="{E45282FE-2173-414D-9297-283087B6F82F}" srcOrd="0" destOrd="0" presId="urn:microsoft.com/office/officeart/2005/8/layout/hierarchy3"/>
    <dgm:cxn modelId="{032E4E67-4FE5-4022-946B-C548184F1F95}" srcId="{EA914CB1-AC02-4188-A04A-137A4020711B}" destId="{224F7C10-BEE9-4F0C-B31E-C40896580AA9}" srcOrd="1" destOrd="0" parTransId="{FDB71D8F-9330-4498-989D-2178F0143B0E}" sibTransId="{C70C2A5D-8B63-4E25-B159-D764957DC01C}"/>
    <dgm:cxn modelId="{AF187456-2E9C-4A20-89F6-CCE864520239}" srcId="{1FA75A3A-FA7C-466E-A6BB-345C3964DADA}" destId="{8879B9D4-7683-4474-B1C4-BAA973E5DF7D}" srcOrd="2" destOrd="0" parTransId="{CC66E328-1863-4C7D-BCDD-770F0231D7E7}" sibTransId="{BBE5E685-A0CA-4C9A-BA96-4E675D27CB2C}"/>
    <dgm:cxn modelId="{2AB6AF56-A6D7-450E-8851-09D3C1117FFC}" srcId="{224F7C10-BEE9-4F0C-B31E-C40896580AA9}" destId="{E418AB11-187D-4218-8457-904F0C3558C7}" srcOrd="1" destOrd="0" parTransId="{C706133F-2A8E-4D8F-896B-34C7B65ED6B2}" sibTransId="{4889777B-5FFC-4B24-8915-EA0AF9649360}"/>
    <dgm:cxn modelId="{FD6E6677-6493-44CF-99EA-2B9C875A0F74}" srcId="{224F7C10-BEE9-4F0C-B31E-C40896580AA9}" destId="{0AD28C63-152F-449A-B469-BA7C38DFAE66}" srcOrd="0" destOrd="0" parTransId="{D2B55BCC-D772-49B4-B56D-7A8EF5F4F19E}" sibTransId="{DCD8501F-781A-461B-99A9-A4B23FA3E220}"/>
    <dgm:cxn modelId="{1C2E4279-3583-4B21-880F-2741C2E35A0A}" type="presOf" srcId="{224F7C10-BEE9-4F0C-B31E-C40896580AA9}" destId="{642A19FD-7734-4644-8166-5CE4D4BD24A0}" srcOrd="1" destOrd="0" presId="urn:microsoft.com/office/officeart/2005/8/layout/hierarchy3"/>
    <dgm:cxn modelId="{7DF9677A-2EAD-4FFF-8B8A-AC1EAA09A65D}" srcId="{224F7C10-BEE9-4F0C-B31E-C40896580AA9}" destId="{4E90379A-DC42-4937-9608-BC75574B0B80}" srcOrd="3" destOrd="0" parTransId="{BD545530-F526-4031-8CB4-1CE3D5C531DD}" sibTransId="{BA6A1E04-431C-4223-971B-85686F3B092A}"/>
    <dgm:cxn modelId="{62EACE7E-66AC-4DD4-9564-15C32DCF0A11}" srcId="{EA914CB1-AC02-4188-A04A-137A4020711B}" destId="{1FA75A3A-FA7C-466E-A6BB-345C3964DADA}" srcOrd="0" destOrd="0" parTransId="{84A98610-7AAB-41A8-A6E7-E84309BD26B3}" sibTransId="{51D93347-DD70-46A1-8621-986963C70FEA}"/>
    <dgm:cxn modelId="{2678A384-31B5-4D1F-8745-E274B9E37650}" srcId="{1FA75A3A-FA7C-466E-A6BB-345C3964DADA}" destId="{1E5F2718-81E7-4583-B41E-8DC5E0FFFE2E}" srcOrd="0" destOrd="0" parTransId="{ADE8A4C4-1DBD-45E1-8292-7949CA341A2E}" sibTransId="{6C6AE45E-26C4-4B60-ABF7-65177D1D28FC}"/>
    <dgm:cxn modelId="{8E5B9F94-93E9-49AA-A1DB-5AEF97B2910A}" srcId="{1FA75A3A-FA7C-466E-A6BB-345C3964DADA}" destId="{22D3E0DC-16E3-47EC-8E59-B55FCBFC881B}" srcOrd="1" destOrd="0" parTransId="{1BF6AF9B-84FC-40C3-B91D-1D0F434CB3B2}" sibTransId="{5F9A6EA5-7188-467B-A0ED-2AC4D73BB742}"/>
    <dgm:cxn modelId="{59C21699-EBE1-45C7-BA7B-514E20E82E62}" type="presOf" srcId="{8879B9D4-7683-4474-B1C4-BAA973E5DF7D}" destId="{A930D567-283B-43E1-AF71-5723B9D3C989}" srcOrd="0" destOrd="0" presId="urn:microsoft.com/office/officeart/2005/8/layout/hierarchy3"/>
    <dgm:cxn modelId="{E427D99C-6D1A-4C12-B3A1-3251F77F856A}" type="presOf" srcId="{707C3451-3A85-45C6-A1B4-5517913F802F}" destId="{0E6D322F-0779-4011-933F-F5743828E40E}" srcOrd="0" destOrd="0" presId="urn:microsoft.com/office/officeart/2005/8/layout/hierarchy3"/>
    <dgm:cxn modelId="{A86204AF-717F-4009-8445-B7477CAB3CD3}" srcId="{1FA75A3A-FA7C-466E-A6BB-345C3964DADA}" destId="{B22323A0-81B2-4BDC-8426-7F16054F12A6}" srcOrd="3" destOrd="0" parTransId="{8D338069-3CAC-4D17-873E-E3D4FBAF3D04}" sibTransId="{FAA12E84-2E9A-47D7-9FF7-7021D2CE8535}"/>
    <dgm:cxn modelId="{A559BDC7-2DF4-4600-90E7-BC3363483E40}" type="presOf" srcId="{1BF6AF9B-84FC-40C3-B91D-1D0F434CB3B2}" destId="{53BEA869-2C28-4323-800F-AA3CBA0B43DD}" srcOrd="0" destOrd="0" presId="urn:microsoft.com/office/officeart/2005/8/layout/hierarchy3"/>
    <dgm:cxn modelId="{44AF66DD-F355-491B-BD2A-AC9621A957F2}" type="presOf" srcId="{D2B55BCC-D772-49B4-B56D-7A8EF5F4F19E}" destId="{7A9889DD-FEA4-4EF1-BE9C-BCEBC71C2B48}" srcOrd="0" destOrd="0" presId="urn:microsoft.com/office/officeart/2005/8/layout/hierarchy3"/>
    <dgm:cxn modelId="{477E2CE1-CC25-474D-A501-806910A73023}" type="presOf" srcId="{DBBA0C51-78B4-49DB-92AB-588ED940BFEB}" destId="{AF4BD5E6-59F0-475D-A839-4EE1A4A30647}" srcOrd="0" destOrd="0" presId="urn:microsoft.com/office/officeart/2005/8/layout/hierarchy3"/>
    <dgm:cxn modelId="{B615F7F0-0EFE-444A-A3C9-373E8FEA5A28}" type="presOf" srcId="{B22323A0-81B2-4BDC-8426-7F16054F12A6}" destId="{0B760DBB-4A2C-40F2-9A2C-90C5F0427122}" srcOrd="0" destOrd="0" presId="urn:microsoft.com/office/officeart/2005/8/layout/hierarchy3"/>
    <dgm:cxn modelId="{BCDAD8F5-7CB2-41D5-96B1-54F7F9755850}" type="presOf" srcId="{4E90379A-DC42-4937-9608-BC75574B0B80}" destId="{4AB5E8DB-B8C9-4918-B0CB-E2DA7C8A3E95}" srcOrd="0" destOrd="0" presId="urn:microsoft.com/office/officeart/2005/8/layout/hierarchy3"/>
    <dgm:cxn modelId="{E3FFF3FF-8455-4B87-AC8D-0B81F7E96B19}" type="presOf" srcId="{224F7C10-BEE9-4F0C-B31E-C40896580AA9}" destId="{0AC1A8CA-F51F-4943-8D18-DEA05A37D9A8}" srcOrd="0" destOrd="0" presId="urn:microsoft.com/office/officeart/2005/8/layout/hierarchy3"/>
    <dgm:cxn modelId="{A8C7305A-E73B-4856-AC6F-A53B05AE7140}" type="presParOf" srcId="{4739237A-DFD7-45A3-AAC2-C5307485F371}" destId="{32AD2737-8105-4496-9C56-B42268B9C552}" srcOrd="0" destOrd="0" presId="urn:microsoft.com/office/officeart/2005/8/layout/hierarchy3"/>
    <dgm:cxn modelId="{8CF91A7C-C108-4B74-8536-DC8CF80C69C7}" type="presParOf" srcId="{32AD2737-8105-4496-9C56-B42268B9C552}" destId="{CAB46076-AC11-471E-87D9-A7669D832CBC}" srcOrd="0" destOrd="0" presId="urn:microsoft.com/office/officeart/2005/8/layout/hierarchy3"/>
    <dgm:cxn modelId="{72E2C3C1-351D-43C9-B19F-F891EBB0D87F}" type="presParOf" srcId="{CAB46076-AC11-471E-87D9-A7669D832CBC}" destId="{63970251-56EF-4D84-8E7D-4DD6F02E9A99}" srcOrd="0" destOrd="0" presId="urn:microsoft.com/office/officeart/2005/8/layout/hierarchy3"/>
    <dgm:cxn modelId="{39AC3FF0-2230-49F9-A176-958B7E6D08D8}" type="presParOf" srcId="{CAB46076-AC11-471E-87D9-A7669D832CBC}" destId="{246D3AD6-D3D1-494D-AB0D-F4F070983344}" srcOrd="1" destOrd="0" presId="urn:microsoft.com/office/officeart/2005/8/layout/hierarchy3"/>
    <dgm:cxn modelId="{9D09624D-43A0-4911-9228-7BCF9046B918}" type="presParOf" srcId="{32AD2737-8105-4496-9C56-B42268B9C552}" destId="{A7171687-67B1-42F9-8809-EB0BC2ADC02E}" srcOrd="1" destOrd="0" presId="urn:microsoft.com/office/officeart/2005/8/layout/hierarchy3"/>
    <dgm:cxn modelId="{B6B18567-CA1A-4A4F-9BED-386DDC92EF88}" type="presParOf" srcId="{A7171687-67B1-42F9-8809-EB0BC2ADC02E}" destId="{EF794EF1-C6BF-4D5E-BF3A-628F412FA28B}" srcOrd="0" destOrd="0" presId="urn:microsoft.com/office/officeart/2005/8/layout/hierarchy3"/>
    <dgm:cxn modelId="{250AEE0C-7778-498A-B098-1E44C3903B97}" type="presParOf" srcId="{A7171687-67B1-42F9-8809-EB0BC2ADC02E}" destId="{6EB8BAB1-3D70-4860-9D97-68A82BB7B7BF}" srcOrd="1" destOrd="0" presId="urn:microsoft.com/office/officeart/2005/8/layout/hierarchy3"/>
    <dgm:cxn modelId="{9A0BDA53-C03D-45DA-AFF5-13AD3D5883FE}" type="presParOf" srcId="{A7171687-67B1-42F9-8809-EB0BC2ADC02E}" destId="{53BEA869-2C28-4323-800F-AA3CBA0B43DD}" srcOrd="2" destOrd="0" presId="urn:microsoft.com/office/officeart/2005/8/layout/hierarchy3"/>
    <dgm:cxn modelId="{9F353D04-F4E0-4D84-B48E-1C07E3E7D388}" type="presParOf" srcId="{A7171687-67B1-42F9-8809-EB0BC2ADC02E}" destId="{E45282FE-2173-414D-9297-283087B6F82F}" srcOrd="3" destOrd="0" presId="urn:microsoft.com/office/officeart/2005/8/layout/hierarchy3"/>
    <dgm:cxn modelId="{81262829-5AF7-41B5-B7F2-2DC504ED75B1}" type="presParOf" srcId="{A7171687-67B1-42F9-8809-EB0BC2ADC02E}" destId="{540BFA0B-11AC-436A-B91B-0968D80F8869}" srcOrd="4" destOrd="0" presId="urn:microsoft.com/office/officeart/2005/8/layout/hierarchy3"/>
    <dgm:cxn modelId="{911016C7-0B11-48DB-A80A-E7EB374607DD}" type="presParOf" srcId="{A7171687-67B1-42F9-8809-EB0BC2ADC02E}" destId="{A930D567-283B-43E1-AF71-5723B9D3C989}" srcOrd="5" destOrd="0" presId="urn:microsoft.com/office/officeart/2005/8/layout/hierarchy3"/>
    <dgm:cxn modelId="{27EABD54-BF63-49ED-87B6-57B82946C8B2}" type="presParOf" srcId="{A7171687-67B1-42F9-8809-EB0BC2ADC02E}" destId="{31FD5115-9B6F-4557-B02D-EA295FE71E54}" srcOrd="6" destOrd="0" presId="urn:microsoft.com/office/officeart/2005/8/layout/hierarchy3"/>
    <dgm:cxn modelId="{55485A36-90C9-4582-9FF7-1B6039F68259}" type="presParOf" srcId="{A7171687-67B1-42F9-8809-EB0BC2ADC02E}" destId="{0B760DBB-4A2C-40F2-9A2C-90C5F0427122}" srcOrd="7" destOrd="0" presId="urn:microsoft.com/office/officeart/2005/8/layout/hierarchy3"/>
    <dgm:cxn modelId="{4F22AE42-627D-4520-8768-D8DFEEADE730}" type="presParOf" srcId="{4739237A-DFD7-45A3-AAC2-C5307485F371}" destId="{30BFC2D7-C17A-4FF4-AF78-1DB49EB5217D}" srcOrd="1" destOrd="0" presId="urn:microsoft.com/office/officeart/2005/8/layout/hierarchy3"/>
    <dgm:cxn modelId="{3ED8B633-DEAE-4713-BB89-9CA368DFC6DB}" type="presParOf" srcId="{30BFC2D7-C17A-4FF4-AF78-1DB49EB5217D}" destId="{A23DE6BA-AEF9-42C3-9C12-FAC5E4F882D0}" srcOrd="0" destOrd="0" presId="urn:microsoft.com/office/officeart/2005/8/layout/hierarchy3"/>
    <dgm:cxn modelId="{920C29C9-E526-497A-AC81-2A0392054E44}" type="presParOf" srcId="{A23DE6BA-AEF9-42C3-9C12-FAC5E4F882D0}" destId="{0AC1A8CA-F51F-4943-8D18-DEA05A37D9A8}" srcOrd="0" destOrd="0" presId="urn:microsoft.com/office/officeart/2005/8/layout/hierarchy3"/>
    <dgm:cxn modelId="{872EED78-D019-4495-BEF3-FBDD28BC7872}" type="presParOf" srcId="{A23DE6BA-AEF9-42C3-9C12-FAC5E4F882D0}" destId="{642A19FD-7734-4644-8166-5CE4D4BD24A0}" srcOrd="1" destOrd="0" presId="urn:microsoft.com/office/officeart/2005/8/layout/hierarchy3"/>
    <dgm:cxn modelId="{F63EA673-AA52-47B6-8ACC-3986F8001208}" type="presParOf" srcId="{30BFC2D7-C17A-4FF4-AF78-1DB49EB5217D}" destId="{3A308B3D-0CE2-433C-B893-55659E8284E0}" srcOrd="1" destOrd="0" presId="urn:microsoft.com/office/officeart/2005/8/layout/hierarchy3"/>
    <dgm:cxn modelId="{B5364C86-D3B6-4602-859F-0277218E3BAC}" type="presParOf" srcId="{3A308B3D-0CE2-433C-B893-55659E8284E0}" destId="{7A9889DD-FEA4-4EF1-BE9C-BCEBC71C2B48}" srcOrd="0" destOrd="0" presId="urn:microsoft.com/office/officeart/2005/8/layout/hierarchy3"/>
    <dgm:cxn modelId="{75AFF302-1416-4591-8EEA-73D679693131}" type="presParOf" srcId="{3A308B3D-0CE2-433C-B893-55659E8284E0}" destId="{E9C57FE2-7C41-4442-86D5-BD1BDA25FFA1}" srcOrd="1" destOrd="0" presId="urn:microsoft.com/office/officeart/2005/8/layout/hierarchy3"/>
    <dgm:cxn modelId="{C99697F8-0D07-4590-9733-BDE5F8D27B3F}" type="presParOf" srcId="{3A308B3D-0CE2-433C-B893-55659E8284E0}" destId="{22E4C7BC-D3AF-4D89-A529-D49F23DBD9DA}" srcOrd="2" destOrd="0" presId="urn:microsoft.com/office/officeart/2005/8/layout/hierarchy3"/>
    <dgm:cxn modelId="{3450D94F-46CF-4AE9-890F-00677DFC3354}" type="presParOf" srcId="{3A308B3D-0CE2-433C-B893-55659E8284E0}" destId="{913D4153-85C9-443F-94F1-D7B9195EB5EE}" srcOrd="3" destOrd="0" presId="urn:microsoft.com/office/officeart/2005/8/layout/hierarchy3"/>
    <dgm:cxn modelId="{C8CBC37A-CBF7-45D0-BD64-CB15C6CBF5D6}" type="presParOf" srcId="{3A308B3D-0CE2-433C-B893-55659E8284E0}" destId="{0E6D322F-0779-4011-933F-F5743828E40E}" srcOrd="4" destOrd="0" presId="urn:microsoft.com/office/officeart/2005/8/layout/hierarchy3"/>
    <dgm:cxn modelId="{C7117E3C-3EBC-4B48-A49B-C583A63A141E}" type="presParOf" srcId="{3A308B3D-0CE2-433C-B893-55659E8284E0}" destId="{AF4BD5E6-59F0-475D-A839-4EE1A4A30647}" srcOrd="5" destOrd="0" presId="urn:microsoft.com/office/officeart/2005/8/layout/hierarchy3"/>
    <dgm:cxn modelId="{7F1A9D64-B6FD-4FBD-810D-47BE900916B4}" type="presParOf" srcId="{3A308B3D-0CE2-433C-B893-55659E8284E0}" destId="{CC2316DC-82E4-4129-A9F7-1BC7614BBF9A}" srcOrd="6" destOrd="0" presId="urn:microsoft.com/office/officeart/2005/8/layout/hierarchy3"/>
    <dgm:cxn modelId="{636D89A1-461D-4F1C-88EE-6C774576A564}" type="presParOf" srcId="{3A308B3D-0CE2-433C-B893-55659E8284E0}" destId="{4AB5E8DB-B8C9-4918-B0CB-E2DA7C8A3E9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C565B2-BA24-4965-AF4A-DDB509D3F87F}" type="doc">
      <dgm:prSet loTypeId="urn:microsoft.com/office/officeart/2005/8/layout/process2" loCatId="process" qsTypeId="urn:microsoft.com/office/officeart/2005/8/quickstyle/simple2" qsCatId="simple" csTypeId="urn:microsoft.com/office/officeart/2005/8/colors/colorful2" csCatId="colorful" phldr="1"/>
      <dgm:spPr/>
      <dgm:t>
        <a:bodyPr/>
        <a:lstStyle/>
        <a:p>
          <a:endParaRPr lang="en-BZ"/>
        </a:p>
      </dgm:t>
    </dgm:pt>
    <dgm:pt modelId="{D0A508BB-C4AA-4B67-9118-CFCE7067FBE3}">
      <dgm:prSet phldrT="[Văn bản]" custT="1"/>
      <dgm:spPr>
        <a:xfrm>
          <a:off x="0" y="6389"/>
          <a:ext cx="3707170" cy="1187955"/>
        </a:xfrm>
        <a:prstGeom prst="roundRect">
          <a:avLst>
            <a:gd name="adj" fmla="val 10000"/>
          </a:avLst>
        </a:prstGeom>
        <a:solidFill>
          <a:srgbClr val="C0000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Thể</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hiện</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sự</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khốc</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liệt</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của</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chiến</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tranh</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BB3C9775-2F72-4167-AF56-537A3633D0E3}" type="parTrans" cxnId="{854B351B-5D1C-401E-8081-B653140B90A0}">
      <dgm:prSet/>
      <dgm:spPr/>
      <dgm:t>
        <a:bodyPr/>
        <a:lstStyle/>
        <a:p>
          <a:endParaRPr lang="en-BZ" sz="2400" b="1" i="0">
            <a:latin typeface="Times New Roman" panose="02020603050405020304" pitchFamily="18" charset="0"/>
            <a:cs typeface="Times New Roman" panose="02020603050405020304" pitchFamily="18" charset="0"/>
          </a:endParaRPr>
        </a:p>
      </dgm:t>
    </dgm:pt>
    <dgm:pt modelId="{1B73DB3B-8321-4C72-870B-239CCCD46D18}" type="sibTrans" cxnId="{854B351B-5D1C-401E-8081-B653140B90A0}">
      <dgm:prSet custT="1"/>
      <dgm:spPr>
        <a:xfrm rot="5400000">
          <a:off x="1630843" y="1224043"/>
          <a:ext cx="445483" cy="534579"/>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2400" b="1" i="0">
            <a:solidFill>
              <a:sysClr val="window" lastClr="FFFFFF"/>
            </a:solidFill>
            <a:latin typeface="Times New Roman" panose="02020603050405020304" pitchFamily="18" charset="0"/>
            <a:ea typeface="+mn-ea"/>
            <a:cs typeface="Times New Roman" panose="02020603050405020304" pitchFamily="18" charset="0"/>
          </a:endParaRPr>
        </a:p>
      </dgm:t>
    </dgm:pt>
    <dgm:pt modelId="{CFC56EA7-2681-4E33-9251-374CF88E5889}">
      <dgm:prSet phldrT="[Văn bản]" custT="1"/>
      <dgm:spPr>
        <a:xfrm>
          <a:off x="0" y="1788322"/>
          <a:ext cx="3707170" cy="1187955"/>
        </a:xfrm>
        <a:prstGeom prst="roundRect">
          <a:avLst>
            <a:gd name="adj" fmla="val 10000"/>
          </a:avLst>
        </a:prstGeom>
        <a:solidFill>
          <a:srgbClr val="00B0F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Làm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nổi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bật</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người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lính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lái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kiên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cường</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quả</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7F62C86-C51E-422A-ACDA-B1D27D2D7356}" type="parTrans" cxnId="{BBBF0C06-34DE-49B7-B833-91446AD75AE0}">
      <dgm:prSet/>
      <dgm:spPr/>
      <dgm:t>
        <a:bodyPr/>
        <a:lstStyle/>
        <a:p>
          <a:endParaRPr lang="en-BZ" sz="2400" b="1" i="0">
            <a:latin typeface="Times New Roman" panose="02020603050405020304" pitchFamily="18" charset="0"/>
            <a:cs typeface="Times New Roman" panose="02020603050405020304" pitchFamily="18" charset="0"/>
          </a:endParaRPr>
        </a:p>
      </dgm:t>
    </dgm:pt>
    <dgm:pt modelId="{3C10370C-6454-4AC4-B0F1-2B0BDA838F2C}" type="sibTrans" cxnId="{BBBF0C06-34DE-49B7-B833-91446AD75AE0}">
      <dgm:prSet custT="1"/>
      <dgm:spPr>
        <a:xfrm rot="5400000">
          <a:off x="1630843" y="3005976"/>
          <a:ext cx="445483" cy="534579"/>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2400" b="1" i="0">
            <a:solidFill>
              <a:sysClr val="window" lastClr="FFFFFF"/>
            </a:solidFill>
            <a:latin typeface="Times New Roman" panose="02020603050405020304" pitchFamily="18" charset="0"/>
            <a:ea typeface="+mn-ea"/>
            <a:cs typeface="Times New Roman" panose="02020603050405020304" pitchFamily="18" charset="0"/>
          </a:endParaRPr>
        </a:p>
      </dgm:t>
    </dgm:pt>
    <dgm:pt modelId="{4D5DE6BB-E703-4807-B736-4FF8F0EDDAF3}">
      <dgm:prSet custT="1"/>
      <dgm:spPr>
        <a:xfrm>
          <a:off x="0" y="3570255"/>
          <a:ext cx="3707170" cy="1187955"/>
        </a:xfrm>
        <a:prstGeom prst="roundRect">
          <a:avLst>
            <a:gd name="adj" fmla="val 10000"/>
          </a:avLst>
        </a:prstGeom>
        <a:solidFill>
          <a:srgbClr val="92D05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Thể</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hiện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hồn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nhạy</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với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nét</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ngang</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tàng</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nghịch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yêu</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thích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cái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lạ</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Phạm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Tiến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Duật</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7A0D0C36-1BBF-4AF1-8195-3CD531FD7F7A}" type="parTrans" cxnId="{C1CE573F-58ED-4B2C-96D3-A5E4F9673475}">
      <dgm:prSet/>
      <dgm:spPr/>
      <dgm:t>
        <a:bodyPr/>
        <a:lstStyle/>
        <a:p>
          <a:endParaRPr lang="en-BZ" sz="2400" b="1" i="0">
            <a:latin typeface="Times New Roman" panose="02020603050405020304" pitchFamily="18" charset="0"/>
            <a:cs typeface="Times New Roman" panose="02020603050405020304" pitchFamily="18" charset="0"/>
          </a:endParaRPr>
        </a:p>
      </dgm:t>
    </dgm:pt>
    <dgm:pt modelId="{FA0F09FF-EB71-41C4-9369-66F00518B5B9}" type="sibTrans" cxnId="{C1CE573F-58ED-4B2C-96D3-A5E4F9673475}">
      <dgm:prSet custT="1"/>
      <dgm:spPr>
        <a:xfrm rot="5400000">
          <a:off x="1630843" y="4787909"/>
          <a:ext cx="445483" cy="534579"/>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2400" b="1" i="0">
            <a:solidFill>
              <a:sysClr val="window" lastClr="FFFFFF"/>
            </a:solidFill>
            <a:latin typeface="Times New Roman" panose="02020603050405020304" pitchFamily="18" charset="0"/>
            <a:ea typeface="+mn-ea"/>
            <a:cs typeface="Times New Roman" panose="02020603050405020304" pitchFamily="18" charset="0"/>
          </a:endParaRPr>
        </a:p>
      </dgm:t>
    </dgm:pt>
    <dgm:pt modelId="{D314726C-79B1-4E10-AD98-8CE59FDC7077}">
      <dgm:prSet custT="1"/>
      <dgm:spPr>
        <a:xfrm>
          <a:off x="0" y="5352187"/>
          <a:ext cx="3707170" cy="1187955"/>
        </a:xfrm>
        <a:prstGeom prst="roundRect">
          <a:avLst>
            <a:gd name="adj" fmla="val 10000"/>
          </a:avLst>
        </a:prstGeom>
        <a:solidFill>
          <a:srgbClr val="FFFF0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chiếc</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không</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kính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đã</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trở</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thành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tượng</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độc</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đáo</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ca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kháng</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chiến</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CDCF69C0-FFEF-4667-A8C4-84BAC5457DFF}" type="parTrans" cxnId="{401F18CE-584A-4505-8555-E1E8CF4E63DD}">
      <dgm:prSet/>
      <dgm:spPr/>
      <dgm:t>
        <a:bodyPr/>
        <a:lstStyle/>
        <a:p>
          <a:endParaRPr lang="en-BZ" sz="2400" b="1" i="0">
            <a:latin typeface="Times New Roman" panose="02020603050405020304" pitchFamily="18" charset="0"/>
            <a:cs typeface="Times New Roman" panose="02020603050405020304" pitchFamily="18" charset="0"/>
          </a:endParaRPr>
        </a:p>
      </dgm:t>
    </dgm:pt>
    <dgm:pt modelId="{9016DB6D-B7DA-4B09-BB46-D6BF9CA29E88}" type="sibTrans" cxnId="{401F18CE-584A-4505-8555-E1E8CF4E63DD}">
      <dgm:prSet/>
      <dgm:spPr/>
      <dgm:t>
        <a:bodyPr/>
        <a:lstStyle/>
        <a:p>
          <a:endParaRPr lang="en-BZ" sz="2400" b="1" i="0">
            <a:latin typeface="Times New Roman" panose="02020603050405020304" pitchFamily="18" charset="0"/>
            <a:cs typeface="Times New Roman" panose="02020603050405020304" pitchFamily="18" charset="0"/>
          </a:endParaRPr>
        </a:p>
      </dgm:t>
    </dgm:pt>
    <dgm:pt modelId="{086C8860-60F1-4FAE-9602-D1253BD7C45B}" type="pres">
      <dgm:prSet presAssocID="{40C565B2-BA24-4965-AF4A-DDB509D3F87F}" presName="linearFlow" presStyleCnt="0">
        <dgm:presLayoutVars>
          <dgm:resizeHandles val="exact"/>
        </dgm:presLayoutVars>
      </dgm:prSet>
      <dgm:spPr/>
    </dgm:pt>
    <dgm:pt modelId="{7124CF07-0FF0-4153-957A-8CB28ACE70E5}" type="pres">
      <dgm:prSet presAssocID="{D0A508BB-C4AA-4B67-9118-CFCE7067FBE3}" presName="node" presStyleLbl="node1" presStyleIdx="0" presStyleCnt="4" custScaleX="169478">
        <dgm:presLayoutVars>
          <dgm:bulletEnabled val="1"/>
        </dgm:presLayoutVars>
      </dgm:prSet>
      <dgm:spPr/>
    </dgm:pt>
    <dgm:pt modelId="{07640A4C-046B-4FA6-BAC4-CEB1AA8B125F}" type="pres">
      <dgm:prSet presAssocID="{1B73DB3B-8321-4C72-870B-239CCCD46D18}" presName="sibTrans" presStyleLbl="sibTrans2D1" presStyleIdx="0" presStyleCnt="3"/>
      <dgm:spPr/>
    </dgm:pt>
    <dgm:pt modelId="{83F6566D-A99F-4C62-BF86-0809FA0D1F51}" type="pres">
      <dgm:prSet presAssocID="{1B73DB3B-8321-4C72-870B-239CCCD46D18}" presName="connectorText" presStyleLbl="sibTrans2D1" presStyleIdx="0" presStyleCnt="3"/>
      <dgm:spPr/>
    </dgm:pt>
    <dgm:pt modelId="{C92306DC-5BAF-4E00-8689-A4F08EE1DF04}" type="pres">
      <dgm:prSet presAssocID="{CFC56EA7-2681-4E33-9251-374CF88E5889}" presName="node" presStyleLbl="node1" presStyleIdx="1" presStyleCnt="4" custScaleX="169478">
        <dgm:presLayoutVars>
          <dgm:bulletEnabled val="1"/>
        </dgm:presLayoutVars>
      </dgm:prSet>
      <dgm:spPr/>
    </dgm:pt>
    <dgm:pt modelId="{F6DEBC6A-299C-4E75-8F58-7CBF9602EDD1}" type="pres">
      <dgm:prSet presAssocID="{3C10370C-6454-4AC4-B0F1-2B0BDA838F2C}" presName="sibTrans" presStyleLbl="sibTrans2D1" presStyleIdx="1" presStyleCnt="3"/>
      <dgm:spPr/>
    </dgm:pt>
    <dgm:pt modelId="{4DD4FEF9-6F67-4810-8031-AA7AAE415831}" type="pres">
      <dgm:prSet presAssocID="{3C10370C-6454-4AC4-B0F1-2B0BDA838F2C}" presName="connectorText" presStyleLbl="sibTrans2D1" presStyleIdx="1" presStyleCnt="3"/>
      <dgm:spPr/>
    </dgm:pt>
    <dgm:pt modelId="{03351C96-53DE-4B1B-B0D8-463033FD2A88}" type="pres">
      <dgm:prSet presAssocID="{4D5DE6BB-E703-4807-B736-4FF8F0EDDAF3}" presName="node" presStyleLbl="node1" presStyleIdx="2" presStyleCnt="4" custScaleX="169478">
        <dgm:presLayoutVars>
          <dgm:bulletEnabled val="1"/>
        </dgm:presLayoutVars>
      </dgm:prSet>
      <dgm:spPr/>
    </dgm:pt>
    <dgm:pt modelId="{BBF41751-2F76-4D19-9320-DD79EF767D9F}" type="pres">
      <dgm:prSet presAssocID="{FA0F09FF-EB71-41C4-9369-66F00518B5B9}" presName="sibTrans" presStyleLbl="sibTrans2D1" presStyleIdx="2" presStyleCnt="3"/>
      <dgm:spPr/>
    </dgm:pt>
    <dgm:pt modelId="{E28221D6-1663-4614-81E0-A5E3EA54722C}" type="pres">
      <dgm:prSet presAssocID="{FA0F09FF-EB71-41C4-9369-66F00518B5B9}" presName="connectorText" presStyleLbl="sibTrans2D1" presStyleIdx="2" presStyleCnt="3"/>
      <dgm:spPr/>
    </dgm:pt>
    <dgm:pt modelId="{5ABEB053-B6F2-419B-8400-CE30DBB486EE}" type="pres">
      <dgm:prSet presAssocID="{D314726C-79B1-4E10-AD98-8CE59FDC7077}" presName="node" presStyleLbl="node1" presStyleIdx="3" presStyleCnt="4" custScaleX="169478">
        <dgm:presLayoutVars>
          <dgm:bulletEnabled val="1"/>
        </dgm:presLayoutVars>
      </dgm:prSet>
      <dgm:spPr/>
    </dgm:pt>
  </dgm:ptLst>
  <dgm:cxnLst>
    <dgm:cxn modelId="{BBBF0C06-34DE-49B7-B833-91446AD75AE0}" srcId="{40C565B2-BA24-4965-AF4A-DDB509D3F87F}" destId="{CFC56EA7-2681-4E33-9251-374CF88E5889}" srcOrd="1" destOrd="0" parTransId="{E7F62C86-C51E-422A-ACDA-B1D27D2D7356}" sibTransId="{3C10370C-6454-4AC4-B0F1-2B0BDA838F2C}"/>
    <dgm:cxn modelId="{3DC7AF0C-6F3C-4044-87A5-007F1B983DEB}" type="presOf" srcId="{1B73DB3B-8321-4C72-870B-239CCCD46D18}" destId="{07640A4C-046B-4FA6-BAC4-CEB1AA8B125F}" srcOrd="0" destOrd="0" presId="urn:microsoft.com/office/officeart/2005/8/layout/process2"/>
    <dgm:cxn modelId="{854B351B-5D1C-401E-8081-B653140B90A0}" srcId="{40C565B2-BA24-4965-AF4A-DDB509D3F87F}" destId="{D0A508BB-C4AA-4B67-9118-CFCE7067FBE3}" srcOrd="0" destOrd="0" parTransId="{BB3C9775-2F72-4167-AF56-537A3633D0E3}" sibTransId="{1B73DB3B-8321-4C72-870B-239CCCD46D18}"/>
    <dgm:cxn modelId="{C1CE573F-58ED-4B2C-96D3-A5E4F9673475}" srcId="{40C565B2-BA24-4965-AF4A-DDB509D3F87F}" destId="{4D5DE6BB-E703-4807-B736-4FF8F0EDDAF3}" srcOrd="2" destOrd="0" parTransId="{7A0D0C36-1BBF-4AF1-8195-3CD531FD7F7A}" sibTransId="{FA0F09FF-EB71-41C4-9369-66F00518B5B9}"/>
    <dgm:cxn modelId="{43106863-05D1-48B1-A6DA-A06917294396}" type="presOf" srcId="{40C565B2-BA24-4965-AF4A-DDB509D3F87F}" destId="{086C8860-60F1-4FAE-9602-D1253BD7C45B}" srcOrd="0" destOrd="0" presId="urn:microsoft.com/office/officeart/2005/8/layout/process2"/>
    <dgm:cxn modelId="{F1014485-75AD-45ED-BC93-144B819A6978}" type="presOf" srcId="{FA0F09FF-EB71-41C4-9369-66F00518B5B9}" destId="{BBF41751-2F76-4D19-9320-DD79EF767D9F}" srcOrd="0" destOrd="0" presId="urn:microsoft.com/office/officeart/2005/8/layout/process2"/>
    <dgm:cxn modelId="{1051E98A-CD2A-45B7-8DEF-ECB648253C76}" type="presOf" srcId="{3C10370C-6454-4AC4-B0F1-2B0BDA838F2C}" destId="{4DD4FEF9-6F67-4810-8031-AA7AAE415831}" srcOrd="1" destOrd="0" presId="urn:microsoft.com/office/officeart/2005/8/layout/process2"/>
    <dgm:cxn modelId="{8B842C93-75F3-444B-ACCB-E446D76D103B}" type="presOf" srcId="{1B73DB3B-8321-4C72-870B-239CCCD46D18}" destId="{83F6566D-A99F-4C62-BF86-0809FA0D1F51}" srcOrd="1" destOrd="0" presId="urn:microsoft.com/office/officeart/2005/8/layout/process2"/>
    <dgm:cxn modelId="{A5BC959B-6F0B-4DD0-AB03-68B1A233F6B2}" type="presOf" srcId="{4D5DE6BB-E703-4807-B736-4FF8F0EDDAF3}" destId="{03351C96-53DE-4B1B-B0D8-463033FD2A88}" srcOrd="0" destOrd="0" presId="urn:microsoft.com/office/officeart/2005/8/layout/process2"/>
    <dgm:cxn modelId="{3693D1B9-F799-4B69-9DA3-86D4D7BEB6B3}" type="presOf" srcId="{FA0F09FF-EB71-41C4-9369-66F00518B5B9}" destId="{E28221D6-1663-4614-81E0-A5E3EA54722C}" srcOrd="1" destOrd="0" presId="urn:microsoft.com/office/officeart/2005/8/layout/process2"/>
    <dgm:cxn modelId="{401F18CE-584A-4505-8555-E1E8CF4E63DD}" srcId="{40C565B2-BA24-4965-AF4A-DDB509D3F87F}" destId="{D314726C-79B1-4E10-AD98-8CE59FDC7077}" srcOrd="3" destOrd="0" parTransId="{CDCF69C0-FFEF-4667-A8C4-84BAC5457DFF}" sibTransId="{9016DB6D-B7DA-4B09-BB46-D6BF9CA29E88}"/>
    <dgm:cxn modelId="{7D588DCF-2AF5-4667-BA20-00ED230F1D75}" type="presOf" srcId="{CFC56EA7-2681-4E33-9251-374CF88E5889}" destId="{C92306DC-5BAF-4E00-8689-A4F08EE1DF04}" srcOrd="0" destOrd="0" presId="urn:microsoft.com/office/officeart/2005/8/layout/process2"/>
    <dgm:cxn modelId="{D2F445D8-F41B-4ADC-AE7C-4B40B951A9D8}" type="presOf" srcId="{D0A508BB-C4AA-4B67-9118-CFCE7067FBE3}" destId="{7124CF07-0FF0-4153-957A-8CB28ACE70E5}" srcOrd="0" destOrd="0" presId="urn:microsoft.com/office/officeart/2005/8/layout/process2"/>
    <dgm:cxn modelId="{1343CCDD-A918-4563-AA8A-E8A5717CB3AA}" type="presOf" srcId="{3C10370C-6454-4AC4-B0F1-2B0BDA838F2C}" destId="{F6DEBC6A-299C-4E75-8F58-7CBF9602EDD1}" srcOrd="0" destOrd="0" presId="urn:microsoft.com/office/officeart/2005/8/layout/process2"/>
    <dgm:cxn modelId="{27DEEADF-AD48-4FAE-90DB-D7492562F6D7}" type="presOf" srcId="{D314726C-79B1-4E10-AD98-8CE59FDC7077}" destId="{5ABEB053-B6F2-419B-8400-CE30DBB486EE}" srcOrd="0" destOrd="0" presId="urn:microsoft.com/office/officeart/2005/8/layout/process2"/>
    <dgm:cxn modelId="{E9FB282E-9863-471B-AD1C-CC5D51B924B2}" type="presParOf" srcId="{086C8860-60F1-4FAE-9602-D1253BD7C45B}" destId="{7124CF07-0FF0-4153-957A-8CB28ACE70E5}" srcOrd="0" destOrd="0" presId="urn:microsoft.com/office/officeart/2005/8/layout/process2"/>
    <dgm:cxn modelId="{0F4FB887-0A28-41E3-9664-015D3F086EB5}" type="presParOf" srcId="{086C8860-60F1-4FAE-9602-D1253BD7C45B}" destId="{07640A4C-046B-4FA6-BAC4-CEB1AA8B125F}" srcOrd="1" destOrd="0" presId="urn:microsoft.com/office/officeart/2005/8/layout/process2"/>
    <dgm:cxn modelId="{78E92DD6-BB34-42D8-BA89-84DF8C8DCCCF}" type="presParOf" srcId="{07640A4C-046B-4FA6-BAC4-CEB1AA8B125F}" destId="{83F6566D-A99F-4C62-BF86-0809FA0D1F51}" srcOrd="0" destOrd="0" presId="urn:microsoft.com/office/officeart/2005/8/layout/process2"/>
    <dgm:cxn modelId="{59F6E1D8-87DE-482C-A73E-F390A33521EC}" type="presParOf" srcId="{086C8860-60F1-4FAE-9602-D1253BD7C45B}" destId="{C92306DC-5BAF-4E00-8689-A4F08EE1DF04}" srcOrd="2" destOrd="0" presId="urn:microsoft.com/office/officeart/2005/8/layout/process2"/>
    <dgm:cxn modelId="{E15B092F-C826-4B35-B56E-B12098D9A08A}" type="presParOf" srcId="{086C8860-60F1-4FAE-9602-D1253BD7C45B}" destId="{F6DEBC6A-299C-4E75-8F58-7CBF9602EDD1}" srcOrd="3" destOrd="0" presId="urn:microsoft.com/office/officeart/2005/8/layout/process2"/>
    <dgm:cxn modelId="{62897523-ADDB-4883-81F9-6C62E63B8B7B}" type="presParOf" srcId="{F6DEBC6A-299C-4E75-8F58-7CBF9602EDD1}" destId="{4DD4FEF9-6F67-4810-8031-AA7AAE415831}" srcOrd="0" destOrd="0" presId="urn:microsoft.com/office/officeart/2005/8/layout/process2"/>
    <dgm:cxn modelId="{09F6957E-69CF-42D5-99CD-5BD31E7082C1}" type="presParOf" srcId="{086C8860-60F1-4FAE-9602-D1253BD7C45B}" destId="{03351C96-53DE-4B1B-B0D8-463033FD2A88}" srcOrd="4" destOrd="0" presId="urn:microsoft.com/office/officeart/2005/8/layout/process2"/>
    <dgm:cxn modelId="{B9A4AE8B-9293-4AB5-A772-554B6976A47F}" type="presParOf" srcId="{086C8860-60F1-4FAE-9602-D1253BD7C45B}" destId="{BBF41751-2F76-4D19-9320-DD79EF767D9F}" srcOrd="5" destOrd="0" presId="urn:microsoft.com/office/officeart/2005/8/layout/process2"/>
    <dgm:cxn modelId="{30524140-698A-4FA2-BD25-CE8E0FFD34AD}" type="presParOf" srcId="{BBF41751-2F76-4D19-9320-DD79EF767D9F}" destId="{E28221D6-1663-4614-81E0-A5E3EA54722C}" srcOrd="0" destOrd="0" presId="urn:microsoft.com/office/officeart/2005/8/layout/process2"/>
    <dgm:cxn modelId="{5DB28BC2-BDD4-4F40-BAF3-6869C9CC6464}" type="presParOf" srcId="{086C8860-60F1-4FAE-9602-D1253BD7C45B}" destId="{5ABEB053-B6F2-419B-8400-CE30DBB486EE}"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C565B2-BA24-4965-AF4A-DDB509D3F87F}" type="doc">
      <dgm:prSet loTypeId="urn:microsoft.com/office/officeart/2005/8/layout/process2" loCatId="process" qsTypeId="urn:microsoft.com/office/officeart/2005/8/quickstyle/simple2" qsCatId="simple" csTypeId="urn:microsoft.com/office/officeart/2005/8/colors/colorful2" csCatId="colorful" phldr="1"/>
      <dgm:spPr/>
      <dgm:t>
        <a:bodyPr/>
        <a:lstStyle/>
        <a:p>
          <a:endParaRPr lang="en-BZ"/>
        </a:p>
      </dgm:t>
    </dgm:pt>
    <dgm:pt modelId="{0869796B-B468-4DA7-A401-16998C6B0939}">
      <dgm:prSet phldrT="[Văn bản]" custT="1"/>
      <dgm:spPr>
        <a:xfrm>
          <a:off x="0" y="4068"/>
          <a:ext cx="5347480" cy="951247"/>
        </a:xfrm>
        <a:prstGeom prst="roundRect">
          <a:avLst>
            <a:gd name="adj" fmla="val 10000"/>
          </a:avLst>
        </a:prstGeom>
        <a:solidFill>
          <a:schemeClr val="bg1">
            <a:lumMod val="8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rgbClr val="FF0000"/>
              </a:solidFill>
              <a:latin typeface="Times New Roman" panose="02020603050405020304" pitchFamily="18" charset="0"/>
              <a:ea typeface="+mn-ea"/>
              <a:cs typeface="Times New Roman" panose="02020603050405020304" pitchFamily="18" charset="0"/>
            </a:rPr>
            <a:t>Hình</a:t>
          </a:r>
          <a:r>
            <a:rPr lang="en-BZ" sz="2800" b="1" dirty="0">
              <a:solidFill>
                <a:srgbClr val="FF0000"/>
              </a:solidFill>
              <a:latin typeface="Times New Roman" panose="02020603050405020304" pitchFamily="18" charset="0"/>
              <a:ea typeface="+mn-ea"/>
              <a:cs typeface="Times New Roman" panose="02020603050405020304" pitchFamily="18" charset="0"/>
            </a:rPr>
            <a:t> </a:t>
          </a:r>
          <a:r>
            <a:rPr lang="en-BZ" sz="2800" b="1" dirty="0" err="1">
              <a:solidFill>
                <a:srgbClr val="FF0000"/>
              </a:solidFill>
              <a:latin typeface="Times New Roman" panose="02020603050405020304" pitchFamily="18" charset="0"/>
              <a:ea typeface="+mn-ea"/>
              <a:cs typeface="Times New Roman" panose="02020603050405020304" pitchFamily="18" charset="0"/>
            </a:rPr>
            <a:t>tượng</a:t>
          </a:r>
          <a:r>
            <a:rPr lang="en-BZ" sz="2800" b="1" dirty="0">
              <a:solidFill>
                <a:srgbClr val="FF0000"/>
              </a:solidFill>
              <a:latin typeface="Times New Roman" panose="02020603050405020304" pitchFamily="18" charset="0"/>
              <a:ea typeface="+mn-ea"/>
              <a:cs typeface="Times New Roman" panose="02020603050405020304" pitchFamily="18" charset="0"/>
            </a:rPr>
            <a:t> </a:t>
          </a:r>
        </a:p>
        <a:p>
          <a:pPr>
            <a:buNone/>
          </a:pPr>
          <a:r>
            <a:rPr lang="en-BZ" sz="2800" b="1" dirty="0" err="1">
              <a:solidFill>
                <a:srgbClr val="FF0000"/>
              </a:solidFill>
              <a:latin typeface="Times New Roman" panose="02020603050405020304" pitchFamily="18" charset="0"/>
              <a:ea typeface="+mn-ea"/>
              <a:cs typeface="Times New Roman" panose="02020603050405020304" pitchFamily="18" charset="0"/>
            </a:rPr>
            <a:t>xe</a:t>
          </a:r>
          <a:r>
            <a:rPr lang="en-BZ" sz="2800" b="1" dirty="0">
              <a:solidFill>
                <a:srgbClr val="FF0000"/>
              </a:solidFill>
              <a:latin typeface="Times New Roman" panose="02020603050405020304" pitchFamily="18" charset="0"/>
              <a:ea typeface="+mn-ea"/>
              <a:cs typeface="Times New Roman" panose="02020603050405020304" pitchFamily="18" charset="0"/>
            </a:rPr>
            <a:t> </a:t>
          </a:r>
          <a:r>
            <a:rPr lang="en-BZ" sz="2800" b="1" dirty="0" err="1">
              <a:solidFill>
                <a:srgbClr val="FF0000"/>
              </a:solidFill>
              <a:latin typeface="Times New Roman" panose="02020603050405020304" pitchFamily="18" charset="0"/>
              <a:ea typeface="+mn-ea"/>
              <a:cs typeface="Times New Roman" panose="02020603050405020304" pitchFamily="18" charset="0"/>
            </a:rPr>
            <a:t>không</a:t>
          </a:r>
          <a:r>
            <a:rPr lang="en-BZ" sz="2800" b="1" dirty="0">
              <a:solidFill>
                <a:srgbClr val="FF0000"/>
              </a:solidFill>
              <a:latin typeface="Times New Roman" panose="02020603050405020304" pitchFamily="18" charset="0"/>
              <a:ea typeface="+mn-ea"/>
              <a:cs typeface="Times New Roman" panose="02020603050405020304" pitchFamily="18" charset="0"/>
            </a:rPr>
            <a:t> </a:t>
          </a:r>
          <a:r>
            <a:rPr lang="en-BZ" sz="2800" b="1" dirty="0" err="1">
              <a:solidFill>
                <a:srgbClr val="FF0000"/>
              </a:solidFill>
              <a:latin typeface="Times New Roman" panose="02020603050405020304" pitchFamily="18" charset="0"/>
              <a:ea typeface="+mn-ea"/>
              <a:cs typeface="Times New Roman" panose="02020603050405020304" pitchFamily="18" charset="0"/>
            </a:rPr>
            <a:t>kính</a:t>
          </a:r>
          <a:r>
            <a:rPr lang="en-BZ" sz="2800" b="1" dirty="0">
              <a:solidFill>
                <a:srgbClr val="FF0000"/>
              </a:solidFill>
              <a:latin typeface="Times New Roman" panose="02020603050405020304" pitchFamily="18" charset="0"/>
              <a:ea typeface="+mn-ea"/>
              <a:cs typeface="Times New Roman" panose="02020603050405020304" pitchFamily="18" charset="0"/>
            </a:rPr>
            <a:t> </a:t>
          </a:r>
        </a:p>
      </dgm:t>
    </dgm:pt>
    <dgm:pt modelId="{E027A116-37D1-4CEA-B555-FAFEC22308AE}" type="parTrans" cxnId="{0CD3AAB0-A4CD-4028-B59F-B33CE85443DC}">
      <dgm:prSet/>
      <dgm:spPr/>
      <dgm:t>
        <a:bodyPr/>
        <a:lstStyle/>
        <a:p>
          <a:endParaRPr lang="en-BZ" sz="1600" b="1"/>
        </a:p>
      </dgm:t>
    </dgm:pt>
    <dgm:pt modelId="{504A405A-0908-4BBB-84E9-CE72FEB484B4}" type="sibTrans" cxnId="{0CD3AAB0-A4CD-4028-B59F-B33CE85443DC}">
      <dgm:prSet custT="1"/>
      <dgm:spPr>
        <a:xfrm rot="5400000">
          <a:off x="2495381" y="979096"/>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D0A508BB-C4AA-4B67-9118-CFCE7067FBE3}">
      <dgm:prSet phldrT="[Văn bản]" custT="1"/>
      <dgm:spPr>
        <a:xfrm>
          <a:off x="0" y="1430939"/>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kính</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đèn</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BB3C9775-2F72-4167-AF56-537A3633D0E3}" type="parTrans" cxnId="{854B351B-5D1C-401E-8081-B653140B90A0}">
      <dgm:prSet/>
      <dgm:spPr/>
      <dgm:t>
        <a:bodyPr/>
        <a:lstStyle/>
        <a:p>
          <a:endParaRPr lang="en-BZ" sz="1600" b="1"/>
        </a:p>
      </dgm:t>
    </dgm:pt>
    <dgm:pt modelId="{1B73DB3B-8321-4C72-870B-239CCCD46D18}" type="sibTrans" cxnId="{854B351B-5D1C-401E-8081-B653140B90A0}">
      <dgm:prSet custT="1"/>
      <dgm:spPr>
        <a:xfrm rot="5400000">
          <a:off x="2495381" y="2405967"/>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CFC56EA7-2681-4E33-9251-374CF88E5889}">
      <dgm:prSet phldrT="[Văn bản]" custT="1"/>
      <dgm:spPr>
        <a:xfrm>
          <a:off x="0" y="2857809"/>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mui</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xe</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7F62C86-C51E-422A-ACDA-B1D27D2D7356}" type="parTrans" cxnId="{BBBF0C06-34DE-49B7-B833-91446AD75AE0}">
      <dgm:prSet/>
      <dgm:spPr/>
      <dgm:t>
        <a:bodyPr/>
        <a:lstStyle/>
        <a:p>
          <a:endParaRPr lang="en-BZ" sz="1600" b="1"/>
        </a:p>
      </dgm:t>
    </dgm:pt>
    <dgm:pt modelId="{3C10370C-6454-4AC4-B0F1-2B0BDA838F2C}" type="sibTrans" cxnId="{BBBF0C06-34DE-49B7-B833-91446AD75AE0}">
      <dgm:prSet custT="1"/>
      <dgm:spPr>
        <a:xfrm rot="5400000">
          <a:off x="2495381" y="3832838"/>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4D5DE6BB-E703-4807-B736-4FF8F0EDDAF3}">
      <dgm:prSet custT="1"/>
      <dgm:spPr>
        <a:xfrm>
          <a:off x="0" y="4284680"/>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Thùng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xe</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xước</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7A0D0C36-1BBF-4AF1-8195-3CD531FD7F7A}" type="parTrans" cxnId="{C1CE573F-58ED-4B2C-96D3-A5E4F9673475}">
      <dgm:prSet/>
      <dgm:spPr/>
      <dgm:t>
        <a:bodyPr/>
        <a:lstStyle/>
        <a:p>
          <a:endParaRPr lang="en-BZ" sz="1600" b="1"/>
        </a:p>
      </dgm:t>
    </dgm:pt>
    <dgm:pt modelId="{FA0F09FF-EB71-41C4-9369-66F00518B5B9}" type="sibTrans" cxnId="{C1CE573F-58ED-4B2C-96D3-A5E4F9673475}">
      <dgm:prSet custT="1"/>
      <dgm:spPr>
        <a:xfrm rot="5400000">
          <a:off x="2495381" y="5259709"/>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D314726C-79B1-4E10-AD98-8CE59FDC7077}">
      <dgm:prSet custT="1"/>
      <dgm:spPr>
        <a:xfrm>
          <a:off x="0" y="5711551"/>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Từ</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trong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bom</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rơi</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họp</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thành</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tiểu</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đội</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CDCF69C0-FFEF-4667-A8C4-84BAC5457DFF}" type="parTrans" cxnId="{401F18CE-584A-4505-8555-E1E8CF4E63DD}">
      <dgm:prSet/>
      <dgm:spPr/>
      <dgm:t>
        <a:bodyPr/>
        <a:lstStyle/>
        <a:p>
          <a:endParaRPr lang="en-BZ" sz="1600" b="1"/>
        </a:p>
      </dgm:t>
    </dgm:pt>
    <dgm:pt modelId="{9016DB6D-B7DA-4B09-BB46-D6BF9CA29E88}" type="sibTrans" cxnId="{401F18CE-584A-4505-8555-E1E8CF4E63DD}">
      <dgm:prSet/>
      <dgm:spPr/>
      <dgm:t>
        <a:bodyPr/>
        <a:lstStyle/>
        <a:p>
          <a:endParaRPr lang="en-BZ" sz="1600" b="1"/>
        </a:p>
      </dgm:t>
    </dgm:pt>
    <dgm:pt modelId="{086C8860-60F1-4FAE-9602-D1253BD7C45B}" type="pres">
      <dgm:prSet presAssocID="{40C565B2-BA24-4965-AF4A-DDB509D3F87F}" presName="linearFlow" presStyleCnt="0">
        <dgm:presLayoutVars>
          <dgm:resizeHandles val="exact"/>
        </dgm:presLayoutVars>
      </dgm:prSet>
      <dgm:spPr/>
    </dgm:pt>
    <dgm:pt modelId="{CFB597C7-6E7B-4C60-9264-9D0B127814B3}" type="pres">
      <dgm:prSet presAssocID="{0869796B-B468-4DA7-A401-16998C6B0939}" presName="node" presStyleLbl="node1" presStyleIdx="0" presStyleCnt="5" custScaleX="169478" custScaleY="170664">
        <dgm:presLayoutVars>
          <dgm:bulletEnabled val="1"/>
        </dgm:presLayoutVars>
      </dgm:prSet>
      <dgm:spPr/>
    </dgm:pt>
    <dgm:pt modelId="{60D37253-200C-4D55-9321-45B1EB39B302}" type="pres">
      <dgm:prSet presAssocID="{504A405A-0908-4BBB-84E9-CE72FEB484B4}" presName="sibTrans" presStyleLbl="sibTrans2D1" presStyleIdx="0" presStyleCnt="4"/>
      <dgm:spPr/>
    </dgm:pt>
    <dgm:pt modelId="{48B719D3-A27C-4E65-B3D8-E425440C8F36}" type="pres">
      <dgm:prSet presAssocID="{504A405A-0908-4BBB-84E9-CE72FEB484B4}" presName="connectorText" presStyleLbl="sibTrans2D1" presStyleIdx="0" presStyleCnt="4"/>
      <dgm:spPr/>
    </dgm:pt>
    <dgm:pt modelId="{7124CF07-0FF0-4153-957A-8CB28ACE70E5}" type="pres">
      <dgm:prSet presAssocID="{D0A508BB-C4AA-4B67-9118-CFCE7067FBE3}" presName="node" presStyleLbl="node1" presStyleIdx="1" presStyleCnt="5" custScaleX="169478">
        <dgm:presLayoutVars>
          <dgm:bulletEnabled val="1"/>
        </dgm:presLayoutVars>
      </dgm:prSet>
      <dgm:spPr/>
    </dgm:pt>
    <dgm:pt modelId="{07640A4C-046B-4FA6-BAC4-CEB1AA8B125F}" type="pres">
      <dgm:prSet presAssocID="{1B73DB3B-8321-4C72-870B-239CCCD46D18}" presName="sibTrans" presStyleLbl="sibTrans2D1" presStyleIdx="1" presStyleCnt="4"/>
      <dgm:spPr/>
    </dgm:pt>
    <dgm:pt modelId="{83F6566D-A99F-4C62-BF86-0809FA0D1F51}" type="pres">
      <dgm:prSet presAssocID="{1B73DB3B-8321-4C72-870B-239CCCD46D18}" presName="connectorText" presStyleLbl="sibTrans2D1" presStyleIdx="1" presStyleCnt="4"/>
      <dgm:spPr/>
    </dgm:pt>
    <dgm:pt modelId="{C92306DC-5BAF-4E00-8689-A4F08EE1DF04}" type="pres">
      <dgm:prSet presAssocID="{CFC56EA7-2681-4E33-9251-374CF88E5889}" presName="node" presStyleLbl="node1" presStyleIdx="2" presStyleCnt="5" custScaleX="169478">
        <dgm:presLayoutVars>
          <dgm:bulletEnabled val="1"/>
        </dgm:presLayoutVars>
      </dgm:prSet>
      <dgm:spPr/>
    </dgm:pt>
    <dgm:pt modelId="{F6DEBC6A-299C-4E75-8F58-7CBF9602EDD1}" type="pres">
      <dgm:prSet presAssocID="{3C10370C-6454-4AC4-B0F1-2B0BDA838F2C}" presName="sibTrans" presStyleLbl="sibTrans2D1" presStyleIdx="2" presStyleCnt="4"/>
      <dgm:spPr/>
    </dgm:pt>
    <dgm:pt modelId="{4DD4FEF9-6F67-4810-8031-AA7AAE415831}" type="pres">
      <dgm:prSet presAssocID="{3C10370C-6454-4AC4-B0F1-2B0BDA838F2C}" presName="connectorText" presStyleLbl="sibTrans2D1" presStyleIdx="2" presStyleCnt="4"/>
      <dgm:spPr/>
    </dgm:pt>
    <dgm:pt modelId="{03351C96-53DE-4B1B-B0D8-463033FD2A88}" type="pres">
      <dgm:prSet presAssocID="{4D5DE6BB-E703-4807-B736-4FF8F0EDDAF3}" presName="node" presStyleLbl="node1" presStyleIdx="3" presStyleCnt="5" custScaleX="169478">
        <dgm:presLayoutVars>
          <dgm:bulletEnabled val="1"/>
        </dgm:presLayoutVars>
      </dgm:prSet>
      <dgm:spPr/>
    </dgm:pt>
    <dgm:pt modelId="{BBF41751-2F76-4D19-9320-DD79EF767D9F}" type="pres">
      <dgm:prSet presAssocID="{FA0F09FF-EB71-41C4-9369-66F00518B5B9}" presName="sibTrans" presStyleLbl="sibTrans2D1" presStyleIdx="3" presStyleCnt="4"/>
      <dgm:spPr/>
    </dgm:pt>
    <dgm:pt modelId="{E28221D6-1663-4614-81E0-A5E3EA54722C}" type="pres">
      <dgm:prSet presAssocID="{FA0F09FF-EB71-41C4-9369-66F00518B5B9}" presName="connectorText" presStyleLbl="sibTrans2D1" presStyleIdx="3" presStyleCnt="4"/>
      <dgm:spPr/>
    </dgm:pt>
    <dgm:pt modelId="{5ABEB053-B6F2-419B-8400-CE30DBB486EE}" type="pres">
      <dgm:prSet presAssocID="{D314726C-79B1-4E10-AD98-8CE59FDC7077}" presName="node" presStyleLbl="node1" presStyleIdx="4" presStyleCnt="5" custScaleX="169478">
        <dgm:presLayoutVars>
          <dgm:bulletEnabled val="1"/>
        </dgm:presLayoutVars>
      </dgm:prSet>
      <dgm:spPr/>
    </dgm:pt>
  </dgm:ptLst>
  <dgm:cxnLst>
    <dgm:cxn modelId="{1C494702-56B2-4B28-9702-FA69DCE3E7E5}" type="presOf" srcId="{CFC56EA7-2681-4E33-9251-374CF88E5889}" destId="{C92306DC-5BAF-4E00-8689-A4F08EE1DF04}" srcOrd="0" destOrd="0" presId="urn:microsoft.com/office/officeart/2005/8/layout/process2"/>
    <dgm:cxn modelId="{BBBF0C06-34DE-49B7-B833-91446AD75AE0}" srcId="{40C565B2-BA24-4965-AF4A-DDB509D3F87F}" destId="{CFC56EA7-2681-4E33-9251-374CF88E5889}" srcOrd="2" destOrd="0" parTransId="{E7F62C86-C51E-422A-ACDA-B1D27D2D7356}" sibTransId="{3C10370C-6454-4AC4-B0F1-2B0BDA838F2C}"/>
    <dgm:cxn modelId="{370FDE0A-EBB0-48D2-994E-F5360C8F09E9}" type="presOf" srcId="{FA0F09FF-EB71-41C4-9369-66F00518B5B9}" destId="{E28221D6-1663-4614-81E0-A5E3EA54722C}" srcOrd="1" destOrd="0" presId="urn:microsoft.com/office/officeart/2005/8/layout/process2"/>
    <dgm:cxn modelId="{08E42D16-A07A-40D7-BF9E-498E567D7D29}" type="presOf" srcId="{40C565B2-BA24-4965-AF4A-DDB509D3F87F}" destId="{086C8860-60F1-4FAE-9602-D1253BD7C45B}" srcOrd="0" destOrd="0" presId="urn:microsoft.com/office/officeart/2005/8/layout/process2"/>
    <dgm:cxn modelId="{854B351B-5D1C-401E-8081-B653140B90A0}" srcId="{40C565B2-BA24-4965-AF4A-DDB509D3F87F}" destId="{D0A508BB-C4AA-4B67-9118-CFCE7067FBE3}" srcOrd="1" destOrd="0" parTransId="{BB3C9775-2F72-4167-AF56-537A3633D0E3}" sibTransId="{1B73DB3B-8321-4C72-870B-239CCCD46D18}"/>
    <dgm:cxn modelId="{2418DD1D-E094-495C-98D3-9EAAB24AD5D3}" type="presOf" srcId="{0869796B-B468-4DA7-A401-16998C6B0939}" destId="{CFB597C7-6E7B-4C60-9264-9D0B127814B3}" srcOrd="0" destOrd="0" presId="urn:microsoft.com/office/officeart/2005/8/layout/process2"/>
    <dgm:cxn modelId="{C1CE573F-58ED-4B2C-96D3-A5E4F9673475}" srcId="{40C565B2-BA24-4965-AF4A-DDB509D3F87F}" destId="{4D5DE6BB-E703-4807-B736-4FF8F0EDDAF3}" srcOrd="3" destOrd="0" parTransId="{7A0D0C36-1BBF-4AF1-8195-3CD531FD7F7A}" sibTransId="{FA0F09FF-EB71-41C4-9369-66F00518B5B9}"/>
    <dgm:cxn modelId="{0CD96271-1695-441F-BDFD-53630808C50F}" type="presOf" srcId="{FA0F09FF-EB71-41C4-9369-66F00518B5B9}" destId="{BBF41751-2F76-4D19-9320-DD79EF767D9F}" srcOrd="0" destOrd="0" presId="urn:microsoft.com/office/officeart/2005/8/layout/process2"/>
    <dgm:cxn modelId="{72B44589-66C7-4AD7-A9BC-6E3CCFAEFAF4}" type="presOf" srcId="{1B73DB3B-8321-4C72-870B-239CCCD46D18}" destId="{07640A4C-046B-4FA6-BAC4-CEB1AA8B125F}" srcOrd="0" destOrd="0" presId="urn:microsoft.com/office/officeart/2005/8/layout/process2"/>
    <dgm:cxn modelId="{A643D69B-0B1A-4491-853D-F2B1C81E090A}" type="presOf" srcId="{504A405A-0908-4BBB-84E9-CE72FEB484B4}" destId="{60D37253-200C-4D55-9321-45B1EB39B302}" srcOrd="0" destOrd="0" presId="urn:microsoft.com/office/officeart/2005/8/layout/process2"/>
    <dgm:cxn modelId="{CA7B75A8-734F-4DCF-BE0D-391BB5DC3C91}" type="presOf" srcId="{D0A508BB-C4AA-4B67-9118-CFCE7067FBE3}" destId="{7124CF07-0FF0-4153-957A-8CB28ACE70E5}" srcOrd="0" destOrd="0" presId="urn:microsoft.com/office/officeart/2005/8/layout/process2"/>
    <dgm:cxn modelId="{6F0335AC-88E8-4776-B72E-4341F3968483}" type="presOf" srcId="{3C10370C-6454-4AC4-B0F1-2B0BDA838F2C}" destId="{4DD4FEF9-6F67-4810-8031-AA7AAE415831}" srcOrd="1" destOrd="0" presId="urn:microsoft.com/office/officeart/2005/8/layout/process2"/>
    <dgm:cxn modelId="{0CD3AAB0-A4CD-4028-B59F-B33CE85443DC}" srcId="{40C565B2-BA24-4965-AF4A-DDB509D3F87F}" destId="{0869796B-B468-4DA7-A401-16998C6B0939}" srcOrd="0" destOrd="0" parTransId="{E027A116-37D1-4CEA-B555-FAFEC22308AE}" sibTransId="{504A405A-0908-4BBB-84E9-CE72FEB484B4}"/>
    <dgm:cxn modelId="{E9D4CCB9-1F48-422F-9334-1A04849C156D}" type="presOf" srcId="{3C10370C-6454-4AC4-B0F1-2B0BDA838F2C}" destId="{F6DEBC6A-299C-4E75-8F58-7CBF9602EDD1}" srcOrd="0" destOrd="0" presId="urn:microsoft.com/office/officeart/2005/8/layout/process2"/>
    <dgm:cxn modelId="{AB0996BB-83F3-4DE3-A884-CADE8E93A02B}" type="presOf" srcId="{1B73DB3B-8321-4C72-870B-239CCCD46D18}" destId="{83F6566D-A99F-4C62-BF86-0809FA0D1F51}" srcOrd="1" destOrd="0" presId="urn:microsoft.com/office/officeart/2005/8/layout/process2"/>
    <dgm:cxn modelId="{1F6B25C3-880F-4D75-B477-99A7DECCBA19}" type="presOf" srcId="{D314726C-79B1-4E10-AD98-8CE59FDC7077}" destId="{5ABEB053-B6F2-419B-8400-CE30DBB486EE}" srcOrd="0" destOrd="0" presId="urn:microsoft.com/office/officeart/2005/8/layout/process2"/>
    <dgm:cxn modelId="{401F18CE-584A-4505-8555-E1E8CF4E63DD}" srcId="{40C565B2-BA24-4965-AF4A-DDB509D3F87F}" destId="{D314726C-79B1-4E10-AD98-8CE59FDC7077}" srcOrd="4" destOrd="0" parTransId="{CDCF69C0-FFEF-4667-A8C4-84BAC5457DFF}" sibTransId="{9016DB6D-B7DA-4B09-BB46-D6BF9CA29E88}"/>
    <dgm:cxn modelId="{FCE04DDE-BE82-4060-B137-C82EF432DC82}" type="presOf" srcId="{4D5DE6BB-E703-4807-B736-4FF8F0EDDAF3}" destId="{03351C96-53DE-4B1B-B0D8-463033FD2A88}" srcOrd="0" destOrd="0" presId="urn:microsoft.com/office/officeart/2005/8/layout/process2"/>
    <dgm:cxn modelId="{D5E75BE2-3C97-41B5-8E78-783E135729D5}" type="presOf" srcId="{504A405A-0908-4BBB-84E9-CE72FEB484B4}" destId="{48B719D3-A27C-4E65-B3D8-E425440C8F36}" srcOrd="1" destOrd="0" presId="urn:microsoft.com/office/officeart/2005/8/layout/process2"/>
    <dgm:cxn modelId="{5A0D0117-43C0-4198-9347-2ECA807ADA9C}" type="presParOf" srcId="{086C8860-60F1-4FAE-9602-D1253BD7C45B}" destId="{CFB597C7-6E7B-4C60-9264-9D0B127814B3}" srcOrd="0" destOrd="0" presId="urn:microsoft.com/office/officeart/2005/8/layout/process2"/>
    <dgm:cxn modelId="{6C75FF37-FCA5-4535-A5CD-48DBD74A0809}" type="presParOf" srcId="{086C8860-60F1-4FAE-9602-D1253BD7C45B}" destId="{60D37253-200C-4D55-9321-45B1EB39B302}" srcOrd="1" destOrd="0" presId="urn:microsoft.com/office/officeart/2005/8/layout/process2"/>
    <dgm:cxn modelId="{9E047F96-BAAD-4248-B921-4017254B0414}" type="presParOf" srcId="{60D37253-200C-4D55-9321-45B1EB39B302}" destId="{48B719D3-A27C-4E65-B3D8-E425440C8F36}" srcOrd="0" destOrd="0" presId="urn:microsoft.com/office/officeart/2005/8/layout/process2"/>
    <dgm:cxn modelId="{3F807B47-AD79-4952-80BC-7283EA4F5AF9}" type="presParOf" srcId="{086C8860-60F1-4FAE-9602-D1253BD7C45B}" destId="{7124CF07-0FF0-4153-957A-8CB28ACE70E5}" srcOrd="2" destOrd="0" presId="urn:microsoft.com/office/officeart/2005/8/layout/process2"/>
    <dgm:cxn modelId="{460DAC60-8DF0-42D7-AE4D-9D6F42290681}" type="presParOf" srcId="{086C8860-60F1-4FAE-9602-D1253BD7C45B}" destId="{07640A4C-046B-4FA6-BAC4-CEB1AA8B125F}" srcOrd="3" destOrd="0" presId="urn:microsoft.com/office/officeart/2005/8/layout/process2"/>
    <dgm:cxn modelId="{D0BDDFE3-464B-4D23-9ACA-FAC29E1662F1}" type="presParOf" srcId="{07640A4C-046B-4FA6-BAC4-CEB1AA8B125F}" destId="{83F6566D-A99F-4C62-BF86-0809FA0D1F51}" srcOrd="0" destOrd="0" presId="urn:microsoft.com/office/officeart/2005/8/layout/process2"/>
    <dgm:cxn modelId="{8BCA43DA-D0D1-44BA-97C6-20AAD4489717}" type="presParOf" srcId="{086C8860-60F1-4FAE-9602-D1253BD7C45B}" destId="{C92306DC-5BAF-4E00-8689-A4F08EE1DF04}" srcOrd="4" destOrd="0" presId="urn:microsoft.com/office/officeart/2005/8/layout/process2"/>
    <dgm:cxn modelId="{BAE57EFF-DF14-4DBB-A46C-CF04275F03AF}" type="presParOf" srcId="{086C8860-60F1-4FAE-9602-D1253BD7C45B}" destId="{F6DEBC6A-299C-4E75-8F58-7CBF9602EDD1}" srcOrd="5" destOrd="0" presId="urn:microsoft.com/office/officeart/2005/8/layout/process2"/>
    <dgm:cxn modelId="{E16406F4-F2D2-4FFA-9848-14BB5920B194}" type="presParOf" srcId="{F6DEBC6A-299C-4E75-8F58-7CBF9602EDD1}" destId="{4DD4FEF9-6F67-4810-8031-AA7AAE415831}" srcOrd="0" destOrd="0" presId="urn:microsoft.com/office/officeart/2005/8/layout/process2"/>
    <dgm:cxn modelId="{C53C7CAA-1DB4-4EFB-9719-3F6374C215D4}" type="presParOf" srcId="{086C8860-60F1-4FAE-9602-D1253BD7C45B}" destId="{03351C96-53DE-4B1B-B0D8-463033FD2A88}" srcOrd="6" destOrd="0" presId="urn:microsoft.com/office/officeart/2005/8/layout/process2"/>
    <dgm:cxn modelId="{D611076E-62F2-46D7-A92F-F837C51C098B}" type="presParOf" srcId="{086C8860-60F1-4FAE-9602-D1253BD7C45B}" destId="{BBF41751-2F76-4D19-9320-DD79EF767D9F}" srcOrd="7" destOrd="0" presId="urn:microsoft.com/office/officeart/2005/8/layout/process2"/>
    <dgm:cxn modelId="{A4170D1B-1967-4303-9DA9-7686DE3BFE8E}" type="presParOf" srcId="{BBF41751-2F76-4D19-9320-DD79EF767D9F}" destId="{E28221D6-1663-4614-81E0-A5E3EA54722C}" srcOrd="0" destOrd="0" presId="urn:microsoft.com/office/officeart/2005/8/layout/process2"/>
    <dgm:cxn modelId="{A94B8408-2898-490F-B52C-CFE5C563F2CC}" type="presParOf" srcId="{086C8860-60F1-4FAE-9602-D1253BD7C45B}" destId="{5ABEB053-B6F2-419B-8400-CE30DBB486EE}"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70251-56EF-4D84-8E7D-4DD6F02E9A99}">
      <dsp:nvSpPr>
        <dsp:cNvPr id="0" name=""/>
        <dsp:cNvSpPr/>
      </dsp:nvSpPr>
      <dsp:spPr>
        <a:xfrm>
          <a:off x="425198" y="1728"/>
          <a:ext cx="2882903" cy="730352"/>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BZ" sz="4400" kern="1200" dirty="0" err="1">
              <a:solidFill>
                <a:sysClr val="window" lastClr="FFFFFF"/>
              </a:solidFill>
              <a:latin typeface="Times New Roman" panose="02020603050405020304" pitchFamily="18" charset="0"/>
              <a:ea typeface="+mn-ea"/>
              <a:cs typeface="Times New Roman" panose="02020603050405020304" pitchFamily="18" charset="0"/>
            </a:rPr>
            <a:t>Súng</a:t>
          </a:r>
          <a:endParaRPr lang="en-BZ" sz="44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446589" y="23119"/>
        <a:ext cx="2840121" cy="687570"/>
      </dsp:txXfrm>
    </dsp:sp>
    <dsp:sp modelId="{EF794EF1-C6BF-4D5E-BF3A-628F412FA28B}">
      <dsp:nvSpPr>
        <dsp:cNvPr id="0" name=""/>
        <dsp:cNvSpPr/>
      </dsp:nvSpPr>
      <dsp:spPr>
        <a:xfrm>
          <a:off x="713489" y="732080"/>
          <a:ext cx="288290" cy="551137"/>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EB8BAB1-3D70-4860-9D97-68A82BB7B7BF}">
      <dsp:nvSpPr>
        <dsp:cNvPr id="0" name=""/>
        <dsp:cNvSpPr/>
      </dsp:nvSpPr>
      <dsp:spPr>
        <a:xfrm>
          <a:off x="1001779" y="915793"/>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937316"/>
        <a:ext cx="2263276" cy="691803"/>
      </dsp:txXfrm>
    </dsp:sp>
    <dsp:sp modelId="{53BEA869-2C28-4323-800F-AA3CBA0B43DD}">
      <dsp:nvSpPr>
        <dsp:cNvPr id="0" name=""/>
        <dsp:cNvSpPr/>
      </dsp:nvSpPr>
      <dsp:spPr>
        <a:xfrm>
          <a:off x="713489" y="732080"/>
          <a:ext cx="288290" cy="1469699"/>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5282FE-2173-414D-9297-283087B6F82F}">
      <dsp:nvSpPr>
        <dsp:cNvPr id="0" name=""/>
        <dsp:cNvSpPr/>
      </dsp:nvSpPr>
      <dsp:spPr>
        <a:xfrm>
          <a:off x="1001779" y="1834355"/>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207909"/>
              <a:satOff val="-11990"/>
              <a:lumOff val="1233"/>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Gần</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1855878"/>
        <a:ext cx="2263276" cy="691803"/>
      </dsp:txXfrm>
    </dsp:sp>
    <dsp:sp modelId="{540BFA0B-11AC-436A-B91B-0968D80F8869}">
      <dsp:nvSpPr>
        <dsp:cNvPr id="0" name=""/>
        <dsp:cNvSpPr/>
      </dsp:nvSpPr>
      <dsp:spPr>
        <a:xfrm>
          <a:off x="713489" y="732080"/>
          <a:ext cx="288290" cy="2388261"/>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930D567-283B-43E1-AF71-5723B9D3C989}">
      <dsp:nvSpPr>
        <dsp:cNvPr id="0" name=""/>
        <dsp:cNvSpPr/>
      </dsp:nvSpPr>
      <dsp:spPr>
        <a:xfrm>
          <a:off x="1001779" y="2752917"/>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415818"/>
              <a:satOff val="-23979"/>
              <a:lumOff val="2465"/>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Ý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chí</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đấu</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2774440"/>
        <a:ext cx="2263276" cy="691803"/>
      </dsp:txXfrm>
    </dsp:sp>
    <dsp:sp modelId="{31FD5115-9B6F-4557-B02D-EA295FE71E54}">
      <dsp:nvSpPr>
        <dsp:cNvPr id="0" name=""/>
        <dsp:cNvSpPr/>
      </dsp:nvSpPr>
      <dsp:spPr>
        <a:xfrm>
          <a:off x="713489" y="732080"/>
          <a:ext cx="288290" cy="3306823"/>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B760DBB-4A2C-40F2-9A2C-90C5F0427122}">
      <dsp:nvSpPr>
        <dsp:cNvPr id="0" name=""/>
        <dsp:cNvSpPr/>
      </dsp:nvSpPr>
      <dsp:spPr>
        <a:xfrm>
          <a:off x="1001779" y="3671479"/>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623727"/>
              <a:satOff val="-35969"/>
              <a:lumOff val="3698"/>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0" lvl="0" indent="0" algn="ctr" defTabSz="1066800">
            <a:lnSpc>
              <a:spcPct val="90000"/>
            </a:lnSpc>
            <a:spcBef>
              <a:spcPct val="0"/>
            </a:spcBef>
            <a:spcAft>
              <a:spcPct val="35000"/>
            </a:spcAft>
            <a:buNone/>
          </a:pP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khốc</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liệt</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3693002"/>
        <a:ext cx="2263276" cy="691803"/>
      </dsp:txXfrm>
    </dsp:sp>
    <dsp:sp modelId="{0AC1A8CA-F51F-4943-8D18-DEA05A37D9A8}">
      <dsp:nvSpPr>
        <dsp:cNvPr id="0" name=""/>
        <dsp:cNvSpPr/>
      </dsp:nvSpPr>
      <dsp:spPr>
        <a:xfrm>
          <a:off x="3675526" y="1728"/>
          <a:ext cx="2882903" cy="730352"/>
        </a:xfrm>
        <a:prstGeom prst="roundRect">
          <a:avLst>
            <a:gd name="adj" fmla="val 10000"/>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BZ" sz="4400" kern="1200" dirty="0" err="1">
              <a:solidFill>
                <a:sysClr val="window" lastClr="FFFFFF"/>
              </a:solidFill>
              <a:latin typeface="Times New Roman" panose="02020603050405020304" pitchFamily="18" charset="0"/>
              <a:ea typeface="+mn-ea"/>
              <a:cs typeface="Times New Roman" panose="02020603050405020304" pitchFamily="18" charset="0"/>
            </a:rPr>
            <a:t>Trăng</a:t>
          </a:r>
          <a:endParaRPr lang="en-BZ" sz="44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3696917" y="23119"/>
        <a:ext cx="2840121" cy="687570"/>
      </dsp:txXfrm>
    </dsp:sp>
    <dsp:sp modelId="{7A9889DD-FEA4-4EF1-BE9C-BCEBC71C2B48}">
      <dsp:nvSpPr>
        <dsp:cNvPr id="0" name=""/>
        <dsp:cNvSpPr/>
      </dsp:nvSpPr>
      <dsp:spPr>
        <a:xfrm>
          <a:off x="3963817" y="732080"/>
          <a:ext cx="288290" cy="551137"/>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9C57FE2-7C41-4442-86D5-BD1BDA25FFA1}">
      <dsp:nvSpPr>
        <dsp:cNvPr id="0" name=""/>
        <dsp:cNvSpPr/>
      </dsp:nvSpPr>
      <dsp:spPr>
        <a:xfrm>
          <a:off x="4252107" y="915793"/>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831636"/>
              <a:satOff val="-47959"/>
              <a:lumOff val="493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Thi</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937316"/>
        <a:ext cx="2263276" cy="691803"/>
      </dsp:txXfrm>
    </dsp:sp>
    <dsp:sp modelId="{22E4C7BC-D3AF-4D89-A529-D49F23DBD9DA}">
      <dsp:nvSpPr>
        <dsp:cNvPr id="0" name=""/>
        <dsp:cNvSpPr/>
      </dsp:nvSpPr>
      <dsp:spPr>
        <a:xfrm>
          <a:off x="3963817" y="732080"/>
          <a:ext cx="288290" cy="1469699"/>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13D4153-85C9-443F-94F1-D7B9195EB5EE}">
      <dsp:nvSpPr>
        <dsp:cNvPr id="0" name=""/>
        <dsp:cNvSpPr/>
      </dsp:nvSpPr>
      <dsp:spPr>
        <a:xfrm>
          <a:off x="4252107" y="1834355"/>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1039545"/>
              <a:satOff val="-59949"/>
              <a:lumOff val="6163"/>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Xa</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1855878"/>
        <a:ext cx="2263276" cy="691803"/>
      </dsp:txXfrm>
    </dsp:sp>
    <dsp:sp modelId="{0E6D322F-0779-4011-933F-F5743828E40E}">
      <dsp:nvSpPr>
        <dsp:cNvPr id="0" name=""/>
        <dsp:cNvSpPr/>
      </dsp:nvSpPr>
      <dsp:spPr>
        <a:xfrm>
          <a:off x="3963817" y="732080"/>
          <a:ext cx="288290" cy="2388261"/>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F4BD5E6-59F0-475D-A839-4EE1A4A30647}">
      <dsp:nvSpPr>
        <dsp:cNvPr id="0" name=""/>
        <dsp:cNvSpPr/>
      </dsp:nvSpPr>
      <dsp:spPr>
        <a:xfrm>
          <a:off x="4252107" y="2752917"/>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1247454"/>
              <a:satOff val="-71938"/>
              <a:lumOff val="7395"/>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Khát</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vọng</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hòa</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bình</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2774440"/>
        <a:ext cx="2263276" cy="691803"/>
      </dsp:txXfrm>
    </dsp:sp>
    <dsp:sp modelId="{CC2316DC-82E4-4129-A9F7-1BC7614BBF9A}">
      <dsp:nvSpPr>
        <dsp:cNvPr id="0" name=""/>
        <dsp:cNvSpPr/>
      </dsp:nvSpPr>
      <dsp:spPr>
        <a:xfrm>
          <a:off x="3963817" y="732080"/>
          <a:ext cx="288290" cy="3306823"/>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AB5E8DB-B8C9-4918-B0CB-E2DA7C8A3E95}">
      <dsp:nvSpPr>
        <dsp:cNvPr id="0" name=""/>
        <dsp:cNvSpPr/>
      </dsp:nvSpPr>
      <dsp:spPr>
        <a:xfrm>
          <a:off x="4252107" y="3671479"/>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1455363"/>
              <a:satOff val="-83928"/>
              <a:lumOff val="8628"/>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Tâm</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hồn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marL="0" lvl="0" indent="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lãng</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mạn</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3693002"/>
        <a:ext cx="2263276" cy="691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4CF07-0FF0-4153-957A-8CB28ACE70E5}">
      <dsp:nvSpPr>
        <dsp:cNvPr id="0" name=""/>
        <dsp:cNvSpPr/>
      </dsp:nvSpPr>
      <dsp:spPr>
        <a:xfrm>
          <a:off x="0" y="5238"/>
          <a:ext cx="4697004" cy="973936"/>
        </a:xfrm>
        <a:prstGeom prst="roundRect">
          <a:avLst>
            <a:gd name="adj" fmla="val 10000"/>
          </a:avLst>
        </a:prstGeom>
        <a:solidFill>
          <a:srgbClr val="C0000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Thể</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hiện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sự</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khốc</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liệt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của</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chiến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tranh</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33764"/>
        <a:ext cx="4639952" cy="916884"/>
      </dsp:txXfrm>
    </dsp:sp>
    <dsp:sp modelId="{07640A4C-046B-4FA6-BAC4-CEB1AA8B125F}">
      <dsp:nvSpPr>
        <dsp:cNvPr id="0" name=""/>
        <dsp:cNvSpPr/>
      </dsp:nvSpPr>
      <dsp:spPr>
        <a:xfrm rot="5400000">
          <a:off x="2165888" y="1003524"/>
          <a:ext cx="365226" cy="438271"/>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b="1" i="0" kern="1200">
            <a:solidFill>
              <a:sysClr val="window" lastClr="FFFFFF"/>
            </a:solidFill>
            <a:latin typeface="Times New Roman" panose="02020603050405020304" pitchFamily="18" charset="0"/>
            <a:ea typeface="+mn-ea"/>
            <a:cs typeface="Times New Roman" panose="02020603050405020304" pitchFamily="18" charset="0"/>
          </a:endParaRPr>
        </a:p>
      </dsp:txBody>
      <dsp:txXfrm rot="-5400000">
        <a:off x="2217020" y="1040046"/>
        <a:ext cx="262963" cy="255658"/>
      </dsp:txXfrm>
    </dsp:sp>
    <dsp:sp modelId="{C92306DC-5BAF-4E00-8689-A4F08EE1DF04}">
      <dsp:nvSpPr>
        <dsp:cNvPr id="0" name=""/>
        <dsp:cNvSpPr/>
      </dsp:nvSpPr>
      <dsp:spPr>
        <a:xfrm>
          <a:off x="0" y="1466144"/>
          <a:ext cx="4697004" cy="973936"/>
        </a:xfrm>
        <a:prstGeom prst="roundRect">
          <a:avLst>
            <a:gd name="adj" fmla="val 10000"/>
          </a:avLst>
        </a:prstGeom>
        <a:solidFill>
          <a:srgbClr val="00B0F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Làm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nổi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bật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người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lính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lái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kiên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cường</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quả</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1494670"/>
        <a:ext cx="4639952" cy="916884"/>
      </dsp:txXfrm>
    </dsp:sp>
    <dsp:sp modelId="{F6DEBC6A-299C-4E75-8F58-7CBF9602EDD1}">
      <dsp:nvSpPr>
        <dsp:cNvPr id="0" name=""/>
        <dsp:cNvSpPr/>
      </dsp:nvSpPr>
      <dsp:spPr>
        <a:xfrm rot="5400000">
          <a:off x="2165888" y="2464429"/>
          <a:ext cx="365226" cy="438271"/>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b="1" i="0" kern="1200">
            <a:solidFill>
              <a:sysClr val="window" lastClr="FFFFFF"/>
            </a:solidFill>
            <a:latin typeface="Times New Roman" panose="02020603050405020304" pitchFamily="18" charset="0"/>
            <a:ea typeface="+mn-ea"/>
            <a:cs typeface="Times New Roman" panose="02020603050405020304" pitchFamily="18" charset="0"/>
          </a:endParaRPr>
        </a:p>
      </dsp:txBody>
      <dsp:txXfrm rot="-5400000">
        <a:off x="2217020" y="2500951"/>
        <a:ext cx="262963" cy="255658"/>
      </dsp:txXfrm>
    </dsp:sp>
    <dsp:sp modelId="{03351C96-53DE-4B1B-B0D8-463033FD2A88}">
      <dsp:nvSpPr>
        <dsp:cNvPr id="0" name=""/>
        <dsp:cNvSpPr/>
      </dsp:nvSpPr>
      <dsp:spPr>
        <a:xfrm>
          <a:off x="0" y="2927049"/>
          <a:ext cx="4697004" cy="973936"/>
        </a:xfrm>
        <a:prstGeom prst="roundRect">
          <a:avLst>
            <a:gd name="adj" fmla="val 10000"/>
          </a:avLst>
        </a:prstGeom>
        <a:solidFill>
          <a:srgbClr val="92D05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Thể</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hiện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hồn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nhạy</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với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nét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ngang</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tàng</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nghịch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yêu</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thích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cái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lạ</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Phạm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Tiến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Duật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2955575"/>
        <a:ext cx="4639952" cy="916884"/>
      </dsp:txXfrm>
    </dsp:sp>
    <dsp:sp modelId="{BBF41751-2F76-4D19-9320-DD79EF767D9F}">
      <dsp:nvSpPr>
        <dsp:cNvPr id="0" name=""/>
        <dsp:cNvSpPr/>
      </dsp:nvSpPr>
      <dsp:spPr>
        <a:xfrm rot="5400000">
          <a:off x="2165888" y="3925335"/>
          <a:ext cx="365226" cy="438271"/>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b="1" i="0" kern="1200">
            <a:solidFill>
              <a:sysClr val="window" lastClr="FFFFFF"/>
            </a:solidFill>
            <a:latin typeface="Times New Roman" panose="02020603050405020304" pitchFamily="18" charset="0"/>
            <a:ea typeface="+mn-ea"/>
            <a:cs typeface="Times New Roman" panose="02020603050405020304" pitchFamily="18" charset="0"/>
          </a:endParaRPr>
        </a:p>
      </dsp:txBody>
      <dsp:txXfrm rot="-5400000">
        <a:off x="2217020" y="3961857"/>
        <a:ext cx="262963" cy="255658"/>
      </dsp:txXfrm>
    </dsp:sp>
    <dsp:sp modelId="{5ABEB053-B6F2-419B-8400-CE30DBB486EE}">
      <dsp:nvSpPr>
        <dsp:cNvPr id="0" name=""/>
        <dsp:cNvSpPr/>
      </dsp:nvSpPr>
      <dsp:spPr>
        <a:xfrm>
          <a:off x="0" y="4387955"/>
          <a:ext cx="4697004" cy="973936"/>
        </a:xfrm>
        <a:prstGeom prst="roundRect">
          <a:avLst>
            <a:gd name="adj" fmla="val 10000"/>
          </a:avLst>
        </a:prstGeom>
        <a:solidFill>
          <a:srgbClr val="FFFF0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chiếc</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không</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kính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đã</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trở</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thành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tượng</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độc</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đáo</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ca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kháng</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chiến</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4416481"/>
        <a:ext cx="4639952" cy="9168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597C7-6E7B-4C60-9264-9D0B127814B3}">
      <dsp:nvSpPr>
        <dsp:cNvPr id="0" name=""/>
        <dsp:cNvSpPr/>
      </dsp:nvSpPr>
      <dsp:spPr>
        <a:xfrm>
          <a:off x="0" y="5090"/>
          <a:ext cx="4062619" cy="1186299"/>
        </a:xfrm>
        <a:prstGeom prst="roundRect">
          <a:avLst>
            <a:gd name="adj" fmla="val 10000"/>
          </a:avLst>
        </a:prstGeom>
        <a:solidFill>
          <a:schemeClr val="bg1">
            <a:lumMod val="8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rgbClr val="FF0000"/>
              </a:solidFill>
              <a:latin typeface="Times New Roman" panose="02020603050405020304" pitchFamily="18" charset="0"/>
              <a:ea typeface="+mn-ea"/>
              <a:cs typeface="Times New Roman" panose="02020603050405020304" pitchFamily="18" charset="0"/>
            </a:rPr>
            <a:t>Hình</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r>
            <a:rPr lang="en-BZ" sz="2800" b="1" kern="1200" dirty="0" err="1">
              <a:solidFill>
                <a:srgbClr val="FF0000"/>
              </a:solidFill>
              <a:latin typeface="Times New Roman" panose="02020603050405020304" pitchFamily="18" charset="0"/>
              <a:ea typeface="+mn-ea"/>
              <a:cs typeface="Times New Roman" panose="02020603050405020304" pitchFamily="18" charset="0"/>
            </a:rPr>
            <a:t>tượng</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p>
        <a:p>
          <a:pPr marL="0" lvl="0" indent="0" algn="ctr" defTabSz="1244600">
            <a:lnSpc>
              <a:spcPct val="90000"/>
            </a:lnSpc>
            <a:spcBef>
              <a:spcPct val="0"/>
            </a:spcBef>
            <a:spcAft>
              <a:spcPct val="35000"/>
            </a:spcAft>
            <a:buNone/>
          </a:pPr>
          <a:r>
            <a:rPr lang="en-BZ" sz="2800" b="1" kern="1200" dirty="0" err="1">
              <a:solidFill>
                <a:srgbClr val="FF0000"/>
              </a:solidFill>
              <a:latin typeface="Times New Roman" panose="02020603050405020304" pitchFamily="18" charset="0"/>
              <a:ea typeface="+mn-ea"/>
              <a:cs typeface="Times New Roman" panose="02020603050405020304" pitchFamily="18" charset="0"/>
            </a:rPr>
            <a:t>xe</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r>
            <a:rPr lang="en-BZ" sz="2800" b="1" kern="1200" dirty="0" err="1">
              <a:solidFill>
                <a:srgbClr val="FF0000"/>
              </a:solidFill>
              <a:latin typeface="Times New Roman" panose="02020603050405020304" pitchFamily="18" charset="0"/>
              <a:ea typeface="+mn-ea"/>
              <a:cs typeface="Times New Roman" panose="02020603050405020304" pitchFamily="18" charset="0"/>
            </a:rPr>
            <a:t>không</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r>
            <a:rPr lang="en-BZ" sz="2800" b="1" kern="1200" dirty="0" err="1">
              <a:solidFill>
                <a:srgbClr val="FF0000"/>
              </a:solidFill>
              <a:latin typeface="Times New Roman" panose="02020603050405020304" pitchFamily="18" charset="0"/>
              <a:ea typeface="+mn-ea"/>
              <a:cs typeface="Times New Roman" panose="02020603050405020304" pitchFamily="18" charset="0"/>
            </a:rPr>
            <a:t>kính</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p>
      </dsp:txBody>
      <dsp:txXfrm>
        <a:off x="34746" y="39836"/>
        <a:ext cx="3993127" cy="1116807"/>
      </dsp:txXfrm>
    </dsp:sp>
    <dsp:sp modelId="{60D37253-200C-4D55-9321-45B1EB39B302}">
      <dsp:nvSpPr>
        <dsp:cNvPr id="0" name=""/>
        <dsp:cNvSpPr/>
      </dsp:nvSpPr>
      <dsp:spPr>
        <a:xfrm rot="5400000">
          <a:off x="1900976" y="1208767"/>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1234834"/>
        <a:ext cx="187678" cy="182466"/>
      </dsp:txXfrm>
    </dsp:sp>
    <dsp:sp modelId="{7124CF07-0FF0-4153-957A-8CB28ACE70E5}">
      <dsp:nvSpPr>
        <dsp:cNvPr id="0" name=""/>
        <dsp:cNvSpPr/>
      </dsp:nvSpPr>
      <dsp:spPr>
        <a:xfrm>
          <a:off x="0" y="1538944"/>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kính</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đèn</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1559303"/>
        <a:ext cx="4021901" cy="654390"/>
      </dsp:txXfrm>
    </dsp:sp>
    <dsp:sp modelId="{07640A4C-046B-4FA6-BAC4-CEB1AA8B125F}">
      <dsp:nvSpPr>
        <dsp:cNvPr id="0" name=""/>
        <dsp:cNvSpPr/>
      </dsp:nvSpPr>
      <dsp:spPr>
        <a:xfrm rot="5400000">
          <a:off x="1900976" y="2251430"/>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2277497"/>
        <a:ext cx="187678" cy="182466"/>
      </dsp:txXfrm>
    </dsp:sp>
    <dsp:sp modelId="{C92306DC-5BAF-4E00-8689-A4F08EE1DF04}">
      <dsp:nvSpPr>
        <dsp:cNvPr id="0" name=""/>
        <dsp:cNvSpPr/>
      </dsp:nvSpPr>
      <dsp:spPr>
        <a:xfrm>
          <a:off x="0" y="2581606"/>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mui</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xe</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2601965"/>
        <a:ext cx="4021901" cy="654390"/>
      </dsp:txXfrm>
    </dsp:sp>
    <dsp:sp modelId="{F6DEBC6A-299C-4E75-8F58-7CBF9602EDD1}">
      <dsp:nvSpPr>
        <dsp:cNvPr id="0" name=""/>
        <dsp:cNvSpPr/>
      </dsp:nvSpPr>
      <dsp:spPr>
        <a:xfrm rot="5400000">
          <a:off x="1900976" y="3294092"/>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3320159"/>
        <a:ext cx="187678" cy="182466"/>
      </dsp:txXfrm>
    </dsp:sp>
    <dsp:sp modelId="{03351C96-53DE-4B1B-B0D8-463033FD2A88}">
      <dsp:nvSpPr>
        <dsp:cNvPr id="0" name=""/>
        <dsp:cNvSpPr/>
      </dsp:nvSpPr>
      <dsp:spPr>
        <a:xfrm>
          <a:off x="0" y="3624268"/>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Thùng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xe</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xước</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3644627"/>
        <a:ext cx="4021901" cy="654390"/>
      </dsp:txXfrm>
    </dsp:sp>
    <dsp:sp modelId="{BBF41751-2F76-4D19-9320-DD79EF767D9F}">
      <dsp:nvSpPr>
        <dsp:cNvPr id="0" name=""/>
        <dsp:cNvSpPr/>
      </dsp:nvSpPr>
      <dsp:spPr>
        <a:xfrm rot="5400000">
          <a:off x="1900976" y="4336754"/>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4362821"/>
        <a:ext cx="187678" cy="182466"/>
      </dsp:txXfrm>
    </dsp:sp>
    <dsp:sp modelId="{5ABEB053-B6F2-419B-8400-CE30DBB486EE}">
      <dsp:nvSpPr>
        <dsp:cNvPr id="0" name=""/>
        <dsp:cNvSpPr/>
      </dsp:nvSpPr>
      <dsp:spPr>
        <a:xfrm>
          <a:off x="0" y="4666930"/>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Từ</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trong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bom</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rơi</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họp</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thành</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tiểu</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đội</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4687289"/>
        <a:ext cx="4021901" cy="6543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514DB-7D86-4043-B3E9-D98AB0B0D748}"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F9754-04E6-4315-A829-004CF16B7A26}" type="slidenum">
              <a:rPr lang="en-US" smtClean="0"/>
              <a:t>‹#›</a:t>
            </a:fld>
            <a:endParaRPr lang="en-US"/>
          </a:p>
        </p:txBody>
      </p:sp>
    </p:spTree>
    <p:extLst>
      <p:ext uri="{BB962C8B-B14F-4D97-AF65-F5344CB8AC3E}">
        <p14:creationId xmlns:p14="http://schemas.microsoft.com/office/powerpoint/2010/main" val="33893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e30cd7e80a_0_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e30cd7e80a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90788db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90788db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a950446a0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a950446a0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4409c116f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e4409c116f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4409c116f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e4409c116f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584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158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e30cd7e80a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e30cd7e80a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4409c116f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e4409c116f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c6ac5e8787_2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c6ac5e8787_2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935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718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194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194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19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97c78d624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d96cb869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d96cb86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920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97c78d624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57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09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537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670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16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618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11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75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7.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0.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20.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1.xml"/><Relationship Id="rId4" Type="http://schemas.openxmlformats.org/officeDocument/2006/relationships/hyperlink" Target="https://www.freepik.com/" TargetMode="Externa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6.jpg"/><Relationship Id="rId1" Type="http://schemas.openxmlformats.org/officeDocument/2006/relationships/slideMaster" Target="../slideMasters/slideMaster1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nxth" TargetMode="External"/><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nxth" TargetMode="External"/><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80300" y="606867"/>
            <a:ext cx="10213600" cy="5644400"/>
          </a:xfrm>
          <a:prstGeom prst="roundRect">
            <a:avLst>
              <a:gd name="adj" fmla="val 5073"/>
            </a:avLst>
          </a:prstGeom>
          <a:solidFill>
            <a:schemeClr val="accent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0" name="Google Shape;10;p2"/>
          <p:cNvPicPr preferRelativeResize="0"/>
          <p:nvPr/>
        </p:nvPicPr>
        <p:blipFill rotWithShape="1">
          <a:blip r:embed="rId2">
            <a:alphaModFix amt="50000"/>
          </a:blip>
          <a:srcRect l="1244" t="8847" b="8855"/>
          <a:stretch/>
        </p:blipFill>
        <p:spPr>
          <a:xfrm>
            <a:off x="1093300" y="620333"/>
            <a:ext cx="10187600" cy="5618800"/>
          </a:xfrm>
          <a:prstGeom prst="roundRect">
            <a:avLst>
              <a:gd name="adj" fmla="val 4826"/>
            </a:avLst>
          </a:prstGeom>
          <a:noFill/>
          <a:ln>
            <a:noFill/>
          </a:ln>
        </p:spPr>
      </p:pic>
      <p:grpSp>
        <p:nvGrpSpPr>
          <p:cNvPr id="11" name="Google Shape;11;p2"/>
          <p:cNvGrpSpPr/>
          <p:nvPr/>
        </p:nvGrpSpPr>
        <p:grpSpPr>
          <a:xfrm>
            <a:off x="898110" y="928367"/>
            <a:ext cx="432433" cy="5001400"/>
            <a:chOff x="673581" y="696275"/>
            <a:chExt cx="324325" cy="3751050"/>
          </a:xfrm>
        </p:grpSpPr>
        <p:grpSp>
          <p:nvGrpSpPr>
            <p:cNvPr id="12" name="Google Shape;12;p2"/>
            <p:cNvGrpSpPr/>
            <p:nvPr/>
          </p:nvGrpSpPr>
          <p:grpSpPr>
            <a:xfrm rot="-5400000">
              <a:off x="-918069" y="2531350"/>
              <a:ext cx="3751050" cy="80900"/>
              <a:chOff x="1871500" y="2227875"/>
              <a:chExt cx="3751050" cy="80900"/>
            </a:xfrm>
          </p:grpSpPr>
          <p:sp>
            <p:nvSpPr>
              <p:cNvPr id="13" name="Google Shape;13;p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 name="Google Shape;39;p2"/>
          <p:cNvSpPr txBox="1">
            <a:spLocks noGrp="1"/>
          </p:cNvSpPr>
          <p:nvPr>
            <p:ph type="ctrTitle"/>
          </p:nvPr>
        </p:nvSpPr>
        <p:spPr>
          <a:xfrm>
            <a:off x="2398167" y="1097167"/>
            <a:ext cx="7817200" cy="333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5200"/>
              <a:buNone/>
              <a:defRPr sz="5400">
                <a:solidFill>
                  <a:schemeClr val="dk2"/>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sp>
        <p:nvSpPr>
          <p:cNvPr id="40" name="Google Shape;40;p2"/>
          <p:cNvSpPr txBox="1">
            <a:spLocks noGrp="1"/>
          </p:cNvSpPr>
          <p:nvPr>
            <p:ph type="subTitle" idx="1"/>
          </p:nvPr>
        </p:nvSpPr>
        <p:spPr>
          <a:xfrm>
            <a:off x="2398167" y="5028733"/>
            <a:ext cx="7817200" cy="5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2800">
                <a:solidFill>
                  <a:schemeClr val="dk2"/>
                </a:solidFill>
              </a:defRPr>
            </a:lvl2pPr>
            <a:lvl3pPr lvl="2" algn="ctr">
              <a:lnSpc>
                <a:spcPct val="100000"/>
              </a:lnSpc>
              <a:spcBef>
                <a:spcPts val="0"/>
              </a:spcBef>
              <a:spcAft>
                <a:spcPts val="0"/>
              </a:spcAft>
              <a:buClr>
                <a:schemeClr val="dk2"/>
              </a:buClr>
              <a:buSzPts val="2800"/>
              <a:buNone/>
              <a:defRPr sz="2800">
                <a:solidFill>
                  <a:schemeClr val="dk2"/>
                </a:solidFill>
              </a:defRPr>
            </a:lvl3pPr>
            <a:lvl4pPr lvl="3" algn="ctr">
              <a:lnSpc>
                <a:spcPct val="100000"/>
              </a:lnSpc>
              <a:spcBef>
                <a:spcPts val="0"/>
              </a:spcBef>
              <a:spcAft>
                <a:spcPts val="0"/>
              </a:spcAft>
              <a:buClr>
                <a:schemeClr val="dk2"/>
              </a:buClr>
              <a:buSzPts val="2800"/>
              <a:buNone/>
              <a:defRPr sz="2800">
                <a:solidFill>
                  <a:schemeClr val="dk2"/>
                </a:solidFill>
              </a:defRPr>
            </a:lvl4pPr>
            <a:lvl5pPr lvl="4" algn="ctr">
              <a:lnSpc>
                <a:spcPct val="100000"/>
              </a:lnSpc>
              <a:spcBef>
                <a:spcPts val="0"/>
              </a:spcBef>
              <a:spcAft>
                <a:spcPts val="0"/>
              </a:spcAft>
              <a:buClr>
                <a:schemeClr val="dk2"/>
              </a:buClr>
              <a:buSzPts val="2800"/>
              <a:buNone/>
              <a:defRPr sz="2800">
                <a:solidFill>
                  <a:schemeClr val="dk2"/>
                </a:solidFill>
              </a:defRPr>
            </a:lvl5pPr>
            <a:lvl6pPr lvl="5" algn="ctr">
              <a:lnSpc>
                <a:spcPct val="100000"/>
              </a:lnSpc>
              <a:spcBef>
                <a:spcPts val="0"/>
              </a:spcBef>
              <a:spcAft>
                <a:spcPts val="0"/>
              </a:spcAft>
              <a:buClr>
                <a:schemeClr val="dk2"/>
              </a:buClr>
              <a:buSzPts val="2800"/>
              <a:buNone/>
              <a:defRPr sz="2800">
                <a:solidFill>
                  <a:schemeClr val="dk2"/>
                </a:solidFill>
              </a:defRPr>
            </a:lvl6pPr>
            <a:lvl7pPr lvl="6" algn="ctr">
              <a:lnSpc>
                <a:spcPct val="100000"/>
              </a:lnSpc>
              <a:spcBef>
                <a:spcPts val="0"/>
              </a:spcBef>
              <a:spcAft>
                <a:spcPts val="0"/>
              </a:spcAft>
              <a:buClr>
                <a:schemeClr val="dk2"/>
              </a:buClr>
              <a:buSzPts val="2800"/>
              <a:buNone/>
              <a:defRPr sz="2800">
                <a:solidFill>
                  <a:schemeClr val="dk2"/>
                </a:solidFill>
              </a:defRPr>
            </a:lvl7pPr>
            <a:lvl8pPr lvl="7" algn="ctr">
              <a:lnSpc>
                <a:spcPct val="100000"/>
              </a:lnSpc>
              <a:spcBef>
                <a:spcPts val="0"/>
              </a:spcBef>
              <a:spcAft>
                <a:spcPts val="0"/>
              </a:spcAft>
              <a:buClr>
                <a:schemeClr val="dk2"/>
              </a:buClr>
              <a:buSzPts val="2800"/>
              <a:buNone/>
              <a:defRPr sz="2800">
                <a:solidFill>
                  <a:schemeClr val="dk2"/>
                </a:solidFill>
              </a:defRPr>
            </a:lvl8pPr>
            <a:lvl9pPr lvl="8" algn="ctr">
              <a:lnSpc>
                <a:spcPct val="100000"/>
              </a:lnSpc>
              <a:spcBef>
                <a:spcPts val="0"/>
              </a:spcBef>
              <a:spcAft>
                <a:spcPts val="0"/>
              </a:spcAft>
              <a:buClr>
                <a:schemeClr val="dk2"/>
              </a:buClr>
              <a:buSzPts val="2800"/>
              <a:buNone/>
              <a:defRPr sz="2800">
                <a:solidFill>
                  <a:schemeClr val="dk2"/>
                </a:solidFill>
              </a:defRPr>
            </a:lvl9pPr>
          </a:lstStyle>
          <a:p>
            <a:endParaRPr/>
          </a:p>
        </p:txBody>
      </p:sp>
      <p:pic>
        <p:nvPicPr>
          <p:cNvPr id="41" name="Google Shape;41;p2"/>
          <p:cNvPicPr preferRelativeResize="0"/>
          <p:nvPr/>
        </p:nvPicPr>
        <p:blipFill rotWithShape="1">
          <a:blip r:embed="rId3">
            <a:alphaModFix/>
          </a:blip>
          <a:srcRect l="5935" t="10036" b="9667"/>
          <a:stretch/>
        </p:blipFill>
        <p:spPr>
          <a:xfrm>
            <a:off x="9090733" y="3258869"/>
            <a:ext cx="3742968" cy="3880335"/>
          </a:xfrm>
          <a:prstGeom prst="rect">
            <a:avLst/>
          </a:prstGeom>
          <a:noFill/>
          <a:ln>
            <a:noFill/>
          </a:ln>
        </p:spPr>
      </p:pic>
      <p:pic>
        <p:nvPicPr>
          <p:cNvPr id="42" name="Google Shape;42;p2"/>
          <p:cNvPicPr preferRelativeResize="0"/>
          <p:nvPr/>
        </p:nvPicPr>
        <p:blipFill>
          <a:blip r:embed="rId4">
            <a:alphaModFix/>
          </a:blip>
          <a:stretch>
            <a:fillRect/>
          </a:stretch>
        </p:blipFill>
        <p:spPr>
          <a:xfrm rot="899967">
            <a:off x="1326377" y="536047"/>
            <a:ext cx="2210217" cy="2130643"/>
          </a:xfrm>
          <a:prstGeom prst="rect">
            <a:avLst/>
          </a:prstGeom>
          <a:noFill/>
          <a:ln>
            <a:noFill/>
          </a:ln>
        </p:spPr>
      </p:pic>
    </p:spTree>
    <p:extLst>
      <p:ext uri="{BB962C8B-B14F-4D97-AF65-F5344CB8AC3E}">
        <p14:creationId xmlns:p14="http://schemas.microsoft.com/office/powerpoint/2010/main" val="2156349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4"/>
        <p:cNvGrpSpPr/>
        <p:nvPr/>
      </p:nvGrpSpPr>
      <p:grpSpPr>
        <a:xfrm>
          <a:off x="0" y="0"/>
          <a:ext cx="0" cy="0"/>
          <a:chOff x="0" y="0"/>
          <a:chExt cx="0" cy="0"/>
        </a:xfrm>
      </p:grpSpPr>
      <p:sp>
        <p:nvSpPr>
          <p:cNvPr id="295" name="Google Shape;295;p1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296" name="Google Shape;296;p1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97" name="Google Shape;297;p11"/>
          <p:cNvGrpSpPr/>
          <p:nvPr/>
        </p:nvGrpSpPr>
        <p:grpSpPr>
          <a:xfrm>
            <a:off x="898110" y="928367"/>
            <a:ext cx="432433" cy="5001400"/>
            <a:chOff x="673581" y="696275"/>
            <a:chExt cx="324325" cy="3751050"/>
          </a:xfrm>
        </p:grpSpPr>
        <p:grpSp>
          <p:nvGrpSpPr>
            <p:cNvPr id="298" name="Google Shape;298;p11"/>
            <p:cNvGrpSpPr/>
            <p:nvPr/>
          </p:nvGrpSpPr>
          <p:grpSpPr>
            <a:xfrm rot="-5400000">
              <a:off x="-918069" y="2531350"/>
              <a:ext cx="3751050" cy="80900"/>
              <a:chOff x="1871500" y="2227875"/>
              <a:chExt cx="3751050" cy="80900"/>
            </a:xfrm>
          </p:grpSpPr>
          <p:sp>
            <p:nvSpPr>
              <p:cNvPr id="299" name="Google Shape;299;p1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1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1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1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1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1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1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1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1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1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1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1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1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1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25" name="Google Shape;325;p11"/>
          <p:cNvSpPr txBox="1">
            <a:spLocks noGrp="1"/>
          </p:cNvSpPr>
          <p:nvPr>
            <p:ph type="title" hasCustomPrompt="1"/>
          </p:nvPr>
        </p:nvSpPr>
        <p:spPr>
          <a:xfrm>
            <a:off x="1699200" y="1763767"/>
            <a:ext cx="9076400" cy="21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26" name="Google Shape;326;p11"/>
          <p:cNvSpPr txBox="1">
            <a:spLocks noGrp="1"/>
          </p:cNvSpPr>
          <p:nvPr>
            <p:ph type="subTitle" idx="1"/>
          </p:nvPr>
        </p:nvSpPr>
        <p:spPr>
          <a:xfrm>
            <a:off x="3160600" y="3995200"/>
            <a:ext cx="6153600" cy="5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327" name="Google Shape;327;p11"/>
          <p:cNvPicPr preferRelativeResize="0"/>
          <p:nvPr/>
        </p:nvPicPr>
        <p:blipFill rotWithShape="1">
          <a:blip r:embed="rId3">
            <a:alphaModFix/>
          </a:blip>
          <a:srcRect l="19057" t="15672" r="8452" b="14077"/>
          <a:stretch/>
        </p:blipFill>
        <p:spPr>
          <a:xfrm rot="2854260" flipH="1">
            <a:off x="1700927" y="627548"/>
            <a:ext cx="1610180" cy="1504107"/>
          </a:xfrm>
          <a:prstGeom prst="rect">
            <a:avLst/>
          </a:prstGeom>
          <a:noFill/>
          <a:ln>
            <a:noFill/>
          </a:ln>
        </p:spPr>
      </p:pic>
      <p:pic>
        <p:nvPicPr>
          <p:cNvPr id="328" name="Google Shape;328;p11"/>
          <p:cNvPicPr preferRelativeResize="0"/>
          <p:nvPr/>
        </p:nvPicPr>
        <p:blipFill>
          <a:blip r:embed="rId4">
            <a:alphaModFix/>
          </a:blip>
          <a:stretch>
            <a:fillRect/>
          </a:stretch>
        </p:blipFill>
        <p:spPr>
          <a:xfrm>
            <a:off x="8626868" y="3171103"/>
            <a:ext cx="3485299" cy="3253967"/>
          </a:xfrm>
          <a:prstGeom prst="rect">
            <a:avLst/>
          </a:prstGeom>
          <a:noFill/>
          <a:ln>
            <a:noFill/>
          </a:ln>
        </p:spPr>
      </p:pic>
      <p:pic>
        <p:nvPicPr>
          <p:cNvPr id="329" name="Google Shape;329;p11"/>
          <p:cNvPicPr preferRelativeResize="0"/>
          <p:nvPr/>
        </p:nvPicPr>
        <p:blipFill>
          <a:blip r:embed="rId5">
            <a:alphaModFix/>
          </a:blip>
          <a:stretch>
            <a:fillRect/>
          </a:stretch>
        </p:blipFill>
        <p:spPr>
          <a:xfrm rot="2159844">
            <a:off x="5255924" y="4292555"/>
            <a:ext cx="1962955" cy="1832697"/>
          </a:xfrm>
          <a:prstGeom prst="rect">
            <a:avLst/>
          </a:prstGeom>
          <a:noFill/>
          <a:ln>
            <a:noFill/>
          </a:ln>
        </p:spPr>
      </p:pic>
    </p:spTree>
    <p:extLst>
      <p:ext uri="{BB962C8B-B14F-4D97-AF65-F5344CB8AC3E}">
        <p14:creationId xmlns:p14="http://schemas.microsoft.com/office/powerpoint/2010/main" val="1633612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2"/>
        </a:solidFill>
        <a:effectLst/>
      </p:bgPr>
    </p:bg>
    <p:spTree>
      <p:nvGrpSpPr>
        <p:cNvPr id="1" name="Shape 586"/>
        <p:cNvGrpSpPr/>
        <p:nvPr/>
      </p:nvGrpSpPr>
      <p:grpSpPr>
        <a:xfrm>
          <a:off x="0" y="0"/>
          <a:ext cx="0" cy="0"/>
          <a:chOff x="0" y="0"/>
          <a:chExt cx="0" cy="0"/>
        </a:xfrm>
      </p:grpSpPr>
      <p:pic>
        <p:nvPicPr>
          <p:cNvPr id="587" name="Google Shape;587;p31"/>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88" name="Google Shape;588;p31"/>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89" name="Google Shape;589;p31"/>
          <p:cNvPicPr preferRelativeResize="0"/>
          <p:nvPr/>
        </p:nvPicPr>
        <p:blipFill>
          <a:blip r:embed="rId4">
            <a:alphaModFix/>
          </a:blip>
          <a:stretch>
            <a:fill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3653550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590"/>
        <p:cNvGrpSpPr/>
        <p:nvPr/>
      </p:nvGrpSpPr>
      <p:grpSpPr>
        <a:xfrm>
          <a:off x="0" y="0"/>
          <a:ext cx="0" cy="0"/>
          <a:chOff x="0" y="0"/>
          <a:chExt cx="0" cy="0"/>
        </a:xfrm>
      </p:grpSpPr>
      <p:pic>
        <p:nvPicPr>
          <p:cNvPr id="591" name="Google Shape;591;p32"/>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92" name="Google Shape;592;p32"/>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93" name="Google Shape;593;p32"/>
          <p:cNvPicPr preferRelativeResize="0"/>
          <p:nvPr/>
        </p:nvPicPr>
        <p:blipFill>
          <a:blip r:embed="rId4">
            <a:alphaModFix/>
          </a:blip>
          <a:stretch>
            <a:fill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3633819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594"/>
        <p:cNvGrpSpPr/>
        <p:nvPr/>
      </p:nvGrpSpPr>
      <p:grpSpPr>
        <a:xfrm>
          <a:off x="0" y="0"/>
          <a:ext cx="0" cy="0"/>
          <a:chOff x="0" y="0"/>
          <a:chExt cx="0" cy="0"/>
        </a:xfrm>
      </p:grpSpPr>
      <p:pic>
        <p:nvPicPr>
          <p:cNvPr id="595" name="Google Shape;595;p3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96" name="Google Shape;596;p3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97" name="Google Shape;597;p33"/>
          <p:cNvPicPr preferRelativeResize="0"/>
          <p:nvPr/>
        </p:nvPicPr>
        <p:blipFill>
          <a:blip r:embed="rId4">
            <a:alphaModFix/>
          </a:blip>
          <a:stretch>
            <a:fill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36347839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07" indent="0" algn="ctr">
              <a:buNone/>
              <a:defRPr/>
            </a:lvl2pPr>
            <a:lvl3pPr marL="1219020" indent="0" algn="ctr">
              <a:buNone/>
              <a:defRPr/>
            </a:lvl3pPr>
            <a:lvl4pPr marL="1828528" indent="0" algn="ctr">
              <a:buNone/>
              <a:defRPr/>
            </a:lvl4pPr>
            <a:lvl5pPr marL="2438038" indent="0" algn="ctr">
              <a:buNone/>
              <a:defRPr/>
            </a:lvl5pPr>
            <a:lvl6pPr marL="3047544" indent="0" algn="ctr">
              <a:buNone/>
              <a:defRPr/>
            </a:lvl6pPr>
            <a:lvl7pPr marL="3657051" indent="0" algn="ctr">
              <a:buNone/>
              <a:defRPr/>
            </a:lvl7pPr>
            <a:lvl8pPr marL="4266560" indent="0" algn="ctr">
              <a:buNone/>
              <a:defRPr/>
            </a:lvl8pPr>
            <a:lvl9pPr marL="487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42023614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0366778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07" indent="0">
              <a:buNone/>
              <a:defRPr sz="2400"/>
            </a:lvl2pPr>
            <a:lvl3pPr marL="1219020" indent="0">
              <a:buNone/>
              <a:defRPr sz="2133"/>
            </a:lvl3pPr>
            <a:lvl4pPr marL="1828528" indent="0">
              <a:buNone/>
              <a:defRPr sz="1867"/>
            </a:lvl4pPr>
            <a:lvl5pPr marL="2438038" indent="0">
              <a:buNone/>
              <a:defRPr sz="1867"/>
            </a:lvl5pPr>
            <a:lvl6pPr marL="3047544" indent="0">
              <a:buNone/>
              <a:defRPr sz="1867"/>
            </a:lvl6pPr>
            <a:lvl7pPr marL="3657051" indent="0">
              <a:buNone/>
              <a:defRPr sz="1867"/>
            </a:lvl7pPr>
            <a:lvl8pPr marL="4266560" indent="0">
              <a:buNone/>
              <a:defRPr sz="1867"/>
            </a:lvl8pPr>
            <a:lvl9pPr marL="4876069"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21269833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29566014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31674235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4787501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302773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330"/>
        <p:cNvGrpSpPr/>
        <p:nvPr/>
      </p:nvGrpSpPr>
      <p:grpSpPr>
        <a:xfrm>
          <a:off x="0" y="0"/>
          <a:ext cx="0" cy="0"/>
          <a:chOff x="0" y="0"/>
          <a:chExt cx="0" cy="0"/>
        </a:xfrm>
      </p:grpSpPr>
    </p:spTree>
    <p:extLst>
      <p:ext uri="{BB962C8B-B14F-4D97-AF65-F5344CB8AC3E}">
        <p14:creationId xmlns:p14="http://schemas.microsoft.com/office/powerpoint/2010/main" val="4914932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4448137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07" indent="0">
              <a:buNone/>
              <a:defRPr sz="3733"/>
            </a:lvl2pPr>
            <a:lvl3pPr marL="1219020" indent="0">
              <a:buNone/>
              <a:defRPr sz="3200"/>
            </a:lvl3pPr>
            <a:lvl4pPr marL="1828528" indent="0">
              <a:buNone/>
              <a:defRPr sz="2667"/>
            </a:lvl4pPr>
            <a:lvl5pPr marL="2438038" indent="0">
              <a:buNone/>
              <a:defRPr sz="2667"/>
            </a:lvl5pPr>
            <a:lvl6pPr marL="3047544" indent="0">
              <a:buNone/>
              <a:defRPr sz="2667"/>
            </a:lvl6pPr>
            <a:lvl7pPr marL="3657051" indent="0">
              <a:buNone/>
              <a:defRPr sz="2667"/>
            </a:lvl7pPr>
            <a:lvl8pPr marL="4266560" indent="0">
              <a:buNone/>
              <a:defRPr sz="2667"/>
            </a:lvl8pPr>
            <a:lvl9pPr marL="4876069"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3604313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1095738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12/13/2022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0820334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15" tIns="91415" rIns="91415" bIns="9141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15" tIns="91415" rIns="91415" bIns="91415" anchor="t" anchorCtr="0">
            <a:noAutofit/>
          </a:bodyPr>
          <a:lstStyle>
            <a:lvl1pPr marL="609507" lvl="0" indent="-414806" rtl="0">
              <a:spcBef>
                <a:spcPts val="800"/>
              </a:spcBef>
              <a:spcAft>
                <a:spcPts val="0"/>
              </a:spcAft>
              <a:buSzPts val="1300"/>
              <a:buChar char="○"/>
              <a:defRPr sz="1733"/>
            </a:lvl1pPr>
            <a:lvl2pPr marL="1219020" lvl="1" indent="-414806" rtl="0">
              <a:spcBef>
                <a:spcPts val="1333"/>
              </a:spcBef>
              <a:spcAft>
                <a:spcPts val="0"/>
              </a:spcAft>
              <a:buSzPts val="1300"/>
              <a:buChar char="◦"/>
              <a:defRPr sz="1733"/>
            </a:lvl2pPr>
            <a:lvl3pPr marL="1828528" lvl="2" indent="-414806" rtl="0">
              <a:spcBef>
                <a:spcPts val="1333"/>
              </a:spcBef>
              <a:spcAft>
                <a:spcPts val="0"/>
              </a:spcAft>
              <a:buSzPts val="1300"/>
              <a:buChar char="◦"/>
              <a:defRPr sz="1733"/>
            </a:lvl3pPr>
            <a:lvl4pPr marL="2438038" lvl="3" indent="-414806" rtl="0">
              <a:spcBef>
                <a:spcPts val="1333"/>
              </a:spcBef>
              <a:spcAft>
                <a:spcPts val="0"/>
              </a:spcAft>
              <a:buSzPts val="1300"/>
              <a:buChar char="◦"/>
              <a:defRPr sz="1733"/>
            </a:lvl4pPr>
            <a:lvl5pPr marL="3047544" lvl="4" indent="-414806" rtl="0">
              <a:spcBef>
                <a:spcPts val="1333"/>
              </a:spcBef>
              <a:spcAft>
                <a:spcPts val="0"/>
              </a:spcAft>
              <a:buSzPts val="1300"/>
              <a:buChar char="◦"/>
              <a:defRPr sz="1733"/>
            </a:lvl5pPr>
            <a:lvl6pPr marL="3657051" lvl="5" indent="-414806" rtl="0">
              <a:spcBef>
                <a:spcPts val="1333"/>
              </a:spcBef>
              <a:spcAft>
                <a:spcPts val="0"/>
              </a:spcAft>
              <a:buSzPts val="1300"/>
              <a:buChar char="◦"/>
              <a:defRPr sz="1733"/>
            </a:lvl6pPr>
            <a:lvl7pPr marL="4266560" lvl="6" indent="-414806" rtl="0">
              <a:spcBef>
                <a:spcPts val="1333"/>
              </a:spcBef>
              <a:spcAft>
                <a:spcPts val="0"/>
              </a:spcAft>
              <a:buSzPts val="1300"/>
              <a:buChar char="◦"/>
              <a:defRPr sz="1733"/>
            </a:lvl7pPr>
            <a:lvl8pPr marL="4876069" lvl="7" indent="-414806" rtl="0">
              <a:spcBef>
                <a:spcPts val="1333"/>
              </a:spcBef>
              <a:spcAft>
                <a:spcPts val="0"/>
              </a:spcAft>
              <a:buSzPts val="1300"/>
              <a:buChar char="◦"/>
              <a:defRPr sz="1733"/>
            </a:lvl8pPr>
            <a:lvl9pPr marL="5485582" lvl="8" indent="-41480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15" tIns="91415" rIns="91415" bIns="91415" anchor="t" anchorCtr="0">
            <a:noAutofit/>
          </a:bodyPr>
          <a:lstStyle>
            <a:lvl1pPr marL="609507" lvl="0" indent="-414806" rtl="0">
              <a:spcBef>
                <a:spcPts val="800"/>
              </a:spcBef>
              <a:spcAft>
                <a:spcPts val="0"/>
              </a:spcAft>
              <a:buSzPts val="1300"/>
              <a:buChar char="○"/>
              <a:defRPr sz="1733"/>
            </a:lvl1pPr>
            <a:lvl2pPr marL="1219020" lvl="1" indent="-414806" rtl="0">
              <a:spcBef>
                <a:spcPts val="1333"/>
              </a:spcBef>
              <a:spcAft>
                <a:spcPts val="0"/>
              </a:spcAft>
              <a:buSzPts val="1300"/>
              <a:buChar char="◦"/>
              <a:defRPr sz="1733"/>
            </a:lvl2pPr>
            <a:lvl3pPr marL="1828528" lvl="2" indent="-414806" rtl="0">
              <a:spcBef>
                <a:spcPts val="1333"/>
              </a:spcBef>
              <a:spcAft>
                <a:spcPts val="0"/>
              </a:spcAft>
              <a:buSzPts val="1300"/>
              <a:buChar char="◦"/>
              <a:defRPr sz="1733"/>
            </a:lvl3pPr>
            <a:lvl4pPr marL="2438038" lvl="3" indent="-414806" rtl="0">
              <a:spcBef>
                <a:spcPts val="1333"/>
              </a:spcBef>
              <a:spcAft>
                <a:spcPts val="0"/>
              </a:spcAft>
              <a:buSzPts val="1300"/>
              <a:buChar char="◦"/>
              <a:defRPr sz="1733"/>
            </a:lvl4pPr>
            <a:lvl5pPr marL="3047544" lvl="4" indent="-414806" rtl="0">
              <a:spcBef>
                <a:spcPts val="1333"/>
              </a:spcBef>
              <a:spcAft>
                <a:spcPts val="0"/>
              </a:spcAft>
              <a:buSzPts val="1300"/>
              <a:buChar char="◦"/>
              <a:defRPr sz="1733"/>
            </a:lvl5pPr>
            <a:lvl6pPr marL="3657051" lvl="5" indent="-414806" rtl="0">
              <a:spcBef>
                <a:spcPts val="1333"/>
              </a:spcBef>
              <a:spcAft>
                <a:spcPts val="0"/>
              </a:spcAft>
              <a:buSzPts val="1300"/>
              <a:buChar char="◦"/>
              <a:defRPr sz="1733"/>
            </a:lvl6pPr>
            <a:lvl7pPr marL="4266560" lvl="6" indent="-414806" rtl="0">
              <a:spcBef>
                <a:spcPts val="1333"/>
              </a:spcBef>
              <a:spcAft>
                <a:spcPts val="0"/>
              </a:spcAft>
              <a:buSzPts val="1300"/>
              <a:buChar char="◦"/>
              <a:defRPr sz="1733"/>
            </a:lvl7pPr>
            <a:lvl8pPr marL="4876069" lvl="7" indent="-414806" rtl="0">
              <a:spcBef>
                <a:spcPts val="1333"/>
              </a:spcBef>
              <a:spcAft>
                <a:spcPts val="0"/>
              </a:spcAft>
              <a:buSzPts val="1300"/>
              <a:buChar char="◦"/>
              <a:defRPr sz="1733"/>
            </a:lvl8pPr>
            <a:lvl9pPr marL="5485582" lvl="8" indent="-41480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15" tIns="91415" rIns="91415" bIns="91415" anchor="t" anchorCtr="0">
            <a:noAutofit/>
          </a:bodyPr>
          <a:lstStyle>
            <a:lvl1pPr marL="609507" lvl="0" indent="-414806" rtl="0">
              <a:spcBef>
                <a:spcPts val="800"/>
              </a:spcBef>
              <a:spcAft>
                <a:spcPts val="0"/>
              </a:spcAft>
              <a:buSzPts val="1300"/>
              <a:buChar char="○"/>
              <a:defRPr sz="1733"/>
            </a:lvl1pPr>
            <a:lvl2pPr marL="1219020" lvl="1" indent="-414806" rtl="0">
              <a:spcBef>
                <a:spcPts val="1333"/>
              </a:spcBef>
              <a:spcAft>
                <a:spcPts val="0"/>
              </a:spcAft>
              <a:buSzPts val="1300"/>
              <a:buChar char="◦"/>
              <a:defRPr sz="1733"/>
            </a:lvl2pPr>
            <a:lvl3pPr marL="1828528" lvl="2" indent="-414806" rtl="0">
              <a:spcBef>
                <a:spcPts val="1333"/>
              </a:spcBef>
              <a:spcAft>
                <a:spcPts val="0"/>
              </a:spcAft>
              <a:buSzPts val="1300"/>
              <a:buChar char="◦"/>
              <a:defRPr sz="1733"/>
            </a:lvl3pPr>
            <a:lvl4pPr marL="2438038" lvl="3" indent="-414806" rtl="0">
              <a:spcBef>
                <a:spcPts val="1333"/>
              </a:spcBef>
              <a:spcAft>
                <a:spcPts val="0"/>
              </a:spcAft>
              <a:buSzPts val="1300"/>
              <a:buChar char="◦"/>
              <a:defRPr sz="1733"/>
            </a:lvl4pPr>
            <a:lvl5pPr marL="3047544" lvl="4" indent="-414806" rtl="0">
              <a:spcBef>
                <a:spcPts val="1333"/>
              </a:spcBef>
              <a:spcAft>
                <a:spcPts val="0"/>
              </a:spcAft>
              <a:buSzPts val="1300"/>
              <a:buChar char="◦"/>
              <a:defRPr sz="1733"/>
            </a:lvl5pPr>
            <a:lvl6pPr marL="3657051" lvl="5" indent="-414806" rtl="0">
              <a:spcBef>
                <a:spcPts val="1333"/>
              </a:spcBef>
              <a:spcAft>
                <a:spcPts val="0"/>
              </a:spcAft>
              <a:buSzPts val="1300"/>
              <a:buChar char="◦"/>
              <a:defRPr sz="1733"/>
            </a:lvl6pPr>
            <a:lvl7pPr marL="4266560" lvl="6" indent="-414806" rtl="0">
              <a:spcBef>
                <a:spcPts val="1333"/>
              </a:spcBef>
              <a:spcAft>
                <a:spcPts val="0"/>
              </a:spcAft>
              <a:buSzPts val="1300"/>
              <a:buChar char="◦"/>
              <a:defRPr sz="1733"/>
            </a:lvl7pPr>
            <a:lvl8pPr marL="4876069" lvl="7" indent="-414806" rtl="0">
              <a:spcBef>
                <a:spcPts val="1333"/>
              </a:spcBef>
              <a:spcAft>
                <a:spcPts val="0"/>
              </a:spcAft>
              <a:buSzPts val="1300"/>
              <a:buChar char="◦"/>
              <a:defRPr sz="1733"/>
            </a:lvl8pPr>
            <a:lvl9pPr marL="5485582" lvl="8" indent="-41480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15" tIns="91415" rIns="91415" bIns="9141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047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4500000">
            <a:off x="2775832" y="-901521"/>
            <a:ext cx="6555661" cy="7072977"/>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753234" y="5844767"/>
            <a:ext cx="8699511" cy="574964"/>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050802" y="3997400"/>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518121" y="3206451"/>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922087" y="3189515"/>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40761" y="25200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364779">
            <a:off x="8178433" y="3539586"/>
            <a:ext cx="883832" cy="600489"/>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364779">
            <a:off x="8411466" y="3945150"/>
            <a:ext cx="638661" cy="276507"/>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40767" y="3557965"/>
            <a:ext cx="736837" cy="50876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26034" y="4031970"/>
            <a:ext cx="652519" cy="195604"/>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947367" y="4268292"/>
            <a:ext cx="212597" cy="1072437"/>
          </a:xfrm>
          <a:custGeom>
            <a:avLst/>
            <a:gdLst/>
            <a:ahLst/>
            <a:cxnLst/>
            <a:rect l="l" t="t" r="r" b="b"/>
            <a:pathLst>
              <a:path w="1481" h="7471" extrusionOk="0">
                <a:moveTo>
                  <a:pt x="552" y="0"/>
                </a:moveTo>
                <a:cubicBezTo>
                  <a:pt x="488" y="0"/>
                  <a:pt x="422" y="13"/>
                  <a:pt x="358" y="40"/>
                </a:cubicBezTo>
                <a:cubicBezTo>
                  <a:pt x="112" y="147"/>
                  <a:pt x="0" y="432"/>
                  <a:pt x="107" y="679"/>
                </a:cubicBezTo>
                <a:cubicBezTo>
                  <a:pt x="329" y="1201"/>
                  <a:pt x="508" y="1738"/>
                  <a:pt x="644" y="2285"/>
                </a:cubicBezTo>
                <a:cubicBezTo>
                  <a:pt x="789" y="2846"/>
                  <a:pt x="905" y="3412"/>
                  <a:pt x="992" y="3983"/>
                </a:cubicBezTo>
                <a:cubicBezTo>
                  <a:pt x="1079" y="4558"/>
                  <a:pt x="1137" y="5139"/>
                  <a:pt x="1161" y="5719"/>
                </a:cubicBezTo>
                <a:cubicBezTo>
                  <a:pt x="1195" y="6304"/>
                  <a:pt x="1176" y="6890"/>
                  <a:pt x="1108" y="7470"/>
                </a:cubicBezTo>
                <a:cubicBezTo>
                  <a:pt x="1253" y="6899"/>
                  <a:pt x="1355" y="6314"/>
                  <a:pt x="1403" y="5724"/>
                </a:cubicBezTo>
                <a:cubicBezTo>
                  <a:pt x="1461" y="5129"/>
                  <a:pt x="1481" y="4534"/>
                  <a:pt x="1476" y="3939"/>
                </a:cubicBezTo>
                <a:cubicBezTo>
                  <a:pt x="1466" y="3344"/>
                  <a:pt x="1427" y="2744"/>
                  <a:pt x="1360" y="2149"/>
                </a:cubicBezTo>
                <a:cubicBezTo>
                  <a:pt x="1292" y="1545"/>
                  <a:pt x="1181" y="945"/>
                  <a:pt x="1021" y="355"/>
                </a:cubicBezTo>
                <a:cubicBezTo>
                  <a:pt x="1011" y="331"/>
                  <a:pt x="1006" y="311"/>
                  <a:pt x="997" y="292"/>
                </a:cubicBezTo>
                <a:cubicBezTo>
                  <a:pt x="918" y="109"/>
                  <a:pt x="740" y="0"/>
                  <a:pt x="5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669602" y="4310496"/>
            <a:ext cx="315380" cy="501121"/>
          </a:xfrm>
          <a:custGeom>
            <a:avLst/>
            <a:gdLst/>
            <a:ahLst/>
            <a:cxnLst/>
            <a:rect l="l" t="t" r="r" b="b"/>
            <a:pathLst>
              <a:path w="2197" h="3491" extrusionOk="0">
                <a:moveTo>
                  <a:pt x="468" y="1"/>
                </a:moveTo>
                <a:cubicBezTo>
                  <a:pt x="358" y="1"/>
                  <a:pt x="248" y="43"/>
                  <a:pt x="165" y="129"/>
                </a:cubicBezTo>
                <a:cubicBezTo>
                  <a:pt x="1" y="298"/>
                  <a:pt x="5" y="564"/>
                  <a:pt x="175" y="728"/>
                </a:cubicBezTo>
                <a:cubicBezTo>
                  <a:pt x="591" y="1139"/>
                  <a:pt x="1002" y="1541"/>
                  <a:pt x="1360" y="1986"/>
                </a:cubicBezTo>
                <a:cubicBezTo>
                  <a:pt x="1539" y="2208"/>
                  <a:pt x="1698" y="2445"/>
                  <a:pt x="1843" y="2692"/>
                </a:cubicBezTo>
                <a:cubicBezTo>
                  <a:pt x="1984" y="2949"/>
                  <a:pt x="2105" y="3215"/>
                  <a:pt x="2197" y="3490"/>
                </a:cubicBezTo>
                <a:cubicBezTo>
                  <a:pt x="2172" y="3195"/>
                  <a:pt x="2114" y="2900"/>
                  <a:pt x="2032" y="2615"/>
                </a:cubicBezTo>
                <a:cubicBezTo>
                  <a:pt x="1950" y="2325"/>
                  <a:pt x="1843" y="2039"/>
                  <a:pt x="1718" y="1768"/>
                </a:cubicBezTo>
                <a:cubicBezTo>
                  <a:pt x="1461" y="1217"/>
                  <a:pt x="1142" y="699"/>
                  <a:pt x="833" y="201"/>
                </a:cubicBezTo>
                <a:cubicBezTo>
                  <a:pt x="813" y="172"/>
                  <a:pt x="794" y="148"/>
                  <a:pt x="770" y="124"/>
                </a:cubicBezTo>
                <a:cubicBezTo>
                  <a:pt x="686" y="42"/>
                  <a:pt x="577" y="1"/>
                  <a:pt x="468" y="1"/>
                </a:cubicBezTo>
                <a:close/>
              </a:path>
            </a:pathLst>
          </a:custGeom>
          <a:solidFill>
            <a:srgbClr val="AAB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236903" y="4169821"/>
            <a:ext cx="169532" cy="545908"/>
          </a:xfrm>
          <a:custGeom>
            <a:avLst/>
            <a:gdLst/>
            <a:ahLst/>
            <a:cxnLst/>
            <a:rect l="l" t="t" r="r" b="b"/>
            <a:pathLst>
              <a:path w="1181" h="3803" extrusionOk="0">
                <a:moveTo>
                  <a:pt x="685" y="1"/>
                </a:moveTo>
                <a:cubicBezTo>
                  <a:pt x="505" y="1"/>
                  <a:pt x="334" y="115"/>
                  <a:pt x="276" y="301"/>
                </a:cubicBezTo>
                <a:lnTo>
                  <a:pt x="276" y="306"/>
                </a:lnTo>
                <a:cubicBezTo>
                  <a:pt x="97" y="881"/>
                  <a:pt x="5" y="1481"/>
                  <a:pt x="0" y="2081"/>
                </a:cubicBezTo>
                <a:cubicBezTo>
                  <a:pt x="0" y="2656"/>
                  <a:pt x="39" y="3232"/>
                  <a:pt x="117" y="3803"/>
                </a:cubicBezTo>
                <a:cubicBezTo>
                  <a:pt x="179" y="3242"/>
                  <a:pt x="276" y="2685"/>
                  <a:pt x="416" y="2139"/>
                </a:cubicBezTo>
                <a:cubicBezTo>
                  <a:pt x="552" y="1616"/>
                  <a:pt x="765" y="1113"/>
                  <a:pt x="1045" y="649"/>
                </a:cubicBezTo>
                <a:cubicBezTo>
                  <a:pt x="1181" y="431"/>
                  <a:pt x="1094" y="146"/>
                  <a:pt x="861" y="40"/>
                </a:cubicBezTo>
                <a:cubicBezTo>
                  <a:pt x="804" y="13"/>
                  <a:pt x="744" y="1"/>
                  <a:pt x="685"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2378831" y="1797536"/>
            <a:ext cx="685936" cy="733451"/>
            <a:chOff x="2106473" y="1676890"/>
            <a:chExt cx="514452" cy="550088"/>
          </a:xfrm>
        </p:grpSpPr>
        <p:sp>
          <p:nvSpPr>
            <p:cNvPr id="23" name="Google Shape;23;p2"/>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2"/>
          <p:cNvGrpSpPr/>
          <p:nvPr/>
        </p:nvGrpSpPr>
        <p:grpSpPr>
          <a:xfrm>
            <a:off x="2099717" y="4347266"/>
            <a:ext cx="7907264" cy="1814439"/>
            <a:chOff x="1626038" y="3260449"/>
            <a:chExt cx="5930448" cy="1360829"/>
          </a:xfrm>
        </p:grpSpPr>
        <p:sp>
          <p:nvSpPr>
            <p:cNvPr id="26" name="Google Shape;26;p2"/>
            <p:cNvSpPr/>
            <p:nvPr/>
          </p:nvSpPr>
          <p:spPr>
            <a:xfrm>
              <a:off x="1749201" y="3677273"/>
              <a:ext cx="2857844" cy="813656"/>
            </a:xfrm>
            <a:custGeom>
              <a:avLst/>
              <a:gdLst/>
              <a:ahLst/>
              <a:cxnLst/>
              <a:rect l="l" t="t" r="r" b="b"/>
              <a:pathLst>
                <a:path w="19862" h="5655" extrusionOk="0">
                  <a:moveTo>
                    <a:pt x="10342" y="0"/>
                  </a:moveTo>
                  <a:cubicBezTo>
                    <a:pt x="6845" y="0"/>
                    <a:pt x="2632" y="759"/>
                    <a:pt x="2632" y="759"/>
                  </a:cubicBezTo>
                  <a:cubicBezTo>
                    <a:pt x="2008" y="2148"/>
                    <a:pt x="726" y="4295"/>
                    <a:pt x="0" y="5655"/>
                  </a:cubicBezTo>
                  <a:cubicBezTo>
                    <a:pt x="3173" y="5200"/>
                    <a:pt x="6438" y="4474"/>
                    <a:pt x="9703" y="4387"/>
                  </a:cubicBezTo>
                  <a:cubicBezTo>
                    <a:pt x="10360" y="4368"/>
                    <a:pt x="11047" y="4356"/>
                    <a:pt x="11752" y="4356"/>
                  </a:cubicBezTo>
                  <a:cubicBezTo>
                    <a:pt x="14458" y="4356"/>
                    <a:pt x="17417" y="4541"/>
                    <a:pt x="19861" y="5263"/>
                  </a:cubicBezTo>
                  <a:cubicBezTo>
                    <a:pt x="19411" y="1272"/>
                    <a:pt x="14095" y="0"/>
                    <a:pt x="103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578209" y="3677273"/>
              <a:ext cx="2858563" cy="813656"/>
            </a:xfrm>
            <a:custGeom>
              <a:avLst/>
              <a:gdLst/>
              <a:ahLst/>
              <a:cxnLst/>
              <a:rect l="l" t="t" r="r" b="b"/>
              <a:pathLst>
                <a:path w="19867" h="5655" extrusionOk="0">
                  <a:moveTo>
                    <a:pt x="9525" y="0"/>
                  </a:moveTo>
                  <a:cubicBezTo>
                    <a:pt x="5771" y="0"/>
                    <a:pt x="456" y="1272"/>
                    <a:pt x="1" y="5263"/>
                  </a:cubicBezTo>
                  <a:cubicBezTo>
                    <a:pt x="2449" y="4541"/>
                    <a:pt x="5409" y="4356"/>
                    <a:pt x="8112" y="4356"/>
                  </a:cubicBezTo>
                  <a:cubicBezTo>
                    <a:pt x="8816" y="4356"/>
                    <a:pt x="9503" y="4368"/>
                    <a:pt x="10159" y="4387"/>
                  </a:cubicBezTo>
                  <a:cubicBezTo>
                    <a:pt x="13424" y="4474"/>
                    <a:pt x="16689" y="5200"/>
                    <a:pt x="19867" y="5655"/>
                  </a:cubicBezTo>
                  <a:cubicBezTo>
                    <a:pt x="19141" y="4295"/>
                    <a:pt x="17854" y="2148"/>
                    <a:pt x="17235" y="759"/>
                  </a:cubicBezTo>
                  <a:cubicBezTo>
                    <a:pt x="17235" y="759"/>
                    <a:pt x="13017" y="0"/>
                    <a:pt x="952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196674" y="3523032"/>
              <a:ext cx="2429067" cy="834950"/>
            </a:xfrm>
            <a:custGeom>
              <a:avLst/>
              <a:gdLst/>
              <a:ahLst/>
              <a:cxnLst/>
              <a:rect l="l" t="t" r="r" b="b"/>
              <a:pathLst>
                <a:path w="16882" h="5803" extrusionOk="0">
                  <a:moveTo>
                    <a:pt x="6208" y="0"/>
                  </a:moveTo>
                  <a:cubicBezTo>
                    <a:pt x="4170" y="0"/>
                    <a:pt x="2130" y="191"/>
                    <a:pt x="363" y="356"/>
                  </a:cubicBezTo>
                  <a:lnTo>
                    <a:pt x="1" y="390"/>
                  </a:lnTo>
                  <a:lnTo>
                    <a:pt x="30" y="690"/>
                  </a:lnTo>
                  <a:lnTo>
                    <a:pt x="392" y="656"/>
                  </a:lnTo>
                  <a:cubicBezTo>
                    <a:pt x="2163" y="492"/>
                    <a:pt x="4198" y="302"/>
                    <a:pt x="6221" y="302"/>
                  </a:cubicBezTo>
                  <a:cubicBezTo>
                    <a:pt x="7530" y="302"/>
                    <a:pt x="8833" y="381"/>
                    <a:pt x="10057" y="598"/>
                  </a:cubicBezTo>
                  <a:cubicBezTo>
                    <a:pt x="13675" y="1236"/>
                    <a:pt x="15813" y="2939"/>
                    <a:pt x="16587" y="5803"/>
                  </a:cubicBezTo>
                  <a:lnTo>
                    <a:pt x="16882" y="5720"/>
                  </a:lnTo>
                  <a:cubicBezTo>
                    <a:pt x="15606" y="1018"/>
                    <a:pt x="10914" y="0"/>
                    <a:pt x="62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584539" y="3462602"/>
              <a:ext cx="2409642" cy="834806"/>
            </a:xfrm>
            <a:custGeom>
              <a:avLst/>
              <a:gdLst/>
              <a:ahLst/>
              <a:cxnLst/>
              <a:rect l="l" t="t" r="r" b="b"/>
              <a:pathLst>
                <a:path w="16747" h="5802" extrusionOk="0">
                  <a:moveTo>
                    <a:pt x="11042" y="0"/>
                  </a:moveTo>
                  <a:cubicBezTo>
                    <a:pt x="6307" y="0"/>
                    <a:pt x="1863" y="1619"/>
                    <a:pt x="0" y="5676"/>
                  </a:cubicBezTo>
                  <a:lnTo>
                    <a:pt x="271" y="5802"/>
                  </a:lnTo>
                  <a:cubicBezTo>
                    <a:pt x="1456" y="3243"/>
                    <a:pt x="3822" y="1487"/>
                    <a:pt x="7121" y="728"/>
                  </a:cubicBezTo>
                  <a:cubicBezTo>
                    <a:pt x="8351" y="447"/>
                    <a:pt x="9686" y="307"/>
                    <a:pt x="11073" y="307"/>
                  </a:cubicBezTo>
                  <a:cubicBezTo>
                    <a:pt x="12887" y="307"/>
                    <a:pt x="14791" y="546"/>
                    <a:pt x="16674" y="1023"/>
                  </a:cubicBezTo>
                  <a:lnTo>
                    <a:pt x="16746" y="733"/>
                  </a:lnTo>
                  <a:cubicBezTo>
                    <a:pt x="14897" y="262"/>
                    <a:pt x="12946" y="0"/>
                    <a:pt x="110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583101" y="3260449"/>
              <a:ext cx="2302448" cy="1015379"/>
            </a:xfrm>
            <a:custGeom>
              <a:avLst/>
              <a:gdLst/>
              <a:ahLst/>
              <a:cxnLst/>
              <a:rect l="l" t="t" r="r" b="b"/>
              <a:pathLst>
                <a:path w="16002" h="7057" extrusionOk="0">
                  <a:moveTo>
                    <a:pt x="12475" y="0"/>
                  </a:moveTo>
                  <a:cubicBezTo>
                    <a:pt x="9605" y="0"/>
                    <a:pt x="6304" y="672"/>
                    <a:pt x="3720" y="2254"/>
                  </a:cubicBezTo>
                  <a:cubicBezTo>
                    <a:pt x="1723" y="3473"/>
                    <a:pt x="436" y="5112"/>
                    <a:pt x="1" y="6989"/>
                  </a:cubicBezTo>
                  <a:lnTo>
                    <a:pt x="296" y="7057"/>
                  </a:lnTo>
                  <a:cubicBezTo>
                    <a:pt x="717" y="5238"/>
                    <a:pt x="1921" y="3705"/>
                    <a:pt x="3875" y="2510"/>
                  </a:cubicBezTo>
                  <a:cubicBezTo>
                    <a:pt x="6410" y="960"/>
                    <a:pt x="9645" y="300"/>
                    <a:pt x="12458" y="300"/>
                  </a:cubicBezTo>
                  <a:cubicBezTo>
                    <a:pt x="13735" y="300"/>
                    <a:pt x="14926" y="436"/>
                    <a:pt x="15924" y="686"/>
                  </a:cubicBezTo>
                  <a:lnTo>
                    <a:pt x="16002" y="391"/>
                  </a:lnTo>
                  <a:cubicBezTo>
                    <a:pt x="14986" y="138"/>
                    <a:pt x="13775" y="0"/>
                    <a:pt x="1247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30340" y="3292535"/>
              <a:ext cx="2283599" cy="993077"/>
            </a:xfrm>
            <a:custGeom>
              <a:avLst/>
              <a:gdLst/>
              <a:ahLst/>
              <a:cxnLst/>
              <a:rect l="l" t="t" r="r" b="b"/>
              <a:pathLst>
                <a:path w="15871" h="6902" extrusionOk="0">
                  <a:moveTo>
                    <a:pt x="1708" y="0"/>
                  </a:moveTo>
                  <a:cubicBezTo>
                    <a:pt x="1362" y="0"/>
                    <a:pt x="1034" y="2"/>
                    <a:pt x="726" y="4"/>
                  </a:cubicBezTo>
                  <a:lnTo>
                    <a:pt x="0" y="4"/>
                  </a:lnTo>
                  <a:lnTo>
                    <a:pt x="0" y="304"/>
                  </a:lnTo>
                  <a:lnTo>
                    <a:pt x="726" y="304"/>
                  </a:lnTo>
                  <a:cubicBezTo>
                    <a:pt x="1003" y="303"/>
                    <a:pt x="1297" y="301"/>
                    <a:pt x="1604" y="301"/>
                  </a:cubicBezTo>
                  <a:cubicBezTo>
                    <a:pt x="3907" y="301"/>
                    <a:pt x="6990" y="373"/>
                    <a:pt x="9670" y="1107"/>
                  </a:cubicBezTo>
                  <a:cubicBezTo>
                    <a:pt x="13249" y="2089"/>
                    <a:pt x="15237" y="4038"/>
                    <a:pt x="15571" y="6902"/>
                  </a:cubicBezTo>
                  <a:lnTo>
                    <a:pt x="15871" y="6863"/>
                  </a:lnTo>
                  <a:cubicBezTo>
                    <a:pt x="15517" y="3864"/>
                    <a:pt x="13457" y="1832"/>
                    <a:pt x="9747" y="817"/>
                  </a:cubicBezTo>
                  <a:cubicBezTo>
                    <a:pt x="7071" y="85"/>
                    <a:pt x="4015" y="0"/>
                    <a:pt x="17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799643" y="3903022"/>
              <a:ext cx="2273095" cy="274672"/>
            </a:xfrm>
            <a:custGeom>
              <a:avLst/>
              <a:gdLst/>
              <a:ahLst/>
              <a:cxnLst/>
              <a:rect l="l" t="t" r="r" b="b"/>
              <a:pathLst>
                <a:path w="15798" h="1909" extrusionOk="0">
                  <a:moveTo>
                    <a:pt x="8965" y="0"/>
                  </a:moveTo>
                  <a:cubicBezTo>
                    <a:pt x="8582" y="0"/>
                    <a:pt x="8199" y="9"/>
                    <a:pt x="7817" y="27"/>
                  </a:cubicBezTo>
                  <a:cubicBezTo>
                    <a:pt x="6467" y="90"/>
                    <a:pt x="5127" y="274"/>
                    <a:pt x="3812" y="579"/>
                  </a:cubicBezTo>
                  <a:lnTo>
                    <a:pt x="2835" y="835"/>
                  </a:lnTo>
                  <a:cubicBezTo>
                    <a:pt x="2510" y="932"/>
                    <a:pt x="2186" y="1033"/>
                    <a:pt x="1867" y="1135"/>
                  </a:cubicBezTo>
                  <a:cubicBezTo>
                    <a:pt x="1553" y="1251"/>
                    <a:pt x="1238" y="1372"/>
                    <a:pt x="924" y="1493"/>
                  </a:cubicBezTo>
                  <a:cubicBezTo>
                    <a:pt x="614" y="1628"/>
                    <a:pt x="305" y="1769"/>
                    <a:pt x="0" y="1909"/>
                  </a:cubicBezTo>
                  <a:lnTo>
                    <a:pt x="938" y="1541"/>
                  </a:lnTo>
                  <a:cubicBezTo>
                    <a:pt x="1258" y="1435"/>
                    <a:pt x="1577" y="1324"/>
                    <a:pt x="1896" y="1222"/>
                  </a:cubicBezTo>
                  <a:lnTo>
                    <a:pt x="2864" y="946"/>
                  </a:lnTo>
                  <a:lnTo>
                    <a:pt x="3841" y="714"/>
                  </a:lnTo>
                  <a:cubicBezTo>
                    <a:pt x="5152" y="443"/>
                    <a:pt x="6482" y="274"/>
                    <a:pt x="7822" y="211"/>
                  </a:cubicBezTo>
                  <a:cubicBezTo>
                    <a:pt x="8155" y="197"/>
                    <a:pt x="8489" y="187"/>
                    <a:pt x="8828" y="182"/>
                  </a:cubicBezTo>
                  <a:cubicBezTo>
                    <a:pt x="8894" y="181"/>
                    <a:pt x="8961" y="181"/>
                    <a:pt x="9028" y="181"/>
                  </a:cubicBezTo>
                  <a:cubicBezTo>
                    <a:pt x="9295" y="181"/>
                    <a:pt x="9562" y="187"/>
                    <a:pt x="9829" y="187"/>
                  </a:cubicBezTo>
                  <a:cubicBezTo>
                    <a:pt x="9916" y="187"/>
                    <a:pt x="9998" y="192"/>
                    <a:pt x="10080" y="197"/>
                  </a:cubicBezTo>
                  <a:lnTo>
                    <a:pt x="10332" y="206"/>
                  </a:lnTo>
                  <a:lnTo>
                    <a:pt x="10835" y="230"/>
                  </a:lnTo>
                  <a:cubicBezTo>
                    <a:pt x="10917" y="235"/>
                    <a:pt x="10999" y="240"/>
                    <a:pt x="11087" y="250"/>
                  </a:cubicBezTo>
                  <a:lnTo>
                    <a:pt x="11333" y="269"/>
                  </a:lnTo>
                  <a:lnTo>
                    <a:pt x="11836" y="313"/>
                  </a:lnTo>
                  <a:lnTo>
                    <a:pt x="11962" y="322"/>
                  </a:lnTo>
                  <a:lnTo>
                    <a:pt x="12088" y="337"/>
                  </a:lnTo>
                  <a:lnTo>
                    <a:pt x="12334" y="366"/>
                  </a:lnTo>
                  <a:lnTo>
                    <a:pt x="12833" y="424"/>
                  </a:lnTo>
                  <a:cubicBezTo>
                    <a:pt x="12915" y="434"/>
                    <a:pt x="13002" y="448"/>
                    <a:pt x="13084" y="463"/>
                  </a:cubicBezTo>
                  <a:lnTo>
                    <a:pt x="13331" y="501"/>
                  </a:lnTo>
                  <a:lnTo>
                    <a:pt x="13829" y="583"/>
                  </a:lnTo>
                  <a:cubicBezTo>
                    <a:pt x="13911" y="593"/>
                    <a:pt x="13994" y="613"/>
                    <a:pt x="14076" y="627"/>
                  </a:cubicBezTo>
                  <a:lnTo>
                    <a:pt x="14323" y="675"/>
                  </a:lnTo>
                  <a:lnTo>
                    <a:pt x="14816" y="772"/>
                  </a:lnTo>
                  <a:lnTo>
                    <a:pt x="15798" y="1004"/>
                  </a:lnTo>
                  <a:cubicBezTo>
                    <a:pt x="15479" y="908"/>
                    <a:pt x="15154" y="811"/>
                    <a:pt x="14830" y="724"/>
                  </a:cubicBezTo>
                  <a:lnTo>
                    <a:pt x="14337" y="608"/>
                  </a:lnTo>
                  <a:lnTo>
                    <a:pt x="14090" y="550"/>
                  </a:lnTo>
                  <a:cubicBezTo>
                    <a:pt x="14013" y="525"/>
                    <a:pt x="13931" y="506"/>
                    <a:pt x="13848" y="492"/>
                  </a:cubicBezTo>
                  <a:lnTo>
                    <a:pt x="13350" y="400"/>
                  </a:lnTo>
                  <a:lnTo>
                    <a:pt x="13104" y="351"/>
                  </a:lnTo>
                  <a:cubicBezTo>
                    <a:pt x="13021" y="337"/>
                    <a:pt x="12939" y="322"/>
                    <a:pt x="12852" y="313"/>
                  </a:cubicBezTo>
                  <a:lnTo>
                    <a:pt x="12354" y="235"/>
                  </a:lnTo>
                  <a:lnTo>
                    <a:pt x="12102" y="201"/>
                  </a:lnTo>
                  <a:lnTo>
                    <a:pt x="11977" y="182"/>
                  </a:lnTo>
                  <a:lnTo>
                    <a:pt x="11851" y="168"/>
                  </a:lnTo>
                  <a:cubicBezTo>
                    <a:pt x="10892" y="57"/>
                    <a:pt x="9928" y="0"/>
                    <a:pt x="8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263087" y="4041292"/>
              <a:ext cx="1896692" cy="206040"/>
            </a:xfrm>
            <a:custGeom>
              <a:avLst/>
              <a:gdLst/>
              <a:ahLst/>
              <a:cxnLst/>
              <a:rect l="l" t="t" r="r" b="b"/>
              <a:pathLst>
                <a:path w="13182" h="1432" extrusionOk="0">
                  <a:moveTo>
                    <a:pt x="5860" y="1"/>
                  </a:moveTo>
                  <a:cubicBezTo>
                    <a:pt x="5003" y="1"/>
                    <a:pt x="4149" y="49"/>
                    <a:pt x="3295" y="145"/>
                  </a:cubicBezTo>
                  <a:cubicBezTo>
                    <a:pt x="2182" y="266"/>
                    <a:pt x="1079" y="474"/>
                    <a:pt x="1" y="764"/>
                  </a:cubicBezTo>
                  <a:cubicBezTo>
                    <a:pt x="1094" y="542"/>
                    <a:pt x="2197" y="382"/>
                    <a:pt x="3309" y="285"/>
                  </a:cubicBezTo>
                  <a:lnTo>
                    <a:pt x="4141" y="227"/>
                  </a:lnTo>
                  <a:cubicBezTo>
                    <a:pt x="4422" y="213"/>
                    <a:pt x="4697" y="203"/>
                    <a:pt x="4978" y="193"/>
                  </a:cubicBezTo>
                  <a:cubicBezTo>
                    <a:pt x="5254" y="179"/>
                    <a:pt x="5534" y="184"/>
                    <a:pt x="5810" y="179"/>
                  </a:cubicBezTo>
                  <a:cubicBezTo>
                    <a:pt x="5838" y="178"/>
                    <a:pt x="5866" y="177"/>
                    <a:pt x="5894" y="177"/>
                  </a:cubicBezTo>
                  <a:cubicBezTo>
                    <a:pt x="6006" y="177"/>
                    <a:pt x="6118" y="184"/>
                    <a:pt x="6231" y="184"/>
                  </a:cubicBezTo>
                  <a:lnTo>
                    <a:pt x="6647" y="193"/>
                  </a:lnTo>
                  <a:cubicBezTo>
                    <a:pt x="6787" y="198"/>
                    <a:pt x="6922" y="203"/>
                    <a:pt x="7063" y="213"/>
                  </a:cubicBezTo>
                  <a:lnTo>
                    <a:pt x="7479" y="237"/>
                  </a:lnTo>
                  <a:cubicBezTo>
                    <a:pt x="7551" y="242"/>
                    <a:pt x="7619" y="242"/>
                    <a:pt x="7687" y="251"/>
                  </a:cubicBezTo>
                  <a:lnTo>
                    <a:pt x="7895" y="271"/>
                  </a:lnTo>
                  <a:lnTo>
                    <a:pt x="8311" y="309"/>
                  </a:lnTo>
                  <a:cubicBezTo>
                    <a:pt x="8867" y="363"/>
                    <a:pt x="9418" y="440"/>
                    <a:pt x="9965" y="537"/>
                  </a:cubicBezTo>
                  <a:cubicBezTo>
                    <a:pt x="10033" y="551"/>
                    <a:pt x="10100" y="561"/>
                    <a:pt x="10168" y="571"/>
                  </a:cubicBezTo>
                  <a:lnTo>
                    <a:pt x="10376" y="614"/>
                  </a:lnTo>
                  <a:lnTo>
                    <a:pt x="10782" y="701"/>
                  </a:lnTo>
                  <a:cubicBezTo>
                    <a:pt x="10850" y="721"/>
                    <a:pt x="10918" y="730"/>
                    <a:pt x="10985" y="750"/>
                  </a:cubicBezTo>
                  <a:lnTo>
                    <a:pt x="11189" y="803"/>
                  </a:lnTo>
                  <a:lnTo>
                    <a:pt x="11595" y="904"/>
                  </a:lnTo>
                  <a:cubicBezTo>
                    <a:pt x="11730" y="938"/>
                    <a:pt x="11861" y="982"/>
                    <a:pt x="11992" y="1025"/>
                  </a:cubicBezTo>
                  <a:lnTo>
                    <a:pt x="12393" y="1146"/>
                  </a:lnTo>
                  <a:cubicBezTo>
                    <a:pt x="12461" y="1161"/>
                    <a:pt x="12524" y="1190"/>
                    <a:pt x="12591" y="1214"/>
                  </a:cubicBezTo>
                  <a:lnTo>
                    <a:pt x="12785" y="1286"/>
                  </a:lnTo>
                  <a:lnTo>
                    <a:pt x="13181" y="1432"/>
                  </a:lnTo>
                  <a:cubicBezTo>
                    <a:pt x="12161" y="958"/>
                    <a:pt x="11092" y="614"/>
                    <a:pt x="9989" y="396"/>
                  </a:cubicBezTo>
                  <a:cubicBezTo>
                    <a:pt x="9442" y="280"/>
                    <a:pt x="8886" y="193"/>
                    <a:pt x="8330" y="135"/>
                  </a:cubicBezTo>
                  <a:cubicBezTo>
                    <a:pt x="7774" y="72"/>
                    <a:pt x="7213" y="34"/>
                    <a:pt x="6651" y="14"/>
                  </a:cubicBezTo>
                  <a:cubicBezTo>
                    <a:pt x="6387" y="5"/>
                    <a:pt x="6124" y="1"/>
                    <a:pt x="58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156962" y="3869642"/>
              <a:ext cx="2106189" cy="221147"/>
            </a:xfrm>
            <a:custGeom>
              <a:avLst/>
              <a:gdLst/>
              <a:ahLst/>
              <a:cxnLst/>
              <a:rect l="l" t="t" r="r" b="b"/>
              <a:pathLst>
                <a:path w="14638" h="1537" extrusionOk="0">
                  <a:moveTo>
                    <a:pt x="7751" y="0"/>
                  </a:moveTo>
                  <a:cubicBezTo>
                    <a:pt x="7630" y="0"/>
                    <a:pt x="7508" y="1"/>
                    <a:pt x="7387" y="3"/>
                  </a:cubicBezTo>
                  <a:cubicBezTo>
                    <a:pt x="6139" y="27"/>
                    <a:pt x="4896" y="133"/>
                    <a:pt x="3662" y="317"/>
                  </a:cubicBezTo>
                  <a:cubicBezTo>
                    <a:pt x="2429" y="501"/>
                    <a:pt x="1210" y="743"/>
                    <a:pt x="1" y="1053"/>
                  </a:cubicBezTo>
                  <a:cubicBezTo>
                    <a:pt x="1225" y="815"/>
                    <a:pt x="2448" y="612"/>
                    <a:pt x="3682" y="453"/>
                  </a:cubicBezTo>
                  <a:cubicBezTo>
                    <a:pt x="4296" y="380"/>
                    <a:pt x="4915" y="312"/>
                    <a:pt x="5534" y="269"/>
                  </a:cubicBezTo>
                  <a:cubicBezTo>
                    <a:pt x="6154" y="221"/>
                    <a:pt x="6773" y="187"/>
                    <a:pt x="7392" y="182"/>
                  </a:cubicBezTo>
                  <a:cubicBezTo>
                    <a:pt x="7516" y="180"/>
                    <a:pt x="7639" y="179"/>
                    <a:pt x="7763" y="179"/>
                  </a:cubicBezTo>
                  <a:cubicBezTo>
                    <a:pt x="8259" y="179"/>
                    <a:pt x="8754" y="194"/>
                    <a:pt x="9249" y="225"/>
                  </a:cubicBezTo>
                  <a:cubicBezTo>
                    <a:pt x="9868" y="264"/>
                    <a:pt x="10483" y="332"/>
                    <a:pt x="11092" y="433"/>
                  </a:cubicBezTo>
                  <a:cubicBezTo>
                    <a:pt x="11706" y="535"/>
                    <a:pt x="12311" y="670"/>
                    <a:pt x="12901" y="854"/>
                  </a:cubicBezTo>
                  <a:cubicBezTo>
                    <a:pt x="13496" y="1028"/>
                    <a:pt x="14077" y="1261"/>
                    <a:pt x="14638" y="1536"/>
                  </a:cubicBezTo>
                  <a:cubicBezTo>
                    <a:pt x="14091" y="1227"/>
                    <a:pt x="13525" y="970"/>
                    <a:pt x="12935" y="767"/>
                  </a:cubicBezTo>
                  <a:cubicBezTo>
                    <a:pt x="12340" y="569"/>
                    <a:pt x="11735" y="409"/>
                    <a:pt x="11121" y="293"/>
                  </a:cubicBezTo>
                  <a:cubicBezTo>
                    <a:pt x="10008" y="83"/>
                    <a:pt x="8878" y="0"/>
                    <a:pt x="7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92074" y="4117405"/>
              <a:ext cx="2383887" cy="207910"/>
            </a:xfrm>
            <a:custGeom>
              <a:avLst/>
              <a:gdLst/>
              <a:ahLst/>
              <a:cxnLst/>
              <a:rect l="l" t="t" r="r" b="b"/>
              <a:pathLst>
                <a:path w="16568" h="1445" extrusionOk="0">
                  <a:moveTo>
                    <a:pt x="8922" y="1"/>
                  </a:moveTo>
                  <a:cubicBezTo>
                    <a:pt x="8697" y="1"/>
                    <a:pt x="8472" y="3"/>
                    <a:pt x="8248" y="8"/>
                  </a:cubicBezTo>
                  <a:cubicBezTo>
                    <a:pt x="6840" y="27"/>
                    <a:pt x="5442" y="143"/>
                    <a:pt x="4054" y="356"/>
                  </a:cubicBezTo>
                  <a:cubicBezTo>
                    <a:pt x="3357" y="462"/>
                    <a:pt x="2671" y="598"/>
                    <a:pt x="1989" y="772"/>
                  </a:cubicBezTo>
                  <a:cubicBezTo>
                    <a:pt x="1819" y="820"/>
                    <a:pt x="1650" y="859"/>
                    <a:pt x="1481" y="912"/>
                  </a:cubicBezTo>
                  <a:lnTo>
                    <a:pt x="1229" y="990"/>
                  </a:lnTo>
                  <a:cubicBezTo>
                    <a:pt x="1147" y="1014"/>
                    <a:pt x="1065" y="1043"/>
                    <a:pt x="982" y="1072"/>
                  </a:cubicBezTo>
                  <a:cubicBezTo>
                    <a:pt x="649" y="1178"/>
                    <a:pt x="320" y="1309"/>
                    <a:pt x="0" y="1444"/>
                  </a:cubicBezTo>
                  <a:cubicBezTo>
                    <a:pt x="653" y="1202"/>
                    <a:pt x="1326" y="1004"/>
                    <a:pt x="2008" y="854"/>
                  </a:cubicBezTo>
                  <a:cubicBezTo>
                    <a:pt x="2690" y="704"/>
                    <a:pt x="3377" y="583"/>
                    <a:pt x="4073" y="491"/>
                  </a:cubicBezTo>
                  <a:cubicBezTo>
                    <a:pt x="4765" y="399"/>
                    <a:pt x="5461" y="327"/>
                    <a:pt x="6158" y="279"/>
                  </a:cubicBezTo>
                  <a:cubicBezTo>
                    <a:pt x="6855" y="230"/>
                    <a:pt x="7551" y="196"/>
                    <a:pt x="8248" y="187"/>
                  </a:cubicBezTo>
                  <a:cubicBezTo>
                    <a:pt x="8511" y="181"/>
                    <a:pt x="8775" y="178"/>
                    <a:pt x="9039" y="178"/>
                  </a:cubicBezTo>
                  <a:cubicBezTo>
                    <a:pt x="10173" y="178"/>
                    <a:pt x="11306" y="229"/>
                    <a:pt x="12436" y="327"/>
                  </a:cubicBezTo>
                  <a:cubicBezTo>
                    <a:pt x="13133" y="390"/>
                    <a:pt x="13825" y="472"/>
                    <a:pt x="14516" y="588"/>
                  </a:cubicBezTo>
                  <a:cubicBezTo>
                    <a:pt x="15203" y="699"/>
                    <a:pt x="15890" y="845"/>
                    <a:pt x="16567" y="1023"/>
                  </a:cubicBezTo>
                  <a:cubicBezTo>
                    <a:pt x="15900" y="806"/>
                    <a:pt x="15218" y="632"/>
                    <a:pt x="14531" y="501"/>
                  </a:cubicBezTo>
                  <a:cubicBezTo>
                    <a:pt x="13839" y="370"/>
                    <a:pt x="13148" y="269"/>
                    <a:pt x="12451" y="187"/>
                  </a:cubicBezTo>
                  <a:cubicBezTo>
                    <a:pt x="11750" y="109"/>
                    <a:pt x="11053" y="61"/>
                    <a:pt x="10352" y="27"/>
                  </a:cubicBezTo>
                  <a:cubicBezTo>
                    <a:pt x="9875" y="11"/>
                    <a:pt x="9399" y="1"/>
                    <a:pt x="8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05149" y="3991077"/>
              <a:ext cx="983598" cy="99711"/>
            </a:xfrm>
            <a:custGeom>
              <a:avLst/>
              <a:gdLst/>
              <a:ahLst/>
              <a:cxnLst/>
              <a:rect l="l" t="t" r="r" b="b"/>
              <a:pathLst>
                <a:path w="6836" h="693" extrusionOk="0">
                  <a:moveTo>
                    <a:pt x="2888" y="1"/>
                  </a:moveTo>
                  <a:cubicBezTo>
                    <a:pt x="2498" y="1"/>
                    <a:pt x="2107" y="15"/>
                    <a:pt x="1718" y="44"/>
                  </a:cubicBezTo>
                  <a:cubicBezTo>
                    <a:pt x="1142" y="83"/>
                    <a:pt x="567" y="155"/>
                    <a:pt x="1" y="267"/>
                  </a:cubicBezTo>
                  <a:cubicBezTo>
                    <a:pt x="576" y="228"/>
                    <a:pt x="1152" y="199"/>
                    <a:pt x="1723" y="184"/>
                  </a:cubicBezTo>
                  <a:cubicBezTo>
                    <a:pt x="2013" y="175"/>
                    <a:pt x="2298" y="175"/>
                    <a:pt x="2584" y="175"/>
                  </a:cubicBezTo>
                  <a:lnTo>
                    <a:pt x="3014" y="179"/>
                  </a:lnTo>
                  <a:lnTo>
                    <a:pt x="3445" y="194"/>
                  </a:lnTo>
                  <a:lnTo>
                    <a:pt x="3870" y="213"/>
                  </a:lnTo>
                  <a:lnTo>
                    <a:pt x="4301" y="242"/>
                  </a:lnTo>
                  <a:cubicBezTo>
                    <a:pt x="4441" y="252"/>
                    <a:pt x="4586" y="267"/>
                    <a:pt x="4726" y="281"/>
                  </a:cubicBezTo>
                  <a:cubicBezTo>
                    <a:pt x="4872" y="296"/>
                    <a:pt x="5012" y="320"/>
                    <a:pt x="5152" y="334"/>
                  </a:cubicBezTo>
                  <a:cubicBezTo>
                    <a:pt x="5723" y="407"/>
                    <a:pt x="6284" y="523"/>
                    <a:pt x="6835" y="692"/>
                  </a:cubicBezTo>
                  <a:cubicBezTo>
                    <a:pt x="6303" y="455"/>
                    <a:pt x="5747" y="291"/>
                    <a:pt x="5176" y="194"/>
                  </a:cubicBezTo>
                  <a:cubicBezTo>
                    <a:pt x="4606" y="92"/>
                    <a:pt x="4030" y="30"/>
                    <a:pt x="3449" y="10"/>
                  </a:cubicBezTo>
                  <a:cubicBezTo>
                    <a:pt x="3263" y="4"/>
                    <a:pt x="3075" y="1"/>
                    <a:pt x="28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750271" y="4160857"/>
              <a:ext cx="1017699" cy="87193"/>
            </a:xfrm>
            <a:custGeom>
              <a:avLst/>
              <a:gdLst/>
              <a:ahLst/>
              <a:cxnLst/>
              <a:rect l="l" t="t" r="r" b="b"/>
              <a:pathLst>
                <a:path w="7073" h="606" extrusionOk="0">
                  <a:moveTo>
                    <a:pt x="2221" y="1"/>
                  </a:moveTo>
                  <a:cubicBezTo>
                    <a:pt x="2071" y="6"/>
                    <a:pt x="1921" y="10"/>
                    <a:pt x="1776" y="15"/>
                  </a:cubicBezTo>
                  <a:cubicBezTo>
                    <a:pt x="1181" y="39"/>
                    <a:pt x="586" y="93"/>
                    <a:pt x="0" y="175"/>
                  </a:cubicBezTo>
                  <a:cubicBezTo>
                    <a:pt x="591" y="165"/>
                    <a:pt x="1186" y="160"/>
                    <a:pt x="1776" y="160"/>
                  </a:cubicBezTo>
                  <a:lnTo>
                    <a:pt x="2221" y="165"/>
                  </a:lnTo>
                  <a:lnTo>
                    <a:pt x="2661" y="175"/>
                  </a:lnTo>
                  <a:lnTo>
                    <a:pt x="3106" y="189"/>
                  </a:lnTo>
                  <a:lnTo>
                    <a:pt x="3546" y="209"/>
                  </a:lnTo>
                  <a:lnTo>
                    <a:pt x="3991" y="238"/>
                  </a:lnTo>
                  <a:lnTo>
                    <a:pt x="4431" y="272"/>
                  </a:lnTo>
                  <a:cubicBezTo>
                    <a:pt x="4581" y="286"/>
                    <a:pt x="4726" y="296"/>
                    <a:pt x="4871" y="310"/>
                  </a:cubicBezTo>
                  <a:lnTo>
                    <a:pt x="5312" y="359"/>
                  </a:lnTo>
                  <a:cubicBezTo>
                    <a:pt x="5902" y="422"/>
                    <a:pt x="6487" y="509"/>
                    <a:pt x="7072" y="605"/>
                  </a:cubicBezTo>
                  <a:cubicBezTo>
                    <a:pt x="6501" y="436"/>
                    <a:pt x="5921" y="310"/>
                    <a:pt x="5331" y="218"/>
                  </a:cubicBezTo>
                  <a:cubicBezTo>
                    <a:pt x="5186" y="194"/>
                    <a:pt x="5036" y="170"/>
                    <a:pt x="4891" y="151"/>
                  </a:cubicBezTo>
                  <a:cubicBezTo>
                    <a:pt x="4746" y="131"/>
                    <a:pt x="4596" y="117"/>
                    <a:pt x="4446" y="97"/>
                  </a:cubicBezTo>
                  <a:cubicBezTo>
                    <a:pt x="4301" y="83"/>
                    <a:pt x="4151" y="73"/>
                    <a:pt x="4006" y="59"/>
                  </a:cubicBezTo>
                  <a:lnTo>
                    <a:pt x="3556" y="30"/>
                  </a:lnTo>
                  <a:lnTo>
                    <a:pt x="3111" y="10"/>
                  </a:lnTo>
                  <a:cubicBezTo>
                    <a:pt x="2966" y="6"/>
                    <a:pt x="2816" y="1"/>
                    <a:pt x="2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549844" y="3785040"/>
              <a:ext cx="827627" cy="62157"/>
            </a:xfrm>
            <a:custGeom>
              <a:avLst/>
              <a:gdLst/>
              <a:ahLst/>
              <a:cxnLst/>
              <a:rect l="l" t="t" r="r" b="b"/>
              <a:pathLst>
                <a:path w="5752" h="432" extrusionOk="0">
                  <a:moveTo>
                    <a:pt x="2869" y="1"/>
                  </a:moveTo>
                  <a:lnTo>
                    <a:pt x="2506" y="15"/>
                  </a:lnTo>
                  <a:cubicBezTo>
                    <a:pt x="2385" y="25"/>
                    <a:pt x="2264" y="30"/>
                    <a:pt x="2143" y="39"/>
                  </a:cubicBezTo>
                  <a:lnTo>
                    <a:pt x="1780" y="78"/>
                  </a:lnTo>
                  <a:cubicBezTo>
                    <a:pt x="1659" y="93"/>
                    <a:pt x="1539" y="107"/>
                    <a:pt x="1418" y="127"/>
                  </a:cubicBezTo>
                  <a:cubicBezTo>
                    <a:pt x="939" y="194"/>
                    <a:pt x="465" y="296"/>
                    <a:pt x="0" y="431"/>
                  </a:cubicBezTo>
                  <a:cubicBezTo>
                    <a:pt x="479" y="368"/>
                    <a:pt x="958" y="310"/>
                    <a:pt x="1442" y="267"/>
                  </a:cubicBezTo>
                  <a:lnTo>
                    <a:pt x="1800" y="238"/>
                  </a:lnTo>
                  <a:lnTo>
                    <a:pt x="2158" y="214"/>
                  </a:lnTo>
                  <a:lnTo>
                    <a:pt x="2516" y="194"/>
                  </a:lnTo>
                  <a:lnTo>
                    <a:pt x="2874" y="185"/>
                  </a:lnTo>
                  <a:lnTo>
                    <a:pt x="3232" y="180"/>
                  </a:lnTo>
                  <a:lnTo>
                    <a:pt x="3594" y="180"/>
                  </a:lnTo>
                  <a:lnTo>
                    <a:pt x="3952" y="185"/>
                  </a:lnTo>
                  <a:cubicBezTo>
                    <a:pt x="4068" y="189"/>
                    <a:pt x="4189" y="194"/>
                    <a:pt x="4310" y="194"/>
                  </a:cubicBezTo>
                  <a:cubicBezTo>
                    <a:pt x="4789" y="209"/>
                    <a:pt x="5268" y="233"/>
                    <a:pt x="5752" y="252"/>
                  </a:cubicBezTo>
                  <a:cubicBezTo>
                    <a:pt x="5278" y="160"/>
                    <a:pt x="4799" y="93"/>
                    <a:pt x="4320" y="49"/>
                  </a:cubicBezTo>
                  <a:cubicBezTo>
                    <a:pt x="4199" y="39"/>
                    <a:pt x="4078" y="30"/>
                    <a:pt x="3957" y="25"/>
                  </a:cubicBezTo>
                  <a:lnTo>
                    <a:pt x="3594" y="6"/>
                  </a:lnTo>
                  <a:lnTo>
                    <a:pt x="3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339980" y="3767630"/>
              <a:ext cx="939713" cy="105322"/>
            </a:xfrm>
            <a:custGeom>
              <a:avLst/>
              <a:gdLst/>
              <a:ahLst/>
              <a:cxnLst/>
              <a:rect l="l" t="t" r="r" b="b"/>
              <a:pathLst>
                <a:path w="6531" h="732" extrusionOk="0">
                  <a:moveTo>
                    <a:pt x="5020" y="0"/>
                  </a:moveTo>
                  <a:cubicBezTo>
                    <a:pt x="4974" y="0"/>
                    <a:pt x="4928" y="0"/>
                    <a:pt x="4882" y="1"/>
                  </a:cubicBezTo>
                  <a:cubicBezTo>
                    <a:pt x="4606" y="1"/>
                    <a:pt x="4330" y="15"/>
                    <a:pt x="4054" y="30"/>
                  </a:cubicBezTo>
                  <a:cubicBezTo>
                    <a:pt x="3784" y="40"/>
                    <a:pt x="3508" y="59"/>
                    <a:pt x="3232" y="88"/>
                  </a:cubicBezTo>
                  <a:cubicBezTo>
                    <a:pt x="2956" y="117"/>
                    <a:pt x="2681" y="146"/>
                    <a:pt x="2415" y="189"/>
                  </a:cubicBezTo>
                  <a:cubicBezTo>
                    <a:pt x="2144" y="228"/>
                    <a:pt x="1868" y="272"/>
                    <a:pt x="1597" y="330"/>
                  </a:cubicBezTo>
                  <a:cubicBezTo>
                    <a:pt x="1055" y="431"/>
                    <a:pt x="523" y="567"/>
                    <a:pt x="1" y="731"/>
                  </a:cubicBezTo>
                  <a:cubicBezTo>
                    <a:pt x="543" y="639"/>
                    <a:pt x="1080" y="547"/>
                    <a:pt x="1621" y="465"/>
                  </a:cubicBezTo>
                  <a:lnTo>
                    <a:pt x="2028" y="412"/>
                  </a:lnTo>
                  <a:lnTo>
                    <a:pt x="2434" y="359"/>
                  </a:lnTo>
                  <a:lnTo>
                    <a:pt x="2840" y="310"/>
                  </a:lnTo>
                  <a:cubicBezTo>
                    <a:pt x="2981" y="296"/>
                    <a:pt x="3116" y="281"/>
                    <a:pt x="3251" y="272"/>
                  </a:cubicBezTo>
                  <a:lnTo>
                    <a:pt x="3658" y="233"/>
                  </a:lnTo>
                  <a:lnTo>
                    <a:pt x="4069" y="199"/>
                  </a:lnTo>
                  <a:lnTo>
                    <a:pt x="4475" y="170"/>
                  </a:lnTo>
                  <a:lnTo>
                    <a:pt x="4886" y="146"/>
                  </a:lnTo>
                  <a:cubicBezTo>
                    <a:pt x="5433" y="112"/>
                    <a:pt x="5980" y="93"/>
                    <a:pt x="6531" y="69"/>
                  </a:cubicBezTo>
                  <a:cubicBezTo>
                    <a:pt x="6026" y="24"/>
                    <a:pt x="5525" y="0"/>
                    <a:pt x="5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26038" y="4282005"/>
              <a:ext cx="3042880" cy="325750"/>
            </a:xfrm>
            <a:custGeom>
              <a:avLst/>
              <a:gdLst/>
              <a:ahLst/>
              <a:cxnLst/>
              <a:rect l="l" t="t" r="r" b="b"/>
              <a:pathLst>
                <a:path w="21148" h="2264" extrusionOk="0">
                  <a:moveTo>
                    <a:pt x="12331" y="0"/>
                  </a:moveTo>
                  <a:cubicBezTo>
                    <a:pt x="11829" y="0"/>
                    <a:pt x="11328" y="8"/>
                    <a:pt x="10825" y="25"/>
                  </a:cubicBezTo>
                  <a:cubicBezTo>
                    <a:pt x="9563" y="63"/>
                    <a:pt x="8305" y="160"/>
                    <a:pt x="7048" y="305"/>
                  </a:cubicBezTo>
                  <a:cubicBezTo>
                    <a:pt x="5930" y="441"/>
                    <a:pt x="4813" y="610"/>
                    <a:pt x="3701" y="799"/>
                  </a:cubicBezTo>
                  <a:cubicBezTo>
                    <a:pt x="2714" y="968"/>
                    <a:pt x="1727" y="1152"/>
                    <a:pt x="735" y="1321"/>
                  </a:cubicBezTo>
                  <a:lnTo>
                    <a:pt x="387" y="1379"/>
                  </a:lnTo>
                  <a:cubicBezTo>
                    <a:pt x="155" y="1418"/>
                    <a:pt x="0" y="1722"/>
                    <a:pt x="73" y="1940"/>
                  </a:cubicBezTo>
                  <a:cubicBezTo>
                    <a:pt x="143" y="2155"/>
                    <a:pt x="316" y="2264"/>
                    <a:pt x="521" y="2264"/>
                  </a:cubicBezTo>
                  <a:cubicBezTo>
                    <a:pt x="556" y="2264"/>
                    <a:pt x="592" y="2261"/>
                    <a:pt x="629" y="2254"/>
                  </a:cubicBezTo>
                  <a:lnTo>
                    <a:pt x="629" y="2250"/>
                  </a:lnTo>
                  <a:cubicBezTo>
                    <a:pt x="1606" y="2090"/>
                    <a:pt x="2578" y="1911"/>
                    <a:pt x="3551" y="1737"/>
                  </a:cubicBezTo>
                  <a:cubicBezTo>
                    <a:pt x="4068" y="1650"/>
                    <a:pt x="4586" y="1563"/>
                    <a:pt x="5103" y="1481"/>
                  </a:cubicBezTo>
                  <a:cubicBezTo>
                    <a:pt x="5374" y="1442"/>
                    <a:pt x="5645" y="1398"/>
                    <a:pt x="5916" y="1360"/>
                  </a:cubicBezTo>
                  <a:lnTo>
                    <a:pt x="6105" y="1335"/>
                  </a:lnTo>
                  <a:lnTo>
                    <a:pt x="6206" y="1321"/>
                  </a:lnTo>
                  <a:lnTo>
                    <a:pt x="6237" y="1314"/>
                  </a:lnTo>
                  <a:lnTo>
                    <a:pt x="6237" y="1314"/>
                  </a:lnTo>
                  <a:lnTo>
                    <a:pt x="6656" y="1263"/>
                  </a:lnTo>
                  <a:cubicBezTo>
                    <a:pt x="7865" y="1108"/>
                    <a:pt x="9089" y="1002"/>
                    <a:pt x="10308" y="948"/>
                  </a:cubicBezTo>
                  <a:cubicBezTo>
                    <a:pt x="10967" y="920"/>
                    <a:pt x="11626" y="906"/>
                    <a:pt x="12286" y="906"/>
                  </a:cubicBezTo>
                  <a:cubicBezTo>
                    <a:pt x="13080" y="906"/>
                    <a:pt x="13874" y="926"/>
                    <a:pt x="14666" y="963"/>
                  </a:cubicBezTo>
                  <a:cubicBezTo>
                    <a:pt x="15503" y="1007"/>
                    <a:pt x="16335" y="1065"/>
                    <a:pt x="17167" y="1147"/>
                  </a:cubicBezTo>
                  <a:cubicBezTo>
                    <a:pt x="17612" y="1185"/>
                    <a:pt x="18062" y="1234"/>
                    <a:pt x="18507" y="1287"/>
                  </a:cubicBezTo>
                  <a:cubicBezTo>
                    <a:pt x="18734" y="1316"/>
                    <a:pt x="18957" y="1340"/>
                    <a:pt x="19184" y="1369"/>
                  </a:cubicBezTo>
                  <a:lnTo>
                    <a:pt x="19527" y="1413"/>
                  </a:lnTo>
                  <a:lnTo>
                    <a:pt x="19581" y="1422"/>
                  </a:lnTo>
                  <a:lnTo>
                    <a:pt x="19614" y="1427"/>
                  </a:lnTo>
                  <a:lnTo>
                    <a:pt x="19832" y="1456"/>
                  </a:lnTo>
                  <a:cubicBezTo>
                    <a:pt x="20064" y="1490"/>
                    <a:pt x="20301" y="1524"/>
                    <a:pt x="20538" y="1558"/>
                  </a:cubicBezTo>
                  <a:cubicBezTo>
                    <a:pt x="20575" y="1567"/>
                    <a:pt x="20612" y="1571"/>
                    <a:pt x="20650" y="1571"/>
                  </a:cubicBezTo>
                  <a:cubicBezTo>
                    <a:pt x="20732" y="1571"/>
                    <a:pt x="20814" y="1551"/>
                    <a:pt x="20887" y="1514"/>
                  </a:cubicBezTo>
                  <a:cubicBezTo>
                    <a:pt x="20988" y="1452"/>
                    <a:pt x="21065" y="1355"/>
                    <a:pt x="21094" y="1239"/>
                  </a:cubicBezTo>
                  <a:cubicBezTo>
                    <a:pt x="21148" y="1026"/>
                    <a:pt x="21032" y="721"/>
                    <a:pt x="20780" y="682"/>
                  </a:cubicBezTo>
                  <a:cubicBezTo>
                    <a:pt x="18957" y="412"/>
                    <a:pt x="17128" y="204"/>
                    <a:pt x="15285" y="92"/>
                  </a:cubicBezTo>
                  <a:cubicBezTo>
                    <a:pt x="14301" y="31"/>
                    <a:pt x="13317" y="0"/>
                    <a:pt x="12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19793" y="4281861"/>
              <a:ext cx="3036693" cy="325750"/>
            </a:xfrm>
            <a:custGeom>
              <a:avLst/>
              <a:gdLst/>
              <a:ahLst/>
              <a:cxnLst/>
              <a:rect l="l" t="t" r="r" b="b"/>
              <a:pathLst>
                <a:path w="21105" h="2264" extrusionOk="0">
                  <a:moveTo>
                    <a:pt x="1545" y="1422"/>
                  </a:moveTo>
                  <a:cubicBezTo>
                    <a:pt x="1533" y="1424"/>
                    <a:pt x="1523" y="1425"/>
                    <a:pt x="1523" y="1425"/>
                  </a:cubicBezTo>
                  <a:cubicBezTo>
                    <a:pt x="1524" y="1425"/>
                    <a:pt x="1530" y="1424"/>
                    <a:pt x="1545" y="1422"/>
                  </a:cubicBezTo>
                  <a:close/>
                  <a:moveTo>
                    <a:pt x="8813" y="0"/>
                  </a:moveTo>
                  <a:cubicBezTo>
                    <a:pt x="8018" y="0"/>
                    <a:pt x="7222" y="20"/>
                    <a:pt x="6429" y="59"/>
                  </a:cubicBezTo>
                  <a:cubicBezTo>
                    <a:pt x="4630" y="151"/>
                    <a:pt x="2840" y="335"/>
                    <a:pt x="1060" y="582"/>
                  </a:cubicBezTo>
                  <a:cubicBezTo>
                    <a:pt x="823" y="616"/>
                    <a:pt x="586" y="650"/>
                    <a:pt x="349" y="683"/>
                  </a:cubicBezTo>
                  <a:cubicBezTo>
                    <a:pt x="242" y="698"/>
                    <a:pt x="131" y="804"/>
                    <a:pt x="78" y="891"/>
                  </a:cubicBezTo>
                  <a:cubicBezTo>
                    <a:pt x="15" y="998"/>
                    <a:pt x="1" y="1124"/>
                    <a:pt x="34" y="1240"/>
                  </a:cubicBezTo>
                  <a:cubicBezTo>
                    <a:pt x="106" y="1463"/>
                    <a:pt x="281" y="1565"/>
                    <a:pt x="494" y="1565"/>
                  </a:cubicBezTo>
                  <a:cubicBezTo>
                    <a:pt x="526" y="1565"/>
                    <a:pt x="558" y="1563"/>
                    <a:pt x="591" y="1559"/>
                  </a:cubicBezTo>
                  <a:cubicBezTo>
                    <a:pt x="847" y="1520"/>
                    <a:pt x="1089" y="1486"/>
                    <a:pt x="1336" y="1453"/>
                  </a:cubicBezTo>
                  <a:lnTo>
                    <a:pt x="1490" y="1428"/>
                  </a:lnTo>
                  <a:lnTo>
                    <a:pt x="1568" y="1419"/>
                  </a:lnTo>
                  <a:lnTo>
                    <a:pt x="1568" y="1419"/>
                  </a:lnTo>
                  <a:cubicBezTo>
                    <a:pt x="1559" y="1420"/>
                    <a:pt x="1551" y="1421"/>
                    <a:pt x="1545" y="1422"/>
                  </a:cubicBezTo>
                  <a:lnTo>
                    <a:pt x="1545" y="1422"/>
                  </a:lnTo>
                  <a:cubicBezTo>
                    <a:pt x="1558" y="1420"/>
                    <a:pt x="1574" y="1419"/>
                    <a:pt x="1582" y="1419"/>
                  </a:cubicBezTo>
                  <a:lnTo>
                    <a:pt x="1945" y="1370"/>
                  </a:lnTo>
                  <a:cubicBezTo>
                    <a:pt x="2405" y="1312"/>
                    <a:pt x="2859" y="1259"/>
                    <a:pt x="3319" y="1211"/>
                  </a:cubicBezTo>
                  <a:cubicBezTo>
                    <a:pt x="4170" y="1124"/>
                    <a:pt x="5021" y="1051"/>
                    <a:pt x="5873" y="998"/>
                  </a:cubicBezTo>
                  <a:cubicBezTo>
                    <a:pt x="6852" y="940"/>
                    <a:pt x="7831" y="908"/>
                    <a:pt x="8810" y="908"/>
                  </a:cubicBezTo>
                  <a:cubicBezTo>
                    <a:pt x="9316" y="908"/>
                    <a:pt x="9822" y="917"/>
                    <a:pt x="10328" y="935"/>
                  </a:cubicBezTo>
                  <a:cubicBezTo>
                    <a:pt x="11576" y="974"/>
                    <a:pt x="12819" y="1066"/>
                    <a:pt x="14057" y="1215"/>
                  </a:cubicBezTo>
                  <a:cubicBezTo>
                    <a:pt x="14319" y="1242"/>
                    <a:pt x="14577" y="1277"/>
                    <a:pt x="14839" y="1313"/>
                  </a:cubicBezTo>
                  <a:lnTo>
                    <a:pt x="14839" y="1313"/>
                  </a:lnTo>
                  <a:cubicBezTo>
                    <a:pt x="14849" y="1314"/>
                    <a:pt x="14867" y="1317"/>
                    <a:pt x="14884" y="1319"/>
                  </a:cubicBezTo>
                  <a:lnTo>
                    <a:pt x="14884" y="1319"/>
                  </a:lnTo>
                  <a:cubicBezTo>
                    <a:pt x="14892" y="1320"/>
                    <a:pt x="14900" y="1321"/>
                    <a:pt x="14908" y="1322"/>
                  </a:cubicBezTo>
                  <a:cubicBezTo>
                    <a:pt x="14903" y="1321"/>
                    <a:pt x="14897" y="1320"/>
                    <a:pt x="14892" y="1320"/>
                  </a:cubicBezTo>
                  <a:lnTo>
                    <a:pt x="14892" y="1320"/>
                  </a:lnTo>
                  <a:cubicBezTo>
                    <a:pt x="14905" y="1321"/>
                    <a:pt x="14916" y="1322"/>
                    <a:pt x="14923" y="1322"/>
                  </a:cubicBezTo>
                  <a:lnTo>
                    <a:pt x="15015" y="1332"/>
                  </a:lnTo>
                  <a:lnTo>
                    <a:pt x="15237" y="1365"/>
                  </a:lnTo>
                  <a:cubicBezTo>
                    <a:pt x="15368" y="1385"/>
                    <a:pt x="15503" y="1404"/>
                    <a:pt x="15634" y="1423"/>
                  </a:cubicBezTo>
                  <a:cubicBezTo>
                    <a:pt x="16156" y="1501"/>
                    <a:pt x="16683" y="1588"/>
                    <a:pt x="17206" y="1680"/>
                  </a:cubicBezTo>
                  <a:cubicBezTo>
                    <a:pt x="18188" y="1844"/>
                    <a:pt x="19170" y="2028"/>
                    <a:pt x="20152" y="2197"/>
                  </a:cubicBezTo>
                  <a:cubicBezTo>
                    <a:pt x="20268" y="2217"/>
                    <a:pt x="20384" y="2236"/>
                    <a:pt x="20500" y="2255"/>
                  </a:cubicBezTo>
                  <a:cubicBezTo>
                    <a:pt x="20533" y="2261"/>
                    <a:pt x="20566" y="2264"/>
                    <a:pt x="20600" y="2264"/>
                  </a:cubicBezTo>
                  <a:cubicBezTo>
                    <a:pt x="20803" y="2264"/>
                    <a:pt x="21006" y="2161"/>
                    <a:pt x="21056" y="1941"/>
                  </a:cubicBezTo>
                  <a:cubicBezTo>
                    <a:pt x="21105" y="1723"/>
                    <a:pt x="20988" y="1423"/>
                    <a:pt x="20742" y="1385"/>
                  </a:cubicBezTo>
                  <a:lnTo>
                    <a:pt x="20742" y="1380"/>
                  </a:lnTo>
                  <a:cubicBezTo>
                    <a:pt x="19760" y="1215"/>
                    <a:pt x="18778" y="1032"/>
                    <a:pt x="17796" y="862"/>
                  </a:cubicBezTo>
                  <a:cubicBezTo>
                    <a:pt x="16698" y="669"/>
                    <a:pt x="15600" y="500"/>
                    <a:pt x="14497" y="359"/>
                  </a:cubicBezTo>
                  <a:cubicBezTo>
                    <a:pt x="13269" y="205"/>
                    <a:pt x="12030" y="98"/>
                    <a:pt x="10792" y="40"/>
                  </a:cubicBezTo>
                  <a:cubicBezTo>
                    <a:pt x="10134" y="14"/>
                    <a:pt x="9473" y="0"/>
                    <a:pt x="8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340947" y="4411498"/>
              <a:ext cx="504749" cy="209781"/>
            </a:xfrm>
            <a:custGeom>
              <a:avLst/>
              <a:gdLst/>
              <a:ahLst/>
              <a:cxnLst/>
              <a:rect l="l" t="t" r="r" b="b"/>
              <a:pathLst>
                <a:path w="3508" h="1458" extrusionOk="0">
                  <a:moveTo>
                    <a:pt x="0" y="0"/>
                  </a:moveTo>
                  <a:cubicBezTo>
                    <a:pt x="60" y="950"/>
                    <a:pt x="972" y="1457"/>
                    <a:pt x="1850" y="1457"/>
                  </a:cubicBezTo>
                  <a:cubicBezTo>
                    <a:pt x="2694" y="1457"/>
                    <a:pt x="3507" y="990"/>
                    <a:pt x="3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386126" y="4343298"/>
              <a:ext cx="413669" cy="172083"/>
            </a:xfrm>
            <a:custGeom>
              <a:avLst/>
              <a:gdLst/>
              <a:ahLst/>
              <a:cxnLst/>
              <a:rect l="l" t="t" r="r" b="b"/>
              <a:pathLst>
                <a:path w="2875" h="1196" extrusionOk="0">
                  <a:moveTo>
                    <a:pt x="1" y="0"/>
                  </a:moveTo>
                  <a:cubicBezTo>
                    <a:pt x="50" y="780"/>
                    <a:pt x="797" y="1196"/>
                    <a:pt x="1517" y="1196"/>
                  </a:cubicBezTo>
                  <a:cubicBezTo>
                    <a:pt x="2208" y="1196"/>
                    <a:pt x="2874" y="813"/>
                    <a:pt x="2874" y="0"/>
                  </a:cubicBezTo>
                  <a:close/>
                </a:path>
              </a:pathLst>
            </a:custGeom>
            <a:solidFill>
              <a:srgbClr val="FFE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44;p2"/>
          <p:cNvGrpSpPr/>
          <p:nvPr/>
        </p:nvGrpSpPr>
        <p:grpSpPr>
          <a:xfrm rot="-1530435" flipH="1">
            <a:off x="3098909" y="2833640"/>
            <a:ext cx="600064" cy="895683"/>
            <a:chOff x="-536575" y="-610175"/>
            <a:chExt cx="256250" cy="382500"/>
          </a:xfrm>
        </p:grpSpPr>
        <p:sp>
          <p:nvSpPr>
            <p:cNvPr id="45" name="Google Shape;45;p2"/>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rot="-2472094">
            <a:off x="8974277" y="2383426"/>
            <a:ext cx="614609" cy="1033015"/>
            <a:chOff x="-3487875" y="-1884325"/>
            <a:chExt cx="252400" cy="424225"/>
          </a:xfrm>
        </p:grpSpPr>
        <p:sp>
          <p:nvSpPr>
            <p:cNvPr id="60" name="Google Shape;60;p2"/>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2"/>
          <p:cNvSpPr txBox="1">
            <a:spLocks noGrp="1"/>
          </p:cNvSpPr>
          <p:nvPr>
            <p:ph type="ctrTitle"/>
          </p:nvPr>
        </p:nvSpPr>
        <p:spPr>
          <a:xfrm>
            <a:off x="3214400" y="466217"/>
            <a:ext cx="5763200" cy="2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atin typeface="Playfair Display Regular"/>
                <a:ea typeface="Playfair Display Regular"/>
                <a:cs typeface="Playfair Display Regular"/>
                <a:sym typeface="Playfair Display Regular"/>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1" name="Google Shape;121;p2"/>
          <p:cNvSpPr txBox="1">
            <a:spLocks noGrp="1"/>
          </p:cNvSpPr>
          <p:nvPr>
            <p:ph type="subTitle" idx="1"/>
          </p:nvPr>
        </p:nvSpPr>
        <p:spPr>
          <a:xfrm>
            <a:off x="3806933" y="2805517"/>
            <a:ext cx="4578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6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730683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2"/>
        <p:cNvGrpSpPr/>
        <p:nvPr/>
      </p:nvGrpSpPr>
      <p:grpSpPr>
        <a:xfrm>
          <a:off x="0" y="0"/>
          <a:ext cx="0" cy="0"/>
          <a:chOff x="0" y="0"/>
          <a:chExt cx="0" cy="0"/>
        </a:xfrm>
      </p:grpSpPr>
      <p:sp>
        <p:nvSpPr>
          <p:cNvPr id="123" name="Google Shape;123;p3"/>
          <p:cNvSpPr/>
          <p:nvPr/>
        </p:nvSpPr>
        <p:spPr>
          <a:xfrm rot="4499996">
            <a:off x="2390411" y="-419055"/>
            <a:ext cx="7090445" cy="7649985"/>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4" name="Google Shape;124;p3"/>
          <p:cNvGrpSpPr/>
          <p:nvPr/>
        </p:nvGrpSpPr>
        <p:grpSpPr>
          <a:xfrm>
            <a:off x="3500582" y="720035"/>
            <a:ext cx="4678951" cy="5371808"/>
            <a:chOff x="2637374" y="540025"/>
            <a:chExt cx="3026488" cy="4028856"/>
          </a:xfrm>
        </p:grpSpPr>
        <p:sp>
          <p:nvSpPr>
            <p:cNvPr id="125" name="Google Shape;125;p3"/>
            <p:cNvSpPr/>
            <p:nvPr/>
          </p:nvSpPr>
          <p:spPr>
            <a:xfrm>
              <a:off x="2637374" y="923843"/>
              <a:ext cx="3026488" cy="3645038"/>
            </a:xfrm>
            <a:custGeom>
              <a:avLst/>
              <a:gdLst/>
              <a:ahLst/>
              <a:cxnLst/>
              <a:rect l="l" t="t" r="r" b="b"/>
              <a:pathLst>
                <a:path w="8587" h="10342" extrusionOk="0">
                  <a:moveTo>
                    <a:pt x="494" y="0"/>
                  </a:moveTo>
                  <a:cubicBezTo>
                    <a:pt x="223" y="0"/>
                    <a:pt x="1" y="218"/>
                    <a:pt x="1" y="489"/>
                  </a:cubicBezTo>
                  <a:lnTo>
                    <a:pt x="1" y="9848"/>
                  </a:lnTo>
                  <a:cubicBezTo>
                    <a:pt x="1" y="10119"/>
                    <a:pt x="223" y="10342"/>
                    <a:pt x="494" y="10342"/>
                  </a:cubicBezTo>
                  <a:lnTo>
                    <a:pt x="8098" y="10342"/>
                  </a:lnTo>
                  <a:cubicBezTo>
                    <a:pt x="8369" y="10342"/>
                    <a:pt x="8586" y="10119"/>
                    <a:pt x="8586" y="9848"/>
                  </a:cubicBezTo>
                  <a:lnTo>
                    <a:pt x="8586" y="489"/>
                  </a:lnTo>
                  <a:cubicBezTo>
                    <a:pt x="8586" y="218"/>
                    <a:pt x="8369" y="0"/>
                    <a:pt x="8098"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637374" y="540025"/>
              <a:ext cx="3026488" cy="3643628"/>
            </a:xfrm>
            <a:custGeom>
              <a:avLst/>
              <a:gdLst/>
              <a:ahLst/>
              <a:cxnLst/>
              <a:rect l="l" t="t" r="r" b="b"/>
              <a:pathLst>
                <a:path w="8587" h="10338" extrusionOk="0">
                  <a:moveTo>
                    <a:pt x="494" y="1"/>
                  </a:moveTo>
                  <a:cubicBezTo>
                    <a:pt x="223" y="1"/>
                    <a:pt x="1" y="219"/>
                    <a:pt x="1" y="489"/>
                  </a:cubicBezTo>
                  <a:lnTo>
                    <a:pt x="1" y="9849"/>
                  </a:lnTo>
                  <a:cubicBezTo>
                    <a:pt x="1" y="10120"/>
                    <a:pt x="223" y="10338"/>
                    <a:pt x="494" y="10338"/>
                  </a:cubicBezTo>
                  <a:lnTo>
                    <a:pt x="818" y="10338"/>
                  </a:lnTo>
                  <a:lnTo>
                    <a:pt x="818" y="10038"/>
                  </a:lnTo>
                  <a:lnTo>
                    <a:pt x="8552" y="10038"/>
                  </a:lnTo>
                  <a:cubicBezTo>
                    <a:pt x="8577" y="9980"/>
                    <a:pt x="8586" y="9917"/>
                    <a:pt x="8586" y="9849"/>
                  </a:cubicBezTo>
                  <a:lnTo>
                    <a:pt x="8586" y="489"/>
                  </a:lnTo>
                  <a:cubicBezTo>
                    <a:pt x="8586" y="219"/>
                    <a:pt x="8369" y="1"/>
                    <a:pt x="8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637374" y="540025"/>
              <a:ext cx="320729" cy="4028856"/>
            </a:xfrm>
            <a:custGeom>
              <a:avLst/>
              <a:gdLst/>
              <a:ahLst/>
              <a:cxnLst/>
              <a:rect l="l" t="t" r="r" b="b"/>
              <a:pathLst>
                <a:path w="910" h="11431" extrusionOk="0">
                  <a:moveTo>
                    <a:pt x="494" y="1"/>
                  </a:moveTo>
                  <a:cubicBezTo>
                    <a:pt x="223" y="1"/>
                    <a:pt x="1" y="219"/>
                    <a:pt x="1" y="489"/>
                  </a:cubicBezTo>
                  <a:lnTo>
                    <a:pt x="1" y="10937"/>
                  </a:lnTo>
                  <a:cubicBezTo>
                    <a:pt x="1" y="11208"/>
                    <a:pt x="223" y="11431"/>
                    <a:pt x="494" y="11431"/>
                  </a:cubicBezTo>
                  <a:lnTo>
                    <a:pt x="910" y="11431"/>
                  </a:lnTo>
                  <a:lnTo>
                    <a:pt x="9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744872" y="4077567"/>
              <a:ext cx="2803035" cy="363728"/>
            </a:xfrm>
            <a:custGeom>
              <a:avLst/>
              <a:gdLst/>
              <a:ahLst/>
              <a:cxnLst/>
              <a:rect l="l" t="t" r="r" b="b"/>
              <a:pathLst>
                <a:path w="7953" h="1032" extrusionOk="0">
                  <a:moveTo>
                    <a:pt x="513" y="1"/>
                  </a:moveTo>
                  <a:cubicBezTo>
                    <a:pt x="228" y="1"/>
                    <a:pt x="0" y="233"/>
                    <a:pt x="0" y="513"/>
                  </a:cubicBezTo>
                  <a:cubicBezTo>
                    <a:pt x="0" y="799"/>
                    <a:pt x="228" y="1031"/>
                    <a:pt x="513" y="1031"/>
                  </a:cubicBezTo>
                  <a:lnTo>
                    <a:pt x="7952" y="1031"/>
                  </a:lnTo>
                  <a:lnTo>
                    <a:pt x="79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3"/>
          <p:cNvSpPr txBox="1">
            <a:spLocks noGrp="1"/>
          </p:cNvSpPr>
          <p:nvPr>
            <p:ph type="title" hasCustomPrompt="1"/>
          </p:nvPr>
        </p:nvSpPr>
        <p:spPr>
          <a:xfrm>
            <a:off x="4294368" y="1013467"/>
            <a:ext cx="3603200" cy="14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8000">
                <a:solidFill>
                  <a:schemeClr val="lt1"/>
                </a:solidFill>
                <a:latin typeface="Playfair Display Regular"/>
                <a:ea typeface="Playfair Display Regular"/>
                <a:cs typeface="Playfair Display Regular"/>
                <a:sym typeface="Playfair Display Regular"/>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30" name="Google Shape;130;p3"/>
          <p:cNvSpPr txBox="1">
            <a:spLocks noGrp="1"/>
          </p:cNvSpPr>
          <p:nvPr>
            <p:ph type="title" idx="2"/>
          </p:nvPr>
        </p:nvSpPr>
        <p:spPr>
          <a:xfrm>
            <a:off x="3756608" y="2392284"/>
            <a:ext cx="4678800" cy="8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b="1">
                <a:solidFill>
                  <a:schemeClr val="lt1"/>
                </a:solidFill>
                <a:latin typeface="Lato"/>
                <a:ea typeface="Lato"/>
                <a:cs typeface="Lato"/>
                <a:sym typeface="Lato"/>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131" name="Google Shape;131;p3"/>
          <p:cNvSpPr txBox="1">
            <a:spLocks noGrp="1"/>
          </p:cNvSpPr>
          <p:nvPr>
            <p:ph type="subTitle" idx="1"/>
          </p:nvPr>
        </p:nvSpPr>
        <p:spPr>
          <a:xfrm>
            <a:off x="4617008" y="3351184"/>
            <a:ext cx="2958000" cy="15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2" name="Google Shape;132;p3"/>
          <p:cNvSpPr/>
          <p:nvPr/>
        </p:nvSpPr>
        <p:spPr>
          <a:xfrm>
            <a:off x="9693369" y="19100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413221" y="2868751"/>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494871" y="2198223"/>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0300987" y="2189231"/>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9317959" y="22040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9964227" y="26316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932495" y="25166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3"/>
          <p:cNvSpPr/>
          <p:nvPr/>
        </p:nvSpPr>
        <p:spPr>
          <a:xfrm rot="-364784">
            <a:off x="9452791" y="3281477"/>
            <a:ext cx="1564773" cy="1063152"/>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3"/>
          <p:cNvSpPr/>
          <p:nvPr/>
        </p:nvSpPr>
        <p:spPr>
          <a:xfrm rot="-364784">
            <a:off x="9865361" y="3999522"/>
            <a:ext cx="1130712" cy="489548"/>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390567" y="3201603"/>
            <a:ext cx="1304520" cy="900751"/>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539860" y="4161574"/>
            <a:ext cx="1155240" cy="346313"/>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10007810" y="49566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10241386" y="4669467"/>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09928" y="47268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222938" y="5005656"/>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3"/>
          <p:cNvGrpSpPr/>
          <p:nvPr/>
        </p:nvGrpSpPr>
        <p:grpSpPr>
          <a:xfrm>
            <a:off x="1831819" y="854131"/>
            <a:ext cx="721468" cy="771443"/>
            <a:chOff x="2106473" y="1676890"/>
            <a:chExt cx="514452" cy="550088"/>
          </a:xfrm>
        </p:grpSpPr>
        <p:sp>
          <p:nvSpPr>
            <p:cNvPr id="148" name="Google Shape;148;p3"/>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rot="5821322">
            <a:off x="9091303" y="4986239"/>
            <a:ext cx="689672" cy="824119"/>
            <a:chOff x="-2727738" y="2878591"/>
            <a:chExt cx="727675" cy="869530"/>
          </a:xfrm>
        </p:grpSpPr>
        <p:sp>
          <p:nvSpPr>
            <p:cNvPr id="151" name="Google Shape;151;p3"/>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37032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7"/>
        <p:cNvGrpSpPr/>
        <p:nvPr/>
      </p:nvGrpSpPr>
      <p:grpSpPr>
        <a:xfrm>
          <a:off x="0" y="0"/>
          <a:ext cx="0" cy="0"/>
          <a:chOff x="0" y="0"/>
          <a:chExt cx="0" cy="0"/>
        </a:xfrm>
      </p:grpSpPr>
      <p:sp>
        <p:nvSpPr>
          <p:cNvPr id="158" name="Google Shape;158;p4"/>
          <p:cNvSpPr/>
          <p:nvPr/>
        </p:nvSpPr>
        <p:spPr>
          <a:xfrm rot="5776103">
            <a:off x="104216" y="-718511"/>
            <a:ext cx="6555659" cy="7072984"/>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 name="Google Shape;159;p4"/>
          <p:cNvGrpSpPr/>
          <p:nvPr/>
        </p:nvGrpSpPr>
        <p:grpSpPr>
          <a:xfrm rot="1324108" flipH="1">
            <a:off x="8417046" y="572720"/>
            <a:ext cx="685911" cy="733421"/>
            <a:chOff x="2106473" y="1676890"/>
            <a:chExt cx="514452" cy="550088"/>
          </a:xfrm>
        </p:grpSpPr>
        <p:sp>
          <p:nvSpPr>
            <p:cNvPr id="160" name="Google Shape;160;p4"/>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4"/>
          <p:cNvSpPr/>
          <p:nvPr/>
        </p:nvSpPr>
        <p:spPr>
          <a:xfrm>
            <a:off x="7567239" y="51341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8200764" y="8078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650595" y="52872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1035264" y="56161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4"/>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
        <p:nvSpPr>
          <p:cNvPr id="167" name="Google Shape;167;p4"/>
          <p:cNvSpPr txBox="1">
            <a:spLocks noGrp="1"/>
          </p:cNvSpPr>
          <p:nvPr>
            <p:ph type="body" idx="1"/>
          </p:nvPr>
        </p:nvSpPr>
        <p:spPr>
          <a:xfrm>
            <a:off x="965900" y="1536633"/>
            <a:ext cx="1026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F6E9"/>
              </a:buClr>
              <a:buSzPts val="1200"/>
              <a:buFont typeface="Roboto"/>
              <a:buChar char="●"/>
              <a:defRPr sz="1600">
                <a:latin typeface="Roboto"/>
                <a:ea typeface="Roboto"/>
                <a:cs typeface="Roboto"/>
                <a:sym typeface="Roboto"/>
              </a:defRPr>
            </a:lvl1pPr>
            <a:lvl2pPr marL="1219170" lvl="1" indent="-406390">
              <a:lnSpc>
                <a:spcPct val="100000"/>
              </a:lnSpc>
              <a:spcBef>
                <a:spcPts val="0"/>
              </a:spcBef>
              <a:spcAft>
                <a:spcPts val="0"/>
              </a:spcAft>
              <a:buClr>
                <a:srgbClr val="FFF6E9"/>
              </a:buClr>
              <a:buSzPts val="1200"/>
              <a:buFont typeface="Muli"/>
              <a:buChar char="○"/>
              <a:defRPr sz="1600">
                <a:latin typeface="Roboto"/>
                <a:ea typeface="Roboto"/>
                <a:cs typeface="Roboto"/>
                <a:sym typeface="Roboto"/>
              </a:defRPr>
            </a:lvl2pPr>
            <a:lvl3pPr marL="1828754" lvl="2" indent="-406390">
              <a:spcBef>
                <a:spcPts val="0"/>
              </a:spcBef>
              <a:spcAft>
                <a:spcPts val="0"/>
              </a:spcAft>
              <a:buClr>
                <a:srgbClr val="FFF6E9"/>
              </a:buClr>
              <a:buSzPts val="1200"/>
              <a:buFont typeface="Muli"/>
              <a:buChar char="■"/>
              <a:defRPr/>
            </a:lvl3pPr>
            <a:lvl4pPr marL="2438339" lvl="3" indent="-406390">
              <a:spcBef>
                <a:spcPts val="2133"/>
              </a:spcBef>
              <a:spcAft>
                <a:spcPts val="0"/>
              </a:spcAft>
              <a:buClr>
                <a:srgbClr val="FFF6E9"/>
              </a:buClr>
              <a:buSzPts val="1200"/>
              <a:buFont typeface="Muli"/>
              <a:buChar char="●"/>
              <a:defRPr/>
            </a:lvl4pPr>
            <a:lvl5pPr marL="3047924" lvl="4" indent="-406390">
              <a:spcBef>
                <a:spcPts val="2133"/>
              </a:spcBef>
              <a:spcAft>
                <a:spcPts val="0"/>
              </a:spcAft>
              <a:buClr>
                <a:srgbClr val="FFF6E9"/>
              </a:buClr>
              <a:buSzPts val="1200"/>
              <a:buFont typeface="Muli"/>
              <a:buChar char="○"/>
              <a:defRPr/>
            </a:lvl5pPr>
            <a:lvl6pPr marL="3657509" lvl="5" indent="-406390">
              <a:spcBef>
                <a:spcPts val="2133"/>
              </a:spcBef>
              <a:spcAft>
                <a:spcPts val="0"/>
              </a:spcAft>
              <a:buClr>
                <a:srgbClr val="FFF6E9"/>
              </a:buClr>
              <a:buSzPts val="1200"/>
              <a:buFont typeface="Muli"/>
              <a:buChar char="■"/>
              <a:defRPr/>
            </a:lvl6pPr>
            <a:lvl7pPr marL="4267093" lvl="6" indent="-406390">
              <a:spcBef>
                <a:spcPts val="2133"/>
              </a:spcBef>
              <a:spcAft>
                <a:spcPts val="0"/>
              </a:spcAft>
              <a:buClr>
                <a:srgbClr val="FFF6E9"/>
              </a:buClr>
              <a:buSzPts val="1200"/>
              <a:buFont typeface="Muli"/>
              <a:buChar char="●"/>
              <a:defRPr/>
            </a:lvl7pPr>
            <a:lvl8pPr marL="4876678" lvl="7" indent="-406390">
              <a:spcBef>
                <a:spcPts val="2133"/>
              </a:spcBef>
              <a:spcAft>
                <a:spcPts val="0"/>
              </a:spcAft>
              <a:buClr>
                <a:srgbClr val="FFF6E9"/>
              </a:buClr>
              <a:buSzPts val="1200"/>
              <a:buFont typeface="Muli"/>
              <a:buChar char="○"/>
              <a:defRPr/>
            </a:lvl8pPr>
            <a:lvl9pPr marL="5486263" lvl="8" indent="-406390">
              <a:spcBef>
                <a:spcPts val="2133"/>
              </a:spcBef>
              <a:spcAft>
                <a:spcPts val="2133"/>
              </a:spcAft>
              <a:buClr>
                <a:srgbClr val="FFF6E9"/>
              </a:buClr>
              <a:buSzPts val="1200"/>
              <a:buFont typeface="Muli"/>
              <a:buChar char="■"/>
              <a:defRPr/>
            </a:lvl9pPr>
          </a:lstStyle>
          <a:p>
            <a:endParaRPr/>
          </a:p>
        </p:txBody>
      </p:sp>
    </p:spTree>
    <p:extLst>
      <p:ext uri="{BB962C8B-B14F-4D97-AF65-F5344CB8AC3E}">
        <p14:creationId xmlns:p14="http://schemas.microsoft.com/office/powerpoint/2010/main" val="18064394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8"/>
        <p:cNvGrpSpPr/>
        <p:nvPr/>
      </p:nvGrpSpPr>
      <p:grpSpPr>
        <a:xfrm>
          <a:off x="0" y="0"/>
          <a:ext cx="0" cy="0"/>
          <a:chOff x="0" y="0"/>
          <a:chExt cx="0" cy="0"/>
        </a:xfrm>
      </p:grpSpPr>
      <p:sp>
        <p:nvSpPr>
          <p:cNvPr id="169" name="Google Shape;169;p5"/>
          <p:cNvSpPr/>
          <p:nvPr/>
        </p:nvSpPr>
        <p:spPr>
          <a:xfrm>
            <a:off x="1954167" y="844003"/>
            <a:ext cx="4495623" cy="5405789"/>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5742179" y="844003"/>
            <a:ext cx="4495623" cy="5405789"/>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2215219" y="1119675"/>
            <a:ext cx="7687213" cy="4890328"/>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2465214" y="628417"/>
            <a:ext cx="3628316" cy="5098791"/>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6027428" y="641046"/>
            <a:ext cx="3646128" cy="509708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6057333" y="1009167"/>
            <a:ext cx="63267" cy="4708588"/>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6085634" y="623567"/>
            <a:ext cx="1992133" cy="5103631"/>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5"/>
          <p:cNvGrpSpPr/>
          <p:nvPr/>
        </p:nvGrpSpPr>
        <p:grpSpPr>
          <a:xfrm rot="-10666625">
            <a:off x="1502310" y="648227"/>
            <a:ext cx="1290657" cy="1015951"/>
            <a:chOff x="6433246" y="1743436"/>
            <a:chExt cx="960254" cy="755871"/>
          </a:xfrm>
        </p:grpSpPr>
        <p:sp>
          <p:nvSpPr>
            <p:cNvPr id="177" name="Google Shape;177;p5"/>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5"/>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5"/>
          <p:cNvSpPr txBox="1">
            <a:spLocks noGrp="1"/>
          </p:cNvSpPr>
          <p:nvPr>
            <p:ph type="subTitle" idx="1"/>
          </p:nvPr>
        </p:nvSpPr>
        <p:spPr>
          <a:xfrm>
            <a:off x="2812167" y="2938584"/>
            <a:ext cx="2934400" cy="1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4" name="Google Shape;184;p5"/>
          <p:cNvSpPr txBox="1">
            <a:spLocks noGrp="1"/>
          </p:cNvSpPr>
          <p:nvPr>
            <p:ph type="subTitle" idx="2"/>
          </p:nvPr>
        </p:nvSpPr>
        <p:spPr>
          <a:xfrm>
            <a:off x="6408433" y="2938584"/>
            <a:ext cx="2934400" cy="1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2812167" y="1974651"/>
            <a:ext cx="2934400" cy="7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6" name="Google Shape;186;p5"/>
          <p:cNvSpPr txBox="1">
            <a:spLocks noGrp="1"/>
          </p:cNvSpPr>
          <p:nvPr>
            <p:ph type="title" idx="3"/>
          </p:nvPr>
        </p:nvSpPr>
        <p:spPr>
          <a:xfrm>
            <a:off x="6408433" y="1974651"/>
            <a:ext cx="2934400" cy="7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5"/>
          <p:cNvSpPr/>
          <p:nvPr/>
        </p:nvSpPr>
        <p:spPr>
          <a:xfrm>
            <a:off x="621895" y="39456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10659893" y="16056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949245" y="33311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5"/>
          <p:cNvSpPr/>
          <p:nvPr/>
        </p:nvSpPr>
        <p:spPr>
          <a:xfrm rot="-704494">
            <a:off x="10427534" y="1884779"/>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5"/>
          <p:cNvSpPr/>
          <p:nvPr/>
        </p:nvSpPr>
        <p:spPr>
          <a:xfrm rot="-704494">
            <a:off x="10718116" y="23305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5"/>
          <p:cNvSpPr/>
          <p:nvPr/>
        </p:nvSpPr>
        <p:spPr>
          <a:xfrm rot="1240352">
            <a:off x="913896" y="4394700"/>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5"/>
          <p:cNvSpPr/>
          <p:nvPr/>
        </p:nvSpPr>
        <p:spPr>
          <a:xfrm rot="1240352">
            <a:off x="880401" y="4925726"/>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11046786" y="31171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11517820" y="1593774"/>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1016411" y="12307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391202" y="54940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992826" y="5407822"/>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11492946" y="2650548"/>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31077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1"/>
        <p:cNvGrpSpPr/>
        <p:nvPr/>
      </p:nvGrpSpPr>
      <p:grpSpPr>
        <a:xfrm>
          <a:off x="0" y="0"/>
          <a:ext cx="0" cy="0"/>
          <a:chOff x="0" y="0"/>
          <a:chExt cx="0" cy="0"/>
        </a:xfrm>
      </p:grpSpPr>
      <p:sp>
        <p:nvSpPr>
          <p:cNvPr id="202" name="Google Shape;202;p6"/>
          <p:cNvSpPr/>
          <p:nvPr/>
        </p:nvSpPr>
        <p:spPr>
          <a:xfrm>
            <a:off x="1293678" y="14844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902469" y="1335758"/>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63261" y="41157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839031" y="3834365"/>
            <a:ext cx="126868" cy="123608"/>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770869">
            <a:off x="10536031" y="147804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899970">
            <a:off x="11061413" y="1976589"/>
            <a:ext cx="187628" cy="19579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770869">
            <a:off x="11091797" y="1533725"/>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770869">
            <a:off x="493664" y="3841191"/>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 name="Google Shape;210;p6"/>
          <p:cNvGrpSpPr/>
          <p:nvPr/>
        </p:nvGrpSpPr>
        <p:grpSpPr>
          <a:xfrm rot="5821322">
            <a:off x="11238636" y="3967222"/>
            <a:ext cx="689672" cy="824119"/>
            <a:chOff x="-2727738" y="2878591"/>
            <a:chExt cx="727675" cy="869530"/>
          </a:xfrm>
        </p:grpSpPr>
        <p:sp>
          <p:nvSpPr>
            <p:cNvPr id="211" name="Google Shape;211;p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 name="Google Shape;217;p6"/>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4290636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1"/>
        <p:cNvGrpSpPr/>
        <p:nvPr/>
      </p:nvGrpSpPr>
      <p:grpSpPr>
        <a:xfrm>
          <a:off x="0" y="0"/>
          <a:ext cx="0" cy="0"/>
          <a:chOff x="0" y="0"/>
          <a:chExt cx="0" cy="0"/>
        </a:xfrm>
      </p:grpSpPr>
      <p:sp>
        <p:nvSpPr>
          <p:cNvPr id="332" name="Google Shape;332;p1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33" name="Google Shape;333;p1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34" name="Google Shape;334;p13"/>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335" name="Google Shape;335;p13"/>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36" name="Google Shape;336;p13"/>
          <p:cNvGrpSpPr/>
          <p:nvPr/>
        </p:nvGrpSpPr>
        <p:grpSpPr>
          <a:xfrm>
            <a:off x="898110" y="928367"/>
            <a:ext cx="432433" cy="5001400"/>
            <a:chOff x="673581" y="696275"/>
            <a:chExt cx="324325" cy="3751050"/>
          </a:xfrm>
        </p:grpSpPr>
        <p:grpSp>
          <p:nvGrpSpPr>
            <p:cNvPr id="337" name="Google Shape;337;p13"/>
            <p:cNvGrpSpPr/>
            <p:nvPr/>
          </p:nvGrpSpPr>
          <p:grpSpPr>
            <a:xfrm rot="-5400000">
              <a:off x="-918069" y="2531350"/>
              <a:ext cx="3751050" cy="80900"/>
              <a:chOff x="1871500" y="2227875"/>
              <a:chExt cx="3751050" cy="80900"/>
            </a:xfrm>
          </p:grpSpPr>
          <p:sp>
            <p:nvSpPr>
              <p:cNvPr id="338" name="Google Shape;338;p1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1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1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1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1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1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1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1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1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1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1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1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1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1" name="Google Shape;351;p1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1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1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1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1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1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1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1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1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1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1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1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1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4" name="Google Shape;364;p13"/>
          <p:cNvSpPr txBox="1">
            <a:spLocks noGrp="1"/>
          </p:cNvSpPr>
          <p:nvPr>
            <p:ph type="title" idx="2" hasCustomPrompt="1"/>
          </p:nvPr>
        </p:nvSpPr>
        <p:spPr>
          <a:xfrm>
            <a:off x="1520267"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5" name="Google Shape;365;p13"/>
          <p:cNvSpPr txBox="1">
            <a:spLocks noGrp="1"/>
          </p:cNvSpPr>
          <p:nvPr>
            <p:ph type="subTitle" idx="1"/>
          </p:nvPr>
        </p:nvSpPr>
        <p:spPr>
          <a:xfrm>
            <a:off x="32650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13"/>
          <p:cNvSpPr txBox="1">
            <a:spLocks noGrp="1"/>
          </p:cNvSpPr>
          <p:nvPr>
            <p:ph type="subTitle" idx="3"/>
          </p:nvPr>
        </p:nvSpPr>
        <p:spPr>
          <a:xfrm>
            <a:off x="32650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367" name="Google Shape;367;p13"/>
          <p:cNvSpPr txBox="1">
            <a:spLocks noGrp="1"/>
          </p:cNvSpPr>
          <p:nvPr>
            <p:ph type="title" idx="4" hasCustomPrompt="1"/>
          </p:nvPr>
        </p:nvSpPr>
        <p:spPr>
          <a:xfrm>
            <a:off x="1520267"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68" name="Google Shape;368;p13"/>
          <p:cNvSpPr txBox="1">
            <a:spLocks noGrp="1"/>
          </p:cNvSpPr>
          <p:nvPr>
            <p:ph type="subTitle" idx="5"/>
          </p:nvPr>
        </p:nvSpPr>
        <p:spPr>
          <a:xfrm>
            <a:off x="32650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9" name="Google Shape;369;p13"/>
          <p:cNvSpPr txBox="1">
            <a:spLocks noGrp="1"/>
          </p:cNvSpPr>
          <p:nvPr>
            <p:ph type="subTitle" idx="6"/>
          </p:nvPr>
        </p:nvSpPr>
        <p:spPr>
          <a:xfrm>
            <a:off x="32650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370" name="Google Shape;370;p13"/>
          <p:cNvSpPr txBox="1">
            <a:spLocks noGrp="1"/>
          </p:cNvSpPr>
          <p:nvPr>
            <p:ph type="title" idx="7" hasCustomPrompt="1"/>
          </p:nvPr>
        </p:nvSpPr>
        <p:spPr>
          <a:xfrm>
            <a:off x="6327481"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71" name="Google Shape;371;p13"/>
          <p:cNvSpPr txBox="1">
            <a:spLocks noGrp="1"/>
          </p:cNvSpPr>
          <p:nvPr>
            <p:ph type="subTitle" idx="8"/>
          </p:nvPr>
        </p:nvSpPr>
        <p:spPr>
          <a:xfrm>
            <a:off x="80722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9"/>
          </p:nvPr>
        </p:nvSpPr>
        <p:spPr>
          <a:xfrm>
            <a:off x="80722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373" name="Google Shape;373;p13"/>
          <p:cNvSpPr txBox="1">
            <a:spLocks noGrp="1"/>
          </p:cNvSpPr>
          <p:nvPr>
            <p:ph type="title" idx="13" hasCustomPrompt="1"/>
          </p:nvPr>
        </p:nvSpPr>
        <p:spPr>
          <a:xfrm>
            <a:off x="6327481"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74" name="Google Shape;374;p13"/>
          <p:cNvSpPr txBox="1">
            <a:spLocks noGrp="1"/>
          </p:cNvSpPr>
          <p:nvPr>
            <p:ph type="subTitle" idx="14"/>
          </p:nvPr>
        </p:nvSpPr>
        <p:spPr>
          <a:xfrm>
            <a:off x="80722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15"/>
          </p:nvPr>
        </p:nvSpPr>
        <p:spPr>
          <a:xfrm>
            <a:off x="80722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376" name="Google Shape;376;p13"/>
          <p:cNvPicPr preferRelativeResize="0"/>
          <p:nvPr/>
        </p:nvPicPr>
        <p:blipFill rotWithShape="1">
          <a:blip r:embed="rId4">
            <a:alphaModFix/>
          </a:blip>
          <a:srcRect l="31191" t="6832" r="25445" b="11919"/>
          <a:stretch/>
        </p:blipFill>
        <p:spPr>
          <a:xfrm>
            <a:off x="10700200" y="4176101"/>
            <a:ext cx="1235933" cy="2162100"/>
          </a:xfrm>
          <a:prstGeom prst="rect">
            <a:avLst/>
          </a:prstGeom>
          <a:noFill/>
          <a:ln>
            <a:noFill/>
          </a:ln>
        </p:spPr>
      </p:pic>
      <p:pic>
        <p:nvPicPr>
          <p:cNvPr id="377" name="Google Shape;377;p13"/>
          <p:cNvPicPr preferRelativeResize="0"/>
          <p:nvPr/>
        </p:nvPicPr>
        <p:blipFill rotWithShape="1">
          <a:blip r:embed="rId5">
            <a:alphaModFix/>
          </a:blip>
          <a:srcRect l="12533" t="15318" r="15227"/>
          <a:stretch/>
        </p:blipFill>
        <p:spPr>
          <a:xfrm rot="-5400000">
            <a:off x="9703536" y="694033"/>
            <a:ext cx="1627833" cy="1781600"/>
          </a:xfrm>
          <a:prstGeom prst="rect">
            <a:avLst/>
          </a:prstGeom>
          <a:noFill/>
          <a:ln>
            <a:noFill/>
          </a:ln>
        </p:spPr>
      </p:pic>
      <p:pic>
        <p:nvPicPr>
          <p:cNvPr id="378" name="Google Shape;378;p13"/>
          <p:cNvPicPr preferRelativeResize="0"/>
          <p:nvPr/>
        </p:nvPicPr>
        <p:blipFill rotWithShape="1">
          <a:blip r:embed="rId6">
            <a:alphaModFix/>
          </a:blip>
          <a:srcRect l="4825" t="18168" b="30009"/>
          <a:stretch/>
        </p:blipFill>
        <p:spPr>
          <a:xfrm flipH="1">
            <a:off x="960986" y="454579"/>
            <a:ext cx="2253367" cy="1145500"/>
          </a:xfrm>
          <a:prstGeom prst="rect">
            <a:avLst/>
          </a:prstGeom>
          <a:noFill/>
          <a:ln>
            <a:noFill/>
          </a:ln>
        </p:spPr>
      </p:pic>
    </p:spTree>
    <p:extLst>
      <p:ext uri="{BB962C8B-B14F-4D97-AF65-F5344CB8AC3E}">
        <p14:creationId xmlns:p14="http://schemas.microsoft.com/office/powerpoint/2010/main" val="37078373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8"/>
        <p:cNvGrpSpPr/>
        <p:nvPr/>
      </p:nvGrpSpPr>
      <p:grpSpPr>
        <a:xfrm>
          <a:off x="0" y="0"/>
          <a:ext cx="0" cy="0"/>
          <a:chOff x="0" y="0"/>
          <a:chExt cx="0" cy="0"/>
        </a:xfrm>
      </p:grpSpPr>
      <p:sp>
        <p:nvSpPr>
          <p:cNvPr id="219" name="Google Shape;219;p7"/>
          <p:cNvSpPr/>
          <p:nvPr/>
        </p:nvSpPr>
        <p:spPr>
          <a:xfrm rot="4499997">
            <a:off x="-974358" y="-904237"/>
            <a:ext cx="7607483" cy="8207805"/>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7"/>
          <p:cNvGrpSpPr/>
          <p:nvPr/>
        </p:nvGrpSpPr>
        <p:grpSpPr>
          <a:xfrm>
            <a:off x="1385162" y="4215397"/>
            <a:ext cx="4223388" cy="1894832"/>
            <a:chOff x="970515" y="3147750"/>
            <a:chExt cx="2679135" cy="1421124"/>
          </a:xfrm>
        </p:grpSpPr>
        <p:sp>
          <p:nvSpPr>
            <p:cNvPr id="221" name="Google Shape;221;p7"/>
            <p:cNvSpPr/>
            <p:nvPr/>
          </p:nvSpPr>
          <p:spPr>
            <a:xfrm rot="5400000">
              <a:off x="2096624" y="3015848"/>
              <a:ext cx="426917" cy="2679135"/>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rot="5400000">
              <a:off x="3119021"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rot="5400000">
              <a:off x="2422035"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rot="5400000">
              <a:off x="1989548" y="2704361"/>
              <a:ext cx="418796" cy="2456860"/>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rot="5400000">
              <a:off x="2708927"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rot="5400000">
              <a:off x="1551848"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rot="5400000">
              <a:off x="2000220" y="2118045"/>
              <a:ext cx="593971" cy="2653381"/>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rot="5400000">
              <a:off x="275892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rot="5400000">
              <a:off x="2141640" y="2991253"/>
              <a:ext cx="224595" cy="883300"/>
            </a:xfrm>
            <a:custGeom>
              <a:avLst/>
              <a:gdLst/>
              <a:ahLst/>
              <a:cxnLst/>
              <a:rect l="l" t="t" r="r" b="b"/>
              <a:pathLst>
                <a:path w="968" h="3807" extrusionOk="0">
                  <a:moveTo>
                    <a:pt x="479" y="0"/>
                  </a:moveTo>
                  <a:cubicBezTo>
                    <a:pt x="218" y="0"/>
                    <a:pt x="0" y="213"/>
                    <a:pt x="0" y="479"/>
                  </a:cubicBezTo>
                  <a:lnTo>
                    <a:pt x="0" y="3328"/>
                  </a:lnTo>
                  <a:cubicBezTo>
                    <a:pt x="0" y="3594"/>
                    <a:pt x="218" y="3807"/>
                    <a:pt x="479" y="3807"/>
                  </a:cubicBezTo>
                  <a:lnTo>
                    <a:pt x="489" y="3807"/>
                  </a:lnTo>
                  <a:cubicBezTo>
                    <a:pt x="755" y="3807"/>
                    <a:pt x="968" y="3594"/>
                    <a:pt x="968" y="3328"/>
                  </a:cubicBezTo>
                  <a:lnTo>
                    <a:pt x="968" y="479"/>
                  </a:lnTo>
                  <a:cubicBezTo>
                    <a:pt x="968" y="213"/>
                    <a:pt x="755" y="0"/>
                    <a:pt x="489" y="0"/>
                  </a:cubicBez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7"/>
          <p:cNvGrpSpPr/>
          <p:nvPr/>
        </p:nvGrpSpPr>
        <p:grpSpPr>
          <a:xfrm flipH="1">
            <a:off x="601754" y="857931"/>
            <a:ext cx="692261" cy="827212"/>
            <a:chOff x="-2727738" y="2878591"/>
            <a:chExt cx="727675" cy="869530"/>
          </a:xfrm>
        </p:grpSpPr>
        <p:sp>
          <p:nvSpPr>
            <p:cNvPr id="235" name="Google Shape;235;p7"/>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7"/>
          <p:cNvSpPr/>
          <p:nvPr/>
        </p:nvSpPr>
        <p:spPr>
          <a:xfrm>
            <a:off x="806734" y="5923349"/>
            <a:ext cx="10592513"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2" name="Google Shape;242;p7"/>
          <p:cNvGrpSpPr/>
          <p:nvPr/>
        </p:nvGrpSpPr>
        <p:grpSpPr>
          <a:xfrm flipH="1">
            <a:off x="7903042" y="1757715"/>
            <a:ext cx="2893740" cy="4334285"/>
            <a:chOff x="-535697" y="-610175"/>
            <a:chExt cx="255372" cy="382500"/>
          </a:xfrm>
        </p:grpSpPr>
        <p:sp>
          <p:nvSpPr>
            <p:cNvPr id="243" name="Google Shape;243;p7"/>
            <p:cNvSpPr/>
            <p:nvPr/>
          </p:nvSpPr>
          <p:spPr>
            <a:xfrm>
              <a:off x="-535697"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35697"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05822"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05822"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35697"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7"/>
          <p:cNvGrpSpPr/>
          <p:nvPr/>
        </p:nvGrpSpPr>
        <p:grpSpPr>
          <a:xfrm flipH="1">
            <a:off x="7348211" y="5234615"/>
            <a:ext cx="869180" cy="875613"/>
            <a:chOff x="4392475" y="4247738"/>
            <a:chExt cx="332425" cy="334902"/>
          </a:xfrm>
        </p:grpSpPr>
        <p:sp>
          <p:nvSpPr>
            <p:cNvPr id="258" name="Google Shape;258;p7"/>
            <p:cNvSpPr/>
            <p:nvPr/>
          </p:nvSpPr>
          <p:spPr>
            <a:xfrm>
              <a:off x="4564675" y="4247738"/>
              <a:ext cx="160225" cy="252175"/>
            </a:xfrm>
            <a:custGeom>
              <a:avLst/>
              <a:gdLst/>
              <a:ahLst/>
              <a:cxnLst/>
              <a:rect l="l" t="t" r="r" b="b"/>
              <a:pathLst>
                <a:path w="1164" h="1832" extrusionOk="0">
                  <a:moveTo>
                    <a:pt x="591" y="1"/>
                  </a:moveTo>
                  <a:cubicBezTo>
                    <a:pt x="237" y="1"/>
                    <a:pt x="22" y="361"/>
                    <a:pt x="90" y="683"/>
                  </a:cubicBezTo>
                  <a:cubicBezTo>
                    <a:pt x="138" y="896"/>
                    <a:pt x="124" y="1123"/>
                    <a:pt x="51" y="1331"/>
                  </a:cubicBezTo>
                  <a:cubicBezTo>
                    <a:pt x="32" y="1397"/>
                    <a:pt x="0" y="1831"/>
                    <a:pt x="537" y="1831"/>
                  </a:cubicBezTo>
                  <a:cubicBezTo>
                    <a:pt x="556" y="1831"/>
                    <a:pt x="577" y="1831"/>
                    <a:pt x="598" y="1829"/>
                  </a:cubicBezTo>
                  <a:cubicBezTo>
                    <a:pt x="598" y="1829"/>
                    <a:pt x="614" y="1831"/>
                    <a:pt x="641" y="1831"/>
                  </a:cubicBezTo>
                  <a:cubicBezTo>
                    <a:pt x="770" y="1831"/>
                    <a:pt x="1143" y="1791"/>
                    <a:pt x="1135" y="1331"/>
                  </a:cubicBezTo>
                  <a:cubicBezTo>
                    <a:pt x="1125" y="775"/>
                    <a:pt x="1110" y="683"/>
                    <a:pt x="1135" y="494"/>
                  </a:cubicBezTo>
                  <a:cubicBezTo>
                    <a:pt x="1164" y="301"/>
                    <a:pt x="956" y="6"/>
                    <a:pt x="598" y="1"/>
                  </a:cubicBezTo>
                  <a:cubicBezTo>
                    <a:pt x="595"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644237" y="4315186"/>
              <a:ext cx="4818" cy="267454"/>
            </a:xfrm>
            <a:custGeom>
              <a:avLst/>
              <a:gdLst/>
              <a:ahLst/>
              <a:cxnLst/>
              <a:rect l="l" t="t" r="r" b="b"/>
              <a:pathLst>
                <a:path w="35" h="1943" extrusionOk="0">
                  <a:moveTo>
                    <a:pt x="17" y="1"/>
                  </a:moveTo>
                  <a:cubicBezTo>
                    <a:pt x="9" y="1"/>
                    <a:pt x="0" y="7"/>
                    <a:pt x="0" y="19"/>
                  </a:cubicBezTo>
                  <a:lnTo>
                    <a:pt x="0" y="1925"/>
                  </a:lnTo>
                  <a:cubicBezTo>
                    <a:pt x="0" y="1937"/>
                    <a:pt x="9" y="1943"/>
                    <a:pt x="17" y="1943"/>
                  </a:cubicBezTo>
                  <a:cubicBezTo>
                    <a:pt x="26" y="1943"/>
                    <a:pt x="34" y="1937"/>
                    <a:pt x="34" y="1925"/>
                  </a:cubicBezTo>
                  <a:lnTo>
                    <a:pt x="34" y="19"/>
                  </a:lnTo>
                  <a:cubicBezTo>
                    <a:pt x="34" y="7"/>
                    <a:pt x="26" y="1"/>
                    <a:pt x="17"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09962" y="4366667"/>
              <a:ext cx="40056" cy="38129"/>
            </a:xfrm>
            <a:custGeom>
              <a:avLst/>
              <a:gdLst/>
              <a:ahLst/>
              <a:cxnLst/>
              <a:rect l="l" t="t" r="r" b="b"/>
              <a:pathLst>
                <a:path w="291" h="277" extrusionOk="0">
                  <a:moveTo>
                    <a:pt x="28" y="0"/>
                  </a:moveTo>
                  <a:cubicBezTo>
                    <a:pt x="14" y="0"/>
                    <a:pt x="0" y="16"/>
                    <a:pt x="12" y="32"/>
                  </a:cubicBezTo>
                  <a:lnTo>
                    <a:pt x="254" y="274"/>
                  </a:lnTo>
                  <a:cubicBezTo>
                    <a:pt x="257" y="275"/>
                    <a:pt x="260" y="276"/>
                    <a:pt x="263" y="276"/>
                  </a:cubicBezTo>
                  <a:cubicBezTo>
                    <a:pt x="276" y="276"/>
                    <a:pt x="290" y="260"/>
                    <a:pt x="278" y="245"/>
                  </a:cubicBezTo>
                  <a:lnTo>
                    <a:pt x="36" y="3"/>
                  </a:lnTo>
                  <a:cubicBezTo>
                    <a:pt x="34" y="1"/>
                    <a:pt x="31" y="0"/>
                    <a:pt x="28"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643273" y="4404934"/>
              <a:ext cx="43222" cy="41157"/>
            </a:xfrm>
            <a:custGeom>
              <a:avLst/>
              <a:gdLst/>
              <a:ahLst/>
              <a:cxnLst/>
              <a:rect l="l" t="t" r="r" b="b"/>
              <a:pathLst>
                <a:path w="314" h="299" extrusionOk="0">
                  <a:moveTo>
                    <a:pt x="286" y="1"/>
                  </a:moveTo>
                  <a:cubicBezTo>
                    <a:pt x="282" y="1"/>
                    <a:pt x="277" y="2"/>
                    <a:pt x="273" y="5"/>
                  </a:cubicBezTo>
                  <a:lnTo>
                    <a:pt x="12" y="267"/>
                  </a:lnTo>
                  <a:cubicBezTo>
                    <a:pt x="0" y="282"/>
                    <a:pt x="14" y="298"/>
                    <a:pt x="28" y="298"/>
                  </a:cubicBezTo>
                  <a:cubicBezTo>
                    <a:pt x="31" y="298"/>
                    <a:pt x="34" y="297"/>
                    <a:pt x="36" y="296"/>
                  </a:cubicBezTo>
                  <a:lnTo>
                    <a:pt x="302" y="30"/>
                  </a:lnTo>
                  <a:cubicBezTo>
                    <a:pt x="314" y="18"/>
                    <a:pt x="301" y="1"/>
                    <a:pt x="286"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392475" y="4353728"/>
              <a:ext cx="191884" cy="164216"/>
            </a:xfrm>
            <a:custGeom>
              <a:avLst/>
              <a:gdLst/>
              <a:ahLst/>
              <a:cxnLst/>
              <a:rect l="l" t="t" r="r" b="b"/>
              <a:pathLst>
                <a:path w="1394" h="1193" extrusionOk="0">
                  <a:moveTo>
                    <a:pt x="596" y="0"/>
                  </a:moveTo>
                  <a:cubicBezTo>
                    <a:pt x="267" y="0"/>
                    <a:pt x="1" y="266"/>
                    <a:pt x="1" y="595"/>
                  </a:cubicBezTo>
                  <a:cubicBezTo>
                    <a:pt x="1" y="955"/>
                    <a:pt x="295" y="1193"/>
                    <a:pt x="600" y="1193"/>
                  </a:cubicBezTo>
                  <a:cubicBezTo>
                    <a:pt x="747" y="1193"/>
                    <a:pt x="896" y="1138"/>
                    <a:pt x="1017" y="1016"/>
                  </a:cubicBezTo>
                  <a:cubicBezTo>
                    <a:pt x="1394" y="643"/>
                    <a:pt x="1128" y="0"/>
                    <a:pt x="596"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4471761" y="4397088"/>
              <a:ext cx="5506" cy="185552"/>
            </a:xfrm>
            <a:custGeom>
              <a:avLst/>
              <a:gdLst/>
              <a:ahLst/>
              <a:cxnLst/>
              <a:rect l="l" t="t" r="r" b="b"/>
              <a:pathLst>
                <a:path w="40" h="1348" extrusionOk="0">
                  <a:moveTo>
                    <a:pt x="20" y="1"/>
                  </a:moveTo>
                  <a:cubicBezTo>
                    <a:pt x="10" y="1"/>
                    <a:pt x="0" y="7"/>
                    <a:pt x="0" y="19"/>
                  </a:cubicBezTo>
                  <a:lnTo>
                    <a:pt x="0" y="1330"/>
                  </a:lnTo>
                  <a:cubicBezTo>
                    <a:pt x="0" y="1342"/>
                    <a:pt x="10" y="1348"/>
                    <a:pt x="20" y="1348"/>
                  </a:cubicBezTo>
                  <a:cubicBezTo>
                    <a:pt x="29" y="1348"/>
                    <a:pt x="39" y="1342"/>
                    <a:pt x="39" y="1330"/>
                  </a:cubicBezTo>
                  <a:lnTo>
                    <a:pt x="39" y="19"/>
                  </a:lnTo>
                  <a:cubicBezTo>
                    <a:pt x="39" y="7"/>
                    <a:pt x="29"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4447673" y="4432327"/>
              <a:ext cx="29870" cy="27943"/>
            </a:xfrm>
            <a:custGeom>
              <a:avLst/>
              <a:gdLst/>
              <a:ahLst/>
              <a:cxnLst/>
              <a:rect l="l" t="t" r="r" b="b"/>
              <a:pathLst>
                <a:path w="217" h="203" extrusionOk="0">
                  <a:moveTo>
                    <a:pt x="29" y="0"/>
                  </a:moveTo>
                  <a:cubicBezTo>
                    <a:pt x="15" y="0"/>
                    <a:pt x="1" y="18"/>
                    <a:pt x="16" y="34"/>
                  </a:cubicBezTo>
                  <a:lnTo>
                    <a:pt x="180" y="198"/>
                  </a:lnTo>
                  <a:cubicBezTo>
                    <a:pt x="185" y="201"/>
                    <a:pt x="189" y="203"/>
                    <a:pt x="193" y="203"/>
                  </a:cubicBezTo>
                  <a:cubicBezTo>
                    <a:pt x="207" y="203"/>
                    <a:pt x="217" y="185"/>
                    <a:pt x="209" y="174"/>
                  </a:cubicBezTo>
                  <a:lnTo>
                    <a:pt x="40" y="5"/>
                  </a:lnTo>
                  <a:cubicBezTo>
                    <a:pt x="37" y="2"/>
                    <a:pt x="33" y="0"/>
                    <a:pt x="2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4471348" y="4458893"/>
              <a:ext cx="31935" cy="30008"/>
            </a:xfrm>
            <a:custGeom>
              <a:avLst/>
              <a:gdLst/>
              <a:ahLst/>
              <a:cxnLst/>
              <a:rect l="l" t="t" r="r" b="b"/>
              <a:pathLst>
                <a:path w="232" h="218" extrusionOk="0">
                  <a:moveTo>
                    <a:pt x="203" y="1"/>
                  </a:moveTo>
                  <a:cubicBezTo>
                    <a:pt x="199" y="1"/>
                    <a:pt x="195" y="2"/>
                    <a:pt x="192" y="5"/>
                  </a:cubicBezTo>
                  <a:lnTo>
                    <a:pt x="8" y="189"/>
                  </a:lnTo>
                  <a:cubicBezTo>
                    <a:pt x="1" y="200"/>
                    <a:pt x="11" y="218"/>
                    <a:pt x="25" y="218"/>
                  </a:cubicBezTo>
                  <a:cubicBezTo>
                    <a:pt x="29" y="218"/>
                    <a:pt x="33" y="216"/>
                    <a:pt x="37" y="213"/>
                  </a:cubicBezTo>
                  <a:lnTo>
                    <a:pt x="216" y="34"/>
                  </a:lnTo>
                  <a:cubicBezTo>
                    <a:pt x="232" y="19"/>
                    <a:pt x="217" y="1"/>
                    <a:pt x="203"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4507137" y="4354967"/>
              <a:ext cx="137925" cy="166006"/>
            </a:xfrm>
            <a:custGeom>
              <a:avLst/>
              <a:gdLst/>
              <a:ahLst/>
              <a:cxnLst/>
              <a:rect l="l" t="t" r="r" b="b"/>
              <a:pathLst>
                <a:path w="1002" h="1206" extrusionOk="0">
                  <a:moveTo>
                    <a:pt x="494" y="1"/>
                  </a:moveTo>
                  <a:cubicBezTo>
                    <a:pt x="441" y="1"/>
                    <a:pt x="389" y="30"/>
                    <a:pt x="367" y="88"/>
                  </a:cubicBezTo>
                  <a:lnTo>
                    <a:pt x="10" y="1007"/>
                  </a:lnTo>
                  <a:cubicBezTo>
                    <a:pt x="10" y="1007"/>
                    <a:pt x="10" y="1007"/>
                    <a:pt x="10" y="1007"/>
                  </a:cubicBezTo>
                  <a:lnTo>
                    <a:pt x="10" y="1007"/>
                  </a:lnTo>
                  <a:cubicBezTo>
                    <a:pt x="3" y="1023"/>
                    <a:pt x="1" y="1039"/>
                    <a:pt x="1" y="1055"/>
                  </a:cubicBezTo>
                  <a:lnTo>
                    <a:pt x="1" y="1055"/>
                  </a:lnTo>
                  <a:cubicBezTo>
                    <a:pt x="0" y="1130"/>
                    <a:pt x="59" y="1195"/>
                    <a:pt x="135" y="1195"/>
                  </a:cubicBezTo>
                  <a:lnTo>
                    <a:pt x="832" y="1205"/>
                  </a:lnTo>
                  <a:cubicBezTo>
                    <a:pt x="933" y="1205"/>
                    <a:pt x="1001" y="1104"/>
                    <a:pt x="962" y="1012"/>
                  </a:cubicBezTo>
                  <a:lnTo>
                    <a:pt x="624" y="88"/>
                  </a:lnTo>
                  <a:cubicBezTo>
                    <a:pt x="600" y="30"/>
                    <a:pt x="546" y="1"/>
                    <a:pt x="494"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4538384" y="4379744"/>
              <a:ext cx="70064" cy="202483"/>
            </a:xfrm>
            <a:custGeom>
              <a:avLst/>
              <a:gdLst/>
              <a:ahLst/>
              <a:cxnLst/>
              <a:rect l="l" t="t" r="r" b="b"/>
              <a:pathLst>
                <a:path w="509" h="1471" extrusionOk="0">
                  <a:moveTo>
                    <a:pt x="259" y="1"/>
                  </a:moveTo>
                  <a:cubicBezTo>
                    <a:pt x="250" y="1"/>
                    <a:pt x="242" y="7"/>
                    <a:pt x="242" y="19"/>
                  </a:cubicBezTo>
                  <a:lnTo>
                    <a:pt x="242" y="793"/>
                  </a:lnTo>
                  <a:lnTo>
                    <a:pt x="29" y="575"/>
                  </a:lnTo>
                  <a:cubicBezTo>
                    <a:pt x="24" y="573"/>
                    <a:pt x="20" y="572"/>
                    <a:pt x="15" y="572"/>
                  </a:cubicBezTo>
                  <a:cubicBezTo>
                    <a:pt x="11" y="572"/>
                    <a:pt x="7" y="573"/>
                    <a:pt x="5" y="575"/>
                  </a:cubicBezTo>
                  <a:cubicBezTo>
                    <a:pt x="0" y="580"/>
                    <a:pt x="0" y="580"/>
                    <a:pt x="0" y="585"/>
                  </a:cubicBezTo>
                  <a:cubicBezTo>
                    <a:pt x="0" y="590"/>
                    <a:pt x="0" y="595"/>
                    <a:pt x="5" y="600"/>
                  </a:cubicBezTo>
                  <a:lnTo>
                    <a:pt x="242" y="832"/>
                  </a:lnTo>
                  <a:lnTo>
                    <a:pt x="242" y="1456"/>
                  </a:lnTo>
                  <a:cubicBezTo>
                    <a:pt x="242" y="1465"/>
                    <a:pt x="249" y="1470"/>
                    <a:pt x="257" y="1470"/>
                  </a:cubicBezTo>
                  <a:cubicBezTo>
                    <a:pt x="264" y="1470"/>
                    <a:pt x="271" y="1465"/>
                    <a:pt x="271" y="1456"/>
                  </a:cubicBezTo>
                  <a:lnTo>
                    <a:pt x="271" y="967"/>
                  </a:lnTo>
                  <a:lnTo>
                    <a:pt x="498" y="740"/>
                  </a:lnTo>
                  <a:cubicBezTo>
                    <a:pt x="503" y="735"/>
                    <a:pt x="508" y="730"/>
                    <a:pt x="508" y="725"/>
                  </a:cubicBezTo>
                  <a:cubicBezTo>
                    <a:pt x="503" y="720"/>
                    <a:pt x="498" y="716"/>
                    <a:pt x="494" y="716"/>
                  </a:cubicBezTo>
                  <a:cubicBezTo>
                    <a:pt x="489" y="716"/>
                    <a:pt x="484" y="716"/>
                    <a:pt x="479" y="720"/>
                  </a:cubicBezTo>
                  <a:lnTo>
                    <a:pt x="276" y="924"/>
                  </a:lnTo>
                  <a:lnTo>
                    <a:pt x="276" y="556"/>
                  </a:lnTo>
                  <a:lnTo>
                    <a:pt x="465" y="367"/>
                  </a:lnTo>
                  <a:cubicBezTo>
                    <a:pt x="476" y="356"/>
                    <a:pt x="464" y="339"/>
                    <a:pt x="451" y="339"/>
                  </a:cubicBezTo>
                  <a:cubicBezTo>
                    <a:pt x="447" y="339"/>
                    <a:pt x="443" y="340"/>
                    <a:pt x="440" y="343"/>
                  </a:cubicBezTo>
                  <a:lnTo>
                    <a:pt x="276" y="512"/>
                  </a:lnTo>
                  <a:lnTo>
                    <a:pt x="276" y="19"/>
                  </a:lnTo>
                  <a:cubicBezTo>
                    <a:pt x="276" y="7"/>
                    <a:pt x="267" y="1"/>
                    <a:pt x="259"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7"/>
          <p:cNvGrpSpPr/>
          <p:nvPr/>
        </p:nvGrpSpPr>
        <p:grpSpPr>
          <a:xfrm>
            <a:off x="6095996" y="5438129"/>
            <a:ext cx="1134400" cy="653719"/>
            <a:chOff x="6625736" y="4095721"/>
            <a:chExt cx="850800" cy="490240"/>
          </a:xfrm>
        </p:grpSpPr>
        <p:sp>
          <p:nvSpPr>
            <p:cNvPr id="269" name="Google Shape;269;p7"/>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7"/>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7"/>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7"/>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7"/>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7"/>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7"/>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7"/>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7"/>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7"/>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7"/>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7"/>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7"/>
          <p:cNvSpPr/>
          <p:nvPr/>
        </p:nvSpPr>
        <p:spPr>
          <a:xfrm rot="-3902690">
            <a:off x="10991085" y="3728190"/>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7"/>
          <p:cNvSpPr/>
          <p:nvPr/>
        </p:nvSpPr>
        <p:spPr>
          <a:xfrm rot="-3902690">
            <a:off x="6865957" y="2461568"/>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798760" y="4491095"/>
            <a:ext cx="154584" cy="132555"/>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7"/>
          <p:cNvSpPr/>
          <p:nvPr/>
        </p:nvSpPr>
        <p:spPr>
          <a:xfrm>
            <a:off x="8886762" y="4889866"/>
            <a:ext cx="126868" cy="12428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7"/>
          <p:cNvSpPr/>
          <p:nvPr/>
        </p:nvSpPr>
        <p:spPr>
          <a:xfrm>
            <a:off x="7280395" y="40542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6045759" y="36459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5081803" y="1645969"/>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7"/>
          <p:cNvSpPr txBox="1">
            <a:spLocks noGrp="1"/>
          </p:cNvSpPr>
          <p:nvPr>
            <p:ph type="title"/>
          </p:nvPr>
        </p:nvSpPr>
        <p:spPr>
          <a:xfrm>
            <a:off x="1251533" y="1482367"/>
            <a:ext cx="4547200" cy="123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933" b="0">
                <a:latin typeface="Playfair Display Regular"/>
                <a:ea typeface="Playfair Display Regular"/>
                <a:cs typeface="Playfair Display Regular"/>
                <a:sym typeface="Playfair Display Regular"/>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21" name="Google Shape;321;p7"/>
          <p:cNvSpPr txBox="1">
            <a:spLocks noGrp="1"/>
          </p:cNvSpPr>
          <p:nvPr>
            <p:ph type="subTitle" idx="1"/>
          </p:nvPr>
        </p:nvSpPr>
        <p:spPr>
          <a:xfrm>
            <a:off x="1251533" y="2815400"/>
            <a:ext cx="4427200" cy="12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486123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2"/>
        <p:cNvGrpSpPr/>
        <p:nvPr/>
      </p:nvGrpSpPr>
      <p:grpSpPr>
        <a:xfrm>
          <a:off x="0" y="0"/>
          <a:ext cx="0" cy="0"/>
          <a:chOff x="0" y="0"/>
          <a:chExt cx="0" cy="0"/>
        </a:xfrm>
      </p:grpSpPr>
      <p:sp>
        <p:nvSpPr>
          <p:cNvPr id="323" name="Google Shape;323;p8"/>
          <p:cNvSpPr/>
          <p:nvPr/>
        </p:nvSpPr>
        <p:spPr>
          <a:xfrm>
            <a:off x="229916" y="5873967"/>
            <a:ext cx="11479069" cy="43573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8"/>
          <p:cNvSpPr/>
          <p:nvPr/>
        </p:nvSpPr>
        <p:spPr>
          <a:xfrm rot="-4899403" flipH="1">
            <a:off x="3721784" y="-698377"/>
            <a:ext cx="4737301" cy="663384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5" name="Google Shape;325;p8"/>
          <p:cNvGrpSpPr/>
          <p:nvPr/>
        </p:nvGrpSpPr>
        <p:grpSpPr>
          <a:xfrm>
            <a:off x="3552969" y="4216767"/>
            <a:ext cx="5086049" cy="1912823"/>
            <a:chOff x="2635662" y="3129000"/>
            <a:chExt cx="3814537" cy="1434617"/>
          </a:xfrm>
        </p:grpSpPr>
        <p:grpSp>
          <p:nvGrpSpPr>
            <p:cNvPr id="326" name="Google Shape;326;p8"/>
            <p:cNvGrpSpPr/>
            <p:nvPr/>
          </p:nvGrpSpPr>
          <p:grpSpPr>
            <a:xfrm>
              <a:off x="2635662" y="3129000"/>
              <a:ext cx="3814537" cy="1434617"/>
              <a:chOff x="970520" y="3147757"/>
              <a:chExt cx="3778640" cy="1421117"/>
            </a:xfrm>
          </p:grpSpPr>
          <p:sp>
            <p:nvSpPr>
              <p:cNvPr id="327" name="Google Shape;327;p8"/>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8"/>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8"/>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8"/>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8"/>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8"/>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8"/>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8"/>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8"/>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8"/>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 name="Google Shape;339;p8"/>
            <p:cNvSpPr/>
            <p:nvPr/>
          </p:nvSpPr>
          <p:spPr>
            <a:xfrm>
              <a:off x="3710175" y="3301850"/>
              <a:ext cx="1434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8"/>
            <p:cNvSpPr/>
            <p:nvPr/>
          </p:nvSpPr>
          <p:spPr>
            <a:xfrm>
              <a:off x="5545625"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 name="Google Shape;341;p8"/>
          <p:cNvSpPr txBox="1">
            <a:spLocks noGrp="1"/>
          </p:cNvSpPr>
          <p:nvPr>
            <p:ph type="title"/>
          </p:nvPr>
        </p:nvSpPr>
        <p:spPr>
          <a:xfrm>
            <a:off x="3752000" y="1141751"/>
            <a:ext cx="4688000" cy="2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1pPr>
            <a:lvl2pPr lvl="1">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2pPr>
            <a:lvl3pPr lvl="2">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3pPr>
            <a:lvl4pPr lvl="3">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4pPr>
            <a:lvl5pPr lvl="4">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5pPr>
            <a:lvl6pPr lvl="5">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6pPr>
            <a:lvl7pPr lvl="6">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7pPr>
            <a:lvl8pPr lvl="7">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8pPr>
            <a:lvl9pPr lvl="8">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9pPr>
          </a:lstStyle>
          <a:p>
            <a:endParaRPr/>
          </a:p>
        </p:txBody>
      </p:sp>
      <p:sp>
        <p:nvSpPr>
          <p:cNvPr id="342" name="Google Shape;342;p8"/>
          <p:cNvSpPr/>
          <p:nvPr/>
        </p:nvSpPr>
        <p:spPr>
          <a:xfrm rot="-364779">
            <a:off x="8913067" y="3094004"/>
            <a:ext cx="883832" cy="600489"/>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8"/>
          <p:cNvSpPr/>
          <p:nvPr/>
        </p:nvSpPr>
        <p:spPr>
          <a:xfrm rot="-364779">
            <a:off x="9146099" y="3499568"/>
            <a:ext cx="638661" cy="276507"/>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8"/>
          <p:cNvSpPr/>
          <p:nvPr/>
        </p:nvSpPr>
        <p:spPr>
          <a:xfrm>
            <a:off x="2365800" y="3112383"/>
            <a:ext cx="736837" cy="50876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8"/>
          <p:cNvSpPr/>
          <p:nvPr/>
        </p:nvSpPr>
        <p:spPr>
          <a:xfrm>
            <a:off x="2451067" y="3586386"/>
            <a:ext cx="652519" cy="195604"/>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6" name="Google Shape;346;p8"/>
          <p:cNvGrpSpPr/>
          <p:nvPr/>
        </p:nvGrpSpPr>
        <p:grpSpPr>
          <a:xfrm rot="-667337">
            <a:off x="2607049" y="837519"/>
            <a:ext cx="685924" cy="733437"/>
            <a:chOff x="2106473" y="1676890"/>
            <a:chExt cx="514452" cy="550088"/>
          </a:xfrm>
        </p:grpSpPr>
        <p:sp>
          <p:nvSpPr>
            <p:cNvPr id="347" name="Google Shape;347;p8"/>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8"/>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8"/>
          <p:cNvGrpSpPr/>
          <p:nvPr/>
        </p:nvGrpSpPr>
        <p:grpSpPr>
          <a:xfrm rot="5115862" flipH="1">
            <a:off x="9138850" y="1498910"/>
            <a:ext cx="692199" cy="827137"/>
            <a:chOff x="-2727738" y="2878591"/>
            <a:chExt cx="727675" cy="869530"/>
          </a:xfrm>
        </p:grpSpPr>
        <p:sp>
          <p:nvSpPr>
            <p:cNvPr id="350" name="Google Shape;350;p8"/>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8"/>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8"/>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8"/>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8"/>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8"/>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8"/>
          <p:cNvSpPr/>
          <p:nvPr/>
        </p:nvSpPr>
        <p:spPr>
          <a:xfrm>
            <a:off x="8061402" y="788100"/>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8"/>
          <p:cNvSpPr/>
          <p:nvPr/>
        </p:nvSpPr>
        <p:spPr>
          <a:xfrm>
            <a:off x="1316455" y="2169102"/>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8"/>
          <p:cNvSpPr/>
          <p:nvPr/>
        </p:nvSpPr>
        <p:spPr>
          <a:xfrm>
            <a:off x="2395005" y="1979105"/>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8"/>
          <p:cNvSpPr/>
          <p:nvPr/>
        </p:nvSpPr>
        <p:spPr>
          <a:xfrm>
            <a:off x="8255293" y="12815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8"/>
          <p:cNvSpPr/>
          <p:nvPr/>
        </p:nvSpPr>
        <p:spPr>
          <a:xfrm>
            <a:off x="10444127" y="23780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8"/>
          <p:cNvSpPr/>
          <p:nvPr/>
        </p:nvSpPr>
        <p:spPr>
          <a:xfrm>
            <a:off x="1849895" y="27537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8"/>
          <p:cNvSpPr/>
          <p:nvPr/>
        </p:nvSpPr>
        <p:spPr>
          <a:xfrm>
            <a:off x="9925659" y="25754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10219999" y="2291534"/>
            <a:ext cx="100467" cy="8650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4" name="Google Shape;364;p8"/>
          <p:cNvGrpSpPr/>
          <p:nvPr/>
        </p:nvGrpSpPr>
        <p:grpSpPr>
          <a:xfrm>
            <a:off x="985424" y="4211444"/>
            <a:ext cx="1610569" cy="1912811"/>
            <a:chOff x="-2819875" y="-1836800"/>
            <a:chExt cx="314425" cy="373450"/>
          </a:xfrm>
        </p:grpSpPr>
        <p:sp>
          <p:nvSpPr>
            <p:cNvPr id="365" name="Google Shape;365;p8"/>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8"/>
          <p:cNvGrpSpPr/>
          <p:nvPr/>
        </p:nvGrpSpPr>
        <p:grpSpPr>
          <a:xfrm>
            <a:off x="10141127" y="2944224"/>
            <a:ext cx="1065472" cy="3179661"/>
            <a:chOff x="7462859" y="635000"/>
            <a:chExt cx="1326314" cy="3958085"/>
          </a:xfrm>
        </p:grpSpPr>
        <p:grpSp>
          <p:nvGrpSpPr>
            <p:cNvPr id="379" name="Google Shape;379;p8"/>
            <p:cNvGrpSpPr/>
            <p:nvPr/>
          </p:nvGrpSpPr>
          <p:grpSpPr>
            <a:xfrm>
              <a:off x="7462859" y="635000"/>
              <a:ext cx="1326314" cy="3958085"/>
              <a:chOff x="-2405225" y="-1911776"/>
              <a:chExt cx="160150" cy="477926"/>
            </a:xfrm>
          </p:grpSpPr>
          <p:sp>
            <p:nvSpPr>
              <p:cNvPr id="380" name="Google Shape;380;p8"/>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8"/>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8"/>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8"/>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96778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3"/>
        <p:cNvGrpSpPr/>
        <p:nvPr/>
      </p:nvGrpSpPr>
      <p:grpSpPr>
        <a:xfrm>
          <a:off x="0" y="0"/>
          <a:ext cx="0" cy="0"/>
          <a:chOff x="0" y="0"/>
          <a:chExt cx="0" cy="0"/>
        </a:xfrm>
      </p:grpSpPr>
      <p:sp>
        <p:nvSpPr>
          <p:cNvPr id="414" name="Google Shape;414;p9"/>
          <p:cNvSpPr/>
          <p:nvPr/>
        </p:nvSpPr>
        <p:spPr>
          <a:xfrm>
            <a:off x="215132" y="5923333"/>
            <a:ext cx="11775749"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9"/>
          <p:cNvSpPr/>
          <p:nvPr/>
        </p:nvSpPr>
        <p:spPr>
          <a:xfrm rot="4899399">
            <a:off x="3654820" y="-1351614"/>
            <a:ext cx="4737265" cy="6982932"/>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6" name="Google Shape;416;p9"/>
          <p:cNvGrpSpPr/>
          <p:nvPr/>
        </p:nvGrpSpPr>
        <p:grpSpPr>
          <a:xfrm>
            <a:off x="9950627" y="1193765"/>
            <a:ext cx="1634373" cy="4876888"/>
            <a:chOff x="7462859" y="635000"/>
            <a:chExt cx="1326314" cy="3958085"/>
          </a:xfrm>
        </p:grpSpPr>
        <p:grpSp>
          <p:nvGrpSpPr>
            <p:cNvPr id="417" name="Google Shape;417;p9"/>
            <p:cNvGrpSpPr/>
            <p:nvPr/>
          </p:nvGrpSpPr>
          <p:grpSpPr>
            <a:xfrm>
              <a:off x="7462859" y="635000"/>
              <a:ext cx="1326314" cy="3958085"/>
              <a:chOff x="-2405225" y="-1911776"/>
              <a:chExt cx="160150" cy="477926"/>
            </a:xfrm>
          </p:grpSpPr>
          <p:sp>
            <p:nvSpPr>
              <p:cNvPr id="418" name="Google Shape;418;p9"/>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9"/>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9"/>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9"/>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a:off x="136109" y="2083835"/>
            <a:ext cx="2380468" cy="4001008"/>
            <a:chOff x="-3487875" y="-1884325"/>
            <a:chExt cx="252400" cy="424225"/>
          </a:xfrm>
        </p:grpSpPr>
        <p:sp>
          <p:nvSpPr>
            <p:cNvPr id="452" name="Google Shape;452;p9"/>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9"/>
          <p:cNvGrpSpPr/>
          <p:nvPr/>
        </p:nvGrpSpPr>
        <p:grpSpPr>
          <a:xfrm rot="5821213">
            <a:off x="8741210" y="3445720"/>
            <a:ext cx="914509" cy="1092785"/>
            <a:chOff x="-2727738" y="2878591"/>
            <a:chExt cx="727675" cy="869530"/>
          </a:xfrm>
        </p:grpSpPr>
        <p:sp>
          <p:nvSpPr>
            <p:cNvPr id="513" name="Google Shape;513;p9"/>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9"/>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9"/>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9"/>
          <p:cNvSpPr/>
          <p:nvPr/>
        </p:nvSpPr>
        <p:spPr>
          <a:xfrm>
            <a:off x="9301869" y="31425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9"/>
          <p:cNvSpPr/>
          <p:nvPr/>
        </p:nvSpPr>
        <p:spPr>
          <a:xfrm>
            <a:off x="9135013" y="4616566"/>
            <a:ext cx="126868" cy="12428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2609287" y="3701915"/>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2976927" y="3925828"/>
            <a:ext cx="154584" cy="132555"/>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2516561" y="14659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4" name="Google Shape;524;p9"/>
          <p:cNvGrpSpPr/>
          <p:nvPr/>
        </p:nvGrpSpPr>
        <p:grpSpPr>
          <a:xfrm>
            <a:off x="3559984" y="4172001"/>
            <a:ext cx="5086049" cy="1912823"/>
            <a:chOff x="2635662" y="3129000"/>
            <a:chExt cx="3814537" cy="1434617"/>
          </a:xfrm>
        </p:grpSpPr>
        <p:grpSp>
          <p:nvGrpSpPr>
            <p:cNvPr id="525" name="Google Shape;525;p9"/>
            <p:cNvGrpSpPr/>
            <p:nvPr/>
          </p:nvGrpSpPr>
          <p:grpSpPr>
            <a:xfrm>
              <a:off x="2635662" y="3129000"/>
              <a:ext cx="3814537" cy="1434617"/>
              <a:chOff x="970520" y="3147757"/>
              <a:chExt cx="3778640" cy="1421117"/>
            </a:xfrm>
          </p:grpSpPr>
          <p:sp>
            <p:nvSpPr>
              <p:cNvPr id="526" name="Google Shape;526;p9"/>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9"/>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8" name="Google Shape;538;p9"/>
            <p:cNvSpPr/>
            <p:nvPr/>
          </p:nvSpPr>
          <p:spPr>
            <a:xfrm>
              <a:off x="3710175" y="3301850"/>
              <a:ext cx="1434900" cy="252600"/>
            </a:xfrm>
            <a:prstGeom prst="roundRect">
              <a:avLst>
                <a:gd name="adj" fmla="val 50000"/>
              </a:avLst>
            </a:pr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5545625" y="4188450"/>
              <a:ext cx="330900" cy="33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0" name="Google Shape;540;p9"/>
          <p:cNvSpPr txBox="1">
            <a:spLocks noGrp="1"/>
          </p:cNvSpPr>
          <p:nvPr>
            <p:ph type="title"/>
          </p:nvPr>
        </p:nvSpPr>
        <p:spPr>
          <a:xfrm>
            <a:off x="3191867" y="1128033"/>
            <a:ext cx="5808800" cy="12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933">
                <a:latin typeface="Playfair Display Regular"/>
                <a:ea typeface="Playfair Display Regular"/>
                <a:cs typeface="Playfair Display Regular"/>
                <a:sym typeface="Playfair Display Regular"/>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1" name="Google Shape;541;p9"/>
          <p:cNvSpPr txBox="1">
            <a:spLocks noGrp="1"/>
          </p:cNvSpPr>
          <p:nvPr>
            <p:ph type="subTitle" idx="1"/>
          </p:nvPr>
        </p:nvSpPr>
        <p:spPr>
          <a:xfrm>
            <a:off x="3591867" y="2473733"/>
            <a:ext cx="5008400" cy="12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79036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2"/>
        <p:cNvGrpSpPr/>
        <p:nvPr/>
      </p:nvGrpSpPr>
      <p:grpSpPr>
        <a:xfrm>
          <a:off x="0" y="0"/>
          <a:ext cx="0" cy="0"/>
          <a:chOff x="0" y="0"/>
          <a:chExt cx="0" cy="0"/>
        </a:xfrm>
      </p:grpSpPr>
      <p:sp>
        <p:nvSpPr>
          <p:cNvPr id="543" name="Google Shape;543;p10"/>
          <p:cNvSpPr/>
          <p:nvPr/>
        </p:nvSpPr>
        <p:spPr>
          <a:xfrm rot="-5724790">
            <a:off x="2300392" y="-4308202"/>
            <a:ext cx="4820651" cy="10836737"/>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0"/>
          <p:cNvSpPr txBox="1">
            <a:spLocks noGrp="1"/>
          </p:cNvSpPr>
          <p:nvPr>
            <p:ph type="title"/>
          </p:nvPr>
        </p:nvSpPr>
        <p:spPr>
          <a:xfrm>
            <a:off x="908500" y="407767"/>
            <a:ext cx="9138400" cy="275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Regular"/>
              <a:buNone/>
              <a:defRPr sz="6933">
                <a:solidFill>
                  <a:schemeClr val="dk1"/>
                </a:solidFill>
                <a:latin typeface="Playfair Display Regular"/>
                <a:ea typeface="Playfair Display Regular"/>
                <a:cs typeface="Playfair Display Regular"/>
                <a:sym typeface="Playfair Display Regular"/>
              </a:defRPr>
            </a:lvl1pPr>
            <a:lvl2pPr lvl="1"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2pPr>
            <a:lvl3pPr lvl="2"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3pPr>
            <a:lvl4pPr lvl="3"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4pPr>
            <a:lvl5pPr lvl="4"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5pPr>
            <a:lvl6pPr lvl="5"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6pPr>
            <a:lvl7pPr lvl="6"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7pPr>
            <a:lvl8pPr lvl="7"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8pPr>
            <a:lvl9pPr lvl="8"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11336111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5"/>
        <p:cNvGrpSpPr/>
        <p:nvPr/>
      </p:nvGrpSpPr>
      <p:grpSpPr>
        <a:xfrm>
          <a:off x="0" y="0"/>
          <a:ext cx="0" cy="0"/>
          <a:chOff x="0" y="0"/>
          <a:chExt cx="0" cy="0"/>
        </a:xfrm>
      </p:grpSpPr>
      <p:sp>
        <p:nvSpPr>
          <p:cNvPr id="546" name="Google Shape;546;p11"/>
          <p:cNvSpPr/>
          <p:nvPr/>
        </p:nvSpPr>
        <p:spPr>
          <a:xfrm>
            <a:off x="215132" y="5923333"/>
            <a:ext cx="11775749"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11"/>
          <p:cNvSpPr/>
          <p:nvPr/>
        </p:nvSpPr>
        <p:spPr>
          <a:xfrm rot="4899403">
            <a:off x="6212218" y="-743144"/>
            <a:ext cx="4737301" cy="663384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 name="Google Shape;548;p11"/>
          <p:cNvGrpSpPr/>
          <p:nvPr/>
        </p:nvGrpSpPr>
        <p:grpSpPr>
          <a:xfrm flipH="1">
            <a:off x="6241484" y="4172001"/>
            <a:ext cx="5086049" cy="1912823"/>
            <a:chOff x="2635662" y="3129000"/>
            <a:chExt cx="3814537" cy="1434617"/>
          </a:xfrm>
        </p:grpSpPr>
        <p:grpSp>
          <p:nvGrpSpPr>
            <p:cNvPr id="549" name="Google Shape;549;p11"/>
            <p:cNvGrpSpPr/>
            <p:nvPr/>
          </p:nvGrpSpPr>
          <p:grpSpPr>
            <a:xfrm>
              <a:off x="2635662" y="3129000"/>
              <a:ext cx="3814537" cy="1434617"/>
              <a:chOff x="970520" y="3147757"/>
              <a:chExt cx="3778640" cy="1421117"/>
            </a:xfrm>
          </p:grpSpPr>
          <p:sp>
            <p:nvSpPr>
              <p:cNvPr id="550" name="Google Shape;550;p11"/>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1"/>
            <p:cNvSpPr/>
            <p:nvPr/>
          </p:nvSpPr>
          <p:spPr>
            <a:xfrm>
              <a:off x="3710175" y="3301850"/>
              <a:ext cx="1434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545625"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965897" y="1698033"/>
            <a:ext cx="3652193" cy="4337647"/>
            <a:chOff x="-2819875" y="-1836800"/>
            <a:chExt cx="314425" cy="373450"/>
          </a:xfrm>
        </p:grpSpPr>
        <p:sp>
          <p:nvSpPr>
            <p:cNvPr id="565" name="Google Shape;565;p11"/>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11"/>
          <p:cNvGrpSpPr/>
          <p:nvPr/>
        </p:nvGrpSpPr>
        <p:grpSpPr>
          <a:xfrm>
            <a:off x="3838825" y="4443872"/>
            <a:ext cx="1723551" cy="1740685"/>
            <a:chOff x="1664401" y="4110000"/>
            <a:chExt cx="523049" cy="528249"/>
          </a:xfrm>
        </p:grpSpPr>
        <p:sp>
          <p:nvSpPr>
            <p:cNvPr id="579" name="Google Shape;579;p11"/>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5" name="Google Shape;585;p11"/>
          <p:cNvSpPr/>
          <p:nvPr/>
        </p:nvSpPr>
        <p:spPr>
          <a:xfrm>
            <a:off x="5857362" y="13409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6184711" y="7264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11"/>
          <p:cNvSpPr/>
          <p:nvPr/>
        </p:nvSpPr>
        <p:spPr>
          <a:xfrm rot="-704494">
            <a:off x="11132101" y="1884779"/>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704494">
            <a:off x="11422683" y="23305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1240352">
            <a:off x="5178830" y="1851318"/>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1240352">
            <a:off x="5145334" y="2382342"/>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5635969" y="7200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11"/>
          <p:cNvSpPr/>
          <p:nvPr/>
        </p:nvSpPr>
        <p:spPr>
          <a:xfrm>
            <a:off x="11154636" y="116279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10756259" y="1076589"/>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839033" y="1155972"/>
            <a:ext cx="126868" cy="123608"/>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1298278" y="10218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1051402" y="665058"/>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11"/>
          <p:cNvSpPr txBox="1">
            <a:spLocks noGrp="1"/>
          </p:cNvSpPr>
          <p:nvPr>
            <p:ph type="title" hasCustomPrompt="1"/>
          </p:nvPr>
        </p:nvSpPr>
        <p:spPr>
          <a:xfrm>
            <a:off x="6512348" y="1137767"/>
            <a:ext cx="4678800" cy="1440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8000">
                <a:latin typeface="Playfair Display Regular"/>
                <a:ea typeface="Playfair Display Regular"/>
                <a:cs typeface="Playfair Display Regular"/>
                <a:sym typeface="Playfair Display Regular"/>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98" name="Google Shape;598;p11"/>
          <p:cNvSpPr txBox="1">
            <a:spLocks noGrp="1"/>
          </p:cNvSpPr>
          <p:nvPr>
            <p:ph type="title" idx="2"/>
          </p:nvPr>
        </p:nvSpPr>
        <p:spPr>
          <a:xfrm>
            <a:off x="6512317" y="2672584"/>
            <a:ext cx="467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2667">
                <a:latin typeface="Lato"/>
                <a:ea typeface="Lato"/>
                <a:cs typeface="Lato"/>
                <a:sym typeface="Lato"/>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22538055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9"/>
        <p:cNvGrpSpPr/>
        <p:nvPr/>
      </p:nvGrpSpPr>
      <p:grpSpPr>
        <a:xfrm>
          <a:off x="0" y="0"/>
          <a:ext cx="0" cy="0"/>
          <a:chOff x="0" y="0"/>
          <a:chExt cx="0" cy="0"/>
        </a:xfrm>
      </p:grpSpPr>
    </p:spTree>
    <p:extLst>
      <p:ext uri="{BB962C8B-B14F-4D97-AF65-F5344CB8AC3E}">
        <p14:creationId xmlns:p14="http://schemas.microsoft.com/office/powerpoint/2010/main" val="29213133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t of content">
  <p:cSld name="Tablet of content">
    <p:spTree>
      <p:nvGrpSpPr>
        <p:cNvPr id="1" name="Shape 600"/>
        <p:cNvGrpSpPr/>
        <p:nvPr/>
      </p:nvGrpSpPr>
      <p:grpSpPr>
        <a:xfrm>
          <a:off x="0" y="0"/>
          <a:ext cx="0" cy="0"/>
          <a:chOff x="0" y="0"/>
          <a:chExt cx="0" cy="0"/>
        </a:xfrm>
      </p:grpSpPr>
      <p:sp>
        <p:nvSpPr>
          <p:cNvPr id="601" name="Google Shape;601;p13"/>
          <p:cNvSpPr/>
          <p:nvPr/>
        </p:nvSpPr>
        <p:spPr>
          <a:xfrm rot="5043717">
            <a:off x="2101439" y="-5908321"/>
            <a:ext cx="7126591" cy="12465079"/>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13"/>
          <p:cNvSpPr txBox="1">
            <a:spLocks noGrp="1"/>
          </p:cNvSpPr>
          <p:nvPr>
            <p:ph type="title" hasCustomPrompt="1"/>
          </p:nvPr>
        </p:nvSpPr>
        <p:spPr>
          <a:xfrm flipH="1">
            <a:off x="1278683"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03" name="Google Shape;603;p13"/>
          <p:cNvSpPr txBox="1">
            <a:spLocks noGrp="1"/>
          </p:cNvSpPr>
          <p:nvPr>
            <p:ph type="subTitle" idx="1"/>
          </p:nvPr>
        </p:nvSpPr>
        <p:spPr>
          <a:xfrm>
            <a:off x="775083"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04" name="Google Shape;604;p13"/>
          <p:cNvSpPr txBox="1">
            <a:spLocks noGrp="1"/>
          </p:cNvSpPr>
          <p:nvPr>
            <p:ph type="subTitle" idx="2"/>
          </p:nvPr>
        </p:nvSpPr>
        <p:spPr>
          <a:xfrm>
            <a:off x="571883"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05" name="Google Shape;605;p13"/>
          <p:cNvSpPr txBox="1">
            <a:spLocks noGrp="1"/>
          </p:cNvSpPr>
          <p:nvPr>
            <p:ph type="title" idx="3" hasCustomPrompt="1"/>
          </p:nvPr>
        </p:nvSpPr>
        <p:spPr>
          <a:xfrm flipH="1">
            <a:off x="4106228"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06" name="Google Shape;606;p13"/>
          <p:cNvSpPr txBox="1">
            <a:spLocks noGrp="1"/>
          </p:cNvSpPr>
          <p:nvPr>
            <p:ph type="subTitle" idx="4"/>
          </p:nvPr>
        </p:nvSpPr>
        <p:spPr>
          <a:xfrm>
            <a:off x="3602628"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07" name="Google Shape;607;p13"/>
          <p:cNvSpPr txBox="1">
            <a:spLocks noGrp="1"/>
          </p:cNvSpPr>
          <p:nvPr>
            <p:ph type="subTitle" idx="5"/>
          </p:nvPr>
        </p:nvSpPr>
        <p:spPr>
          <a:xfrm>
            <a:off x="3399428"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08" name="Google Shape;608;p13"/>
          <p:cNvSpPr txBox="1">
            <a:spLocks noGrp="1"/>
          </p:cNvSpPr>
          <p:nvPr>
            <p:ph type="title" idx="6" hasCustomPrompt="1"/>
          </p:nvPr>
        </p:nvSpPr>
        <p:spPr>
          <a:xfrm flipH="1">
            <a:off x="6933772"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09" name="Google Shape;609;p13"/>
          <p:cNvSpPr txBox="1">
            <a:spLocks noGrp="1"/>
          </p:cNvSpPr>
          <p:nvPr>
            <p:ph type="subTitle" idx="7"/>
          </p:nvPr>
        </p:nvSpPr>
        <p:spPr>
          <a:xfrm>
            <a:off x="6430172"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10" name="Google Shape;610;p13"/>
          <p:cNvSpPr txBox="1">
            <a:spLocks noGrp="1"/>
          </p:cNvSpPr>
          <p:nvPr>
            <p:ph type="subTitle" idx="8"/>
          </p:nvPr>
        </p:nvSpPr>
        <p:spPr>
          <a:xfrm>
            <a:off x="6226972"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11" name="Google Shape;611;p13"/>
          <p:cNvSpPr txBox="1">
            <a:spLocks noGrp="1"/>
          </p:cNvSpPr>
          <p:nvPr>
            <p:ph type="title" idx="9" hasCustomPrompt="1"/>
          </p:nvPr>
        </p:nvSpPr>
        <p:spPr>
          <a:xfrm flipH="1">
            <a:off x="9761316"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12" name="Google Shape;612;p13"/>
          <p:cNvSpPr txBox="1">
            <a:spLocks noGrp="1"/>
          </p:cNvSpPr>
          <p:nvPr>
            <p:ph type="subTitle" idx="13"/>
          </p:nvPr>
        </p:nvSpPr>
        <p:spPr>
          <a:xfrm>
            <a:off x="9257716"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13" name="Google Shape;613;p13"/>
          <p:cNvSpPr txBox="1">
            <a:spLocks noGrp="1"/>
          </p:cNvSpPr>
          <p:nvPr>
            <p:ph type="subTitle" idx="14"/>
          </p:nvPr>
        </p:nvSpPr>
        <p:spPr>
          <a:xfrm>
            <a:off x="9054516"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14" name="Google Shape;614;p13"/>
          <p:cNvSpPr/>
          <p:nvPr/>
        </p:nvSpPr>
        <p:spPr>
          <a:xfrm>
            <a:off x="806734" y="5923349"/>
            <a:ext cx="10592513"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5" name="Google Shape;615;p13"/>
          <p:cNvGrpSpPr/>
          <p:nvPr/>
        </p:nvGrpSpPr>
        <p:grpSpPr>
          <a:xfrm flipH="1">
            <a:off x="965887" y="4190130"/>
            <a:ext cx="1291603" cy="1928055"/>
            <a:chOff x="-536575" y="-610175"/>
            <a:chExt cx="256250" cy="382500"/>
          </a:xfrm>
        </p:grpSpPr>
        <p:sp>
          <p:nvSpPr>
            <p:cNvPr id="616" name="Google Shape;616;p13"/>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0" name="Google Shape;630;p13"/>
          <p:cNvSpPr/>
          <p:nvPr/>
        </p:nvSpPr>
        <p:spPr>
          <a:xfrm>
            <a:off x="5240521" y="4263969"/>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13"/>
          <p:cNvGrpSpPr/>
          <p:nvPr/>
        </p:nvGrpSpPr>
        <p:grpSpPr>
          <a:xfrm rot="-10666777">
            <a:off x="2733489" y="4433353"/>
            <a:ext cx="697284" cy="548872"/>
            <a:chOff x="6433246" y="1743436"/>
            <a:chExt cx="960254" cy="755871"/>
          </a:xfrm>
        </p:grpSpPr>
        <p:sp>
          <p:nvSpPr>
            <p:cNvPr id="632" name="Google Shape;632;p13"/>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rgbClr val="FD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8" name="Google Shape;638;p13"/>
          <p:cNvGrpSpPr/>
          <p:nvPr/>
        </p:nvGrpSpPr>
        <p:grpSpPr>
          <a:xfrm rot="5821192">
            <a:off x="9158494" y="4084544"/>
            <a:ext cx="655748" cy="783581"/>
            <a:chOff x="-2727738" y="2878591"/>
            <a:chExt cx="727675" cy="869530"/>
          </a:xfrm>
        </p:grpSpPr>
        <p:sp>
          <p:nvSpPr>
            <p:cNvPr id="639" name="Google Shape;639;p13"/>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3"/>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3"/>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3"/>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13"/>
          <p:cNvSpPr/>
          <p:nvPr/>
        </p:nvSpPr>
        <p:spPr>
          <a:xfrm>
            <a:off x="8886762" y="4889866"/>
            <a:ext cx="126868" cy="12428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6149061" y="46600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7" name="Google Shape;647;p13"/>
          <p:cNvGrpSpPr/>
          <p:nvPr/>
        </p:nvGrpSpPr>
        <p:grpSpPr>
          <a:xfrm>
            <a:off x="5351629" y="4744442"/>
            <a:ext cx="441020" cy="1347361"/>
            <a:chOff x="4197224" y="3798069"/>
            <a:chExt cx="252300" cy="770802"/>
          </a:xfrm>
        </p:grpSpPr>
        <p:sp>
          <p:nvSpPr>
            <p:cNvPr id="648" name="Google Shape;648;p13"/>
            <p:cNvSpPr/>
            <p:nvPr/>
          </p:nvSpPr>
          <p:spPr>
            <a:xfrm>
              <a:off x="4281867" y="3798069"/>
              <a:ext cx="17091" cy="36627"/>
            </a:xfrm>
            <a:custGeom>
              <a:avLst/>
              <a:gdLst/>
              <a:ahLst/>
              <a:cxnLst/>
              <a:rect l="l" t="t" r="r" b="b"/>
              <a:pathLst>
                <a:path w="84" h="180" extrusionOk="0">
                  <a:moveTo>
                    <a:pt x="1" y="0"/>
                  </a:moveTo>
                  <a:lnTo>
                    <a:pt x="1" y="179"/>
                  </a:lnTo>
                  <a:lnTo>
                    <a:pt x="83" y="179"/>
                  </a:lnTo>
                  <a:lnTo>
                    <a:pt x="83"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4197224" y="3885568"/>
              <a:ext cx="103565" cy="683303"/>
            </a:xfrm>
            <a:custGeom>
              <a:avLst/>
              <a:gdLst/>
              <a:ahLst/>
              <a:cxnLst/>
              <a:rect l="l" t="t" r="r" b="b"/>
              <a:pathLst>
                <a:path w="509" h="3358" extrusionOk="0">
                  <a:moveTo>
                    <a:pt x="1" y="1"/>
                  </a:moveTo>
                  <a:lnTo>
                    <a:pt x="1" y="3358"/>
                  </a:lnTo>
                  <a:lnTo>
                    <a:pt x="509" y="3358"/>
                  </a:lnTo>
                  <a:lnTo>
                    <a:pt x="509"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3"/>
            <p:cNvSpPr/>
            <p:nvPr/>
          </p:nvSpPr>
          <p:spPr>
            <a:xfrm>
              <a:off x="4197224" y="3820656"/>
              <a:ext cx="103565" cy="65115"/>
            </a:xfrm>
            <a:custGeom>
              <a:avLst/>
              <a:gdLst/>
              <a:ahLst/>
              <a:cxnLst/>
              <a:rect l="l" t="t" r="r" b="b"/>
              <a:pathLst>
                <a:path w="509" h="320" extrusionOk="0">
                  <a:moveTo>
                    <a:pt x="252" y="0"/>
                  </a:moveTo>
                  <a:lnTo>
                    <a:pt x="1" y="320"/>
                  </a:lnTo>
                  <a:lnTo>
                    <a:pt x="509" y="320"/>
                  </a:lnTo>
                  <a:lnTo>
                    <a:pt x="252"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3"/>
            <p:cNvSpPr/>
            <p:nvPr/>
          </p:nvSpPr>
          <p:spPr>
            <a:xfrm>
              <a:off x="4248498" y="3820656"/>
              <a:ext cx="201026" cy="65115"/>
            </a:xfrm>
            <a:custGeom>
              <a:avLst/>
              <a:gdLst/>
              <a:ahLst/>
              <a:cxnLst/>
              <a:rect l="l" t="t" r="r" b="b"/>
              <a:pathLst>
                <a:path w="988" h="320" extrusionOk="0">
                  <a:moveTo>
                    <a:pt x="0" y="0"/>
                  </a:moveTo>
                  <a:lnTo>
                    <a:pt x="257" y="320"/>
                  </a:lnTo>
                  <a:lnTo>
                    <a:pt x="987" y="320"/>
                  </a:lnTo>
                  <a:lnTo>
                    <a:pt x="769"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4300586" y="3885568"/>
              <a:ext cx="147921" cy="683303"/>
            </a:xfrm>
            <a:custGeom>
              <a:avLst/>
              <a:gdLst/>
              <a:ahLst/>
              <a:cxnLst/>
              <a:rect l="l" t="t" r="r" b="b"/>
              <a:pathLst>
                <a:path w="727" h="3358" extrusionOk="0">
                  <a:moveTo>
                    <a:pt x="1" y="1"/>
                  </a:moveTo>
                  <a:lnTo>
                    <a:pt x="1" y="3358"/>
                  </a:lnTo>
                  <a:lnTo>
                    <a:pt x="726" y="3358"/>
                  </a:lnTo>
                  <a:lnTo>
                    <a:pt x="72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4335990" y="3940713"/>
              <a:ext cx="25840" cy="43546"/>
            </a:xfrm>
            <a:custGeom>
              <a:avLst/>
              <a:gdLst/>
              <a:ahLst/>
              <a:cxnLst/>
              <a:rect l="l" t="t" r="r" b="b"/>
              <a:pathLst>
                <a:path w="127" h="214" extrusionOk="0">
                  <a:moveTo>
                    <a:pt x="11" y="1"/>
                  </a:moveTo>
                  <a:cubicBezTo>
                    <a:pt x="6" y="1"/>
                    <a:pt x="1" y="5"/>
                    <a:pt x="1" y="10"/>
                  </a:cubicBezTo>
                  <a:lnTo>
                    <a:pt x="1" y="204"/>
                  </a:lnTo>
                  <a:cubicBezTo>
                    <a:pt x="1" y="209"/>
                    <a:pt x="6" y="213"/>
                    <a:pt x="11" y="213"/>
                  </a:cubicBezTo>
                  <a:lnTo>
                    <a:pt x="122" y="213"/>
                  </a:lnTo>
                  <a:cubicBezTo>
                    <a:pt x="122" y="213"/>
                    <a:pt x="127" y="209"/>
                    <a:pt x="127" y="204"/>
                  </a:cubicBezTo>
                  <a:lnTo>
                    <a:pt x="127" y="10"/>
                  </a:lnTo>
                  <a:cubicBezTo>
                    <a:pt x="127" y="5"/>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4394182" y="3940713"/>
              <a:ext cx="24823" cy="43546"/>
            </a:xfrm>
            <a:custGeom>
              <a:avLst/>
              <a:gdLst/>
              <a:ahLst/>
              <a:cxnLst/>
              <a:rect l="l" t="t" r="r" b="b"/>
              <a:pathLst>
                <a:path w="122" h="214" extrusionOk="0">
                  <a:moveTo>
                    <a:pt x="5" y="1"/>
                  </a:moveTo>
                  <a:cubicBezTo>
                    <a:pt x="0" y="1"/>
                    <a:pt x="0" y="5"/>
                    <a:pt x="0" y="10"/>
                  </a:cubicBezTo>
                  <a:lnTo>
                    <a:pt x="0" y="204"/>
                  </a:lnTo>
                  <a:cubicBezTo>
                    <a:pt x="0" y="209"/>
                    <a:pt x="0" y="213"/>
                    <a:pt x="5" y="213"/>
                  </a:cubicBezTo>
                  <a:lnTo>
                    <a:pt x="116" y="213"/>
                  </a:lnTo>
                  <a:cubicBezTo>
                    <a:pt x="121" y="213"/>
                    <a:pt x="121" y="209"/>
                    <a:pt x="121" y="204"/>
                  </a:cubicBezTo>
                  <a:lnTo>
                    <a:pt x="121" y="10"/>
                  </a:lnTo>
                  <a:cubicBezTo>
                    <a:pt x="121" y="5"/>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4335990" y="4017427"/>
              <a:ext cx="25840" cy="43546"/>
            </a:xfrm>
            <a:custGeom>
              <a:avLst/>
              <a:gdLst/>
              <a:ahLst/>
              <a:cxnLst/>
              <a:rect l="l" t="t" r="r" b="b"/>
              <a:pathLst>
                <a:path w="127" h="214" extrusionOk="0">
                  <a:moveTo>
                    <a:pt x="11" y="1"/>
                  </a:moveTo>
                  <a:cubicBezTo>
                    <a:pt x="6" y="1"/>
                    <a:pt x="1" y="6"/>
                    <a:pt x="1" y="11"/>
                  </a:cubicBezTo>
                  <a:lnTo>
                    <a:pt x="1" y="204"/>
                  </a:lnTo>
                  <a:cubicBezTo>
                    <a:pt x="1" y="209"/>
                    <a:pt x="6" y="214"/>
                    <a:pt x="11" y="214"/>
                  </a:cubicBezTo>
                  <a:lnTo>
                    <a:pt x="122" y="214"/>
                  </a:lnTo>
                  <a:cubicBezTo>
                    <a:pt x="122" y="214"/>
                    <a:pt x="127" y="209"/>
                    <a:pt x="127" y="204"/>
                  </a:cubicBezTo>
                  <a:lnTo>
                    <a:pt x="127" y="11"/>
                  </a:lnTo>
                  <a:cubicBezTo>
                    <a:pt x="127" y="6"/>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3"/>
            <p:cNvSpPr/>
            <p:nvPr/>
          </p:nvSpPr>
          <p:spPr>
            <a:xfrm>
              <a:off x="4394182" y="4017427"/>
              <a:ext cx="24823" cy="43546"/>
            </a:xfrm>
            <a:custGeom>
              <a:avLst/>
              <a:gdLst/>
              <a:ahLst/>
              <a:cxnLst/>
              <a:rect l="l" t="t" r="r" b="b"/>
              <a:pathLst>
                <a:path w="122" h="214" extrusionOk="0">
                  <a:moveTo>
                    <a:pt x="5" y="1"/>
                  </a:moveTo>
                  <a:cubicBezTo>
                    <a:pt x="0" y="1"/>
                    <a:pt x="0" y="6"/>
                    <a:pt x="0" y="11"/>
                  </a:cubicBezTo>
                  <a:lnTo>
                    <a:pt x="0" y="204"/>
                  </a:lnTo>
                  <a:cubicBezTo>
                    <a:pt x="0" y="209"/>
                    <a:pt x="0" y="214"/>
                    <a:pt x="5" y="214"/>
                  </a:cubicBezTo>
                  <a:lnTo>
                    <a:pt x="116" y="214"/>
                  </a:lnTo>
                  <a:cubicBezTo>
                    <a:pt x="121" y="214"/>
                    <a:pt x="121" y="209"/>
                    <a:pt x="121" y="204"/>
                  </a:cubicBezTo>
                  <a:lnTo>
                    <a:pt x="121" y="11"/>
                  </a:lnTo>
                  <a:cubicBezTo>
                    <a:pt x="121" y="6"/>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3"/>
            <p:cNvSpPr/>
            <p:nvPr/>
          </p:nvSpPr>
          <p:spPr>
            <a:xfrm>
              <a:off x="4335990" y="4094345"/>
              <a:ext cx="25840" cy="42528"/>
            </a:xfrm>
            <a:custGeom>
              <a:avLst/>
              <a:gdLst/>
              <a:ahLst/>
              <a:cxnLst/>
              <a:rect l="l" t="t" r="r" b="b"/>
              <a:pathLst>
                <a:path w="127" h="209" extrusionOk="0">
                  <a:moveTo>
                    <a:pt x="11" y="0"/>
                  </a:moveTo>
                  <a:cubicBezTo>
                    <a:pt x="6" y="0"/>
                    <a:pt x="1" y="5"/>
                    <a:pt x="1" y="5"/>
                  </a:cubicBezTo>
                  <a:lnTo>
                    <a:pt x="1" y="203"/>
                  </a:lnTo>
                  <a:cubicBezTo>
                    <a:pt x="1" y="208"/>
                    <a:pt x="6" y="208"/>
                    <a:pt x="11" y="208"/>
                  </a:cubicBezTo>
                  <a:lnTo>
                    <a:pt x="122" y="208"/>
                  </a:lnTo>
                  <a:cubicBezTo>
                    <a:pt x="122" y="208"/>
                    <a:pt x="127" y="208"/>
                    <a:pt x="127" y="203"/>
                  </a:cubicBezTo>
                  <a:lnTo>
                    <a:pt x="127" y="5"/>
                  </a:lnTo>
                  <a:cubicBezTo>
                    <a:pt x="127" y="5"/>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3"/>
            <p:cNvSpPr/>
            <p:nvPr/>
          </p:nvSpPr>
          <p:spPr>
            <a:xfrm>
              <a:off x="4394182" y="4094345"/>
              <a:ext cx="24823" cy="42528"/>
            </a:xfrm>
            <a:custGeom>
              <a:avLst/>
              <a:gdLst/>
              <a:ahLst/>
              <a:cxnLst/>
              <a:rect l="l" t="t" r="r" b="b"/>
              <a:pathLst>
                <a:path w="122" h="209" extrusionOk="0">
                  <a:moveTo>
                    <a:pt x="5" y="0"/>
                  </a:moveTo>
                  <a:cubicBezTo>
                    <a:pt x="0" y="0"/>
                    <a:pt x="0" y="5"/>
                    <a:pt x="0" y="5"/>
                  </a:cubicBezTo>
                  <a:lnTo>
                    <a:pt x="0" y="203"/>
                  </a:lnTo>
                  <a:cubicBezTo>
                    <a:pt x="0" y="208"/>
                    <a:pt x="0" y="208"/>
                    <a:pt x="5" y="208"/>
                  </a:cubicBezTo>
                  <a:lnTo>
                    <a:pt x="116" y="208"/>
                  </a:lnTo>
                  <a:cubicBezTo>
                    <a:pt x="121" y="208"/>
                    <a:pt x="121" y="208"/>
                    <a:pt x="121" y="203"/>
                  </a:cubicBezTo>
                  <a:lnTo>
                    <a:pt x="121" y="5"/>
                  </a:lnTo>
                  <a:cubicBezTo>
                    <a:pt x="121" y="5"/>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3"/>
            <p:cNvSpPr/>
            <p:nvPr/>
          </p:nvSpPr>
          <p:spPr>
            <a:xfrm>
              <a:off x="4335990" y="4171059"/>
              <a:ext cx="25840" cy="42528"/>
            </a:xfrm>
            <a:custGeom>
              <a:avLst/>
              <a:gdLst/>
              <a:ahLst/>
              <a:cxnLst/>
              <a:rect l="l" t="t" r="r" b="b"/>
              <a:pathLst>
                <a:path w="127" h="209" extrusionOk="0">
                  <a:moveTo>
                    <a:pt x="11" y="0"/>
                  </a:moveTo>
                  <a:cubicBezTo>
                    <a:pt x="6" y="0"/>
                    <a:pt x="1" y="5"/>
                    <a:pt x="1" y="5"/>
                  </a:cubicBezTo>
                  <a:lnTo>
                    <a:pt x="1" y="204"/>
                  </a:lnTo>
                  <a:cubicBezTo>
                    <a:pt x="1" y="208"/>
                    <a:pt x="6" y="208"/>
                    <a:pt x="11" y="208"/>
                  </a:cubicBezTo>
                  <a:lnTo>
                    <a:pt x="122" y="208"/>
                  </a:lnTo>
                  <a:cubicBezTo>
                    <a:pt x="122" y="208"/>
                    <a:pt x="127" y="208"/>
                    <a:pt x="127" y="204"/>
                  </a:cubicBezTo>
                  <a:lnTo>
                    <a:pt x="127" y="5"/>
                  </a:lnTo>
                  <a:cubicBezTo>
                    <a:pt x="127" y="5"/>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3"/>
            <p:cNvSpPr/>
            <p:nvPr/>
          </p:nvSpPr>
          <p:spPr>
            <a:xfrm>
              <a:off x="4394182" y="4171059"/>
              <a:ext cx="24823" cy="42528"/>
            </a:xfrm>
            <a:custGeom>
              <a:avLst/>
              <a:gdLst/>
              <a:ahLst/>
              <a:cxnLst/>
              <a:rect l="l" t="t" r="r" b="b"/>
              <a:pathLst>
                <a:path w="122" h="209" extrusionOk="0">
                  <a:moveTo>
                    <a:pt x="5" y="0"/>
                  </a:moveTo>
                  <a:cubicBezTo>
                    <a:pt x="0" y="0"/>
                    <a:pt x="0" y="5"/>
                    <a:pt x="0" y="5"/>
                  </a:cubicBezTo>
                  <a:lnTo>
                    <a:pt x="0" y="204"/>
                  </a:lnTo>
                  <a:cubicBezTo>
                    <a:pt x="0" y="208"/>
                    <a:pt x="0" y="208"/>
                    <a:pt x="5" y="208"/>
                  </a:cubicBezTo>
                  <a:lnTo>
                    <a:pt x="116" y="208"/>
                  </a:lnTo>
                  <a:cubicBezTo>
                    <a:pt x="121" y="208"/>
                    <a:pt x="121" y="208"/>
                    <a:pt x="121" y="204"/>
                  </a:cubicBezTo>
                  <a:lnTo>
                    <a:pt x="121" y="5"/>
                  </a:lnTo>
                  <a:cubicBezTo>
                    <a:pt x="121" y="5"/>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3"/>
            <p:cNvSpPr/>
            <p:nvPr/>
          </p:nvSpPr>
          <p:spPr>
            <a:xfrm>
              <a:off x="4335990" y="4247773"/>
              <a:ext cx="25840" cy="42528"/>
            </a:xfrm>
            <a:custGeom>
              <a:avLst/>
              <a:gdLst/>
              <a:ahLst/>
              <a:cxnLst/>
              <a:rect l="l" t="t" r="r" b="b"/>
              <a:pathLst>
                <a:path w="127" h="209" extrusionOk="0">
                  <a:moveTo>
                    <a:pt x="11" y="1"/>
                  </a:moveTo>
                  <a:cubicBezTo>
                    <a:pt x="6" y="1"/>
                    <a:pt x="1" y="6"/>
                    <a:pt x="1" y="6"/>
                  </a:cubicBezTo>
                  <a:lnTo>
                    <a:pt x="1" y="204"/>
                  </a:lnTo>
                  <a:cubicBezTo>
                    <a:pt x="1" y="209"/>
                    <a:pt x="6" y="209"/>
                    <a:pt x="11" y="209"/>
                  </a:cubicBezTo>
                  <a:lnTo>
                    <a:pt x="122" y="209"/>
                  </a:lnTo>
                  <a:cubicBezTo>
                    <a:pt x="122" y="209"/>
                    <a:pt x="127" y="209"/>
                    <a:pt x="127" y="204"/>
                  </a:cubicBezTo>
                  <a:lnTo>
                    <a:pt x="127" y="6"/>
                  </a:lnTo>
                  <a:cubicBezTo>
                    <a:pt x="127" y="6"/>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3"/>
            <p:cNvSpPr/>
            <p:nvPr/>
          </p:nvSpPr>
          <p:spPr>
            <a:xfrm>
              <a:off x="4394182" y="4247773"/>
              <a:ext cx="24823" cy="42528"/>
            </a:xfrm>
            <a:custGeom>
              <a:avLst/>
              <a:gdLst/>
              <a:ahLst/>
              <a:cxnLst/>
              <a:rect l="l" t="t" r="r" b="b"/>
              <a:pathLst>
                <a:path w="122" h="209" extrusionOk="0">
                  <a:moveTo>
                    <a:pt x="5" y="1"/>
                  </a:moveTo>
                  <a:cubicBezTo>
                    <a:pt x="0" y="1"/>
                    <a:pt x="0" y="6"/>
                    <a:pt x="0" y="6"/>
                  </a:cubicBezTo>
                  <a:lnTo>
                    <a:pt x="0" y="204"/>
                  </a:lnTo>
                  <a:cubicBezTo>
                    <a:pt x="0" y="209"/>
                    <a:pt x="0" y="209"/>
                    <a:pt x="5" y="209"/>
                  </a:cubicBezTo>
                  <a:lnTo>
                    <a:pt x="116" y="209"/>
                  </a:lnTo>
                  <a:cubicBezTo>
                    <a:pt x="121" y="209"/>
                    <a:pt x="121" y="209"/>
                    <a:pt x="121" y="204"/>
                  </a:cubicBezTo>
                  <a:lnTo>
                    <a:pt x="121" y="6"/>
                  </a:lnTo>
                  <a:cubicBezTo>
                    <a:pt x="121" y="6"/>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3"/>
            <p:cNvSpPr/>
            <p:nvPr/>
          </p:nvSpPr>
          <p:spPr>
            <a:xfrm>
              <a:off x="4335990" y="4324487"/>
              <a:ext cx="25840" cy="42528"/>
            </a:xfrm>
            <a:custGeom>
              <a:avLst/>
              <a:gdLst/>
              <a:ahLst/>
              <a:cxnLst/>
              <a:rect l="l" t="t" r="r" b="b"/>
              <a:pathLst>
                <a:path w="127" h="209" extrusionOk="0">
                  <a:moveTo>
                    <a:pt x="11" y="1"/>
                  </a:moveTo>
                  <a:cubicBezTo>
                    <a:pt x="6" y="1"/>
                    <a:pt x="1" y="1"/>
                    <a:pt x="1" y="6"/>
                  </a:cubicBezTo>
                  <a:lnTo>
                    <a:pt x="1" y="204"/>
                  </a:lnTo>
                  <a:cubicBezTo>
                    <a:pt x="1" y="209"/>
                    <a:pt x="6" y="209"/>
                    <a:pt x="11" y="209"/>
                  </a:cubicBezTo>
                  <a:lnTo>
                    <a:pt x="122" y="209"/>
                  </a:lnTo>
                  <a:cubicBezTo>
                    <a:pt x="122" y="209"/>
                    <a:pt x="127" y="209"/>
                    <a:pt x="127" y="204"/>
                  </a:cubicBezTo>
                  <a:lnTo>
                    <a:pt x="127" y="6"/>
                  </a:lnTo>
                  <a:cubicBezTo>
                    <a:pt x="127" y="1"/>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3"/>
            <p:cNvSpPr/>
            <p:nvPr/>
          </p:nvSpPr>
          <p:spPr>
            <a:xfrm>
              <a:off x="4394182" y="4324487"/>
              <a:ext cx="24823" cy="42528"/>
            </a:xfrm>
            <a:custGeom>
              <a:avLst/>
              <a:gdLst/>
              <a:ahLst/>
              <a:cxnLst/>
              <a:rect l="l" t="t" r="r" b="b"/>
              <a:pathLst>
                <a:path w="122" h="209" extrusionOk="0">
                  <a:moveTo>
                    <a:pt x="5" y="1"/>
                  </a:moveTo>
                  <a:cubicBezTo>
                    <a:pt x="0" y="1"/>
                    <a:pt x="0" y="1"/>
                    <a:pt x="0" y="6"/>
                  </a:cubicBezTo>
                  <a:lnTo>
                    <a:pt x="0" y="204"/>
                  </a:lnTo>
                  <a:cubicBezTo>
                    <a:pt x="0" y="209"/>
                    <a:pt x="0" y="209"/>
                    <a:pt x="5" y="209"/>
                  </a:cubicBezTo>
                  <a:lnTo>
                    <a:pt x="116" y="209"/>
                  </a:lnTo>
                  <a:cubicBezTo>
                    <a:pt x="121" y="209"/>
                    <a:pt x="121" y="209"/>
                    <a:pt x="121" y="204"/>
                  </a:cubicBezTo>
                  <a:lnTo>
                    <a:pt x="121" y="6"/>
                  </a:lnTo>
                  <a:cubicBezTo>
                    <a:pt x="121" y="1"/>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3"/>
            <p:cNvSpPr/>
            <p:nvPr/>
          </p:nvSpPr>
          <p:spPr>
            <a:xfrm>
              <a:off x="4335990" y="4401405"/>
              <a:ext cx="25840" cy="42528"/>
            </a:xfrm>
            <a:custGeom>
              <a:avLst/>
              <a:gdLst/>
              <a:ahLst/>
              <a:cxnLst/>
              <a:rect l="l" t="t" r="r" b="b"/>
              <a:pathLst>
                <a:path w="127" h="209" extrusionOk="0">
                  <a:moveTo>
                    <a:pt x="11" y="0"/>
                  </a:moveTo>
                  <a:cubicBezTo>
                    <a:pt x="6" y="0"/>
                    <a:pt x="1" y="0"/>
                    <a:pt x="1" y="5"/>
                  </a:cubicBezTo>
                  <a:lnTo>
                    <a:pt x="1" y="203"/>
                  </a:lnTo>
                  <a:cubicBezTo>
                    <a:pt x="1" y="203"/>
                    <a:pt x="6" y="208"/>
                    <a:pt x="11" y="208"/>
                  </a:cubicBezTo>
                  <a:lnTo>
                    <a:pt x="122" y="208"/>
                  </a:lnTo>
                  <a:cubicBezTo>
                    <a:pt x="122" y="208"/>
                    <a:pt x="127" y="203"/>
                    <a:pt x="127" y="203"/>
                  </a:cubicBezTo>
                  <a:lnTo>
                    <a:pt x="127" y="5"/>
                  </a:lnTo>
                  <a:cubicBezTo>
                    <a:pt x="127" y="0"/>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3"/>
            <p:cNvSpPr/>
            <p:nvPr/>
          </p:nvSpPr>
          <p:spPr>
            <a:xfrm>
              <a:off x="4394182" y="4401405"/>
              <a:ext cx="24823" cy="42528"/>
            </a:xfrm>
            <a:custGeom>
              <a:avLst/>
              <a:gdLst/>
              <a:ahLst/>
              <a:cxnLst/>
              <a:rect l="l" t="t" r="r" b="b"/>
              <a:pathLst>
                <a:path w="122" h="209" extrusionOk="0">
                  <a:moveTo>
                    <a:pt x="5" y="0"/>
                  </a:moveTo>
                  <a:cubicBezTo>
                    <a:pt x="0" y="0"/>
                    <a:pt x="0" y="0"/>
                    <a:pt x="0" y="5"/>
                  </a:cubicBezTo>
                  <a:lnTo>
                    <a:pt x="0" y="203"/>
                  </a:lnTo>
                  <a:cubicBezTo>
                    <a:pt x="0" y="203"/>
                    <a:pt x="0" y="208"/>
                    <a:pt x="5" y="208"/>
                  </a:cubicBezTo>
                  <a:lnTo>
                    <a:pt x="116" y="208"/>
                  </a:lnTo>
                  <a:cubicBezTo>
                    <a:pt x="121" y="208"/>
                    <a:pt x="121" y="203"/>
                    <a:pt x="121" y="203"/>
                  </a:cubicBezTo>
                  <a:lnTo>
                    <a:pt x="121" y="5"/>
                  </a:lnTo>
                  <a:cubicBezTo>
                    <a:pt x="121" y="0"/>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13"/>
          <p:cNvGrpSpPr/>
          <p:nvPr/>
        </p:nvGrpSpPr>
        <p:grpSpPr>
          <a:xfrm flipH="1">
            <a:off x="5673713" y="5407925"/>
            <a:ext cx="697383" cy="702580"/>
            <a:chOff x="4392475" y="4247738"/>
            <a:chExt cx="332425" cy="334902"/>
          </a:xfrm>
        </p:grpSpPr>
        <p:sp>
          <p:nvSpPr>
            <p:cNvPr id="668" name="Google Shape;668;p13"/>
            <p:cNvSpPr/>
            <p:nvPr/>
          </p:nvSpPr>
          <p:spPr>
            <a:xfrm>
              <a:off x="4564675" y="4247738"/>
              <a:ext cx="160225" cy="252175"/>
            </a:xfrm>
            <a:custGeom>
              <a:avLst/>
              <a:gdLst/>
              <a:ahLst/>
              <a:cxnLst/>
              <a:rect l="l" t="t" r="r" b="b"/>
              <a:pathLst>
                <a:path w="1164" h="1832" extrusionOk="0">
                  <a:moveTo>
                    <a:pt x="591" y="1"/>
                  </a:moveTo>
                  <a:cubicBezTo>
                    <a:pt x="237" y="1"/>
                    <a:pt x="22" y="361"/>
                    <a:pt x="90" y="683"/>
                  </a:cubicBezTo>
                  <a:cubicBezTo>
                    <a:pt x="138" y="896"/>
                    <a:pt x="124" y="1123"/>
                    <a:pt x="51" y="1331"/>
                  </a:cubicBezTo>
                  <a:cubicBezTo>
                    <a:pt x="32" y="1397"/>
                    <a:pt x="0" y="1831"/>
                    <a:pt x="537" y="1831"/>
                  </a:cubicBezTo>
                  <a:cubicBezTo>
                    <a:pt x="556" y="1831"/>
                    <a:pt x="577" y="1831"/>
                    <a:pt x="598" y="1829"/>
                  </a:cubicBezTo>
                  <a:cubicBezTo>
                    <a:pt x="598" y="1829"/>
                    <a:pt x="614" y="1831"/>
                    <a:pt x="641" y="1831"/>
                  </a:cubicBezTo>
                  <a:cubicBezTo>
                    <a:pt x="770" y="1831"/>
                    <a:pt x="1143" y="1791"/>
                    <a:pt x="1135" y="1331"/>
                  </a:cubicBezTo>
                  <a:cubicBezTo>
                    <a:pt x="1125" y="775"/>
                    <a:pt x="1110" y="683"/>
                    <a:pt x="1135" y="494"/>
                  </a:cubicBezTo>
                  <a:cubicBezTo>
                    <a:pt x="1164" y="301"/>
                    <a:pt x="956" y="6"/>
                    <a:pt x="598" y="1"/>
                  </a:cubicBezTo>
                  <a:cubicBezTo>
                    <a:pt x="595"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3"/>
            <p:cNvSpPr/>
            <p:nvPr/>
          </p:nvSpPr>
          <p:spPr>
            <a:xfrm>
              <a:off x="4644237" y="4315186"/>
              <a:ext cx="4818" cy="267454"/>
            </a:xfrm>
            <a:custGeom>
              <a:avLst/>
              <a:gdLst/>
              <a:ahLst/>
              <a:cxnLst/>
              <a:rect l="l" t="t" r="r" b="b"/>
              <a:pathLst>
                <a:path w="35" h="1943" extrusionOk="0">
                  <a:moveTo>
                    <a:pt x="17" y="1"/>
                  </a:moveTo>
                  <a:cubicBezTo>
                    <a:pt x="9" y="1"/>
                    <a:pt x="0" y="7"/>
                    <a:pt x="0" y="19"/>
                  </a:cubicBezTo>
                  <a:lnTo>
                    <a:pt x="0" y="1925"/>
                  </a:lnTo>
                  <a:cubicBezTo>
                    <a:pt x="0" y="1937"/>
                    <a:pt x="9" y="1943"/>
                    <a:pt x="17" y="1943"/>
                  </a:cubicBezTo>
                  <a:cubicBezTo>
                    <a:pt x="26" y="1943"/>
                    <a:pt x="34" y="1937"/>
                    <a:pt x="34" y="1925"/>
                  </a:cubicBezTo>
                  <a:lnTo>
                    <a:pt x="34" y="19"/>
                  </a:lnTo>
                  <a:cubicBezTo>
                    <a:pt x="34" y="7"/>
                    <a:pt x="26" y="1"/>
                    <a:pt x="17"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3"/>
            <p:cNvSpPr/>
            <p:nvPr/>
          </p:nvSpPr>
          <p:spPr>
            <a:xfrm>
              <a:off x="4609962" y="4366667"/>
              <a:ext cx="40056" cy="38129"/>
            </a:xfrm>
            <a:custGeom>
              <a:avLst/>
              <a:gdLst/>
              <a:ahLst/>
              <a:cxnLst/>
              <a:rect l="l" t="t" r="r" b="b"/>
              <a:pathLst>
                <a:path w="291" h="277" extrusionOk="0">
                  <a:moveTo>
                    <a:pt x="28" y="0"/>
                  </a:moveTo>
                  <a:cubicBezTo>
                    <a:pt x="14" y="0"/>
                    <a:pt x="0" y="16"/>
                    <a:pt x="12" y="32"/>
                  </a:cubicBezTo>
                  <a:lnTo>
                    <a:pt x="254" y="274"/>
                  </a:lnTo>
                  <a:cubicBezTo>
                    <a:pt x="257" y="275"/>
                    <a:pt x="260" y="276"/>
                    <a:pt x="263" y="276"/>
                  </a:cubicBezTo>
                  <a:cubicBezTo>
                    <a:pt x="276" y="276"/>
                    <a:pt x="290" y="260"/>
                    <a:pt x="278" y="245"/>
                  </a:cubicBezTo>
                  <a:lnTo>
                    <a:pt x="36" y="3"/>
                  </a:lnTo>
                  <a:cubicBezTo>
                    <a:pt x="34" y="1"/>
                    <a:pt x="31" y="0"/>
                    <a:pt x="28"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3"/>
            <p:cNvSpPr/>
            <p:nvPr/>
          </p:nvSpPr>
          <p:spPr>
            <a:xfrm>
              <a:off x="4643273" y="4404934"/>
              <a:ext cx="43222" cy="41157"/>
            </a:xfrm>
            <a:custGeom>
              <a:avLst/>
              <a:gdLst/>
              <a:ahLst/>
              <a:cxnLst/>
              <a:rect l="l" t="t" r="r" b="b"/>
              <a:pathLst>
                <a:path w="314" h="299" extrusionOk="0">
                  <a:moveTo>
                    <a:pt x="286" y="1"/>
                  </a:moveTo>
                  <a:cubicBezTo>
                    <a:pt x="282" y="1"/>
                    <a:pt x="277" y="2"/>
                    <a:pt x="273" y="5"/>
                  </a:cubicBezTo>
                  <a:lnTo>
                    <a:pt x="12" y="267"/>
                  </a:lnTo>
                  <a:cubicBezTo>
                    <a:pt x="0" y="282"/>
                    <a:pt x="14" y="298"/>
                    <a:pt x="28" y="298"/>
                  </a:cubicBezTo>
                  <a:cubicBezTo>
                    <a:pt x="31" y="298"/>
                    <a:pt x="34" y="297"/>
                    <a:pt x="36" y="296"/>
                  </a:cubicBezTo>
                  <a:lnTo>
                    <a:pt x="302" y="30"/>
                  </a:lnTo>
                  <a:cubicBezTo>
                    <a:pt x="314" y="18"/>
                    <a:pt x="301" y="1"/>
                    <a:pt x="286"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3"/>
            <p:cNvSpPr/>
            <p:nvPr/>
          </p:nvSpPr>
          <p:spPr>
            <a:xfrm>
              <a:off x="4392475" y="4353728"/>
              <a:ext cx="191884" cy="164216"/>
            </a:xfrm>
            <a:custGeom>
              <a:avLst/>
              <a:gdLst/>
              <a:ahLst/>
              <a:cxnLst/>
              <a:rect l="l" t="t" r="r" b="b"/>
              <a:pathLst>
                <a:path w="1394" h="1193" extrusionOk="0">
                  <a:moveTo>
                    <a:pt x="596" y="0"/>
                  </a:moveTo>
                  <a:cubicBezTo>
                    <a:pt x="267" y="0"/>
                    <a:pt x="1" y="266"/>
                    <a:pt x="1" y="595"/>
                  </a:cubicBezTo>
                  <a:cubicBezTo>
                    <a:pt x="1" y="955"/>
                    <a:pt x="295" y="1193"/>
                    <a:pt x="600" y="1193"/>
                  </a:cubicBezTo>
                  <a:cubicBezTo>
                    <a:pt x="747" y="1193"/>
                    <a:pt x="896" y="1138"/>
                    <a:pt x="1017" y="1016"/>
                  </a:cubicBezTo>
                  <a:cubicBezTo>
                    <a:pt x="1394" y="643"/>
                    <a:pt x="1128" y="0"/>
                    <a:pt x="596"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3"/>
            <p:cNvSpPr/>
            <p:nvPr/>
          </p:nvSpPr>
          <p:spPr>
            <a:xfrm>
              <a:off x="4471761" y="4397088"/>
              <a:ext cx="5506" cy="185552"/>
            </a:xfrm>
            <a:custGeom>
              <a:avLst/>
              <a:gdLst/>
              <a:ahLst/>
              <a:cxnLst/>
              <a:rect l="l" t="t" r="r" b="b"/>
              <a:pathLst>
                <a:path w="40" h="1348" extrusionOk="0">
                  <a:moveTo>
                    <a:pt x="20" y="1"/>
                  </a:moveTo>
                  <a:cubicBezTo>
                    <a:pt x="10" y="1"/>
                    <a:pt x="0" y="7"/>
                    <a:pt x="0" y="19"/>
                  </a:cubicBezTo>
                  <a:lnTo>
                    <a:pt x="0" y="1330"/>
                  </a:lnTo>
                  <a:cubicBezTo>
                    <a:pt x="0" y="1342"/>
                    <a:pt x="10" y="1348"/>
                    <a:pt x="20" y="1348"/>
                  </a:cubicBezTo>
                  <a:cubicBezTo>
                    <a:pt x="29" y="1348"/>
                    <a:pt x="39" y="1342"/>
                    <a:pt x="39" y="1330"/>
                  </a:cubicBezTo>
                  <a:lnTo>
                    <a:pt x="39" y="19"/>
                  </a:lnTo>
                  <a:cubicBezTo>
                    <a:pt x="39" y="7"/>
                    <a:pt x="29"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3"/>
            <p:cNvSpPr/>
            <p:nvPr/>
          </p:nvSpPr>
          <p:spPr>
            <a:xfrm>
              <a:off x="4447673" y="4432327"/>
              <a:ext cx="29870" cy="27943"/>
            </a:xfrm>
            <a:custGeom>
              <a:avLst/>
              <a:gdLst/>
              <a:ahLst/>
              <a:cxnLst/>
              <a:rect l="l" t="t" r="r" b="b"/>
              <a:pathLst>
                <a:path w="217" h="203" extrusionOk="0">
                  <a:moveTo>
                    <a:pt x="29" y="0"/>
                  </a:moveTo>
                  <a:cubicBezTo>
                    <a:pt x="15" y="0"/>
                    <a:pt x="1" y="18"/>
                    <a:pt x="16" y="34"/>
                  </a:cubicBezTo>
                  <a:lnTo>
                    <a:pt x="180" y="198"/>
                  </a:lnTo>
                  <a:cubicBezTo>
                    <a:pt x="185" y="201"/>
                    <a:pt x="189" y="203"/>
                    <a:pt x="193" y="203"/>
                  </a:cubicBezTo>
                  <a:cubicBezTo>
                    <a:pt x="207" y="203"/>
                    <a:pt x="217" y="185"/>
                    <a:pt x="209" y="174"/>
                  </a:cubicBezTo>
                  <a:lnTo>
                    <a:pt x="40" y="5"/>
                  </a:lnTo>
                  <a:cubicBezTo>
                    <a:pt x="37" y="2"/>
                    <a:pt x="33" y="0"/>
                    <a:pt x="2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3"/>
            <p:cNvSpPr/>
            <p:nvPr/>
          </p:nvSpPr>
          <p:spPr>
            <a:xfrm>
              <a:off x="4471348" y="4458893"/>
              <a:ext cx="31935" cy="30008"/>
            </a:xfrm>
            <a:custGeom>
              <a:avLst/>
              <a:gdLst/>
              <a:ahLst/>
              <a:cxnLst/>
              <a:rect l="l" t="t" r="r" b="b"/>
              <a:pathLst>
                <a:path w="232" h="218" extrusionOk="0">
                  <a:moveTo>
                    <a:pt x="203" y="1"/>
                  </a:moveTo>
                  <a:cubicBezTo>
                    <a:pt x="199" y="1"/>
                    <a:pt x="195" y="2"/>
                    <a:pt x="192" y="5"/>
                  </a:cubicBezTo>
                  <a:lnTo>
                    <a:pt x="8" y="189"/>
                  </a:lnTo>
                  <a:cubicBezTo>
                    <a:pt x="1" y="200"/>
                    <a:pt x="11" y="218"/>
                    <a:pt x="25" y="218"/>
                  </a:cubicBezTo>
                  <a:cubicBezTo>
                    <a:pt x="29" y="218"/>
                    <a:pt x="33" y="216"/>
                    <a:pt x="37" y="213"/>
                  </a:cubicBezTo>
                  <a:lnTo>
                    <a:pt x="216" y="34"/>
                  </a:lnTo>
                  <a:cubicBezTo>
                    <a:pt x="232" y="19"/>
                    <a:pt x="217" y="1"/>
                    <a:pt x="203"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3"/>
            <p:cNvSpPr/>
            <p:nvPr/>
          </p:nvSpPr>
          <p:spPr>
            <a:xfrm>
              <a:off x="4507137" y="4354967"/>
              <a:ext cx="137925" cy="166006"/>
            </a:xfrm>
            <a:custGeom>
              <a:avLst/>
              <a:gdLst/>
              <a:ahLst/>
              <a:cxnLst/>
              <a:rect l="l" t="t" r="r" b="b"/>
              <a:pathLst>
                <a:path w="1002" h="1206" extrusionOk="0">
                  <a:moveTo>
                    <a:pt x="494" y="1"/>
                  </a:moveTo>
                  <a:cubicBezTo>
                    <a:pt x="441" y="1"/>
                    <a:pt x="389" y="30"/>
                    <a:pt x="367" y="88"/>
                  </a:cubicBezTo>
                  <a:lnTo>
                    <a:pt x="10" y="1007"/>
                  </a:lnTo>
                  <a:cubicBezTo>
                    <a:pt x="10" y="1007"/>
                    <a:pt x="10" y="1007"/>
                    <a:pt x="10" y="1007"/>
                  </a:cubicBezTo>
                  <a:lnTo>
                    <a:pt x="10" y="1007"/>
                  </a:lnTo>
                  <a:cubicBezTo>
                    <a:pt x="3" y="1023"/>
                    <a:pt x="1" y="1039"/>
                    <a:pt x="1" y="1055"/>
                  </a:cubicBezTo>
                  <a:lnTo>
                    <a:pt x="1" y="1055"/>
                  </a:lnTo>
                  <a:cubicBezTo>
                    <a:pt x="0" y="1130"/>
                    <a:pt x="59" y="1195"/>
                    <a:pt x="135" y="1195"/>
                  </a:cubicBezTo>
                  <a:lnTo>
                    <a:pt x="832" y="1205"/>
                  </a:lnTo>
                  <a:cubicBezTo>
                    <a:pt x="933" y="1205"/>
                    <a:pt x="1001" y="1104"/>
                    <a:pt x="962" y="1012"/>
                  </a:cubicBezTo>
                  <a:lnTo>
                    <a:pt x="624" y="88"/>
                  </a:lnTo>
                  <a:cubicBezTo>
                    <a:pt x="600" y="30"/>
                    <a:pt x="546" y="1"/>
                    <a:pt x="494"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3"/>
            <p:cNvSpPr/>
            <p:nvPr/>
          </p:nvSpPr>
          <p:spPr>
            <a:xfrm>
              <a:off x="4538384" y="4379744"/>
              <a:ext cx="70064" cy="202483"/>
            </a:xfrm>
            <a:custGeom>
              <a:avLst/>
              <a:gdLst/>
              <a:ahLst/>
              <a:cxnLst/>
              <a:rect l="l" t="t" r="r" b="b"/>
              <a:pathLst>
                <a:path w="509" h="1471" extrusionOk="0">
                  <a:moveTo>
                    <a:pt x="259" y="1"/>
                  </a:moveTo>
                  <a:cubicBezTo>
                    <a:pt x="250" y="1"/>
                    <a:pt x="242" y="7"/>
                    <a:pt x="242" y="19"/>
                  </a:cubicBezTo>
                  <a:lnTo>
                    <a:pt x="242" y="793"/>
                  </a:lnTo>
                  <a:lnTo>
                    <a:pt x="29" y="575"/>
                  </a:lnTo>
                  <a:cubicBezTo>
                    <a:pt x="24" y="573"/>
                    <a:pt x="20" y="572"/>
                    <a:pt x="15" y="572"/>
                  </a:cubicBezTo>
                  <a:cubicBezTo>
                    <a:pt x="11" y="572"/>
                    <a:pt x="7" y="573"/>
                    <a:pt x="5" y="575"/>
                  </a:cubicBezTo>
                  <a:cubicBezTo>
                    <a:pt x="0" y="580"/>
                    <a:pt x="0" y="580"/>
                    <a:pt x="0" y="585"/>
                  </a:cubicBezTo>
                  <a:cubicBezTo>
                    <a:pt x="0" y="590"/>
                    <a:pt x="0" y="595"/>
                    <a:pt x="5" y="600"/>
                  </a:cubicBezTo>
                  <a:lnTo>
                    <a:pt x="242" y="832"/>
                  </a:lnTo>
                  <a:lnTo>
                    <a:pt x="242" y="1456"/>
                  </a:lnTo>
                  <a:cubicBezTo>
                    <a:pt x="242" y="1465"/>
                    <a:pt x="249" y="1470"/>
                    <a:pt x="257" y="1470"/>
                  </a:cubicBezTo>
                  <a:cubicBezTo>
                    <a:pt x="264" y="1470"/>
                    <a:pt x="271" y="1465"/>
                    <a:pt x="271" y="1456"/>
                  </a:cubicBezTo>
                  <a:lnTo>
                    <a:pt x="271" y="967"/>
                  </a:lnTo>
                  <a:lnTo>
                    <a:pt x="498" y="740"/>
                  </a:lnTo>
                  <a:cubicBezTo>
                    <a:pt x="503" y="735"/>
                    <a:pt x="508" y="730"/>
                    <a:pt x="508" y="725"/>
                  </a:cubicBezTo>
                  <a:cubicBezTo>
                    <a:pt x="503" y="720"/>
                    <a:pt x="498" y="716"/>
                    <a:pt x="494" y="716"/>
                  </a:cubicBezTo>
                  <a:cubicBezTo>
                    <a:pt x="489" y="716"/>
                    <a:pt x="484" y="716"/>
                    <a:pt x="479" y="720"/>
                  </a:cubicBezTo>
                  <a:lnTo>
                    <a:pt x="276" y="924"/>
                  </a:lnTo>
                  <a:lnTo>
                    <a:pt x="276" y="556"/>
                  </a:lnTo>
                  <a:lnTo>
                    <a:pt x="465" y="367"/>
                  </a:lnTo>
                  <a:cubicBezTo>
                    <a:pt x="476" y="356"/>
                    <a:pt x="464" y="339"/>
                    <a:pt x="451" y="339"/>
                  </a:cubicBezTo>
                  <a:cubicBezTo>
                    <a:pt x="447" y="339"/>
                    <a:pt x="443" y="340"/>
                    <a:pt x="440" y="343"/>
                  </a:cubicBezTo>
                  <a:lnTo>
                    <a:pt x="276" y="512"/>
                  </a:lnTo>
                  <a:lnTo>
                    <a:pt x="276" y="19"/>
                  </a:lnTo>
                  <a:cubicBezTo>
                    <a:pt x="276" y="7"/>
                    <a:pt x="267" y="1"/>
                    <a:pt x="259"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8" name="Google Shape;678;p13"/>
          <p:cNvGrpSpPr/>
          <p:nvPr/>
        </p:nvGrpSpPr>
        <p:grpSpPr>
          <a:xfrm>
            <a:off x="1757302" y="5480001"/>
            <a:ext cx="697399" cy="704332"/>
            <a:chOff x="1664401" y="4110000"/>
            <a:chExt cx="523049" cy="528249"/>
          </a:xfrm>
        </p:grpSpPr>
        <p:sp>
          <p:nvSpPr>
            <p:cNvPr id="679" name="Google Shape;679;p13"/>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3"/>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3"/>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3"/>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3"/>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3"/>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3"/>
          <p:cNvGrpSpPr/>
          <p:nvPr/>
        </p:nvGrpSpPr>
        <p:grpSpPr>
          <a:xfrm>
            <a:off x="3906781" y="4368923"/>
            <a:ext cx="1001657" cy="1683551"/>
            <a:chOff x="-3487875" y="-1884325"/>
            <a:chExt cx="252400" cy="424225"/>
          </a:xfrm>
        </p:grpSpPr>
        <p:sp>
          <p:nvSpPr>
            <p:cNvPr id="686" name="Google Shape;686;p13"/>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3"/>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3"/>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3"/>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3"/>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3"/>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3"/>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3"/>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3"/>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3"/>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3"/>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3"/>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3"/>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3"/>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3"/>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3"/>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3"/>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3"/>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3"/>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3"/>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3"/>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13"/>
          <p:cNvGrpSpPr/>
          <p:nvPr/>
        </p:nvGrpSpPr>
        <p:grpSpPr>
          <a:xfrm>
            <a:off x="6726168" y="4369006"/>
            <a:ext cx="1477797" cy="1755165"/>
            <a:chOff x="-2819875" y="-1836800"/>
            <a:chExt cx="314425" cy="373450"/>
          </a:xfrm>
        </p:grpSpPr>
        <p:sp>
          <p:nvSpPr>
            <p:cNvPr id="747" name="Google Shape;747;p13"/>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3"/>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3"/>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0" name="Google Shape;760;p13"/>
          <p:cNvGrpSpPr/>
          <p:nvPr/>
        </p:nvGrpSpPr>
        <p:grpSpPr>
          <a:xfrm>
            <a:off x="7594651" y="5480001"/>
            <a:ext cx="697399" cy="704332"/>
            <a:chOff x="1664401" y="4110000"/>
            <a:chExt cx="523049" cy="528249"/>
          </a:xfrm>
        </p:grpSpPr>
        <p:sp>
          <p:nvSpPr>
            <p:cNvPr id="761" name="Google Shape;761;p13"/>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3"/>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3"/>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7" name="Google Shape;767;p13"/>
          <p:cNvGrpSpPr/>
          <p:nvPr/>
        </p:nvGrpSpPr>
        <p:grpSpPr>
          <a:xfrm>
            <a:off x="4504029" y="5479999"/>
            <a:ext cx="336408" cy="704333"/>
            <a:chOff x="2975347" y="4014549"/>
            <a:chExt cx="252306" cy="528250"/>
          </a:xfrm>
        </p:grpSpPr>
        <p:sp>
          <p:nvSpPr>
            <p:cNvPr id="768" name="Google Shape;768;p13"/>
            <p:cNvSpPr/>
            <p:nvPr/>
          </p:nvSpPr>
          <p:spPr>
            <a:xfrm>
              <a:off x="2975347" y="4014549"/>
              <a:ext cx="252306" cy="397976"/>
            </a:xfrm>
            <a:custGeom>
              <a:avLst/>
              <a:gdLst/>
              <a:ahLst/>
              <a:cxnLst/>
              <a:rect l="l" t="t" r="r" b="b"/>
              <a:pathLst>
                <a:path w="1164" h="1836" extrusionOk="0">
                  <a:moveTo>
                    <a:pt x="598" y="0"/>
                  </a:moveTo>
                  <a:cubicBezTo>
                    <a:pt x="240" y="0"/>
                    <a:pt x="22" y="363"/>
                    <a:pt x="95" y="682"/>
                  </a:cubicBezTo>
                  <a:cubicBezTo>
                    <a:pt x="138" y="900"/>
                    <a:pt x="124" y="1122"/>
                    <a:pt x="56" y="1330"/>
                  </a:cubicBezTo>
                  <a:cubicBezTo>
                    <a:pt x="33" y="1401"/>
                    <a:pt x="0" y="1835"/>
                    <a:pt x="545" y="1835"/>
                  </a:cubicBezTo>
                  <a:cubicBezTo>
                    <a:pt x="562" y="1835"/>
                    <a:pt x="580" y="1834"/>
                    <a:pt x="598" y="1833"/>
                  </a:cubicBezTo>
                  <a:cubicBezTo>
                    <a:pt x="598" y="1833"/>
                    <a:pt x="614" y="1835"/>
                    <a:pt x="641" y="1835"/>
                  </a:cubicBezTo>
                  <a:cubicBezTo>
                    <a:pt x="770" y="1835"/>
                    <a:pt x="1148" y="1795"/>
                    <a:pt x="1140" y="1330"/>
                  </a:cubicBezTo>
                  <a:cubicBezTo>
                    <a:pt x="1130" y="774"/>
                    <a:pt x="1111" y="687"/>
                    <a:pt x="1140" y="493"/>
                  </a:cubicBezTo>
                  <a:cubicBezTo>
                    <a:pt x="1164" y="300"/>
                    <a:pt x="956" y="5"/>
                    <a:pt x="598"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a:off x="3100634" y="4121630"/>
              <a:ext cx="8670" cy="421170"/>
            </a:xfrm>
            <a:custGeom>
              <a:avLst/>
              <a:gdLst/>
              <a:ahLst/>
              <a:cxnLst/>
              <a:rect l="l" t="t" r="r" b="b"/>
              <a:pathLst>
                <a:path w="40" h="1943" extrusionOk="0">
                  <a:moveTo>
                    <a:pt x="20" y="1"/>
                  </a:moveTo>
                  <a:cubicBezTo>
                    <a:pt x="10" y="1"/>
                    <a:pt x="1" y="7"/>
                    <a:pt x="1" y="19"/>
                  </a:cubicBezTo>
                  <a:lnTo>
                    <a:pt x="1" y="1925"/>
                  </a:lnTo>
                  <a:cubicBezTo>
                    <a:pt x="1" y="1937"/>
                    <a:pt x="10" y="1943"/>
                    <a:pt x="20" y="1943"/>
                  </a:cubicBezTo>
                  <a:cubicBezTo>
                    <a:pt x="30" y="1943"/>
                    <a:pt x="39" y="1937"/>
                    <a:pt x="39" y="1925"/>
                  </a:cubicBezTo>
                  <a:lnTo>
                    <a:pt x="39" y="19"/>
                  </a:lnTo>
                  <a:cubicBezTo>
                    <a:pt x="39" y="7"/>
                    <a:pt x="30"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3"/>
            <p:cNvSpPr/>
            <p:nvPr/>
          </p:nvSpPr>
          <p:spPr>
            <a:xfrm>
              <a:off x="3047528" y="4202266"/>
              <a:ext cx="62209" cy="59826"/>
            </a:xfrm>
            <a:custGeom>
              <a:avLst/>
              <a:gdLst/>
              <a:ahLst/>
              <a:cxnLst/>
              <a:rect l="l" t="t" r="r" b="b"/>
              <a:pathLst>
                <a:path w="287" h="276" extrusionOk="0">
                  <a:moveTo>
                    <a:pt x="25" y="0"/>
                  </a:moveTo>
                  <a:cubicBezTo>
                    <a:pt x="11" y="0"/>
                    <a:pt x="1" y="18"/>
                    <a:pt x="9" y="29"/>
                  </a:cubicBezTo>
                  <a:lnTo>
                    <a:pt x="250" y="271"/>
                  </a:lnTo>
                  <a:cubicBezTo>
                    <a:pt x="255" y="274"/>
                    <a:pt x="259" y="275"/>
                    <a:pt x="263" y="275"/>
                  </a:cubicBezTo>
                  <a:cubicBezTo>
                    <a:pt x="277" y="275"/>
                    <a:pt x="287" y="258"/>
                    <a:pt x="279" y="247"/>
                  </a:cubicBezTo>
                  <a:lnTo>
                    <a:pt x="38" y="5"/>
                  </a:lnTo>
                  <a:cubicBezTo>
                    <a:pt x="33" y="2"/>
                    <a:pt x="29" y="0"/>
                    <a:pt x="2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3"/>
            <p:cNvSpPr/>
            <p:nvPr/>
          </p:nvSpPr>
          <p:spPr>
            <a:xfrm>
              <a:off x="3100200" y="4262960"/>
              <a:ext cx="66978" cy="64162"/>
            </a:xfrm>
            <a:custGeom>
              <a:avLst/>
              <a:gdLst/>
              <a:ahLst/>
              <a:cxnLst/>
              <a:rect l="l" t="t" r="r" b="b"/>
              <a:pathLst>
                <a:path w="309" h="296" extrusionOk="0">
                  <a:moveTo>
                    <a:pt x="284" y="1"/>
                  </a:moveTo>
                  <a:cubicBezTo>
                    <a:pt x="280" y="1"/>
                    <a:pt x="277" y="2"/>
                    <a:pt x="273" y="5"/>
                  </a:cubicBezTo>
                  <a:lnTo>
                    <a:pt x="12" y="267"/>
                  </a:lnTo>
                  <a:cubicBezTo>
                    <a:pt x="1" y="278"/>
                    <a:pt x="10" y="295"/>
                    <a:pt x="24" y="295"/>
                  </a:cubicBezTo>
                  <a:cubicBezTo>
                    <a:pt x="28" y="295"/>
                    <a:pt x="32" y="294"/>
                    <a:pt x="36" y="291"/>
                  </a:cubicBezTo>
                  <a:cubicBezTo>
                    <a:pt x="123" y="204"/>
                    <a:pt x="211" y="117"/>
                    <a:pt x="298" y="30"/>
                  </a:cubicBezTo>
                  <a:cubicBezTo>
                    <a:pt x="309" y="18"/>
                    <a:pt x="297" y="1"/>
                    <a:pt x="284"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3"/>
          <p:cNvGrpSpPr/>
          <p:nvPr/>
        </p:nvGrpSpPr>
        <p:grpSpPr>
          <a:xfrm>
            <a:off x="8630063" y="5461429"/>
            <a:ext cx="1134400" cy="653719"/>
            <a:chOff x="6625736" y="4095721"/>
            <a:chExt cx="850800" cy="490240"/>
          </a:xfrm>
        </p:grpSpPr>
        <p:sp>
          <p:nvSpPr>
            <p:cNvPr id="773" name="Google Shape;773;p13"/>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3"/>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3"/>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3"/>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3"/>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3"/>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3"/>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3"/>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3"/>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3"/>
          <p:cNvGrpSpPr/>
          <p:nvPr/>
        </p:nvGrpSpPr>
        <p:grpSpPr>
          <a:xfrm>
            <a:off x="10889696" y="5479999"/>
            <a:ext cx="336408" cy="704333"/>
            <a:chOff x="2975347" y="4014549"/>
            <a:chExt cx="252306" cy="528250"/>
          </a:xfrm>
        </p:grpSpPr>
        <p:sp>
          <p:nvSpPr>
            <p:cNvPr id="818" name="Google Shape;818;p13"/>
            <p:cNvSpPr/>
            <p:nvPr/>
          </p:nvSpPr>
          <p:spPr>
            <a:xfrm>
              <a:off x="2975347" y="4014549"/>
              <a:ext cx="252306" cy="397976"/>
            </a:xfrm>
            <a:custGeom>
              <a:avLst/>
              <a:gdLst/>
              <a:ahLst/>
              <a:cxnLst/>
              <a:rect l="l" t="t" r="r" b="b"/>
              <a:pathLst>
                <a:path w="1164" h="1836" extrusionOk="0">
                  <a:moveTo>
                    <a:pt x="598" y="0"/>
                  </a:moveTo>
                  <a:cubicBezTo>
                    <a:pt x="240" y="0"/>
                    <a:pt x="22" y="363"/>
                    <a:pt x="95" y="682"/>
                  </a:cubicBezTo>
                  <a:cubicBezTo>
                    <a:pt x="138" y="900"/>
                    <a:pt x="124" y="1122"/>
                    <a:pt x="56" y="1330"/>
                  </a:cubicBezTo>
                  <a:cubicBezTo>
                    <a:pt x="33" y="1401"/>
                    <a:pt x="0" y="1835"/>
                    <a:pt x="545" y="1835"/>
                  </a:cubicBezTo>
                  <a:cubicBezTo>
                    <a:pt x="562" y="1835"/>
                    <a:pt x="580" y="1834"/>
                    <a:pt x="598" y="1833"/>
                  </a:cubicBezTo>
                  <a:cubicBezTo>
                    <a:pt x="598" y="1833"/>
                    <a:pt x="614" y="1835"/>
                    <a:pt x="641" y="1835"/>
                  </a:cubicBezTo>
                  <a:cubicBezTo>
                    <a:pt x="770" y="1835"/>
                    <a:pt x="1148" y="1795"/>
                    <a:pt x="1140" y="1330"/>
                  </a:cubicBezTo>
                  <a:cubicBezTo>
                    <a:pt x="1130" y="774"/>
                    <a:pt x="1111" y="687"/>
                    <a:pt x="1140" y="493"/>
                  </a:cubicBezTo>
                  <a:cubicBezTo>
                    <a:pt x="1164" y="300"/>
                    <a:pt x="956" y="5"/>
                    <a:pt x="598"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3"/>
            <p:cNvSpPr/>
            <p:nvPr/>
          </p:nvSpPr>
          <p:spPr>
            <a:xfrm>
              <a:off x="3100634" y="4121630"/>
              <a:ext cx="8670" cy="421170"/>
            </a:xfrm>
            <a:custGeom>
              <a:avLst/>
              <a:gdLst/>
              <a:ahLst/>
              <a:cxnLst/>
              <a:rect l="l" t="t" r="r" b="b"/>
              <a:pathLst>
                <a:path w="40" h="1943" extrusionOk="0">
                  <a:moveTo>
                    <a:pt x="20" y="1"/>
                  </a:moveTo>
                  <a:cubicBezTo>
                    <a:pt x="10" y="1"/>
                    <a:pt x="1" y="7"/>
                    <a:pt x="1" y="19"/>
                  </a:cubicBezTo>
                  <a:lnTo>
                    <a:pt x="1" y="1925"/>
                  </a:lnTo>
                  <a:cubicBezTo>
                    <a:pt x="1" y="1937"/>
                    <a:pt x="10" y="1943"/>
                    <a:pt x="20" y="1943"/>
                  </a:cubicBezTo>
                  <a:cubicBezTo>
                    <a:pt x="30" y="1943"/>
                    <a:pt x="39" y="1937"/>
                    <a:pt x="39" y="1925"/>
                  </a:cubicBezTo>
                  <a:lnTo>
                    <a:pt x="39" y="19"/>
                  </a:lnTo>
                  <a:cubicBezTo>
                    <a:pt x="39" y="7"/>
                    <a:pt x="30"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3"/>
            <p:cNvSpPr/>
            <p:nvPr/>
          </p:nvSpPr>
          <p:spPr>
            <a:xfrm>
              <a:off x="3047528" y="4202266"/>
              <a:ext cx="62209" cy="59826"/>
            </a:xfrm>
            <a:custGeom>
              <a:avLst/>
              <a:gdLst/>
              <a:ahLst/>
              <a:cxnLst/>
              <a:rect l="l" t="t" r="r" b="b"/>
              <a:pathLst>
                <a:path w="287" h="276" extrusionOk="0">
                  <a:moveTo>
                    <a:pt x="25" y="0"/>
                  </a:moveTo>
                  <a:cubicBezTo>
                    <a:pt x="11" y="0"/>
                    <a:pt x="1" y="18"/>
                    <a:pt x="9" y="29"/>
                  </a:cubicBezTo>
                  <a:lnTo>
                    <a:pt x="250" y="271"/>
                  </a:lnTo>
                  <a:cubicBezTo>
                    <a:pt x="255" y="274"/>
                    <a:pt x="259" y="275"/>
                    <a:pt x="263" y="275"/>
                  </a:cubicBezTo>
                  <a:cubicBezTo>
                    <a:pt x="277" y="275"/>
                    <a:pt x="287" y="258"/>
                    <a:pt x="279" y="247"/>
                  </a:cubicBezTo>
                  <a:lnTo>
                    <a:pt x="38" y="5"/>
                  </a:lnTo>
                  <a:cubicBezTo>
                    <a:pt x="33" y="2"/>
                    <a:pt x="29" y="0"/>
                    <a:pt x="2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3"/>
            <p:cNvSpPr/>
            <p:nvPr/>
          </p:nvSpPr>
          <p:spPr>
            <a:xfrm>
              <a:off x="3100200" y="4262960"/>
              <a:ext cx="66978" cy="64162"/>
            </a:xfrm>
            <a:custGeom>
              <a:avLst/>
              <a:gdLst/>
              <a:ahLst/>
              <a:cxnLst/>
              <a:rect l="l" t="t" r="r" b="b"/>
              <a:pathLst>
                <a:path w="309" h="296" extrusionOk="0">
                  <a:moveTo>
                    <a:pt x="284" y="1"/>
                  </a:moveTo>
                  <a:cubicBezTo>
                    <a:pt x="280" y="1"/>
                    <a:pt x="277" y="2"/>
                    <a:pt x="273" y="5"/>
                  </a:cubicBezTo>
                  <a:lnTo>
                    <a:pt x="12" y="267"/>
                  </a:lnTo>
                  <a:cubicBezTo>
                    <a:pt x="1" y="278"/>
                    <a:pt x="10" y="295"/>
                    <a:pt x="24" y="295"/>
                  </a:cubicBezTo>
                  <a:cubicBezTo>
                    <a:pt x="28" y="295"/>
                    <a:pt x="32" y="294"/>
                    <a:pt x="36" y="291"/>
                  </a:cubicBezTo>
                  <a:cubicBezTo>
                    <a:pt x="123" y="204"/>
                    <a:pt x="211" y="117"/>
                    <a:pt x="298" y="30"/>
                  </a:cubicBezTo>
                  <a:cubicBezTo>
                    <a:pt x="309" y="18"/>
                    <a:pt x="297" y="1"/>
                    <a:pt x="284"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3"/>
          <p:cNvGrpSpPr/>
          <p:nvPr/>
        </p:nvGrpSpPr>
        <p:grpSpPr>
          <a:xfrm>
            <a:off x="2662345" y="5461429"/>
            <a:ext cx="1134400" cy="653719"/>
            <a:chOff x="6625736" y="4095721"/>
            <a:chExt cx="850800" cy="490240"/>
          </a:xfrm>
        </p:grpSpPr>
        <p:sp>
          <p:nvSpPr>
            <p:cNvPr id="823" name="Google Shape;823;p13"/>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3"/>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3"/>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3"/>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3"/>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3"/>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3"/>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3"/>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3"/>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3"/>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3"/>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3"/>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3"/>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7" name="Google Shape;867;p13"/>
          <p:cNvSpPr/>
          <p:nvPr/>
        </p:nvSpPr>
        <p:spPr>
          <a:xfrm>
            <a:off x="3265153" y="4239948"/>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2454709" y="3747961"/>
            <a:ext cx="154584" cy="132555"/>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8630069" y="3885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0" name="Google Shape;870;p13"/>
          <p:cNvGrpSpPr/>
          <p:nvPr/>
        </p:nvGrpSpPr>
        <p:grpSpPr>
          <a:xfrm>
            <a:off x="9967460" y="3391919"/>
            <a:ext cx="904016" cy="2699941"/>
            <a:chOff x="7462859" y="635000"/>
            <a:chExt cx="1326314" cy="3958085"/>
          </a:xfrm>
        </p:grpSpPr>
        <p:grpSp>
          <p:nvGrpSpPr>
            <p:cNvPr id="871" name="Google Shape;871;p13"/>
            <p:cNvGrpSpPr/>
            <p:nvPr/>
          </p:nvGrpSpPr>
          <p:grpSpPr>
            <a:xfrm>
              <a:off x="7462859" y="635000"/>
              <a:ext cx="1326314" cy="3958085"/>
              <a:chOff x="-2405225" y="-1911776"/>
              <a:chExt cx="160150" cy="477926"/>
            </a:xfrm>
          </p:grpSpPr>
          <p:sp>
            <p:nvSpPr>
              <p:cNvPr id="872" name="Google Shape;872;p13"/>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996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5"/>
        <p:cNvGrpSpPr/>
        <p:nvPr/>
      </p:nvGrpSpPr>
      <p:grpSpPr>
        <a:xfrm>
          <a:off x="0" y="0"/>
          <a:ext cx="0" cy="0"/>
          <a:chOff x="0" y="0"/>
          <a:chExt cx="0" cy="0"/>
        </a:xfrm>
      </p:grpSpPr>
      <p:sp>
        <p:nvSpPr>
          <p:cNvPr id="906" name="Google Shape;906;p14"/>
          <p:cNvSpPr txBox="1">
            <a:spLocks noGrp="1"/>
          </p:cNvSpPr>
          <p:nvPr>
            <p:ph type="subTitle" idx="1"/>
          </p:nvPr>
        </p:nvSpPr>
        <p:spPr>
          <a:xfrm>
            <a:off x="882444" y="2721600"/>
            <a:ext cx="30436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07" name="Google Shape;907;p14"/>
          <p:cNvSpPr txBox="1">
            <a:spLocks noGrp="1"/>
          </p:cNvSpPr>
          <p:nvPr>
            <p:ph type="subTitle" idx="2"/>
          </p:nvPr>
        </p:nvSpPr>
        <p:spPr>
          <a:xfrm>
            <a:off x="882444" y="2260167"/>
            <a:ext cx="3043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08" name="Google Shape;908;p14"/>
          <p:cNvSpPr txBox="1">
            <a:spLocks noGrp="1"/>
          </p:cNvSpPr>
          <p:nvPr>
            <p:ph type="subTitle" idx="3"/>
          </p:nvPr>
        </p:nvSpPr>
        <p:spPr>
          <a:xfrm>
            <a:off x="4526973" y="2721600"/>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09" name="Google Shape;909;p14"/>
          <p:cNvSpPr txBox="1">
            <a:spLocks noGrp="1"/>
          </p:cNvSpPr>
          <p:nvPr>
            <p:ph type="subTitle" idx="4"/>
          </p:nvPr>
        </p:nvSpPr>
        <p:spPr>
          <a:xfrm>
            <a:off x="4526973" y="2260167"/>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0" name="Google Shape;910;p14"/>
          <p:cNvSpPr txBox="1">
            <a:spLocks noGrp="1"/>
          </p:cNvSpPr>
          <p:nvPr>
            <p:ph type="subTitle" idx="5"/>
          </p:nvPr>
        </p:nvSpPr>
        <p:spPr>
          <a:xfrm>
            <a:off x="8265369" y="2721600"/>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1" name="Google Shape;911;p14"/>
          <p:cNvSpPr txBox="1">
            <a:spLocks noGrp="1"/>
          </p:cNvSpPr>
          <p:nvPr>
            <p:ph type="subTitle" idx="6"/>
          </p:nvPr>
        </p:nvSpPr>
        <p:spPr>
          <a:xfrm>
            <a:off x="8265369" y="2260167"/>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2" name="Google Shape;912;p14"/>
          <p:cNvSpPr txBox="1">
            <a:spLocks noGrp="1"/>
          </p:cNvSpPr>
          <p:nvPr>
            <p:ph type="subTitle" idx="7"/>
          </p:nvPr>
        </p:nvSpPr>
        <p:spPr>
          <a:xfrm>
            <a:off x="882444" y="4912067"/>
            <a:ext cx="30436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3" name="Google Shape;913;p14"/>
          <p:cNvSpPr txBox="1">
            <a:spLocks noGrp="1"/>
          </p:cNvSpPr>
          <p:nvPr>
            <p:ph type="subTitle" idx="8"/>
          </p:nvPr>
        </p:nvSpPr>
        <p:spPr>
          <a:xfrm>
            <a:off x="882444" y="4452200"/>
            <a:ext cx="3043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4" name="Google Shape;914;p14"/>
          <p:cNvSpPr txBox="1">
            <a:spLocks noGrp="1"/>
          </p:cNvSpPr>
          <p:nvPr>
            <p:ph type="subTitle" idx="9"/>
          </p:nvPr>
        </p:nvSpPr>
        <p:spPr>
          <a:xfrm>
            <a:off x="4526973" y="4912067"/>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5" name="Google Shape;915;p14"/>
          <p:cNvSpPr txBox="1">
            <a:spLocks noGrp="1"/>
          </p:cNvSpPr>
          <p:nvPr>
            <p:ph type="subTitle" idx="13"/>
          </p:nvPr>
        </p:nvSpPr>
        <p:spPr>
          <a:xfrm>
            <a:off x="4526973" y="4452200"/>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6" name="Google Shape;916;p14"/>
          <p:cNvSpPr txBox="1">
            <a:spLocks noGrp="1"/>
          </p:cNvSpPr>
          <p:nvPr>
            <p:ph type="subTitle" idx="14"/>
          </p:nvPr>
        </p:nvSpPr>
        <p:spPr>
          <a:xfrm>
            <a:off x="8265369" y="4912067"/>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7" name="Google Shape;917;p14"/>
          <p:cNvSpPr txBox="1">
            <a:spLocks noGrp="1"/>
          </p:cNvSpPr>
          <p:nvPr>
            <p:ph type="subTitle" idx="15"/>
          </p:nvPr>
        </p:nvSpPr>
        <p:spPr>
          <a:xfrm>
            <a:off x="8265369" y="4452200"/>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8" name="Google Shape;918;p14"/>
          <p:cNvSpPr/>
          <p:nvPr/>
        </p:nvSpPr>
        <p:spPr>
          <a:xfrm rot="-704494">
            <a:off x="11132085" y="3390063"/>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4"/>
          <p:cNvSpPr/>
          <p:nvPr/>
        </p:nvSpPr>
        <p:spPr>
          <a:xfrm rot="-704494">
            <a:off x="11417216" y="39133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4"/>
          <p:cNvSpPr/>
          <p:nvPr/>
        </p:nvSpPr>
        <p:spPr>
          <a:xfrm>
            <a:off x="10972859" y="36870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4"/>
          <p:cNvSpPr/>
          <p:nvPr/>
        </p:nvSpPr>
        <p:spPr>
          <a:xfrm>
            <a:off x="11396420" y="46999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4"/>
          <p:cNvSpPr/>
          <p:nvPr/>
        </p:nvSpPr>
        <p:spPr>
          <a:xfrm>
            <a:off x="11366045" y="30539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4"/>
          <p:cNvSpPr/>
          <p:nvPr/>
        </p:nvSpPr>
        <p:spPr>
          <a:xfrm rot="1240352">
            <a:off x="243763" y="4293100"/>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4"/>
          <p:cNvSpPr/>
          <p:nvPr/>
        </p:nvSpPr>
        <p:spPr>
          <a:xfrm rot="1240352">
            <a:off x="210267" y="4824126"/>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4"/>
          <p:cNvSpPr/>
          <p:nvPr/>
        </p:nvSpPr>
        <p:spPr>
          <a:xfrm>
            <a:off x="668894" y="2937789"/>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4"/>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4"/>
          <p:cNvSpPr/>
          <p:nvPr/>
        </p:nvSpPr>
        <p:spPr>
          <a:xfrm>
            <a:off x="891093" y="37119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4"/>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5226283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29"/>
        <p:cNvGrpSpPr/>
        <p:nvPr/>
      </p:nvGrpSpPr>
      <p:grpSpPr>
        <a:xfrm>
          <a:off x="0" y="0"/>
          <a:ext cx="0" cy="0"/>
          <a:chOff x="0" y="0"/>
          <a:chExt cx="0" cy="0"/>
        </a:xfrm>
      </p:grpSpPr>
      <p:sp>
        <p:nvSpPr>
          <p:cNvPr id="930" name="Google Shape;930;p15"/>
          <p:cNvSpPr txBox="1">
            <a:spLocks noGrp="1"/>
          </p:cNvSpPr>
          <p:nvPr>
            <p:ph type="subTitle" idx="1"/>
          </p:nvPr>
        </p:nvSpPr>
        <p:spPr>
          <a:xfrm>
            <a:off x="913067" y="35214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1" name="Google Shape;931;p15"/>
          <p:cNvSpPr txBox="1">
            <a:spLocks noGrp="1"/>
          </p:cNvSpPr>
          <p:nvPr>
            <p:ph type="subTitle" idx="2"/>
          </p:nvPr>
        </p:nvSpPr>
        <p:spPr>
          <a:xfrm>
            <a:off x="861667" y="30632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2" name="Google Shape;932;p15"/>
          <p:cNvSpPr txBox="1">
            <a:spLocks noGrp="1"/>
          </p:cNvSpPr>
          <p:nvPr>
            <p:ph type="subTitle" idx="3"/>
          </p:nvPr>
        </p:nvSpPr>
        <p:spPr>
          <a:xfrm>
            <a:off x="3305400" y="52662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3" name="Google Shape;933;p15"/>
          <p:cNvSpPr txBox="1">
            <a:spLocks noGrp="1"/>
          </p:cNvSpPr>
          <p:nvPr>
            <p:ph type="subTitle" idx="4"/>
          </p:nvPr>
        </p:nvSpPr>
        <p:spPr>
          <a:xfrm>
            <a:off x="3254000" y="48080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4" name="Google Shape;934;p15"/>
          <p:cNvSpPr txBox="1">
            <a:spLocks noGrp="1"/>
          </p:cNvSpPr>
          <p:nvPr>
            <p:ph type="subTitle" idx="5"/>
          </p:nvPr>
        </p:nvSpPr>
        <p:spPr>
          <a:xfrm>
            <a:off x="6104133" y="35214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5" name="Google Shape;935;p15"/>
          <p:cNvSpPr txBox="1">
            <a:spLocks noGrp="1"/>
          </p:cNvSpPr>
          <p:nvPr>
            <p:ph type="subTitle" idx="6"/>
          </p:nvPr>
        </p:nvSpPr>
        <p:spPr>
          <a:xfrm>
            <a:off x="6052733" y="30632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6" name="Google Shape;936;p15"/>
          <p:cNvSpPr txBox="1">
            <a:spLocks noGrp="1"/>
          </p:cNvSpPr>
          <p:nvPr>
            <p:ph type="subTitle" idx="7"/>
          </p:nvPr>
        </p:nvSpPr>
        <p:spPr>
          <a:xfrm>
            <a:off x="8902867" y="52662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7" name="Google Shape;937;p15"/>
          <p:cNvSpPr txBox="1">
            <a:spLocks noGrp="1"/>
          </p:cNvSpPr>
          <p:nvPr>
            <p:ph type="subTitle" idx="8"/>
          </p:nvPr>
        </p:nvSpPr>
        <p:spPr>
          <a:xfrm>
            <a:off x="8851467" y="48080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8" name="Google Shape;938;p15"/>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0711984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939"/>
        <p:cNvGrpSpPr/>
        <p:nvPr/>
      </p:nvGrpSpPr>
      <p:grpSpPr>
        <a:xfrm>
          <a:off x="0" y="0"/>
          <a:ext cx="0" cy="0"/>
          <a:chOff x="0" y="0"/>
          <a:chExt cx="0" cy="0"/>
        </a:xfrm>
      </p:grpSpPr>
      <p:sp>
        <p:nvSpPr>
          <p:cNvPr id="940" name="Google Shape;940;p16"/>
          <p:cNvSpPr/>
          <p:nvPr/>
        </p:nvSpPr>
        <p:spPr>
          <a:xfrm rot="-1512396">
            <a:off x="5297042" y="4569"/>
            <a:ext cx="6686884" cy="606222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6"/>
          <p:cNvSpPr/>
          <p:nvPr/>
        </p:nvSpPr>
        <p:spPr>
          <a:xfrm>
            <a:off x="229916" y="5873967"/>
            <a:ext cx="11479069" cy="43573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16"/>
          <p:cNvGrpSpPr/>
          <p:nvPr/>
        </p:nvGrpSpPr>
        <p:grpSpPr>
          <a:xfrm>
            <a:off x="6205855" y="5534251"/>
            <a:ext cx="4650224" cy="550575"/>
            <a:chOff x="4654391" y="4053213"/>
            <a:chExt cx="3487668" cy="412931"/>
          </a:xfrm>
        </p:grpSpPr>
        <p:grpSp>
          <p:nvGrpSpPr>
            <p:cNvPr id="943" name="Google Shape;943;p16"/>
            <p:cNvGrpSpPr/>
            <p:nvPr/>
          </p:nvGrpSpPr>
          <p:grpSpPr>
            <a:xfrm>
              <a:off x="4654400" y="4053213"/>
              <a:ext cx="3487659" cy="409500"/>
              <a:chOff x="4546075" y="5025463"/>
              <a:chExt cx="3487659" cy="409500"/>
            </a:xfrm>
          </p:grpSpPr>
          <p:sp>
            <p:nvSpPr>
              <p:cNvPr id="944" name="Google Shape;944;p16"/>
              <p:cNvSpPr/>
              <p:nvPr/>
            </p:nvSpPr>
            <p:spPr>
              <a:xfrm>
                <a:off x="6205070" y="5025497"/>
                <a:ext cx="1828664" cy="409432"/>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6"/>
              <p:cNvSpPr/>
              <p:nvPr/>
            </p:nvSpPr>
            <p:spPr>
              <a:xfrm>
                <a:off x="4546075" y="5025463"/>
                <a:ext cx="1872600" cy="409500"/>
              </a:xfrm>
              <a:prstGeom prst="rect">
                <a:avLst/>
              </a:pr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16"/>
            <p:cNvGrpSpPr/>
            <p:nvPr/>
          </p:nvGrpSpPr>
          <p:grpSpPr>
            <a:xfrm>
              <a:off x="4654391" y="4053222"/>
              <a:ext cx="1608533" cy="412922"/>
              <a:chOff x="-2801250" y="-1836800"/>
              <a:chExt cx="276575" cy="71000"/>
            </a:xfrm>
          </p:grpSpPr>
          <p:sp>
            <p:nvSpPr>
              <p:cNvPr id="947" name="Google Shape;947;p16"/>
              <p:cNvSpPr/>
              <p:nvPr/>
            </p:nvSpPr>
            <p:spPr>
              <a:xfrm>
                <a:off x="-2587825" y="-1836799"/>
                <a:ext cx="20225" cy="7041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6"/>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6"/>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16"/>
            <p:cNvGrpSpPr/>
            <p:nvPr/>
          </p:nvGrpSpPr>
          <p:grpSpPr>
            <a:xfrm>
              <a:off x="6547961" y="4053222"/>
              <a:ext cx="1109238" cy="412922"/>
              <a:chOff x="-2715400" y="-1836800"/>
              <a:chExt cx="190725" cy="71000"/>
            </a:xfrm>
          </p:grpSpPr>
          <p:sp>
            <p:nvSpPr>
              <p:cNvPr id="953" name="Google Shape;953;p16"/>
              <p:cNvSpPr/>
              <p:nvPr/>
            </p:nvSpPr>
            <p:spPr>
              <a:xfrm>
                <a:off x="-2587825" y="-1836799"/>
                <a:ext cx="20225" cy="7041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6" name="Google Shape;956;p16"/>
          <p:cNvSpPr txBox="1">
            <a:spLocks noGrp="1"/>
          </p:cNvSpPr>
          <p:nvPr>
            <p:ph type="title"/>
          </p:nvPr>
        </p:nvSpPr>
        <p:spPr>
          <a:xfrm>
            <a:off x="6381500" y="1000517"/>
            <a:ext cx="493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Playfair Display"/>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a:buNone/>
              <a:defRPr b="1">
                <a:latin typeface="Playfair Display"/>
                <a:ea typeface="Playfair Display"/>
                <a:cs typeface="Playfair Display"/>
                <a:sym typeface="Playfair Display"/>
              </a:defRPr>
            </a:lvl2pPr>
            <a:lvl3pPr lvl="2" algn="ctr" rtl="0">
              <a:spcBef>
                <a:spcPts val="0"/>
              </a:spcBef>
              <a:spcAft>
                <a:spcPts val="0"/>
              </a:spcAft>
              <a:buSzPts val="3000"/>
              <a:buFont typeface="Playfair Display"/>
              <a:buNone/>
              <a:defRPr b="1">
                <a:latin typeface="Playfair Display"/>
                <a:ea typeface="Playfair Display"/>
                <a:cs typeface="Playfair Display"/>
                <a:sym typeface="Playfair Display"/>
              </a:defRPr>
            </a:lvl3pPr>
            <a:lvl4pPr lvl="3" algn="ctr" rtl="0">
              <a:spcBef>
                <a:spcPts val="0"/>
              </a:spcBef>
              <a:spcAft>
                <a:spcPts val="0"/>
              </a:spcAft>
              <a:buSzPts val="3000"/>
              <a:buFont typeface="Playfair Display"/>
              <a:buNone/>
              <a:defRPr b="1">
                <a:latin typeface="Playfair Display"/>
                <a:ea typeface="Playfair Display"/>
                <a:cs typeface="Playfair Display"/>
                <a:sym typeface="Playfair Display"/>
              </a:defRPr>
            </a:lvl4pPr>
            <a:lvl5pPr lvl="4" algn="ctr" rtl="0">
              <a:spcBef>
                <a:spcPts val="0"/>
              </a:spcBef>
              <a:spcAft>
                <a:spcPts val="0"/>
              </a:spcAft>
              <a:buSzPts val="3000"/>
              <a:buFont typeface="Playfair Display"/>
              <a:buNone/>
              <a:defRPr b="1">
                <a:latin typeface="Playfair Display"/>
                <a:ea typeface="Playfair Display"/>
                <a:cs typeface="Playfair Display"/>
                <a:sym typeface="Playfair Display"/>
              </a:defRPr>
            </a:lvl5pPr>
            <a:lvl6pPr lvl="5" algn="ctr" rtl="0">
              <a:spcBef>
                <a:spcPts val="0"/>
              </a:spcBef>
              <a:spcAft>
                <a:spcPts val="0"/>
              </a:spcAft>
              <a:buSzPts val="3000"/>
              <a:buFont typeface="Playfair Display"/>
              <a:buNone/>
              <a:defRPr b="1">
                <a:latin typeface="Playfair Display"/>
                <a:ea typeface="Playfair Display"/>
                <a:cs typeface="Playfair Display"/>
                <a:sym typeface="Playfair Display"/>
              </a:defRPr>
            </a:lvl6pPr>
            <a:lvl7pPr lvl="6" algn="ctr" rtl="0">
              <a:spcBef>
                <a:spcPts val="0"/>
              </a:spcBef>
              <a:spcAft>
                <a:spcPts val="0"/>
              </a:spcAft>
              <a:buSzPts val="3000"/>
              <a:buFont typeface="Playfair Display"/>
              <a:buNone/>
              <a:defRPr b="1">
                <a:latin typeface="Playfair Display"/>
                <a:ea typeface="Playfair Display"/>
                <a:cs typeface="Playfair Display"/>
                <a:sym typeface="Playfair Display"/>
              </a:defRPr>
            </a:lvl7pPr>
            <a:lvl8pPr lvl="7" algn="ctr" rtl="0">
              <a:spcBef>
                <a:spcPts val="0"/>
              </a:spcBef>
              <a:spcAft>
                <a:spcPts val="0"/>
              </a:spcAft>
              <a:buSzPts val="3000"/>
              <a:buFont typeface="Playfair Display"/>
              <a:buNone/>
              <a:defRPr b="1">
                <a:latin typeface="Playfair Display"/>
                <a:ea typeface="Playfair Display"/>
                <a:cs typeface="Playfair Display"/>
                <a:sym typeface="Playfair Display"/>
              </a:defRPr>
            </a:lvl8pPr>
            <a:lvl9pPr lvl="8" algn="ctr" rtl="0">
              <a:spcBef>
                <a:spcPts val="0"/>
              </a:spcBef>
              <a:spcAft>
                <a:spcPts val="0"/>
              </a:spcAft>
              <a:buSzPts val="3000"/>
              <a:buFont typeface="Playfair Display"/>
              <a:buNone/>
              <a:defRPr b="1">
                <a:latin typeface="Playfair Display"/>
                <a:ea typeface="Playfair Display"/>
                <a:cs typeface="Playfair Display"/>
                <a:sym typeface="Playfair Display"/>
              </a:defRPr>
            </a:lvl9pPr>
          </a:lstStyle>
          <a:p>
            <a:endParaRPr/>
          </a:p>
        </p:txBody>
      </p:sp>
      <p:sp>
        <p:nvSpPr>
          <p:cNvPr id="957" name="Google Shape;957;p16"/>
          <p:cNvSpPr txBox="1">
            <a:spLocks noGrp="1"/>
          </p:cNvSpPr>
          <p:nvPr>
            <p:ph type="body" idx="1"/>
          </p:nvPr>
        </p:nvSpPr>
        <p:spPr>
          <a:xfrm>
            <a:off x="6386600" y="1751633"/>
            <a:ext cx="5128000" cy="3319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Montserrat"/>
              <a:buChar char="●"/>
              <a:defRPr/>
            </a:lvl1pPr>
            <a:lvl2pPr marL="1219170" lvl="1" indent="-440256" rtl="0">
              <a:lnSpc>
                <a:spcPct val="100000"/>
              </a:lnSpc>
              <a:spcBef>
                <a:spcPts val="2133"/>
              </a:spcBef>
              <a:spcAft>
                <a:spcPts val="0"/>
              </a:spcAft>
              <a:buSzPts val="1600"/>
              <a:buFont typeface="Montserrat"/>
              <a:buChar char="○"/>
              <a:defRPr sz="1600"/>
            </a:lvl2pPr>
            <a:lvl3pPr marL="1828754" lvl="2" indent="-440256" rtl="0">
              <a:spcBef>
                <a:spcPts val="2133"/>
              </a:spcBef>
              <a:spcAft>
                <a:spcPts val="0"/>
              </a:spcAft>
              <a:buSzPts val="1600"/>
              <a:buFont typeface="Montserrat"/>
              <a:buChar char="■"/>
              <a:defRPr/>
            </a:lvl3pPr>
            <a:lvl4pPr marL="2438339" lvl="3" indent="-440256" rtl="0">
              <a:spcBef>
                <a:spcPts val="2133"/>
              </a:spcBef>
              <a:spcAft>
                <a:spcPts val="0"/>
              </a:spcAft>
              <a:buSzPts val="1600"/>
              <a:buFont typeface="Montserrat"/>
              <a:buChar char="●"/>
              <a:defRPr/>
            </a:lvl4pPr>
            <a:lvl5pPr marL="3047924" lvl="4" indent="-440256" rtl="0">
              <a:spcBef>
                <a:spcPts val="2133"/>
              </a:spcBef>
              <a:spcAft>
                <a:spcPts val="0"/>
              </a:spcAft>
              <a:buSzPts val="1600"/>
              <a:buFont typeface="Montserrat"/>
              <a:buChar char="○"/>
              <a:defRPr/>
            </a:lvl5pPr>
            <a:lvl6pPr marL="3657509" lvl="5" indent="-440256" rtl="0">
              <a:spcBef>
                <a:spcPts val="2133"/>
              </a:spcBef>
              <a:spcAft>
                <a:spcPts val="0"/>
              </a:spcAft>
              <a:buSzPts val="1600"/>
              <a:buFont typeface="Montserrat"/>
              <a:buChar char="■"/>
              <a:defRPr/>
            </a:lvl6pPr>
            <a:lvl7pPr marL="4267093" lvl="6" indent="-440256" rtl="0">
              <a:spcBef>
                <a:spcPts val="2133"/>
              </a:spcBef>
              <a:spcAft>
                <a:spcPts val="0"/>
              </a:spcAft>
              <a:buSzPts val="1600"/>
              <a:buFont typeface="Montserrat"/>
              <a:buChar char="●"/>
              <a:defRPr/>
            </a:lvl7pPr>
            <a:lvl8pPr marL="4876678" lvl="7" indent="-440256" rtl="0">
              <a:spcBef>
                <a:spcPts val="2133"/>
              </a:spcBef>
              <a:spcAft>
                <a:spcPts val="0"/>
              </a:spcAft>
              <a:buSzPts val="1600"/>
              <a:buFont typeface="Montserrat"/>
              <a:buChar char="○"/>
              <a:defRPr/>
            </a:lvl8pPr>
            <a:lvl9pPr marL="5486263" lvl="8" indent="-440256" rtl="0">
              <a:spcBef>
                <a:spcPts val="2133"/>
              </a:spcBef>
              <a:spcAft>
                <a:spcPts val="2133"/>
              </a:spcAft>
              <a:buSzPts val="1600"/>
              <a:buFont typeface="Montserrat"/>
              <a:buChar char="■"/>
              <a:defRPr/>
            </a:lvl9pPr>
          </a:lstStyle>
          <a:p>
            <a:endParaRPr/>
          </a:p>
        </p:txBody>
      </p:sp>
      <p:grpSp>
        <p:nvGrpSpPr>
          <p:cNvPr id="958" name="Google Shape;958;p16"/>
          <p:cNvGrpSpPr/>
          <p:nvPr/>
        </p:nvGrpSpPr>
        <p:grpSpPr>
          <a:xfrm>
            <a:off x="3445375" y="2083835"/>
            <a:ext cx="2380468" cy="4001008"/>
            <a:chOff x="-3487875" y="-1884325"/>
            <a:chExt cx="252400" cy="424225"/>
          </a:xfrm>
        </p:grpSpPr>
        <p:sp>
          <p:nvSpPr>
            <p:cNvPr id="959" name="Google Shape;959;p16"/>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6"/>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6"/>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6"/>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6"/>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6"/>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6"/>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6"/>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6"/>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6"/>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6"/>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6"/>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6"/>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6"/>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6"/>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6"/>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6"/>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6"/>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6"/>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6"/>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6"/>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6"/>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6"/>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6"/>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6"/>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6"/>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6"/>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6"/>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6"/>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6"/>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6"/>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6"/>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6"/>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6"/>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6"/>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6"/>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6"/>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6"/>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6"/>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6"/>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6"/>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6"/>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6"/>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6"/>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6"/>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6"/>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6"/>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6"/>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6"/>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6"/>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6"/>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6"/>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6"/>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6"/>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6"/>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6"/>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6"/>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6"/>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6"/>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6"/>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6"/>
          <p:cNvGrpSpPr/>
          <p:nvPr/>
        </p:nvGrpSpPr>
        <p:grpSpPr>
          <a:xfrm>
            <a:off x="965912" y="846667"/>
            <a:ext cx="1768419" cy="5277447"/>
            <a:chOff x="7462859" y="635000"/>
            <a:chExt cx="1326314" cy="3958085"/>
          </a:xfrm>
        </p:grpSpPr>
        <p:grpSp>
          <p:nvGrpSpPr>
            <p:cNvPr id="1020" name="Google Shape;1020;p16"/>
            <p:cNvGrpSpPr/>
            <p:nvPr/>
          </p:nvGrpSpPr>
          <p:grpSpPr>
            <a:xfrm>
              <a:off x="7462859" y="635000"/>
              <a:ext cx="1326314" cy="3958085"/>
              <a:chOff x="-2405225" y="-1911776"/>
              <a:chExt cx="160150" cy="477926"/>
            </a:xfrm>
          </p:grpSpPr>
          <p:sp>
            <p:nvSpPr>
              <p:cNvPr id="1021" name="Google Shape;1021;p16"/>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6"/>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6"/>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6"/>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6"/>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6"/>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6"/>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6"/>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6"/>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6"/>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6"/>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6"/>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6"/>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6"/>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6"/>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6"/>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6"/>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6"/>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6"/>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6"/>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6"/>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6"/>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6"/>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6"/>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6"/>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6"/>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6"/>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6"/>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9" name="Google Shape;1049;p16"/>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6"/>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6"/>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6"/>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6"/>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4" name="Google Shape;1054;p16"/>
          <p:cNvGrpSpPr/>
          <p:nvPr/>
        </p:nvGrpSpPr>
        <p:grpSpPr>
          <a:xfrm>
            <a:off x="1926560" y="3390530"/>
            <a:ext cx="2438219" cy="2895881"/>
            <a:chOff x="-2819875" y="-1836800"/>
            <a:chExt cx="314425" cy="373450"/>
          </a:xfrm>
        </p:grpSpPr>
        <p:sp>
          <p:nvSpPr>
            <p:cNvPr id="1055" name="Google Shape;1055;p16"/>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6"/>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6"/>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6"/>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6"/>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6"/>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6"/>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6"/>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6"/>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6"/>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6"/>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8" name="Google Shape;1068;p16"/>
          <p:cNvSpPr/>
          <p:nvPr/>
        </p:nvSpPr>
        <p:spPr>
          <a:xfrm>
            <a:off x="668894" y="2937789"/>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6"/>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6"/>
          <p:cNvSpPr/>
          <p:nvPr/>
        </p:nvSpPr>
        <p:spPr>
          <a:xfrm>
            <a:off x="891093" y="37119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6"/>
          <p:cNvSpPr/>
          <p:nvPr/>
        </p:nvSpPr>
        <p:spPr>
          <a:xfrm>
            <a:off x="2887578" y="2155422"/>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6"/>
          <p:cNvSpPr/>
          <p:nvPr/>
        </p:nvSpPr>
        <p:spPr>
          <a:xfrm>
            <a:off x="3228469" y="235119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6"/>
          <p:cNvSpPr/>
          <p:nvPr/>
        </p:nvSpPr>
        <p:spPr>
          <a:xfrm>
            <a:off x="2496701" y="2917798"/>
            <a:ext cx="187633" cy="16103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6"/>
          <p:cNvSpPr/>
          <p:nvPr/>
        </p:nvSpPr>
        <p:spPr>
          <a:xfrm>
            <a:off x="4126936" y="21983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5" name="Google Shape;1075;p16"/>
          <p:cNvGrpSpPr/>
          <p:nvPr/>
        </p:nvGrpSpPr>
        <p:grpSpPr>
          <a:xfrm rot="-4705954">
            <a:off x="5121650" y="440487"/>
            <a:ext cx="914487" cy="1092760"/>
            <a:chOff x="-2727738" y="2878591"/>
            <a:chExt cx="727675" cy="869530"/>
          </a:xfrm>
        </p:grpSpPr>
        <p:sp>
          <p:nvSpPr>
            <p:cNvPr id="1076" name="Google Shape;1076;p1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6555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9"/>
        <p:cNvGrpSpPr/>
        <p:nvPr/>
      </p:nvGrpSpPr>
      <p:grpSpPr>
        <a:xfrm>
          <a:off x="0" y="0"/>
          <a:ext cx="0" cy="0"/>
          <a:chOff x="0" y="0"/>
          <a:chExt cx="0" cy="0"/>
        </a:xfrm>
      </p:grpSpPr>
      <p:sp>
        <p:nvSpPr>
          <p:cNvPr id="380" name="Google Shape;380;p1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81" name="Google Shape;381;p1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82" name="Google Shape;382;p14"/>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383" name="Google Shape;383;p14"/>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84" name="Google Shape;384;p14"/>
          <p:cNvGrpSpPr/>
          <p:nvPr/>
        </p:nvGrpSpPr>
        <p:grpSpPr>
          <a:xfrm>
            <a:off x="898110" y="928367"/>
            <a:ext cx="432433" cy="5001400"/>
            <a:chOff x="673581" y="696275"/>
            <a:chExt cx="324325" cy="3751050"/>
          </a:xfrm>
        </p:grpSpPr>
        <p:grpSp>
          <p:nvGrpSpPr>
            <p:cNvPr id="385" name="Google Shape;385;p14"/>
            <p:cNvGrpSpPr/>
            <p:nvPr/>
          </p:nvGrpSpPr>
          <p:grpSpPr>
            <a:xfrm rot="-5400000">
              <a:off x="-918069" y="2531350"/>
              <a:ext cx="3751050" cy="80900"/>
              <a:chOff x="1871500" y="2227875"/>
              <a:chExt cx="3751050" cy="80900"/>
            </a:xfrm>
          </p:grpSpPr>
          <p:sp>
            <p:nvSpPr>
              <p:cNvPr id="386" name="Google Shape;386;p1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9" name="Google Shape;399;p1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2" name="Google Shape;412;p14"/>
          <p:cNvSpPr txBox="1">
            <a:spLocks noGrp="1"/>
          </p:cNvSpPr>
          <p:nvPr>
            <p:ph type="subTitle" idx="1"/>
          </p:nvPr>
        </p:nvSpPr>
        <p:spPr>
          <a:xfrm>
            <a:off x="2658929"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4"/>
          <p:cNvSpPr txBox="1">
            <a:spLocks noGrp="1"/>
          </p:cNvSpPr>
          <p:nvPr>
            <p:ph type="subTitle" idx="2"/>
          </p:nvPr>
        </p:nvSpPr>
        <p:spPr>
          <a:xfrm>
            <a:off x="2658929"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414" name="Google Shape;414;p14"/>
          <p:cNvSpPr txBox="1">
            <a:spLocks noGrp="1"/>
          </p:cNvSpPr>
          <p:nvPr>
            <p:ph type="subTitle" idx="3"/>
          </p:nvPr>
        </p:nvSpPr>
        <p:spPr>
          <a:xfrm>
            <a:off x="6724863"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14"/>
          <p:cNvSpPr txBox="1">
            <a:spLocks noGrp="1"/>
          </p:cNvSpPr>
          <p:nvPr>
            <p:ph type="subTitle" idx="4"/>
          </p:nvPr>
        </p:nvSpPr>
        <p:spPr>
          <a:xfrm>
            <a:off x="6724863"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416" name="Google Shape;416;p14"/>
          <p:cNvPicPr preferRelativeResize="0"/>
          <p:nvPr/>
        </p:nvPicPr>
        <p:blipFill>
          <a:blip r:embed="rId4">
            <a:alphaModFix/>
          </a:blip>
          <a:stretch>
            <a:fillRect/>
          </a:stretch>
        </p:blipFill>
        <p:spPr>
          <a:xfrm rot="8984608">
            <a:off x="926701" y="685801"/>
            <a:ext cx="2618507" cy="2444739"/>
          </a:xfrm>
          <a:prstGeom prst="rect">
            <a:avLst/>
          </a:prstGeom>
          <a:noFill/>
          <a:ln>
            <a:noFill/>
          </a:ln>
        </p:spPr>
      </p:pic>
      <p:pic>
        <p:nvPicPr>
          <p:cNvPr id="417" name="Google Shape;417;p14"/>
          <p:cNvPicPr preferRelativeResize="0"/>
          <p:nvPr/>
        </p:nvPicPr>
        <p:blipFill>
          <a:blip r:embed="rId5">
            <a:alphaModFix/>
          </a:blip>
          <a:stretch>
            <a:fillRect/>
          </a:stretch>
        </p:blipFill>
        <p:spPr>
          <a:xfrm rot="-8100000">
            <a:off x="9212420" y="3780251"/>
            <a:ext cx="2436315" cy="2348632"/>
          </a:xfrm>
          <a:prstGeom prst="rect">
            <a:avLst/>
          </a:prstGeom>
          <a:noFill/>
          <a:ln>
            <a:noFill/>
          </a:ln>
        </p:spPr>
      </p:pic>
      <p:pic>
        <p:nvPicPr>
          <p:cNvPr id="418" name="Google Shape;418;p14"/>
          <p:cNvPicPr preferRelativeResize="0"/>
          <p:nvPr/>
        </p:nvPicPr>
        <p:blipFill rotWithShape="1">
          <a:blip r:embed="rId6">
            <a:alphaModFix/>
          </a:blip>
          <a:srcRect t="13800" r="9926"/>
          <a:stretch/>
        </p:blipFill>
        <p:spPr>
          <a:xfrm rot="3600000">
            <a:off x="9188835" y="794700"/>
            <a:ext cx="2028933" cy="1871800"/>
          </a:xfrm>
          <a:prstGeom prst="rect">
            <a:avLst/>
          </a:prstGeom>
          <a:noFill/>
          <a:ln>
            <a:noFill/>
          </a:ln>
        </p:spPr>
      </p:pic>
    </p:spTree>
    <p:extLst>
      <p:ext uri="{BB962C8B-B14F-4D97-AF65-F5344CB8AC3E}">
        <p14:creationId xmlns:p14="http://schemas.microsoft.com/office/powerpoint/2010/main" val="199073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082"/>
        <p:cNvGrpSpPr/>
        <p:nvPr/>
      </p:nvGrpSpPr>
      <p:grpSpPr>
        <a:xfrm>
          <a:off x="0" y="0"/>
          <a:ext cx="0" cy="0"/>
          <a:chOff x="0" y="0"/>
          <a:chExt cx="0" cy="0"/>
        </a:xfrm>
      </p:grpSpPr>
      <p:sp>
        <p:nvSpPr>
          <p:cNvPr id="1083" name="Google Shape;1083;p17"/>
          <p:cNvSpPr/>
          <p:nvPr/>
        </p:nvSpPr>
        <p:spPr>
          <a:xfrm>
            <a:off x="215134" y="5962200"/>
            <a:ext cx="11775749" cy="487661"/>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4" name="Google Shape;1084;p17"/>
          <p:cNvGrpSpPr/>
          <p:nvPr/>
        </p:nvGrpSpPr>
        <p:grpSpPr>
          <a:xfrm rot="-5400307">
            <a:off x="5729606" y="881269"/>
            <a:ext cx="5996557" cy="6013539"/>
            <a:chOff x="-1211800" y="3902875"/>
            <a:chExt cx="4015552" cy="3590030"/>
          </a:xfrm>
        </p:grpSpPr>
        <p:sp>
          <p:nvSpPr>
            <p:cNvPr id="1085" name="Google Shape;1085;p17"/>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7"/>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7"/>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7"/>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7"/>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0" name="Google Shape;1090;p17"/>
          <p:cNvGrpSpPr/>
          <p:nvPr/>
        </p:nvGrpSpPr>
        <p:grpSpPr>
          <a:xfrm rot="-10666632">
            <a:off x="4669912" y="2215993"/>
            <a:ext cx="1340243" cy="1054983"/>
            <a:chOff x="6433246" y="1743436"/>
            <a:chExt cx="960254" cy="755871"/>
          </a:xfrm>
        </p:grpSpPr>
        <p:sp>
          <p:nvSpPr>
            <p:cNvPr id="1091" name="Google Shape;1091;p17"/>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7"/>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7"/>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7"/>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7"/>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7"/>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7" name="Google Shape;1097;p17"/>
          <p:cNvGrpSpPr/>
          <p:nvPr/>
        </p:nvGrpSpPr>
        <p:grpSpPr>
          <a:xfrm>
            <a:off x="4460784" y="5152260"/>
            <a:ext cx="1569328" cy="904395"/>
            <a:chOff x="6625736" y="4095721"/>
            <a:chExt cx="850800" cy="490240"/>
          </a:xfrm>
        </p:grpSpPr>
        <p:sp>
          <p:nvSpPr>
            <p:cNvPr id="1098" name="Google Shape;1098;p17"/>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7"/>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7"/>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7"/>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7"/>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7"/>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7"/>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7"/>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7"/>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7"/>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7"/>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7"/>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7"/>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7"/>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7"/>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7"/>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7"/>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7"/>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7"/>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7"/>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7"/>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7"/>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7"/>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7"/>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7"/>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7"/>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7"/>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7"/>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7"/>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7"/>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7"/>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7"/>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7"/>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7"/>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7"/>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7"/>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7"/>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7"/>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7"/>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7"/>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7"/>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7"/>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7"/>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7"/>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2" name="Google Shape;1142;p17"/>
          <p:cNvSpPr/>
          <p:nvPr/>
        </p:nvSpPr>
        <p:spPr>
          <a:xfrm>
            <a:off x="10155086" y="1308616"/>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3" name="Google Shape;1143;p17"/>
          <p:cNvSpPr/>
          <p:nvPr/>
        </p:nvSpPr>
        <p:spPr>
          <a:xfrm>
            <a:off x="5488071" y="1981090"/>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4" name="Google Shape;1144;p17"/>
          <p:cNvSpPr/>
          <p:nvPr/>
        </p:nvSpPr>
        <p:spPr>
          <a:xfrm>
            <a:off x="10762703" y="1587815"/>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5" name="Google Shape;1145;p17"/>
          <p:cNvSpPr/>
          <p:nvPr/>
        </p:nvSpPr>
        <p:spPr>
          <a:xfrm>
            <a:off x="9779677" y="1602622"/>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6" name="Google Shape;1146;p17"/>
          <p:cNvSpPr/>
          <p:nvPr/>
        </p:nvSpPr>
        <p:spPr>
          <a:xfrm>
            <a:off x="10425945" y="2030222"/>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7" name="Google Shape;1147;p17"/>
          <p:cNvSpPr/>
          <p:nvPr/>
        </p:nvSpPr>
        <p:spPr>
          <a:xfrm>
            <a:off x="5875344" y="178622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8" name="Google Shape;1148;p17"/>
          <p:cNvSpPr/>
          <p:nvPr/>
        </p:nvSpPr>
        <p:spPr>
          <a:xfrm>
            <a:off x="11328610" y="49566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9" name="Google Shape;1149;p17"/>
          <p:cNvSpPr/>
          <p:nvPr/>
        </p:nvSpPr>
        <p:spPr>
          <a:xfrm>
            <a:off x="11562186" y="4669467"/>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0" name="Google Shape;1150;p17"/>
          <p:cNvSpPr/>
          <p:nvPr/>
        </p:nvSpPr>
        <p:spPr>
          <a:xfrm>
            <a:off x="4763895" y="39440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1" name="Google Shape;1151;p17"/>
          <p:cNvSpPr txBox="1">
            <a:spLocks noGrp="1"/>
          </p:cNvSpPr>
          <p:nvPr>
            <p:ph type="subTitle" idx="1"/>
          </p:nvPr>
        </p:nvSpPr>
        <p:spPr>
          <a:xfrm>
            <a:off x="7680000" y="3725503"/>
            <a:ext cx="3312400" cy="73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52" name="Google Shape;1152;p17"/>
          <p:cNvSpPr txBox="1">
            <a:spLocks noGrp="1"/>
          </p:cNvSpPr>
          <p:nvPr>
            <p:ph type="subTitle" idx="2"/>
          </p:nvPr>
        </p:nvSpPr>
        <p:spPr>
          <a:xfrm>
            <a:off x="7680003" y="3138969"/>
            <a:ext cx="3312400" cy="48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667" b="1"/>
            </a:lvl1pPr>
            <a:lvl2pPr lvl="1" rtl="0">
              <a:spcBef>
                <a:spcPts val="2133"/>
              </a:spcBef>
              <a:spcAft>
                <a:spcPts val="0"/>
              </a:spcAft>
              <a:buSzPts val="2000"/>
              <a:buFont typeface="Lato Black"/>
              <a:buNone/>
              <a:defRPr sz="2667">
                <a:latin typeface="Lato Black"/>
                <a:ea typeface="Lato Black"/>
                <a:cs typeface="Lato Black"/>
                <a:sym typeface="Lato Black"/>
              </a:defRPr>
            </a:lvl2pPr>
            <a:lvl3pPr lvl="2" rtl="0">
              <a:spcBef>
                <a:spcPts val="2133"/>
              </a:spcBef>
              <a:spcAft>
                <a:spcPts val="0"/>
              </a:spcAft>
              <a:buSzPts val="2000"/>
              <a:buFont typeface="Lato Black"/>
              <a:buNone/>
              <a:defRPr sz="2667">
                <a:latin typeface="Lato Black"/>
                <a:ea typeface="Lato Black"/>
                <a:cs typeface="Lato Black"/>
                <a:sym typeface="Lato Black"/>
              </a:defRPr>
            </a:lvl3pPr>
            <a:lvl4pPr lvl="3" rtl="0">
              <a:spcBef>
                <a:spcPts val="2133"/>
              </a:spcBef>
              <a:spcAft>
                <a:spcPts val="0"/>
              </a:spcAft>
              <a:buSzPts val="2000"/>
              <a:buFont typeface="Lato Black"/>
              <a:buNone/>
              <a:defRPr sz="2667">
                <a:latin typeface="Lato Black"/>
                <a:ea typeface="Lato Black"/>
                <a:cs typeface="Lato Black"/>
                <a:sym typeface="Lato Black"/>
              </a:defRPr>
            </a:lvl4pPr>
            <a:lvl5pPr lvl="4" rtl="0">
              <a:spcBef>
                <a:spcPts val="2133"/>
              </a:spcBef>
              <a:spcAft>
                <a:spcPts val="0"/>
              </a:spcAft>
              <a:buSzPts val="2000"/>
              <a:buFont typeface="Lato Black"/>
              <a:buNone/>
              <a:defRPr sz="2667">
                <a:latin typeface="Lato Black"/>
                <a:ea typeface="Lato Black"/>
                <a:cs typeface="Lato Black"/>
                <a:sym typeface="Lato Black"/>
              </a:defRPr>
            </a:lvl5pPr>
            <a:lvl6pPr lvl="5" rtl="0">
              <a:spcBef>
                <a:spcPts val="2133"/>
              </a:spcBef>
              <a:spcAft>
                <a:spcPts val="0"/>
              </a:spcAft>
              <a:buSzPts val="2000"/>
              <a:buFont typeface="Lato Black"/>
              <a:buNone/>
              <a:defRPr sz="2667">
                <a:latin typeface="Lato Black"/>
                <a:ea typeface="Lato Black"/>
                <a:cs typeface="Lato Black"/>
                <a:sym typeface="Lato Black"/>
              </a:defRPr>
            </a:lvl6pPr>
            <a:lvl7pPr lvl="6" rtl="0">
              <a:spcBef>
                <a:spcPts val="2133"/>
              </a:spcBef>
              <a:spcAft>
                <a:spcPts val="0"/>
              </a:spcAft>
              <a:buSzPts val="2000"/>
              <a:buFont typeface="Lato Black"/>
              <a:buNone/>
              <a:defRPr sz="2667">
                <a:latin typeface="Lato Black"/>
                <a:ea typeface="Lato Black"/>
                <a:cs typeface="Lato Black"/>
                <a:sym typeface="Lato Black"/>
              </a:defRPr>
            </a:lvl7pPr>
            <a:lvl8pPr lvl="7" rtl="0">
              <a:spcBef>
                <a:spcPts val="2133"/>
              </a:spcBef>
              <a:spcAft>
                <a:spcPts val="0"/>
              </a:spcAft>
              <a:buSzPts val="2000"/>
              <a:buFont typeface="Lato Black"/>
              <a:buNone/>
              <a:defRPr sz="2667">
                <a:latin typeface="Lato Black"/>
                <a:ea typeface="Lato Black"/>
                <a:cs typeface="Lato Black"/>
                <a:sym typeface="Lato Black"/>
              </a:defRPr>
            </a:lvl8pPr>
            <a:lvl9pPr lvl="8" rtl="0">
              <a:spcBef>
                <a:spcPts val="2133"/>
              </a:spcBef>
              <a:spcAft>
                <a:spcPts val="2133"/>
              </a:spcAft>
              <a:buSzPts val="2000"/>
              <a:buFont typeface="Lato Black"/>
              <a:buNone/>
              <a:defRPr sz="2667">
                <a:latin typeface="Lato Black"/>
                <a:ea typeface="Lato Black"/>
                <a:cs typeface="Lato Black"/>
                <a:sym typeface="Lato Black"/>
              </a:defRPr>
            </a:lvl9pPr>
          </a:lstStyle>
          <a:p>
            <a:endParaRPr/>
          </a:p>
        </p:txBody>
      </p:sp>
      <p:sp>
        <p:nvSpPr>
          <p:cNvPr id="1153" name="Google Shape;1153;p17"/>
          <p:cNvSpPr txBox="1">
            <a:spLocks noGrp="1"/>
          </p:cNvSpPr>
          <p:nvPr>
            <p:ph type="subTitle" idx="3"/>
          </p:nvPr>
        </p:nvSpPr>
        <p:spPr>
          <a:xfrm>
            <a:off x="7679967" y="2215317"/>
            <a:ext cx="3312400" cy="73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54" name="Google Shape;1154;p17"/>
          <p:cNvSpPr txBox="1">
            <a:spLocks noGrp="1"/>
          </p:cNvSpPr>
          <p:nvPr>
            <p:ph type="subTitle" idx="4"/>
          </p:nvPr>
        </p:nvSpPr>
        <p:spPr>
          <a:xfrm>
            <a:off x="7679963" y="1628820"/>
            <a:ext cx="3312400" cy="48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667" b="1"/>
            </a:lvl1pPr>
            <a:lvl2pPr lvl="1" rtl="0">
              <a:spcBef>
                <a:spcPts val="2133"/>
              </a:spcBef>
              <a:spcAft>
                <a:spcPts val="0"/>
              </a:spcAft>
              <a:buSzPts val="2000"/>
              <a:buFont typeface="Lato Black"/>
              <a:buNone/>
              <a:defRPr sz="2667">
                <a:latin typeface="Lato Black"/>
                <a:ea typeface="Lato Black"/>
                <a:cs typeface="Lato Black"/>
                <a:sym typeface="Lato Black"/>
              </a:defRPr>
            </a:lvl2pPr>
            <a:lvl3pPr lvl="2" rtl="0">
              <a:spcBef>
                <a:spcPts val="2133"/>
              </a:spcBef>
              <a:spcAft>
                <a:spcPts val="0"/>
              </a:spcAft>
              <a:buSzPts val="2000"/>
              <a:buFont typeface="Lato Black"/>
              <a:buNone/>
              <a:defRPr sz="2667">
                <a:latin typeface="Lato Black"/>
                <a:ea typeface="Lato Black"/>
                <a:cs typeface="Lato Black"/>
                <a:sym typeface="Lato Black"/>
              </a:defRPr>
            </a:lvl3pPr>
            <a:lvl4pPr lvl="3" rtl="0">
              <a:spcBef>
                <a:spcPts val="2133"/>
              </a:spcBef>
              <a:spcAft>
                <a:spcPts val="0"/>
              </a:spcAft>
              <a:buSzPts val="2000"/>
              <a:buFont typeface="Lato Black"/>
              <a:buNone/>
              <a:defRPr sz="2667">
                <a:latin typeface="Lato Black"/>
                <a:ea typeface="Lato Black"/>
                <a:cs typeface="Lato Black"/>
                <a:sym typeface="Lato Black"/>
              </a:defRPr>
            </a:lvl4pPr>
            <a:lvl5pPr lvl="4" rtl="0">
              <a:spcBef>
                <a:spcPts val="2133"/>
              </a:spcBef>
              <a:spcAft>
                <a:spcPts val="0"/>
              </a:spcAft>
              <a:buSzPts val="2000"/>
              <a:buFont typeface="Lato Black"/>
              <a:buNone/>
              <a:defRPr sz="2667">
                <a:latin typeface="Lato Black"/>
                <a:ea typeface="Lato Black"/>
                <a:cs typeface="Lato Black"/>
                <a:sym typeface="Lato Black"/>
              </a:defRPr>
            </a:lvl5pPr>
            <a:lvl6pPr lvl="5" rtl="0">
              <a:spcBef>
                <a:spcPts val="2133"/>
              </a:spcBef>
              <a:spcAft>
                <a:spcPts val="0"/>
              </a:spcAft>
              <a:buSzPts val="2000"/>
              <a:buFont typeface="Lato Black"/>
              <a:buNone/>
              <a:defRPr sz="2667">
                <a:latin typeface="Lato Black"/>
                <a:ea typeface="Lato Black"/>
                <a:cs typeface="Lato Black"/>
                <a:sym typeface="Lato Black"/>
              </a:defRPr>
            </a:lvl6pPr>
            <a:lvl7pPr lvl="6" rtl="0">
              <a:spcBef>
                <a:spcPts val="2133"/>
              </a:spcBef>
              <a:spcAft>
                <a:spcPts val="0"/>
              </a:spcAft>
              <a:buSzPts val="2000"/>
              <a:buFont typeface="Lato Black"/>
              <a:buNone/>
              <a:defRPr sz="2667">
                <a:latin typeface="Lato Black"/>
                <a:ea typeface="Lato Black"/>
                <a:cs typeface="Lato Black"/>
                <a:sym typeface="Lato Black"/>
              </a:defRPr>
            </a:lvl7pPr>
            <a:lvl8pPr lvl="7" rtl="0">
              <a:spcBef>
                <a:spcPts val="2133"/>
              </a:spcBef>
              <a:spcAft>
                <a:spcPts val="0"/>
              </a:spcAft>
              <a:buSzPts val="2000"/>
              <a:buFont typeface="Lato Black"/>
              <a:buNone/>
              <a:defRPr sz="2667">
                <a:latin typeface="Lato Black"/>
                <a:ea typeface="Lato Black"/>
                <a:cs typeface="Lato Black"/>
                <a:sym typeface="Lato Black"/>
              </a:defRPr>
            </a:lvl8pPr>
            <a:lvl9pPr lvl="8" rtl="0">
              <a:spcBef>
                <a:spcPts val="2133"/>
              </a:spcBef>
              <a:spcAft>
                <a:spcPts val="2133"/>
              </a:spcAft>
              <a:buSzPts val="2000"/>
              <a:buFont typeface="Lato Black"/>
              <a:buNone/>
              <a:defRPr sz="2667">
                <a:latin typeface="Lato Black"/>
                <a:ea typeface="Lato Black"/>
                <a:cs typeface="Lato Black"/>
                <a:sym typeface="Lato Black"/>
              </a:defRPr>
            </a:lvl9pPr>
          </a:lstStyle>
          <a:p>
            <a:endParaRPr/>
          </a:p>
        </p:txBody>
      </p:sp>
      <p:sp>
        <p:nvSpPr>
          <p:cNvPr id="1155" name="Google Shape;1155;p17"/>
          <p:cNvSpPr txBox="1">
            <a:spLocks noGrp="1"/>
          </p:cNvSpPr>
          <p:nvPr>
            <p:ph type="subTitle" idx="5"/>
          </p:nvPr>
        </p:nvSpPr>
        <p:spPr>
          <a:xfrm>
            <a:off x="7680000" y="5253136"/>
            <a:ext cx="3312400" cy="73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56" name="Google Shape;1156;p17"/>
          <p:cNvSpPr txBox="1">
            <a:spLocks noGrp="1"/>
          </p:cNvSpPr>
          <p:nvPr>
            <p:ph type="subTitle" idx="6"/>
          </p:nvPr>
        </p:nvSpPr>
        <p:spPr>
          <a:xfrm>
            <a:off x="7680003" y="4668469"/>
            <a:ext cx="3312400" cy="48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667" b="1"/>
            </a:lvl1pPr>
            <a:lvl2pPr lvl="1" rtl="0">
              <a:spcBef>
                <a:spcPts val="2133"/>
              </a:spcBef>
              <a:spcAft>
                <a:spcPts val="0"/>
              </a:spcAft>
              <a:buSzPts val="2000"/>
              <a:buFont typeface="Lato Black"/>
              <a:buNone/>
              <a:defRPr sz="2667">
                <a:latin typeface="Lato Black"/>
                <a:ea typeface="Lato Black"/>
                <a:cs typeface="Lato Black"/>
                <a:sym typeface="Lato Black"/>
              </a:defRPr>
            </a:lvl2pPr>
            <a:lvl3pPr lvl="2" rtl="0">
              <a:spcBef>
                <a:spcPts val="2133"/>
              </a:spcBef>
              <a:spcAft>
                <a:spcPts val="0"/>
              </a:spcAft>
              <a:buSzPts val="2000"/>
              <a:buFont typeface="Lato Black"/>
              <a:buNone/>
              <a:defRPr sz="2667">
                <a:latin typeface="Lato Black"/>
                <a:ea typeface="Lato Black"/>
                <a:cs typeface="Lato Black"/>
                <a:sym typeface="Lato Black"/>
              </a:defRPr>
            </a:lvl3pPr>
            <a:lvl4pPr lvl="3" rtl="0">
              <a:spcBef>
                <a:spcPts val="2133"/>
              </a:spcBef>
              <a:spcAft>
                <a:spcPts val="0"/>
              </a:spcAft>
              <a:buSzPts val="2000"/>
              <a:buFont typeface="Lato Black"/>
              <a:buNone/>
              <a:defRPr sz="2667">
                <a:latin typeface="Lato Black"/>
                <a:ea typeface="Lato Black"/>
                <a:cs typeface="Lato Black"/>
                <a:sym typeface="Lato Black"/>
              </a:defRPr>
            </a:lvl4pPr>
            <a:lvl5pPr lvl="4" rtl="0">
              <a:spcBef>
                <a:spcPts val="2133"/>
              </a:spcBef>
              <a:spcAft>
                <a:spcPts val="0"/>
              </a:spcAft>
              <a:buSzPts val="2000"/>
              <a:buFont typeface="Lato Black"/>
              <a:buNone/>
              <a:defRPr sz="2667">
                <a:latin typeface="Lato Black"/>
                <a:ea typeface="Lato Black"/>
                <a:cs typeface="Lato Black"/>
                <a:sym typeface="Lato Black"/>
              </a:defRPr>
            </a:lvl5pPr>
            <a:lvl6pPr lvl="5" rtl="0">
              <a:spcBef>
                <a:spcPts val="2133"/>
              </a:spcBef>
              <a:spcAft>
                <a:spcPts val="0"/>
              </a:spcAft>
              <a:buSzPts val="2000"/>
              <a:buFont typeface="Lato Black"/>
              <a:buNone/>
              <a:defRPr sz="2667">
                <a:latin typeface="Lato Black"/>
                <a:ea typeface="Lato Black"/>
                <a:cs typeface="Lato Black"/>
                <a:sym typeface="Lato Black"/>
              </a:defRPr>
            </a:lvl6pPr>
            <a:lvl7pPr lvl="6" rtl="0">
              <a:spcBef>
                <a:spcPts val="2133"/>
              </a:spcBef>
              <a:spcAft>
                <a:spcPts val="0"/>
              </a:spcAft>
              <a:buSzPts val="2000"/>
              <a:buFont typeface="Lato Black"/>
              <a:buNone/>
              <a:defRPr sz="2667">
                <a:latin typeface="Lato Black"/>
                <a:ea typeface="Lato Black"/>
                <a:cs typeface="Lato Black"/>
                <a:sym typeface="Lato Black"/>
              </a:defRPr>
            </a:lvl7pPr>
            <a:lvl8pPr lvl="7" rtl="0">
              <a:spcBef>
                <a:spcPts val="2133"/>
              </a:spcBef>
              <a:spcAft>
                <a:spcPts val="0"/>
              </a:spcAft>
              <a:buSzPts val="2000"/>
              <a:buFont typeface="Lato Black"/>
              <a:buNone/>
              <a:defRPr sz="2667">
                <a:latin typeface="Lato Black"/>
                <a:ea typeface="Lato Black"/>
                <a:cs typeface="Lato Black"/>
                <a:sym typeface="Lato Black"/>
              </a:defRPr>
            </a:lvl8pPr>
            <a:lvl9pPr lvl="8" rtl="0">
              <a:spcBef>
                <a:spcPts val="2133"/>
              </a:spcBef>
              <a:spcAft>
                <a:spcPts val="2133"/>
              </a:spcAft>
              <a:buSzPts val="2000"/>
              <a:buFont typeface="Lato Black"/>
              <a:buNone/>
              <a:defRPr sz="2667">
                <a:latin typeface="Lato Black"/>
                <a:ea typeface="Lato Black"/>
                <a:cs typeface="Lato Black"/>
                <a:sym typeface="Lato Black"/>
              </a:defRPr>
            </a:lvl9pPr>
          </a:lstStyle>
          <a:p>
            <a:endParaRPr/>
          </a:p>
        </p:txBody>
      </p:sp>
      <p:sp>
        <p:nvSpPr>
          <p:cNvPr id="1157" name="Google Shape;1157;p17"/>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grpSp>
        <p:nvGrpSpPr>
          <p:cNvPr id="1158" name="Google Shape;1158;p17"/>
          <p:cNvGrpSpPr/>
          <p:nvPr/>
        </p:nvGrpSpPr>
        <p:grpSpPr>
          <a:xfrm>
            <a:off x="852647" y="1830106"/>
            <a:ext cx="2825412" cy="4217751"/>
            <a:chOff x="639485" y="1372579"/>
            <a:chExt cx="2119059" cy="3163313"/>
          </a:xfrm>
        </p:grpSpPr>
        <p:sp>
          <p:nvSpPr>
            <p:cNvPr id="1159" name="Google Shape;1159;p17"/>
            <p:cNvSpPr/>
            <p:nvPr/>
          </p:nvSpPr>
          <p:spPr>
            <a:xfrm flipH="1">
              <a:off x="1341359" y="2173538"/>
              <a:ext cx="706215" cy="2361320"/>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0" name="Google Shape;1160;p17"/>
            <p:cNvGrpSpPr/>
            <p:nvPr/>
          </p:nvGrpSpPr>
          <p:grpSpPr>
            <a:xfrm flipH="1">
              <a:off x="639485" y="1372579"/>
              <a:ext cx="2119059" cy="3163313"/>
              <a:chOff x="-536575" y="-610175"/>
              <a:chExt cx="256250" cy="382500"/>
            </a:xfrm>
          </p:grpSpPr>
          <p:sp>
            <p:nvSpPr>
              <p:cNvPr id="1161" name="Google Shape;1161;p17"/>
              <p:cNvSpPr/>
              <p:nvPr/>
            </p:nvSpPr>
            <p:spPr>
              <a:xfrm>
                <a:off x="-535931"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7"/>
              <p:cNvSpPr/>
              <p:nvPr/>
            </p:nvSpPr>
            <p:spPr>
              <a:xfrm>
                <a:off x="-535931"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7"/>
              <p:cNvSpPr/>
              <p:nvPr/>
            </p:nvSpPr>
            <p:spPr>
              <a:xfrm>
                <a:off x="-506056"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7"/>
              <p:cNvSpPr/>
              <p:nvPr/>
            </p:nvSpPr>
            <p:spPr>
              <a:xfrm>
                <a:off x="-506056"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7"/>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7"/>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7"/>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7"/>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7"/>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7"/>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7"/>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7"/>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7"/>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4" name="Google Shape;1174;p17"/>
          <p:cNvGrpSpPr/>
          <p:nvPr/>
        </p:nvGrpSpPr>
        <p:grpSpPr>
          <a:xfrm>
            <a:off x="3325084" y="4731352"/>
            <a:ext cx="1438803" cy="1453107"/>
            <a:chOff x="1664401" y="4110000"/>
            <a:chExt cx="523049" cy="528249"/>
          </a:xfrm>
        </p:grpSpPr>
        <p:sp>
          <p:nvSpPr>
            <p:cNvPr id="1175" name="Google Shape;1175;p17"/>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7"/>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7"/>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7"/>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7"/>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7"/>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7560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81"/>
        <p:cNvGrpSpPr/>
        <p:nvPr/>
      </p:nvGrpSpPr>
      <p:grpSpPr>
        <a:xfrm>
          <a:off x="0" y="0"/>
          <a:ext cx="0" cy="0"/>
          <a:chOff x="0" y="0"/>
          <a:chExt cx="0" cy="0"/>
        </a:xfrm>
      </p:grpSpPr>
      <p:grpSp>
        <p:nvGrpSpPr>
          <p:cNvPr id="1182" name="Google Shape;1182;p18"/>
          <p:cNvGrpSpPr/>
          <p:nvPr/>
        </p:nvGrpSpPr>
        <p:grpSpPr>
          <a:xfrm flipH="1">
            <a:off x="1060153" y="4946803"/>
            <a:ext cx="2813644" cy="1138020"/>
            <a:chOff x="2635666" y="3710102"/>
            <a:chExt cx="2110233" cy="853515"/>
          </a:xfrm>
        </p:grpSpPr>
        <p:grpSp>
          <p:nvGrpSpPr>
            <p:cNvPr id="1183" name="Google Shape;1183;p18"/>
            <p:cNvGrpSpPr/>
            <p:nvPr/>
          </p:nvGrpSpPr>
          <p:grpSpPr>
            <a:xfrm>
              <a:off x="2635666" y="3710102"/>
              <a:ext cx="2110233" cy="853515"/>
              <a:chOff x="970523" y="3723391"/>
              <a:chExt cx="2090374" cy="845483"/>
            </a:xfrm>
          </p:grpSpPr>
          <p:sp>
            <p:nvSpPr>
              <p:cNvPr id="1184" name="Google Shape;1184;p18"/>
              <p:cNvSpPr/>
              <p:nvPr/>
            </p:nvSpPr>
            <p:spPr>
              <a:xfrm rot="5400000">
                <a:off x="1802267" y="3310226"/>
                <a:ext cx="426908" cy="2090353"/>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8"/>
              <p:cNvSpPr/>
              <p:nvPr/>
            </p:nvSpPr>
            <p:spPr>
              <a:xfrm rot="5400000">
                <a:off x="2617362" y="4207594"/>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2" name="Google Shape;1192;p18"/>
            <p:cNvSpPr/>
            <p:nvPr/>
          </p:nvSpPr>
          <p:spPr>
            <a:xfrm>
              <a:off x="3833763" y="4188450"/>
              <a:ext cx="330900" cy="330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18"/>
          <p:cNvGrpSpPr/>
          <p:nvPr/>
        </p:nvGrpSpPr>
        <p:grpSpPr>
          <a:xfrm flipH="1">
            <a:off x="8318219" y="4946803"/>
            <a:ext cx="2813644" cy="1138020"/>
            <a:chOff x="2635666" y="3710102"/>
            <a:chExt cx="2110233" cy="853515"/>
          </a:xfrm>
        </p:grpSpPr>
        <p:grpSp>
          <p:nvGrpSpPr>
            <p:cNvPr id="1194" name="Google Shape;1194;p18"/>
            <p:cNvGrpSpPr/>
            <p:nvPr/>
          </p:nvGrpSpPr>
          <p:grpSpPr>
            <a:xfrm>
              <a:off x="2635666" y="3710102"/>
              <a:ext cx="2110233" cy="853515"/>
              <a:chOff x="970523" y="3723391"/>
              <a:chExt cx="2090374" cy="845483"/>
            </a:xfrm>
          </p:grpSpPr>
          <p:sp>
            <p:nvSpPr>
              <p:cNvPr id="1195" name="Google Shape;1195;p18"/>
              <p:cNvSpPr/>
              <p:nvPr/>
            </p:nvSpPr>
            <p:spPr>
              <a:xfrm rot="5400000">
                <a:off x="1802267" y="3310226"/>
                <a:ext cx="426908" cy="2090353"/>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8"/>
              <p:cNvSpPr/>
              <p:nvPr/>
            </p:nvSpPr>
            <p:spPr>
              <a:xfrm rot="5400000">
                <a:off x="2617362" y="4207594"/>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3" name="Google Shape;1203;p18"/>
            <p:cNvSpPr/>
            <p:nvPr/>
          </p:nvSpPr>
          <p:spPr>
            <a:xfrm>
              <a:off x="3833763" y="4188450"/>
              <a:ext cx="330900" cy="33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8"/>
          <p:cNvGrpSpPr/>
          <p:nvPr/>
        </p:nvGrpSpPr>
        <p:grpSpPr>
          <a:xfrm>
            <a:off x="4716233" y="3405834"/>
            <a:ext cx="2786596" cy="2686004"/>
            <a:chOff x="3537174" y="2554375"/>
            <a:chExt cx="2089947" cy="2014503"/>
          </a:xfrm>
        </p:grpSpPr>
        <p:grpSp>
          <p:nvGrpSpPr>
            <p:cNvPr id="1205" name="Google Shape;1205;p18"/>
            <p:cNvGrpSpPr/>
            <p:nvPr/>
          </p:nvGrpSpPr>
          <p:grpSpPr>
            <a:xfrm flipH="1">
              <a:off x="3537174" y="2554375"/>
              <a:ext cx="2089947" cy="1434617"/>
              <a:chOff x="2635666" y="3129000"/>
              <a:chExt cx="2089947" cy="1434617"/>
            </a:xfrm>
          </p:grpSpPr>
          <p:grpSp>
            <p:nvGrpSpPr>
              <p:cNvPr id="1206" name="Google Shape;1206;p18"/>
              <p:cNvGrpSpPr/>
              <p:nvPr/>
            </p:nvGrpSpPr>
            <p:grpSpPr>
              <a:xfrm>
                <a:off x="2635666" y="3129000"/>
                <a:ext cx="2089947" cy="1434617"/>
                <a:chOff x="970523" y="3147757"/>
                <a:chExt cx="2070280" cy="1421117"/>
              </a:xfrm>
            </p:grpSpPr>
            <p:sp>
              <p:nvSpPr>
                <p:cNvPr id="1207" name="Google Shape;1207;p18"/>
                <p:cNvSpPr/>
                <p:nvPr/>
              </p:nvSpPr>
              <p:spPr>
                <a:xfrm rot="5400000">
                  <a:off x="1648386" y="3464085"/>
                  <a:ext cx="426921" cy="1782626"/>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8"/>
                <p:cNvSpPr/>
                <p:nvPr/>
              </p:nvSpPr>
              <p:spPr>
                <a:xfrm rot="5400000">
                  <a:off x="1708694" y="2409607"/>
                  <a:ext cx="593958" cy="2070259"/>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8"/>
                <p:cNvSpPr/>
                <p:nvPr/>
              </p:nvSpPr>
              <p:spPr>
                <a:xfrm rot="5400000">
                  <a:off x="2506265"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8"/>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8"/>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8" name="Google Shape;1218;p18"/>
              <p:cNvSpPr/>
              <p:nvPr/>
            </p:nvSpPr>
            <p:spPr>
              <a:xfrm>
                <a:off x="3469124" y="3301850"/>
                <a:ext cx="585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8"/>
              <p:cNvSpPr/>
              <p:nvPr/>
            </p:nvSpPr>
            <p:spPr>
              <a:xfrm>
                <a:off x="3833763"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0" name="Google Shape;1220;p18"/>
            <p:cNvSpPr/>
            <p:nvPr/>
          </p:nvSpPr>
          <p:spPr>
            <a:xfrm rot="-5400000" flipH="1">
              <a:off x="4282350" y="3224112"/>
              <a:ext cx="599603" cy="2089929"/>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8"/>
            <p:cNvSpPr/>
            <p:nvPr/>
          </p:nvSpPr>
          <p:spPr>
            <a:xfrm flipH="1">
              <a:off x="4048824" y="4161000"/>
              <a:ext cx="1059300" cy="252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8"/>
            <p:cNvSpPr/>
            <p:nvPr/>
          </p:nvSpPr>
          <p:spPr>
            <a:xfrm rot="-5400000" flipH="1">
              <a:off x="3556172" y="4183464"/>
              <a:ext cx="598445" cy="171218"/>
            </a:xfrm>
            <a:custGeom>
              <a:avLst/>
              <a:gdLst/>
              <a:ahLst/>
              <a:cxnLst/>
              <a:rect l="l" t="t" r="r" b="b"/>
              <a:pathLst>
                <a:path w="2555" h="731" extrusionOk="0">
                  <a:moveTo>
                    <a:pt x="0" y="1"/>
                  </a:moveTo>
                  <a:lnTo>
                    <a:pt x="0" y="731"/>
                  </a:lnTo>
                  <a:lnTo>
                    <a:pt x="2554" y="731"/>
                  </a:lnTo>
                  <a:lnTo>
                    <a:pt x="2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8"/>
            <p:cNvSpPr/>
            <p:nvPr/>
          </p:nvSpPr>
          <p:spPr>
            <a:xfrm rot="-5400000" flipH="1">
              <a:off x="5070222" y="4183464"/>
              <a:ext cx="598445" cy="171218"/>
            </a:xfrm>
            <a:custGeom>
              <a:avLst/>
              <a:gdLst/>
              <a:ahLst/>
              <a:cxnLst/>
              <a:rect l="l" t="t" r="r" b="b"/>
              <a:pathLst>
                <a:path w="2555" h="731" extrusionOk="0">
                  <a:moveTo>
                    <a:pt x="0" y="1"/>
                  </a:moveTo>
                  <a:lnTo>
                    <a:pt x="0" y="731"/>
                  </a:lnTo>
                  <a:lnTo>
                    <a:pt x="2554" y="731"/>
                  </a:lnTo>
                  <a:lnTo>
                    <a:pt x="2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4" name="Google Shape;1224;p18"/>
          <p:cNvSpPr/>
          <p:nvPr/>
        </p:nvSpPr>
        <p:spPr>
          <a:xfrm>
            <a:off x="8061402" y="788100"/>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8"/>
          <p:cNvSpPr/>
          <p:nvPr/>
        </p:nvSpPr>
        <p:spPr>
          <a:xfrm>
            <a:off x="1316455" y="2169102"/>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8"/>
          <p:cNvSpPr/>
          <p:nvPr/>
        </p:nvSpPr>
        <p:spPr>
          <a:xfrm>
            <a:off x="1849905" y="2198206"/>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8"/>
          <p:cNvSpPr/>
          <p:nvPr/>
        </p:nvSpPr>
        <p:spPr>
          <a:xfrm>
            <a:off x="10300987" y="2189231"/>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8"/>
          <p:cNvSpPr/>
          <p:nvPr/>
        </p:nvSpPr>
        <p:spPr>
          <a:xfrm>
            <a:off x="7745193" y="12900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8"/>
          <p:cNvSpPr/>
          <p:nvPr/>
        </p:nvSpPr>
        <p:spPr>
          <a:xfrm>
            <a:off x="10651661" y="20769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8"/>
          <p:cNvSpPr/>
          <p:nvPr/>
        </p:nvSpPr>
        <p:spPr>
          <a:xfrm>
            <a:off x="3441795" y="21877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8"/>
          <p:cNvSpPr/>
          <p:nvPr/>
        </p:nvSpPr>
        <p:spPr>
          <a:xfrm>
            <a:off x="8108126" y="232520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8"/>
          <p:cNvSpPr/>
          <p:nvPr/>
        </p:nvSpPr>
        <p:spPr>
          <a:xfrm>
            <a:off x="3873786" y="16270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3" name="Google Shape;1233;p18"/>
          <p:cNvGrpSpPr/>
          <p:nvPr/>
        </p:nvGrpSpPr>
        <p:grpSpPr>
          <a:xfrm>
            <a:off x="1539386" y="788097"/>
            <a:ext cx="721468" cy="771443"/>
            <a:chOff x="2106473" y="1676890"/>
            <a:chExt cx="514452" cy="550088"/>
          </a:xfrm>
        </p:grpSpPr>
        <p:sp>
          <p:nvSpPr>
            <p:cNvPr id="1234" name="Google Shape;1234;p18"/>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8"/>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6" name="Google Shape;1236;p18"/>
          <p:cNvGrpSpPr/>
          <p:nvPr/>
        </p:nvGrpSpPr>
        <p:grpSpPr>
          <a:xfrm rot="5821322">
            <a:off x="10881269" y="1105339"/>
            <a:ext cx="689672" cy="824119"/>
            <a:chOff x="-2727738" y="2878591"/>
            <a:chExt cx="727675" cy="869530"/>
          </a:xfrm>
        </p:grpSpPr>
        <p:sp>
          <p:nvSpPr>
            <p:cNvPr id="1237" name="Google Shape;1237;p18"/>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8"/>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8"/>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8"/>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8"/>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8"/>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3" name="Google Shape;1243;p18"/>
          <p:cNvSpPr txBox="1">
            <a:spLocks noGrp="1"/>
          </p:cNvSpPr>
          <p:nvPr>
            <p:ph type="title" hasCustomPrompt="1"/>
          </p:nvPr>
        </p:nvSpPr>
        <p:spPr>
          <a:xfrm>
            <a:off x="817784" y="2269244"/>
            <a:ext cx="3298400" cy="12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44" name="Google Shape;1244;p18"/>
          <p:cNvSpPr txBox="1">
            <a:spLocks noGrp="1"/>
          </p:cNvSpPr>
          <p:nvPr>
            <p:ph type="body" idx="1"/>
          </p:nvPr>
        </p:nvSpPr>
        <p:spPr>
          <a:xfrm>
            <a:off x="1112384" y="3709904"/>
            <a:ext cx="2709200" cy="7996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45" name="Google Shape;1245;p18"/>
          <p:cNvSpPr txBox="1">
            <a:spLocks noGrp="1"/>
          </p:cNvSpPr>
          <p:nvPr>
            <p:ph type="title" idx="2" hasCustomPrompt="1"/>
          </p:nvPr>
        </p:nvSpPr>
        <p:spPr>
          <a:xfrm>
            <a:off x="4476484" y="728377"/>
            <a:ext cx="3298400" cy="12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46" name="Google Shape;1246;p18"/>
          <p:cNvSpPr txBox="1">
            <a:spLocks noGrp="1"/>
          </p:cNvSpPr>
          <p:nvPr>
            <p:ph type="body" idx="3"/>
          </p:nvPr>
        </p:nvSpPr>
        <p:spPr>
          <a:xfrm>
            <a:off x="4771084" y="2169037"/>
            <a:ext cx="2709200" cy="7996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47" name="Google Shape;1247;p18"/>
          <p:cNvSpPr txBox="1">
            <a:spLocks noGrp="1"/>
          </p:cNvSpPr>
          <p:nvPr>
            <p:ph type="title" idx="4" hasCustomPrompt="1"/>
          </p:nvPr>
        </p:nvSpPr>
        <p:spPr>
          <a:xfrm>
            <a:off x="8075851" y="2269244"/>
            <a:ext cx="3298400" cy="12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48" name="Google Shape;1248;p18"/>
          <p:cNvSpPr txBox="1">
            <a:spLocks noGrp="1"/>
          </p:cNvSpPr>
          <p:nvPr>
            <p:ph type="body" idx="5"/>
          </p:nvPr>
        </p:nvSpPr>
        <p:spPr>
          <a:xfrm>
            <a:off x="8370451" y="3709904"/>
            <a:ext cx="2709200" cy="7996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9630226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49"/>
        <p:cNvGrpSpPr/>
        <p:nvPr/>
      </p:nvGrpSpPr>
      <p:grpSpPr>
        <a:xfrm>
          <a:off x="0" y="0"/>
          <a:ext cx="0" cy="0"/>
          <a:chOff x="0" y="0"/>
          <a:chExt cx="0" cy="0"/>
        </a:xfrm>
      </p:grpSpPr>
      <p:grpSp>
        <p:nvGrpSpPr>
          <p:cNvPr id="1250" name="Google Shape;1250;p19"/>
          <p:cNvGrpSpPr/>
          <p:nvPr/>
        </p:nvGrpSpPr>
        <p:grpSpPr>
          <a:xfrm rot="5399693">
            <a:off x="-35419" y="309812"/>
            <a:ext cx="5996557" cy="5376907"/>
            <a:chOff x="-1211800" y="3902875"/>
            <a:chExt cx="4015552" cy="3590030"/>
          </a:xfrm>
        </p:grpSpPr>
        <p:sp>
          <p:nvSpPr>
            <p:cNvPr id="1251" name="Google Shape;1251;p19"/>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6" name="Google Shape;1256;p19"/>
          <p:cNvSpPr txBox="1">
            <a:spLocks noGrp="1"/>
          </p:cNvSpPr>
          <p:nvPr>
            <p:ph type="title"/>
          </p:nvPr>
        </p:nvSpPr>
        <p:spPr>
          <a:xfrm flipH="1">
            <a:off x="863400" y="1757644"/>
            <a:ext cx="4522000" cy="200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7" name="Google Shape;1257;p19"/>
          <p:cNvSpPr txBox="1">
            <a:spLocks noGrp="1"/>
          </p:cNvSpPr>
          <p:nvPr>
            <p:ph type="subTitle" idx="1"/>
          </p:nvPr>
        </p:nvSpPr>
        <p:spPr>
          <a:xfrm flipH="1">
            <a:off x="863200" y="3972600"/>
            <a:ext cx="3927200" cy="16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8" name="Google Shape;1258;p19"/>
          <p:cNvSpPr/>
          <p:nvPr/>
        </p:nvSpPr>
        <p:spPr>
          <a:xfrm>
            <a:off x="5373259" y="53463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4261761" y="8411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4691553" y="12784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1" name="Google Shape;1261;p19"/>
          <p:cNvSpPr/>
          <p:nvPr/>
        </p:nvSpPr>
        <p:spPr>
          <a:xfrm>
            <a:off x="5043528" y="48665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25593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62"/>
        <p:cNvGrpSpPr/>
        <p:nvPr/>
      </p:nvGrpSpPr>
      <p:grpSpPr>
        <a:xfrm>
          <a:off x="0" y="0"/>
          <a:ext cx="0" cy="0"/>
          <a:chOff x="0" y="0"/>
          <a:chExt cx="0" cy="0"/>
        </a:xfrm>
      </p:grpSpPr>
      <p:grpSp>
        <p:nvGrpSpPr>
          <p:cNvPr id="1263" name="Google Shape;1263;p20"/>
          <p:cNvGrpSpPr/>
          <p:nvPr/>
        </p:nvGrpSpPr>
        <p:grpSpPr>
          <a:xfrm rot="-5400287">
            <a:off x="5837511" y="1046501"/>
            <a:ext cx="6408821" cy="5084439"/>
            <a:chOff x="-1211800" y="3902875"/>
            <a:chExt cx="4015552" cy="3590030"/>
          </a:xfrm>
        </p:grpSpPr>
        <p:sp>
          <p:nvSpPr>
            <p:cNvPr id="1264" name="Google Shape;1264;p20"/>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0"/>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0"/>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0"/>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0"/>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9" name="Google Shape;1269;p20"/>
          <p:cNvSpPr txBox="1">
            <a:spLocks noGrp="1"/>
          </p:cNvSpPr>
          <p:nvPr>
            <p:ph type="title"/>
          </p:nvPr>
        </p:nvSpPr>
        <p:spPr>
          <a:xfrm flipH="1">
            <a:off x="7620400" y="1857984"/>
            <a:ext cx="2832400" cy="153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0" name="Google Shape;1270;p20"/>
          <p:cNvSpPr txBox="1">
            <a:spLocks noGrp="1"/>
          </p:cNvSpPr>
          <p:nvPr>
            <p:ph type="subTitle" idx="1"/>
          </p:nvPr>
        </p:nvSpPr>
        <p:spPr>
          <a:xfrm flipH="1">
            <a:off x="7620067" y="3465184"/>
            <a:ext cx="3370400" cy="16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1" name="Google Shape;1271;p20"/>
          <p:cNvSpPr/>
          <p:nvPr/>
        </p:nvSpPr>
        <p:spPr>
          <a:xfrm>
            <a:off x="6316088" y="1048735"/>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2" name="Google Shape;1272;p20"/>
          <p:cNvSpPr/>
          <p:nvPr/>
        </p:nvSpPr>
        <p:spPr>
          <a:xfrm>
            <a:off x="7102205" y="1488572"/>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3" name="Google Shape;1273;p20"/>
          <p:cNvSpPr/>
          <p:nvPr/>
        </p:nvSpPr>
        <p:spPr>
          <a:xfrm>
            <a:off x="6498211" y="18010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4" name="Google Shape;1274;p20"/>
          <p:cNvSpPr/>
          <p:nvPr/>
        </p:nvSpPr>
        <p:spPr>
          <a:xfrm>
            <a:off x="10927255" y="5181935"/>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5" name="Google Shape;1275;p20"/>
          <p:cNvSpPr/>
          <p:nvPr/>
        </p:nvSpPr>
        <p:spPr>
          <a:xfrm>
            <a:off x="10653689" y="5611106"/>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00500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76"/>
        <p:cNvGrpSpPr/>
        <p:nvPr/>
      </p:nvGrpSpPr>
      <p:grpSpPr>
        <a:xfrm>
          <a:off x="0" y="0"/>
          <a:ext cx="0" cy="0"/>
          <a:chOff x="0" y="0"/>
          <a:chExt cx="0" cy="0"/>
        </a:xfrm>
      </p:grpSpPr>
      <p:sp>
        <p:nvSpPr>
          <p:cNvPr id="1277" name="Google Shape;1277;p21"/>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
        <p:nvSpPr>
          <p:cNvPr id="1278" name="Google Shape;1278;p21"/>
          <p:cNvSpPr/>
          <p:nvPr/>
        </p:nvSpPr>
        <p:spPr>
          <a:xfrm>
            <a:off x="10895895" y="45663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11379886" y="5015467"/>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1012605" y="4984039"/>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1447895" y="51824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965886" y="56275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42310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83"/>
        <p:cNvGrpSpPr/>
        <p:nvPr/>
      </p:nvGrpSpPr>
      <p:grpSpPr>
        <a:xfrm>
          <a:off x="0" y="0"/>
          <a:ext cx="0" cy="0"/>
          <a:chOff x="0" y="0"/>
          <a:chExt cx="0" cy="0"/>
        </a:xfrm>
      </p:grpSpPr>
      <p:sp>
        <p:nvSpPr>
          <p:cNvPr id="1284" name="Google Shape;1284;p22"/>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7207537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85"/>
        <p:cNvGrpSpPr/>
        <p:nvPr/>
      </p:nvGrpSpPr>
      <p:grpSpPr>
        <a:xfrm>
          <a:off x="0" y="0"/>
          <a:ext cx="0" cy="0"/>
          <a:chOff x="0" y="0"/>
          <a:chExt cx="0" cy="0"/>
        </a:xfrm>
      </p:grpSpPr>
      <p:sp>
        <p:nvSpPr>
          <p:cNvPr id="1286" name="Google Shape;1286;p23"/>
          <p:cNvSpPr/>
          <p:nvPr/>
        </p:nvSpPr>
        <p:spPr>
          <a:xfrm rot="4499997">
            <a:off x="2242909" y="-589656"/>
            <a:ext cx="7607483" cy="8207805"/>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7" name="Google Shape;1287;p23"/>
          <p:cNvSpPr txBox="1">
            <a:spLocks noGrp="1"/>
          </p:cNvSpPr>
          <p:nvPr>
            <p:ph type="ctrTitle"/>
          </p:nvPr>
        </p:nvSpPr>
        <p:spPr>
          <a:xfrm>
            <a:off x="3531984" y="465084"/>
            <a:ext cx="5128000" cy="14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2pPr>
            <a:lvl3pPr lvl="2"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3pPr>
            <a:lvl4pPr lvl="3"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4pPr>
            <a:lvl5pPr lvl="4"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5pPr>
            <a:lvl6pPr lvl="5"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6pPr>
            <a:lvl7pPr lvl="6"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7pPr>
            <a:lvl8pPr lvl="7"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8pPr>
            <a:lvl9pPr lvl="8"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9pPr>
          </a:lstStyle>
          <a:p>
            <a:endParaRPr/>
          </a:p>
        </p:txBody>
      </p:sp>
      <p:sp>
        <p:nvSpPr>
          <p:cNvPr id="1288" name="Google Shape;1288;p23"/>
          <p:cNvSpPr txBox="1">
            <a:spLocks noGrp="1"/>
          </p:cNvSpPr>
          <p:nvPr>
            <p:ph type="subTitle" idx="1"/>
          </p:nvPr>
        </p:nvSpPr>
        <p:spPr>
          <a:xfrm>
            <a:off x="3531984" y="1920517"/>
            <a:ext cx="5128000" cy="13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89" name="Google Shape;1289;p23"/>
          <p:cNvSpPr txBox="1"/>
          <p:nvPr/>
        </p:nvSpPr>
        <p:spPr>
          <a:xfrm>
            <a:off x="4389184" y="4266139"/>
            <a:ext cx="3413600" cy="1228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 sz="1600">
                <a:solidFill>
                  <a:schemeClr val="dk2"/>
                </a:solidFill>
                <a:latin typeface="Lato"/>
                <a:ea typeface="Lato"/>
                <a:cs typeface="Lato"/>
                <a:sym typeface="Lato"/>
              </a:rPr>
              <a:t>CREDITS: This presentation template was created by </a:t>
            </a:r>
            <a:r>
              <a:rPr lang="en" sz="1600">
                <a:solidFill>
                  <a:schemeClr val="dk2"/>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600">
                <a:solidFill>
                  <a:schemeClr val="dk2"/>
                </a:solidFill>
                <a:latin typeface="Lato"/>
                <a:ea typeface="Lato"/>
                <a:cs typeface="Lato"/>
                <a:sym typeface="Lato"/>
              </a:rPr>
              <a:t>, including icons by </a:t>
            </a:r>
            <a:r>
              <a:rPr lang="en" sz="1600">
                <a:solidFill>
                  <a:schemeClr val="dk2"/>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600">
                <a:solidFill>
                  <a:schemeClr val="dk2"/>
                </a:solidFill>
                <a:latin typeface="Lato"/>
                <a:ea typeface="Lato"/>
                <a:cs typeface="Lato"/>
                <a:sym typeface="Lato"/>
              </a:rPr>
              <a:t>, and infographics &amp; images by </a:t>
            </a:r>
            <a:r>
              <a:rPr lang="en" sz="1600">
                <a:solidFill>
                  <a:schemeClr val="dk2"/>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600">
                <a:solidFill>
                  <a:schemeClr val="dk2"/>
                </a:solidFill>
                <a:latin typeface="Lato"/>
                <a:ea typeface="Lato"/>
                <a:cs typeface="Lato"/>
                <a:sym typeface="Lato"/>
              </a:rPr>
              <a:t> </a:t>
            </a:r>
            <a:endParaRPr sz="1600">
              <a:solidFill>
                <a:schemeClr val="dk2"/>
              </a:solidFill>
              <a:latin typeface="Lato"/>
              <a:ea typeface="Lato"/>
              <a:cs typeface="Lato"/>
              <a:sym typeface="Lato"/>
            </a:endParaRPr>
          </a:p>
          <a:p>
            <a:pPr marL="0" marR="0" lvl="0" indent="0" algn="ctr" rtl="0">
              <a:lnSpc>
                <a:spcPct val="100000"/>
              </a:lnSpc>
              <a:spcBef>
                <a:spcPts val="2133"/>
              </a:spcBef>
              <a:spcAft>
                <a:spcPts val="2133"/>
              </a:spcAft>
              <a:buNone/>
            </a:pPr>
            <a:endParaRPr sz="1600" u="sng">
              <a:solidFill>
                <a:schemeClr val="dk2"/>
              </a:solidFill>
              <a:latin typeface="Lato"/>
              <a:ea typeface="Lato"/>
              <a:cs typeface="Lato"/>
              <a:sym typeface="Lato"/>
            </a:endParaRPr>
          </a:p>
        </p:txBody>
      </p:sp>
      <p:grpSp>
        <p:nvGrpSpPr>
          <p:cNvPr id="1290" name="Google Shape;1290;p23"/>
          <p:cNvGrpSpPr/>
          <p:nvPr/>
        </p:nvGrpSpPr>
        <p:grpSpPr>
          <a:xfrm>
            <a:off x="1098117" y="2982838"/>
            <a:ext cx="1037001" cy="3096805"/>
            <a:chOff x="7462859" y="635000"/>
            <a:chExt cx="1326314" cy="3958085"/>
          </a:xfrm>
        </p:grpSpPr>
        <p:grpSp>
          <p:nvGrpSpPr>
            <p:cNvPr id="1291" name="Google Shape;1291;p23"/>
            <p:cNvGrpSpPr/>
            <p:nvPr/>
          </p:nvGrpSpPr>
          <p:grpSpPr>
            <a:xfrm>
              <a:off x="7462859" y="635000"/>
              <a:ext cx="1326314" cy="3958085"/>
              <a:chOff x="-2405225" y="-1911776"/>
              <a:chExt cx="160150" cy="477926"/>
            </a:xfrm>
          </p:grpSpPr>
          <p:sp>
            <p:nvSpPr>
              <p:cNvPr id="1292" name="Google Shape;1292;p23"/>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3"/>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3"/>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3"/>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3"/>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3"/>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3"/>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3"/>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3"/>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3"/>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3"/>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3"/>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3"/>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3"/>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3"/>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3"/>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3"/>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3"/>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3"/>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3"/>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3"/>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3"/>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3"/>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3"/>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3"/>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3"/>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3"/>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3"/>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0" name="Google Shape;1320;p23"/>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3"/>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3"/>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3"/>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3"/>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5" name="Google Shape;1325;p23"/>
          <p:cNvSpPr/>
          <p:nvPr/>
        </p:nvSpPr>
        <p:spPr>
          <a:xfrm>
            <a:off x="229916" y="5882748"/>
            <a:ext cx="11479069" cy="43573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6" name="Google Shape;1326;p23"/>
          <p:cNvGrpSpPr/>
          <p:nvPr/>
        </p:nvGrpSpPr>
        <p:grpSpPr>
          <a:xfrm flipH="1">
            <a:off x="9704023" y="3651210"/>
            <a:ext cx="1641059" cy="2449581"/>
            <a:chOff x="-536575" y="-610175"/>
            <a:chExt cx="256250" cy="382500"/>
          </a:xfrm>
        </p:grpSpPr>
        <p:sp>
          <p:nvSpPr>
            <p:cNvPr id="1327" name="Google Shape;1327;p23"/>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3"/>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3"/>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3"/>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3"/>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3"/>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3"/>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3"/>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3"/>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3"/>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3"/>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3"/>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3"/>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3"/>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1" name="Google Shape;1341;p23"/>
          <p:cNvGrpSpPr/>
          <p:nvPr/>
        </p:nvGrpSpPr>
        <p:grpSpPr>
          <a:xfrm>
            <a:off x="8477349" y="4354186"/>
            <a:ext cx="1037028" cy="1742999"/>
            <a:chOff x="-3487875" y="-1884325"/>
            <a:chExt cx="252400" cy="424225"/>
          </a:xfrm>
        </p:grpSpPr>
        <p:sp>
          <p:nvSpPr>
            <p:cNvPr id="1342" name="Google Shape;1342;p23"/>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3"/>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3"/>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3"/>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3"/>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3"/>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3"/>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3"/>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3"/>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3"/>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3"/>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3"/>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3"/>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3"/>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3"/>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3"/>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3"/>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3"/>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3"/>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3"/>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3"/>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3"/>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3"/>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3"/>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3"/>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3"/>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3"/>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3"/>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3"/>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3"/>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3"/>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3"/>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3"/>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3"/>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3"/>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3"/>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3"/>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3"/>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3"/>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3"/>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3"/>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3"/>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3"/>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3"/>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3"/>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3"/>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3"/>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3"/>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3"/>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2" name="Google Shape;1402;p23"/>
          <p:cNvGrpSpPr/>
          <p:nvPr/>
        </p:nvGrpSpPr>
        <p:grpSpPr>
          <a:xfrm>
            <a:off x="2054202" y="4341986"/>
            <a:ext cx="1477797" cy="1755165"/>
            <a:chOff x="-2819875" y="-1836800"/>
            <a:chExt cx="314425" cy="373450"/>
          </a:xfrm>
        </p:grpSpPr>
        <p:sp>
          <p:nvSpPr>
            <p:cNvPr id="1403" name="Google Shape;1403;p23"/>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6" name="Google Shape;1416;p23"/>
          <p:cNvSpPr/>
          <p:nvPr/>
        </p:nvSpPr>
        <p:spPr>
          <a:xfrm rot="-3902690">
            <a:off x="9246319" y="383193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23"/>
          <p:cNvSpPr/>
          <p:nvPr/>
        </p:nvSpPr>
        <p:spPr>
          <a:xfrm rot="-3902690">
            <a:off x="1398891" y="2631416"/>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10593277" y="2774637"/>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783770" y="2355784"/>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23"/>
          <p:cNvSpPr/>
          <p:nvPr/>
        </p:nvSpPr>
        <p:spPr>
          <a:xfrm rot="-364768">
            <a:off x="8262296" y="2627948"/>
            <a:ext cx="1182531" cy="803440"/>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p:nvPr/>
        </p:nvSpPr>
        <p:spPr>
          <a:xfrm rot="-364768">
            <a:off x="8574086" y="3170583"/>
            <a:ext cx="854501" cy="369959"/>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2717084" y="2652537"/>
            <a:ext cx="985856" cy="680707"/>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23"/>
          <p:cNvSpPr/>
          <p:nvPr/>
        </p:nvSpPr>
        <p:spPr>
          <a:xfrm>
            <a:off x="2831169" y="3286741"/>
            <a:ext cx="873041" cy="261713"/>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23"/>
          <p:cNvSpPr/>
          <p:nvPr/>
        </p:nvSpPr>
        <p:spPr>
          <a:xfrm>
            <a:off x="2491943" y="3794504"/>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9944770" y="2774651"/>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23"/>
          <p:cNvSpPr/>
          <p:nvPr/>
        </p:nvSpPr>
        <p:spPr>
          <a:xfrm>
            <a:off x="1837537" y="3880717"/>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23"/>
          <p:cNvSpPr/>
          <p:nvPr/>
        </p:nvSpPr>
        <p:spPr>
          <a:xfrm rot="-3902690">
            <a:off x="1922152" y="195383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23"/>
          <p:cNvSpPr/>
          <p:nvPr/>
        </p:nvSpPr>
        <p:spPr>
          <a:xfrm rot="-3902491">
            <a:off x="10024090" y="2229132"/>
            <a:ext cx="115749" cy="99221"/>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41006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429"/>
        <p:cNvGrpSpPr/>
        <p:nvPr/>
      </p:nvGrpSpPr>
      <p:grpSpPr>
        <a:xfrm>
          <a:off x="0" y="0"/>
          <a:ext cx="0" cy="0"/>
          <a:chOff x="0" y="0"/>
          <a:chExt cx="0" cy="0"/>
        </a:xfrm>
      </p:grpSpPr>
      <p:sp>
        <p:nvSpPr>
          <p:cNvPr id="1430" name="Google Shape;1430;p24"/>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
        <p:nvSpPr>
          <p:cNvPr id="1431" name="Google Shape;1431;p24"/>
          <p:cNvSpPr txBox="1">
            <a:spLocks noGrp="1"/>
          </p:cNvSpPr>
          <p:nvPr>
            <p:ph type="subTitle" idx="1"/>
          </p:nvPr>
        </p:nvSpPr>
        <p:spPr>
          <a:xfrm>
            <a:off x="1353867" y="1724700"/>
            <a:ext cx="2950800" cy="4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b="1"/>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1432" name="Google Shape;1432;p24"/>
          <p:cNvSpPr txBox="1">
            <a:spLocks noGrp="1"/>
          </p:cNvSpPr>
          <p:nvPr>
            <p:ph type="body" idx="2"/>
          </p:nvPr>
        </p:nvSpPr>
        <p:spPr>
          <a:xfrm>
            <a:off x="1353867" y="2311033"/>
            <a:ext cx="4536400" cy="11788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1"/>
              </a:buClr>
              <a:buSzPts val="1000"/>
              <a:buFont typeface="Montserrat"/>
              <a:buChar char="●"/>
              <a:defRPr/>
            </a:lvl1pPr>
            <a:lvl2pPr marL="1219170" lvl="1" indent="-440256" rtl="0">
              <a:lnSpc>
                <a:spcPct val="100000"/>
              </a:lnSpc>
              <a:spcBef>
                <a:spcPts val="2133"/>
              </a:spcBef>
              <a:spcAft>
                <a:spcPts val="0"/>
              </a:spcAft>
              <a:buClr>
                <a:srgbClr val="2B3E55"/>
              </a:buClr>
              <a:buSzPts val="1600"/>
              <a:buFont typeface="Montserrat"/>
              <a:buChar char="○"/>
              <a:defRPr sz="1600"/>
            </a:lvl2pPr>
            <a:lvl3pPr marL="1828754" lvl="2" indent="-440256" rtl="0">
              <a:spcBef>
                <a:spcPts val="2133"/>
              </a:spcBef>
              <a:spcAft>
                <a:spcPts val="0"/>
              </a:spcAft>
              <a:buClr>
                <a:srgbClr val="2B3E55"/>
              </a:buClr>
              <a:buSzPts val="1600"/>
              <a:buFont typeface="Montserrat"/>
              <a:buChar char="■"/>
              <a:defRPr/>
            </a:lvl3pPr>
            <a:lvl4pPr marL="2438339" lvl="3" indent="-440256" rtl="0">
              <a:spcBef>
                <a:spcPts val="2133"/>
              </a:spcBef>
              <a:spcAft>
                <a:spcPts val="0"/>
              </a:spcAft>
              <a:buClr>
                <a:srgbClr val="2B3E55"/>
              </a:buClr>
              <a:buSzPts val="1600"/>
              <a:buFont typeface="Montserrat"/>
              <a:buChar char="●"/>
              <a:defRPr/>
            </a:lvl4pPr>
            <a:lvl5pPr marL="3047924" lvl="4" indent="-440256" rtl="0">
              <a:spcBef>
                <a:spcPts val="2133"/>
              </a:spcBef>
              <a:spcAft>
                <a:spcPts val="0"/>
              </a:spcAft>
              <a:buClr>
                <a:srgbClr val="2B3E55"/>
              </a:buClr>
              <a:buSzPts val="1600"/>
              <a:buFont typeface="Montserrat"/>
              <a:buChar char="○"/>
              <a:defRPr/>
            </a:lvl5pPr>
            <a:lvl6pPr marL="3657509" lvl="5" indent="-440256" rtl="0">
              <a:spcBef>
                <a:spcPts val="2133"/>
              </a:spcBef>
              <a:spcAft>
                <a:spcPts val="0"/>
              </a:spcAft>
              <a:buClr>
                <a:srgbClr val="2B3E55"/>
              </a:buClr>
              <a:buSzPts val="1600"/>
              <a:buFont typeface="Montserrat"/>
              <a:buChar char="■"/>
              <a:defRPr/>
            </a:lvl6pPr>
            <a:lvl7pPr marL="4267093" lvl="6" indent="-440256" rtl="0">
              <a:spcBef>
                <a:spcPts val="2133"/>
              </a:spcBef>
              <a:spcAft>
                <a:spcPts val="0"/>
              </a:spcAft>
              <a:buClr>
                <a:srgbClr val="2B3E55"/>
              </a:buClr>
              <a:buSzPts val="1600"/>
              <a:buFont typeface="Montserrat"/>
              <a:buChar char="●"/>
              <a:defRPr/>
            </a:lvl7pPr>
            <a:lvl8pPr marL="4876678" lvl="7" indent="-440256" rtl="0">
              <a:spcBef>
                <a:spcPts val="2133"/>
              </a:spcBef>
              <a:spcAft>
                <a:spcPts val="0"/>
              </a:spcAft>
              <a:buClr>
                <a:srgbClr val="2B3E55"/>
              </a:buClr>
              <a:buSzPts val="1600"/>
              <a:buFont typeface="Montserrat"/>
              <a:buChar char="○"/>
              <a:defRPr/>
            </a:lvl8pPr>
            <a:lvl9pPr marL="5486263" lvl="8" indent="-440256" rtl="0">
              <a:spcBef>
                <a:spcPts val="2133"/>
              </a:spcBef>
              <a:spcAft>
                <a:spcPts val="2133"/>
              </a:spcAft>
              <a:buClr>
                <a:srgbClr val="2B3E55"/>
              </a:buClr>
              <a:buSzPts val="1600"/>
              <a:buFont typeface="Montserrat"/>
              <a:buChar char="■"/>
              <a:defRPr/>
            </a:lvl9pPr>
          </a:lstStyle>
          <a:p>
            <a:endParaRPr/>
          </a:p>
        </p:txBody>
      </p:sp>
      <p:sp>
        <p:nvSpPr>
          <p:cNvPr id="1433" name="Google Shape;1433;p24"/>
          <p:cNvSpPr txBox="1">
            <a:spLocks noGrp="1"/>
          </p:cNvSpPr>
          <p:nvPr>
            <p:ph type="subTitle" idx="3"/>
          </p:nvPr>
        </p:nvSpPr>
        <p:spPr>
          <a:xfrm>
            <a:off x="6723600" y="1724700"/>
            <a:ext cx="2950800" cy="4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b="1"/>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1434" name="Google Shape;1434;p24"/>
          <p:cNvSpPr txBox="1">
            <a:spLocks noGrp="1"/>
          </p:cNvSpPr>
          <p:nvPr>
            <p:ph type="body" idx="4"/>
          </p:nvPr>
        </p:nvSpPr>
        <p:spPr>
          <a:xfrm>
            <a:off x="6723600" y="2311000"/>
            <a:ext cx="4536400" cy="19468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1"/>
              </a:buClr>
              <a:buSzPts val="1000"/>
              <a:buFont typeface="Montserrat"/>
              <a:buChar char="●"/>
              <a:defRPr/>
            </a:lvl1pPr>
            <a:lvl2pPr marL="1219170" lvl="1" indent="-440256" rtl="0">
              <a:lnSpc>
                <a:spcPct val="100000"/>
              </a:lnSpc>
              <a:spcBef>
                <a:spcPts val="2133"/>
              </a:spcBef>
              <a:spcAft>
                <a:spcPts val="0"/>
              </a:spcAft>
              <a:buClr>
                <a:srgbClr val="2B3E55"/>
              </a:buClr>
              <a:buSzPts val="1600"/>
              <a:buFont typeface="Montserrat"/>
              <a:buChar char="○"/>
              <a:defRPr sz="1600"/>
            </a:lvl2pPr>
            <a:lvl3pPr marL="1828754" lvl="2" indent="-440256" rtl="0">
              <a:spcBef>
                <a:spcPts val="2133"/>
              </a:spcBef>
              <a:spcAft>
                <a:spcPts val="0"/>
              </a:spcAft>
              <a:buClr>
                <a:srgbClr val="2B3E55"/>
              </a:buClr>
              <a:buSzPts val="1600"/>
              <a:buFont typeface="Montserrat"/>
              <a:buChar char="■"/>
              <a:defRPr/>
            </a:lvl3pPr>
            <a:lvl4pPr marL="2438339" lvl="3" indent="-440256" rtl="0">
              <a:spcBef>
                <a:spcPts val="2133"/>
              </a:spcBef>
              <a:spcAft>
                <a:spcPts val="0"/>
              </a:spcAft>
              <a:buClr>
                <a:srgbClr val="2B3E55"/>
              </a:buClr>
              <a:buSzPts val="1600"/>
              <a:buFont typeface="Montserrat"/>
              <a:buChar char="●"/>
              <a:defRPr/>
            </a:lvl4pPr>
            <a:lvl5pPr marL="3047924" lvl="4" indent="-440256" rtl="0">
              <a:spcBef>
                <a:spcPts val="2133"/>
              </a:spcBef>
              <a:spcAft>
                <a:spcPts val="0"/>
              </a:spcAft>
              <a:buClr>
                <a:srgbClr val="2B3E55"/>
              </a:buClr>
              <a:buSzPts val="1600"/>
              <a:buFont typeface="Montserrat"/>
              <a:buChar char="○"/>
              <a:defRPr/>
            </a:lvl5pPr>
            <a:lvl6pPr marL="3657509" lvl="5" indent="-440256" rtl="0">
              <a:spcBef>
                <a:spcPts val="2133"/>
              </a:spcBef>
              <a:spcAft>
                <a:spcPts val="0"/>
              </a:spcAft>
              <a:buClr>
                <a:srgbClr val="2B3E55"/>
              </a:buClr>
              <a:buSzPts val="1600"/>
              <a:buFont typeface="Montserrat"/>
              <a:buChar char="■"/>
              <a:defRPr/>
            </a:lvl6pPr>
            <a:lvl7pPr marL="4267093" lvl="6" indent="-440256" rtl="0">
              <a:spcBef>
                <a:spcPts val="2133"/>
              </a:spcBef>
              <a:spcAft>
                <a:spcPts val="0"/>
              </a:spcAft>
              <a:buClr>
                <a:srgbClr val="2B3E55"/>
              </a:buClr>
              <a:buSzPts val="1600"/>
              <a:buFont typeface="Montserrat"/>
              <a:buChar char="●"/>
              <a:defRPr/>
            </a:lvl7pPr>
            <a:lvl8pPr marL="4876678" lvl="7" indent="-440256" rtl="0">
              <a:spcBef>
                <a:spcPts val="2133"/>
              </a:spcBef>
              <a:spcAft>
                <a:spcPts val="0"/>
              </a:spcAft>
              <a:buClr>
                <a:srgbClr val="2B3E55"/>
              </a:buClr>
              <a:buSzPts val="1600"/>
              <a:buFont typeface="Montserrat"/>
              <a:buChar char="○"/>
              <a:defRPr/>
            </a:lvl8pPr>
            <a:lvl9pPr marL="5486263" lvl="8" indent="-440256" rtl="0">
              <a:spcBef>
                <a:spcPts val="2133"/>
              </a:spcBef>
              <a:spcAft>
                <a:spcPts val="2133"/>
              </a:spcAft>
              <a:buClr>
                <a:srgbClr val="2B3E55"/>
              </a:buClr>
              <a:buSzPts val="1600"/>
              <a:buFont typeface="Montserrat"/>
              <a:buChar char="■"/>
              <a:defRPr/>
            </a:lvl9pPr>
          </a:lstStyle>
          <a:p>
            <a:endParaRPr/>
          </a:p>
        </p:txBody>
      </p:sp>
      <p:sp>
        <p:nvSpPr>
          <p:cNvPr id="1435" name="Google Shape;1435;p24"/>
          <p:cNvSpPr txBox="1">
            <a:spLocks noGrp="1"/>
          </p:cNvSpPr>
          <p:nvPr>
            <p:ph type="subTitle" idx="5"/>
          </p:nvPr>
        </p:nvSpPr>
        <p:spPr>
          <a:xfrm>
            <a:off x="1353867" y="3429000"/>
            <a:ext cx="2950800" cy="4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b="1"/>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1436" name="Google Shape;1436;p24"/>
          <p:cNvSpPr txBox="1">
            <a:spLocks noGrp="1"/>
          </p:cNvSpPr>
          <p:nvPr>
            <p:ph type="body" idx="6"/>
          </p:nvPr>
        </p:nvSpPr>
        <p:spPr>
          <a:xfrm>
            <a:off x="1353867" y="4015333"/>
            <a:ext cx="4536400" cy="12784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1"/>
              </a:buClr>
              <a:buSzPts val="1000"/>
              <a:buFont typeface="Montserrat"/>
              <a:buChar char="●"/>
              <a:defRPr>
                <a:solidFill>
                  <a:schemeClr val="hlink"/>
                </a:solidFill>
              </a:defRPr>
            </a:lvl1pPr>
            <a:lvl2pPr marL="1219170" lvl="1" indent="-440256" rtl="0">
              <a:lnSpc>
                <a:spcPct val="100000"/>
              </a:lnSpc>
              <a:spcBef>
                <a:spcPts val="2133"/>
              </a:spcBef>
              <a:spcAft>
                <a:spcPts val="0"/>
              </a:spcAft>
              <a:buClr>
                <a:srgbClr val="2B3E55"/>
              </a:buClr>
              <a:buSzPts val="1600"/>
              <a:buFont typeface="Montserrat"/>
              <a:buChar char="○"/>
              <a:defRPr sz="1600"/>
            </a:lvl2pPr>
            <a:lvl3pPr marL="1828754" lvl="2" indent="-440256" rtl="0">
              <a:spcBef>
                <a:spcPts val="2133"/>
              </a:spcBef>
              <a:spcAft>
                <a:spcPts val="0"/>
              </a:spcAft>
              <a:buClr>
                <a:srgbClr val="2B3E55"/>
              </a:buClr>
              <a:buSzPts val="1600"/>
              <a:buFont typeface="Montserrat"/>
              <a:buChar char="■"/>
              <a:defRPr/>
            </a:lvl3pPr>
            <a:lvl4pPr marL="2438339" lvl="3" indent="-440256" rtl="0">
              <a:spcBef>
                <a:spcPts val="2133"/>
              </a:spcBef>
              <a:spcAft>
                <a:spcPts val="0"/>
              </a:spcAft>
              <a:buClr>
                <a:srgbClr val="2B3E55"/>
              </a:buClr>
              <a:buSzPts val="1600"/>
              <a:buFont typeface="Montserrat"/>
              <a:buChar char="●"/>
              <a:defRPr/>
            </a:lvl4pPr>
            <a:lvl5pPr marL="3047924" lvl="4" indent="-440256" rtl="0">
              <a:spcBef>
                <a:spcPts val="2133"/>
              </a:spcBef>
              <a:spcAft>
                <a:spcPts val="0"/>
              </a:spcAft>
              <a:buClr>
                <a:srgbClr val="2B3E55"/>
              </a:buClr>
              <a:buSzPts val="1600"/>
              <a:buFont typeface="Montserrat"/>
              <a:buChar char="○"/>
              <a:defRPr/>
            </a:lvl5pPr>
            <a:lvl6pPr marL="3657509" lvl="5" indent="-440256" rtl="0">
              <a:spcBef>
                <a:spcPts val="2133"/>
              </a:spcBef>
              <a:spcAft>
                <a:spcPts val="0"/>
              </a:spcAft>
              <a:buClr>
                <a:srgbClr val="2B3E55"/>
              </a:buClr>
              <a:buSzPts val="1600"/>
              <a:buFont typeface="Montserrat"/>
              <a:buChar char="■"/>
              <a:defRPr/>
            </a:lvl6pPr>
            <a:lvl7pPr marL="4267093" lvl="6" indent="-440256" rtl="0">
              <a:spcBef>
                <a:spcPts val="2133"/>
              </a:spcBef>
              <a:spcAft>
                <a:spcPts val="0"/>
              </a:spcAft>
              <a:buClr>
                <a:srgbClr val="2B3E55"/>
              </a:buClr>
              <a:buSzPts val="1600"/>
              <a:buFont typeface="Montserrat"/>
              <a:buChar char="●"/>
              <a:defRPr/>
            </a:lvl7pPr>
            <a:lvl8pPr marL="4876678" lvl="7" indent="-440256" rtl="0">
              <a:spcBef>
                <a:spcPts val="2133"/>
              </a:spcBef>
              <a:spcAft>
                <a:spcPts val="0"/>
              </a:spcAft>
              <a:buClr>
                <a:srgbClr val="2B3E55"/>
              </a:buClr>
              <a:buSzPts val="1600"/>
              <a:buFont typeface="Montserrat"/>
              <a:buChar char="○"/>
              <a:defRPr/>
            </a:lvl8pPr>
            <a:lvl9pPr marL="5486263" lvl="8" indent="-440256" rtl="0">
              <a:spcBef>
                <a:spcPts val="2133"/>
              </a:spcBef>
              <a:spcAft>
                <a:spcPts val="2133"/>
              </a:spcAft>
              <a:buClr>
                <a:srgbClr val="2B3E55"/>
              </a:buClr>
              <a:buSzPts val="1600"/>
              <a:buFont typeface="Montserrat"/>
              <a:buChar char="■"/>
              <a:defRPr/>
            </a:lvl9pPr>
          </a:lstStyle>
          <a:p>
            <a:endParaRPr/>
          </a:p>
        </p:txBody>
      </p:sp>
      <p:sp>
        <p:nvSpPr>
          <p:cNvPr id="1437" name="Google Shape;1437;p24"/>
          <p:cNvSpPr/>
          <p:nvPr/>
        </p:nvSpPr>
        <p:spPr>
          <a:xfrm rot="3902690" flipH="1">
            <a:off x="6673375" y="4601641"/>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24"/>
          <p:cNvSpPr/>
          <p:nvPr/>
        </p:nvSpPr>
        <p:spPr>
          <a:xfrm>
            <a:off x="11227043" y="1762555"/>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24"/>
          <p:cNvSpPr/>
          <p:nvPr/>
        </p:nvSpPr>
        <p:spPr>
          <a:xfrm>
            <a:off x="10464203" y="1762569"/>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24"/>
          <p:cNvSpPr/>
          <p:nvPr/>
        </p:nvSpPr>
        <p:spPr>
          <a:xfrm rot="-3902491">
            <a:off x="10657856" y="1217051"/>
            <a:ext cx="115749" cy="99221"/>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1" name="Google Shape;1441;p24"/>
          <p:cNvGrpSpPr/>
          <p:nvPr/>
        </p:nvGrpSpPr>
        <p:grpSpPr>
          <a:xfrm rot="5555672">
            <a:off x="7443686" y="5075676"/>
            <a:ext cx="692292" cy="827249"/>
            <a:chOff x="-2727738" y="2878591"/>
            <a:chExt cx="727675" cy="869530"/>
          </a:xfrm>
        </p:grpSpPr>
        <p:sp>
          <p:nvSpPr>
            <p:cNvPr id="1442" name="Google Shape;1442;p24"/>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8" name="Google Shape;1448;p24"/>
          <p:cNvSpPr/>
          <p:nvPr/>
        </p:nvSpPr>
        <p:spPr>
          <a:xfrm flipH="1">
            <a:off x="6481061" y="52541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9" name="Google Shape;1449;p24"/>
          <p:cNvSpPr/>
          <p:nvPr/>
        </p:nvSpPr>
        <p:spPr>
          <a:xfrm flipH="1">
            <a:off x="5840597" y="4998369"/>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0" name="Google Shape;1450;p24"/>
          <p:cNvSpPr/>
          <p:nvPr/>
        </p:nvSpPr>
        <p:spPr>
          <a:xfrm rot="-3902491">
            <a:off x="1361456" y="1162968"/>
            <a:ext cx="115749" cy="99221"/>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86284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51"/>
        <p:cNvGrpSpPr/>
        <p:nvPr/>
      </p:nvGrpSpPr>
      <p:grpSpPr>
        <a:xfrm>
          <a:off x="0" y="0"/>
          <a:ext cx="0" cy="0"/>
          <a:chOff x="0" y="0"/>
          <a:chExt cx="0" cy="0"/>
        </a:xfrm>
      </p:grpSpPr>
      <p:sp>
        <p:nvSpPr>
          <p:cNvPr id="1452" name="Google Shape;1452;p25"/>
          <p:cNvSpPr/>
          <p:nvPr/>
        </p:nvSpPr>
        <p:spPr>
          <a:xfrm rot="5776103">
            <a:off x="104216" y="-718511"/>
            <a:ext cx="6555659" cy="7072984"/>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3" name="Google Shape;1453;p25"/>
          <p:cNvGrpSpPr/>
          <p:nvPr/>
        </p:nvGrpSpPr>
        <p:grpSpPr>
          <a:xfrm rot="1324108" flipH="1">
            <a:off x="8417046" y="572720"/>
            <a:ext cx="685911" cy="733421"/>
            <a:chOff x="2106473" y="1676890"/>
            <a:chExt cx="514452" cy="550088"/>
          </a:xfrm>
        </p:grpSpPr>
        <p:sp>
          <p:nvSpPr>
            <p:cNvPr id="1454" name="Google Shape;1454;p25"/>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5"/>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6" name="Google Shape;1456;p25"/>
          <p:cNvSpPr/>
          <p:nvPr/>
        </p:nvSpPr>
        <p:spPr>
          <a:xfrm>
            <a:off x="7567239" y="51341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7" name="Google Shape;1457;p25"/>
          <p:cNvSpPr/>
          <p:nvPr/>
        </p:nvSpPr>
        <p:spPr>
          <a:xfrm>
            <a:off x="8200764" y="8078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8" name="Google Shape;1458;p25"/>
          <p:cNvSpPr/>
          <p:nvPr/>
        </p:nvSpPr>
        <p:spPr>
          <a:xfrm>
            <a:off x="650595" y="52872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9" name="Google Shape;1459;p25"/>
          <p:cNvSpPr/>
          <p:nvPr/>
        </p:nvSpPr>
        <p:spPr>
          <a:xfrm>
            <a:off x="1035264" y="56161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42369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460"/>
        <p:cNvGrpSpPr/>
        <p:nvPr/>
      </p:nvGrpSpPr>
      <p:grpSpPr>
        <a:xfrm>
          <a:off x="0" y="0"/>
          <a:ext cx="0" cy="0"/>
          <a:chOff x="0" y="0"/>
          <a:chExt cx="0" cy="0"/>
        </a:xfrm>
      </p:grpSpPr>
      <p:sp>
        <p:nvSpPr>
          <p:cNvPr id="1461" name="Google Shape;1461;p26"/>
          <p:cNvSpPr/>
          <p:nvPr/>
        </p:nvSpPr>
        <p:spPr>
          <a:xfrm>
            <a:off x="1293678" y="14844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2" name="Google Shape;1462;p26"/>
          <p:cNvSpPr/>
          <p:nvPr/>
        </p:nvSpPr>
        <p:spPr>
          <a:xfrm>
            <a:off x="902469" y="1335758"/>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3" name="Google Shape;1463;p26"/>
          <p:cNvSpPr/>
          <p:nvPr/>
        </p:nvSpPr>
        <p:spPr>
          <a:xfrm>
            <a:off x="463261" y="41157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26"/>
          <p:cNvSpPr/>
          <p:nvPr/>
        </p:nvSpPr>
        <p:spPr>
          <a:xfrm>
            <a:off x="839031" y="3834365"/>
            <a:ext cx="126868" cy="123608"/>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5" name="Google Shape;1465;p26"/>
          <p:cNvSpPr/>
          <p:nvPr/>
        </p:nvSpPr>
        <p:spPr>
          <a:xfrm rot="1770869">
            <a:off x="10536031" y="147804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6" name="Google Shape;1466;p26"/>
          <p:cNvSpPr/>
          <p:nvPr/>
        </p:nvSpPr>
        <p:spPr>
          <a:xfrm rot="899970">
            <a:off x="11061413" y="1976589"/>
            <a:ext cx="187628" cy="19579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7" name="Google Shape;1467;p26"/>
          <p:cNvSpPr/>
          <p:nvPr/>
        </p:nvSpPr>
        <p:spPr>
          <a:xfrm rot="1770869">
            <a:off x="11091797" y="1533725"/>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8" name="Google Shape;1468;p26"/>
          <p:cNvSpPr/>
          <p:nvPr/>
        </p:nvSpPr>
        <p:spPr>
          <a:xfrm rot="1770869">
            <a:off x="493664" y="3841191"/>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9" name="Google Shape;1469;p26"/>
          <p:cNvGrpSpPr/>
          <p:nvPr/>
        </p:nvGrpSpPr>
        <p:grpSpPr>
          <a:xfrm rot="5821322">
            <a:off x="11238636" y="3967222"/>
            <a:ext cx="689672" cy="824119"/>
            <a:chOff x="-2727738" y="2878591"/>
            <a:chExt cx="727675" cy="869530"/>
          </a:xfrm>
        </p:grpSpPr>
        <p:sp>
          <p:nvSpPr>
            <p:cNvPr id="1470" name="Google Shape;1470;p2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3794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sp>
        <p:nvSpPr>
          <p:cNvPr id="420" name="Google Shape;420;p1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421" name="Google Shape;421;p1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22" name="Google Shape;422;p15"/>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423" name="Google Shape;423;p1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24" name="Google Shape;424;p15"/>
          <p:cNvGrpSpPr/>
          <p:nvPr/>
        </p:nvGrpSpPr>
        <p:grpSpPr>
          <a:xfrm>
            <a:off x="898110" y="928367"/>
            <a:ext cx="432433" cy="5001400"/>
            <a:chOff x="673581" y="696275"/>
            <a:chExt cx="324325" cy="3751050"/>
          </a:xfrm>
        </p:grpSpPr>
        <p:grpSp>
          <p:nvGrpSpPr>
            <p:cNvPr id="425" name="Google Shape;425;p15"/>
            <p:cNvGrpSpPr/>
            <p:nvPr/>
          </p:nvGrpSpPr>
          <p:grpSpPr>
            <a:xfrm rot="-5400000">
              <a:off x="-918069" y="2531350"/>
              <a:ext cx="3751050" cy="80900"/>
              <a:chOff x="1871500" y="2227875"/>
              <a:chExt cx="3751050" cy="80900"/>
            </a:xfrm>
          </p:grpSpPr>
          <p:sp>
            <p:nvSpPr>
              <p:cNvPr id="426" name="Google Shape;426;p1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1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1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1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1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1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1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1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1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1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1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1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1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39" name="Google Shape;439;p1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1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1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1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1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1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1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1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1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1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1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1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1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52" name="Google Shape;452;p15"/>
          <p:cNvSpPr txBox="1">
            <a:spLocks noGrp="1"/>
          </p:cNvSpPr>
          <p:nvPr>
            <p:ph type="subTitle" idx="1"/>
          </p:nvPr>
        </p:nvSpPr>
        <p:spPr>
          <a:xfrm>
            <a:off x="2227533"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3" name="Google Shape;453;p15"/>
          <p:cNvSpPr txBox="1">
            <a:spLocks noGrp="1"/>
          </p:cNvSpPr>
          <p:nvPr>
            <p:ph type="subTitle" idx="2"/>
          </p:nvPr>
        </p:nvSpPr>
        <p:spPr>
          <a:xfrm>
            <a:off x="2227533"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454" name="Google Shape;454;p15"/>
          <p:cNvSpPr txBox="1">
            <a:spLocks noGrp="1"/>
          </p:cNvSpPr>
          <p:nvPr>
            <p:ph type="subTitle" idx="3"/>
          </p:nvPr>
        </p:nvSpPr>
        <p:spPr>
          <a:xfrm>
            <a:off x="6444167"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5" name="Google Shape;455;p15"/>
          <p:cNvSpPr txBox="1">
            <a:spLocks noGrp="1"/>
          </p:cNvSpPr>
          <p:nvPr>
            <p:ph type="subTitle" idx="4"/>
          </p:nvPr>
        </p:nvSpPr>
        <p:spPr>
          <a:xfrm>
            <a:off x="6444167"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456" name="Google Shape;456;p15"/>
          <p:cNvPicPr preferRelativeResize="0"/>
          <p:nvPr/>
        </p:nvPicPr>
        <p:blipFill rotWithShape="1">
          <a:blip r:embed="rId4">
            <a:alphaModFix/>
          </a:blip>
          <a:srcRect l="17753" t="14620" r="17167" b="3101"/>
          <a:stretch/>
        </p:blipFill>
        <p:spPr>
          <a:xfrm flipH="1">
            <a:off x="1432301" y="5017569"/>
            <a:ext cx="1073267" cy="1266933"/>
          </a:xfrm>
          <a:prstGeom prst="rect">
            <a:avLst/>
          </a:prstGeom>
          <a:noFill/>
          <a:ln>
            <a:noFill/>
          </a:ln>
        </p:spPr>
      </p:pic>
      <p:pic>
        <p:nvPicPr>
          <p:cNvPr id="457" name="Google Shape;457;p15"/>
          <p:cNvPicPr preferRelativeResize="0"/>
          <p:nvPr/>
        </p:nvPicPr>
        <p:blipFill>
          <a:blip r:embed="rId5">
            <a:alphaModFix/>
          </a:blip>
          <a:stretch>
            <a:fillRect/>
          </a:stretch>
        </p:blipFill>
        <p:spPr>
          <a:xfrm rot="1792981" flipH="1">
            <a:off x="9449752" y="398807"/>
            <a:ext cx="2192493" cy="2046993"/>
          </a:xfrm>
          <a:prstGeom prst="rect">
            <a:avLst/>
          </a:prstGeom>
          <a:noFill/>
          <a:ln>
            <a:noFill/>
          </a:ln>
        </p:spPr>
      </p:pic>
    </p:spTree>
    <p:extLst>
      <p:ext uri="{BB962C8B-B14F-4D97-AF65-F5344CB8AC3E}">
        <p14:creationId xmlns:p14="http://schemas.microsoft.com/office/powerpoint/2010/main" val="3099833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76"/>
        <p:cNvGrpSpPr/>
        <p:nvPr/>
      </p:nvGrpSpPr>
      <p:grpSpPr>
        <a:xfrm>
          <a:off x="0" y="0"/>
          <a:ext cx="0" cy="0"/>
          <a:chOff x="0" y="0"/>
          <a:chExt cx="0" cy="0"/>
        </a:xfrm>
      </p:grpSpPr>
      <p:sp>
        <p:nvSpPr>
          <p:cNvPr id="1477" name="Google Shape;1477;p27"/>
          <p:cNvSpPr/>
          <p:nvPr/>
        </p:nvSpPr>
        <p:spPr>
          <a:xfrm>
            <a:off x="1954167" y="844003"/>
            <a:ext cx="4495623" cy="5405789"/>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8" name="Google Shape;1478;p27"/>
          <p:cNvSpPr/>
          <p:nvPr/>
        </p:nvSpPr>
        <p:spPr>
          <a:xfrm>
            <a:off x="5742179" y="844003"/>
            <a:ext cx="4495623" cy="5405789"/>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9" name="Google Shape;1479;p27"/>
          <p:cNvSpPr/>
          <p:nvPr/>
        </p:nvSpPr>
        <p:spPr>
          <a:xfrm>
            <a:off x="2215219" y="1119675"/>
            <a:ext cx="7687213" cy="4890328"/>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7"/>
          <p:cNvSpPr/>
          <p:nvPr/>
        </p:nvSpPr>
        <p:spPr>
          <a:xfrm>
            <a:off x="2465214" y="628417"/>
            <a:ext cx="3628316" cy="5098791"/>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27"/>
          <p:cNvSpPr/>
          <p:nvPr/>
        </p:nvSpPr>
        <p:spPr>
          <a:xfrm>
            <a:off x="6027428" y="641046"/>
            <a:ext cx="3646128" cy="509708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7"/>
          <p:cNvSpPr/>
          <p:nvPr/>
        </p:nvSpPr>
        <p:spPr>
          <a:xfrm>
            <a:off x="6057333" y="1009167"/>
            <a:ext cx="63267" cy="4708588"/>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7"/>
          <p:cNvSpPr/>
          <p:nvPr/>
        </p:nvSpPr>
        <p:spPr>
          <a:xfrm>
            <a:off x="6085634" y="623567"/>
            <a:ext cx="1992133" cy="5103631"/>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4" name="Google Shape;1484;p27"/>
          <p:cNvGrpSpPr/>
          <p:nvPr/>
        </p:nvGrpSpPr>
        <p:grpSpPr>
          <a:xfrm rot="-10666625">
            <a:off x="1502310" y="648227"/>
            <a:ext cx="1290657" cy="1015951"/>
            <a:chOff x="6433246" y="1743436"/>
            <a:chExt cx="960254" cy="755871"/>
          </a:xfrm>
        </p:grpSpPr>
        <p:sp>
          <p:nvSpPr>
            <p:cNvPr id="1485" name="Google Shape;1485;p27"/>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7"/>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7"/>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7"/>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7"/>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7"/>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1" name="Google Shape;1491;p27"/>
          <p:cNvSpPr/>
          <p:nvPr/>
        </p:nvSpPr>
        <p:spPr>
          <a:xfrm>
            <a:off x="621895" y="39456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27"/>
          <p:cNvSpPr/>
          <p:nvPr/>
        </p:nvSpPr>
        <p:spPr>
          <a:xfrm>
            <a:off x="10659893" y="16056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3" name="Google Shape;1493;p27"/>
          <p:cNvSpPr/>
          <p:nvPr/>
        </p:nvSpPr>
        <p:spPr>
          <a:xfrm>
            <a:off x="949245" y="33311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4" name="Google Shape;1494;p27"/>
          <p:cNvSpPr/>
          <p:nvPr/>
        </p:nvSpPr>
        <p:spPr>
          <a:xfrm rot="-704494">
            <a:off x="10427534" y="1884779"/>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5" name="Google Shape;1495;p27"/>
          <p:cNvSpPr/>
          <p:nvPr/>
        </p:nvSpPr>
        <p:spPr>
          <a:xfrm rot="-704494">
            <a:off x="10718116" y="23305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6" name="Google Shape;1496;p27"/>
          <p:cNvSpPr/>
          <p:nvPr/>
        </p:nvSpPr>
        <p:spPr>
          <a:xfrm rot="1240352">
            <a:off x="913896" y="4394700"/>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7" name="Google Shape;1497;p27"/>
          <p:cNvSpPr/>
          <p:nvPr/>
        </p:nvSpPr>
        <p:spPr>
          <a:xfrm rot="1240352">
            <a:off x="880401" y="4925726"/>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8" name="Google Shape;1498;p27"/>
          <p:cNvSpPr/>
          <p:nvPr/>
        </p:nvSpPr>
        <p:spPr>
          <a:xfrm>
            <a:off x="11046786" y="31171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27"/>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27"/>
          <p:cNvSpPr/>
          <p:nvPr/>
        </p:nvSpPr>
        <p:spPr>
          <a:xfrm>
            <a:off x="11517820" y="1593774"/>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1" name="Google Shape;1501;p27"/>
          <p:cNvSpPr/>
          <p:nvPr/>
        </p:nvSpPr>
        <p:spPr>
          <a:xfrm>
            <a:off x="11016411" y="12307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2" name="Google Shape;1502;p27"/>
          <p:cNvSpPr/>
          <p:nvPr/>
        </p:nvSpPr>
        <p:spPr>
          <a:xfrm>
            <a:off x="1391202" y="54940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3" name="Google Shape;1503;p27"/>
          <p:cNvSpPr/>
          <p:nvPr/>
        </p:nvSpPr>
        <p:spPr>
          <a:xfrm>
            <a:off x="992826" y="5407822"/>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4" name="Google Shape;1504;p27"/>
          <p:cNvSpPr/>
          <p:nvPr/>
        </p:nvSpPr>
        <p:spPr>
          <a:xfrm>
            <a:off x="11492946" y="2650548"/>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60574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8167" y="153200"/>
            <a:ext cx="11876004" cy="6551600"/>
            <a:chOff x="118625" y="114900"/>
            <a:chExt cx="8907003" cy="4913700"/>
          </a:xfrm>
        </p:grpSpPr>
        <p:sp>
          <p:nvSpPr>
            <p:cNvPr id="10" name="Google Shape;10;p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2321753" y="2211467"/>
            <a:ext cx="6278000" cy="1878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3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321753" y="4182300"/>
            <a:ext cx="6278000" cy="5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2"/>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7173286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grpSp>
        <p:nvGrpSpPr>
          <p:cNvPr id="17" name="Google Shape;17;p3"/>
          <p:cNvGrpSpPr/>
          <p:nvPr/>
        </p:nvGrpSpPr>
        <p:grpSpPr>
          <a:xfrm>
            <a:off x="157999" y="153200"/>
            <a:ext cx="11876004" cy="6551600"/>
            <a:chOff x="118625" y="114900"/>
            <a:chExt cx="8907003" cy="4913700"/>
          </a:xfrm>
        </p:grpSpPr>
        <p:sp>
          <p:nvSpPr>
            <p:cNvPr id="18" name="Google Shape;18;p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0" name="Google Shape;20;p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3"/>
          <p:cNvSpPr txBox="1">
            <a:spLocks noGrp="1"/>
          </p:cNvSpPr>
          <p:nvPr>
            <p:ph type="title"/>
          </p:nvPr>
        </p:nvSpPr>
        <p:spPr>
          <a:xfrm>
            <a:off x="1997571" y="3357127"/>
            <a:ext cx="5132800" cy="10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333">
                <a:solidFill>
                  <a:schemeClr val="accent2"/>
                </a:solidFill>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24" name="Google Shape;24;p3"/>
          <p:cNvSpPr txBox="1">
            <a:spLocks noGrp="1"/>
          </p:cNvSpPr>
          <p:nvPr>
            <p:ph type="title" idx="2" hasCustomPrompt="1"/>
          </p:nvPr>
        </p:nvSpPr>
        <p:spPr>
          <a:xfrm>
            <a:off x="3688571" y="18634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25" name="Google Shape;25;p3"/>
          <p:cNvSpPr txBox="1">
            <a:spLocks noGrp="1"/>
          </p:cNvSpPr>
          <p:nvPr>
            <p:ph type="subTitle" idx="1"/>
          </p:nvPr>
        </p:nvSpPr>
        <p:spPr>
          <a:xfrm>
            <a:off x="2537771" y="4525252"/>
            <a:ext cx="4052400" cy="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772900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grpSp>
        <p:nvGrpSpPr>
          <p:cNvPr id="27" name="Google Shape;27;p4"/>
          <p:cNvGrpSpPr/>
          <p:nvPr/>
        </p:nvGrpSpPr>
        <p:grpSpPr>
          <a:xfrm>
            <a:off x="157999" y="153200"/>
            <a:ext cx="11876004" cy="6551600"/>
            <a:chOff x="118625" y="114900"/>
            <a:chExt cx="8907003" cy="4913700"/>
          </a:xfrm>
        </p:grpSpPr>
        <p:sp>
          <p:nvSpPr>
            <p:cNvPr id="28" name="Google Shape;28;p4"/>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9" name="Google Shape;29;p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0" name="Google Shape;30;p4"/>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4"/>
          <p:cNvSpPr txBox="1">
            <a:spLocks noGrp="1"/>
          </p:cNvSpPr>
          <p:nvPr>
            <p:ph type="body" idx="1"/>
          </p:nvPr>
        </p:nvSpPr>
        <p:spPr>
          <a:xfrm>
            <a:off x="1425133" y="1516767"/>
            <a:ext cx="9806800" cy="4628000"/>
          </a:xfrm>
          <a:prstGeom prst="rect">
            <a:avLst/>
          </a:prstGeom>
        </p:spPr>
        <p:txBody>
          <a:bodyPr spcFirstLastPara="1" wrap="square" lIns="91425" tIns="91425" rIns="91425" bIns="91425" anchor="ctr" anchorCtr="0">
            <a:noAutofit/>
          </a:bodyPr>
          <a:lstStyle>
            <a:lvl1pPr marL="609585" lvl="0" indent="-406390">
              <a:lnSpc>
                <a:spcPct val="100000"/>
              </a:lnSpc>
              <a:spcBef>
                <a:spcPts val="0"/>
              </a:spcBef>
              <a:spcAft>
                <a:spcPts val="0"/>
              </a:spcAft>
              <a:buSzPts val="1200"/>
              <a:buAutoNum type="arabicPeriod"/>
              <a:defRPr sz="1600"/>
            </a:lvl1pPr>
            <a:lvl2pPr marL="1219170" lvl="1" indent="-406390">
              <a:lnSpc>
                <a:spcPct val="100000"/>
              </a:lnSpc>
              <a:spcBef>
                <a:spcPts val="0"/>
              </a:spcBef>
              <a:spcAft>
                <a:spcPts val="0"/>
              </a:spcAft>
              <a:buClr>
                <a:srgbClr val="434343"/>
              </a:buClr>
              <a:buSzPts val="1200"/>
              <a:buFont typeface="Roboto Condensed Light"/>
              <a:buAutoNum type="alphaLcPeriod"/>
              <a:defRPr sz="1600"/>
            </a:lvl2pPr>
            <a:lvl3pPr marL="1828754" lvl="2" indent="-406390">
              <a:lnSpc>
                <a:spcPct val="100000"/>
              </a:lnSpc>
              <a:spcBef>
                <a:spcPts val="0"/>
              </a:spcBef>
              <a:spcAft>
                <a:spcPts val="0"/>
              </a:spcAft>
              <a:buClr>
                <a:srgbClr val="434343"/>
              </a:buClr>
              <a:buSzPts val="1200"/>
              <a:buFont typeface="Roboto Condensed Light"/>
              <a:buAutoNum type="romanLcPeriod"/>
              <a:defRPr sz="1600"/>
            </a:lvl3pPr>
            <a:lvl4pPr marL="2438339" lvl="3" indent="-406390">
              <a:lnSpc>
                <a:spcPct val="100000"/>
              </a:lnSpc>
              <a:spcBef>
                <a:spcPts val="0"/>
              </a:spcBef>
              <a:spcAft>
                <a:spcPts val="0"/>
              </a:spcAft>
              <a:buClr>
                <a:srgbClr val="434343"/>
              </a:buClr>
              <a:buSzPts val="1200"/>
              <a:buFont typeface="Roboto Condensed Light"/>
              <a:buAutoNum type="arabicPeriod"/>
              <a:defRPr sz="1600"/>
            </a:lvl4pPr>
            <a:lvl5pPr marL="3047924" lvl="4" indent="-406390">
              <a:lnSpc>
                <a:spcPct val="100000"/>
              </a:lnSpc>
              <a:spcBef>
                <a:spcPts val="0"/>
              </a:spcBef>
              <a:spcAft>
                <a:spcPts val="0"/>
              </a:spcAft>
              <a:buClr>
                <a:srgbClr val="434343"/>
              </a:buClr>
              <a:buSzPts val="1200"/>
              <a:buFont typeface="Roboto Condensed Light"/>
              <a:buAutoNum type="alphaLcPeriod"/>
              <a:defRPr sz="1600"/>
            </a:lvl5pPr>
            <a:lvl6pPr marL="3657509" lvl="5" indent="-406390">
              <a:lnSpc>
                <a:spcPct val="100000"/>
              </a:lnSpc>
              <a:spcBef>
                <a:spcPts val="0"/>
              </a:spcBef>
              <a:spcAft>
                <a:spcPts val="0"/>
              </a:spcAft>
              <a:buClr>
                <a:srgbClr val="434343"/>
              </a:buClr>
              <a:buSzPts val="1200"/>
              <a:buFont typeface="Roboto Condensed Light"/>
              <a:buAutoNum type="romanLcPeriod"/>
              <a:defRPr sz="1600"/>
            </a:lvl6pPr>
            <a:lvl7pPr marL="4267093" lvl="6" indent="-406390">
              <a:lnSpc>
                <a:spcPct val="100000"/>
              </a:lnSpc>
              <a:spcBef>
                <a:spcPts val="0"/>
              </a:spcBef>
              <a:spcAft>
                <a:spcPts val="0"/>
              </a:spcAft>
              <a:buClr>
                <a:srgbClr val="434343"/>
              </a:buClr>
              <a:buSzPts val="1200"/>
              <a:buFont typeface="Roboto Condensed Light"/>
              <a:buAutoNum type="arabicPeriod"/>
              <a:defRPr sz="1600"/>
            </a:lvl7pPr>
            <a:lvl8pPr marL="4876678" lvl="7" indent="-406390">
              <a:lnSpc>
                <a:spcPct val="100000"/>
              </a:lnSpc>
              <a:spcBef>
                <a:spcPts val="0"/>
              </a:spcBef>
              <a:spcAft>
                <a:spcPts val="0"/>
              </a:spcAft>
              <a:buClr>
                <a:srgbClr val="434343"/>
              </a:buClr>
              <a:buSzPts val="1200"/>
              <a:buFont typeface="Roboto Condensed Light"/>
              <a:buAutoNum type="alphaLcPeriod"/>
              <a:defRPr sz="1600"/>
            </a:lvl8pPr>
            <a:lvl9pPr marL="5486263" lvl="8" indent="-40639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34" name="Google Shape;34;p4"/>
          <p:cNvSpPr txBox="1">
            <a:spLocks noGrp="1"/>
          </p:cNvSpPr>
          <p:nvPr>
            <p:ph type="title"/>
          </p:nvPr>
        </p:nvSpPr>
        <p:spPr>
          <a:xfrm>
            <a:off x="1425133" y="516800"/>
            <a:ext cx="7243200" cy="789600"/>
          </a:xfrm>
          <a:prstGeom prst="rect">
            <a:avLst/>
          </a:prstGeom>
          <a:noFill/>
        </p:spPr>
        <p:txBody>
          <a:bodyPr spcFirstLastPara="1" wrap="square" lIns="91425" tIns="91425" rIns="91425" bIns="91425" anchor="t" anchorCtr="0">
            <a:noAutofit/>
          </a:bodyPr>
          <a:lstStyle>
            <a:lvl1pPr lvl="0" algn="l"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9082114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grpSp>
        <p:nvGrpSpPr>
          <p:cNvPr id="36" name="Google Shape;36;p5"/>
          <p:cNvGrpSpPr/>
          <p:nvPr/>
        </p:nvGrpSpPr>
        <p:grpSpPr>
          <a:xfrm>
            <a:off x="157999" y="153200"/>
            <a:ext cx="11876004" cy="6551600"/>
            <a:chOff x="118625" y="114900"/>
            <a:chExt cx="8907003" cy="4913700"/>
          </a:xfrm>
        </p:grpSpPr>
        <p:sp>
          <p:nvSpPr>
            <p:cNvPr id="37" name="Google Shape;37;p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8" name="Google Shape;38;p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9" name="Google Shape;39;p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5"/>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43" name="Google Shape;43;p5"/>
          <p:cNvSpPr txBox="1">
            <a:spLocks noGrp="1"/>
          </p:cNvSpPr>
          <p:nvPr>
            <p:ph type="subTitle" idx="1"/>
          </p:nvPr>
        </p:nvSpPr>
        <p:spPr>
          <a:xfrm>
            <a:off x="1686183" y="373444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44" name="Google Shape;44;p5"/>
          <p:cNvSpPr txBox="1">
            <a:spLocks noGrp="1"/>
          </p:cNvSpPr>
          <p:nvPr>
            <p:ph type="subTitle" idx="2"/>
          </p:nvPr>
        </p:nvSpPr>
        <p:spPr>
          <a:xfrm>
            <a:off x="1686183" y="422964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5" name="Google Shape;45;p5"/>
          <p:cNvSpPr txBox="1">
            <a:spLocks noGrp="1"/>
          </p:cNvSpPr>
          <p:nvPr>
            <p:ph type="subTitle" idx="3"/>
          </p:nvPr>
        </p:nvSpPr>
        <p:spPr>
          <a:xfrm>
            <a:off x="8558033" y="373444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46" name="Google Shape;46;p5"/>
          <p:cNvSpPr txBox="1">
            <a:spLocks noGrp="1"/>
          </p:cNvSpPr>
          <p:nvPr>
            <p:ph type="subTitle" idx="4"/>
          </p:nvPr>
        </p:nvSpPr>
        <p:spPr>
          <a:xfrm>
            <a:off x="8558033" y="422964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11851908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grpSp>
        <p:nvGrpSpPr>
          <p:cNvPr id="48" name="Google Shape;48;p6"/>
          <p:cNvGrpSpPr/>
          <p:nvPr/>
        </p:nvGrpSpPr>
        <p:grpSpPr>
          <a:xfrm>
            <a:off x="157999" y="153200"/>
            <a:ext cx="11876004" cy="6551600"/>
            <a:chOff x="118625" y="114900"/>
            <a:chExt cx="8907003" cy="4913700"/>
          </a:xfrm>
        </p:grpSpPr>
        <p:sp>
          <p:nvSpPr>
            <p:cNvPr id="49" name="Google Shape;49;p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0" name="Google Shape;50;p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51" name="Google Shape;51;p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6"/>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22398911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
        <p:cNvGrpSpPr/>
        <p:nvPr/>
      </p:nvGrpSpPr>
      <p:grpSpPr>
        <a:xfrm>
          <a:off x="0" y="0"/>
          <a:ext cx="0" cy="0"/>
          <a:chOff x="0" y="0"/>
          <a:chExt cx="0" cy="0"/>
        </a:xfrm>
      </p:grpSpPr>
      <p:grpSp>
        <p:nvGrpSpPr>
          <p:cNvPr id="56" name="Google Shape;56;p7"/>
          <p:cNvGrpSpPr/>
          <p:nvPr/>
        </p:nvGrpSpPr>
        <p:grpSpPr>
          <a:xfrm>
            <a:off x="157999" y="153200"/>
            <a:ext cx="11876004" cy="6551600"/>
            <a:chOff x="118625" y="114900"/>
            <a:chExt cx="8907003" cy="4913700"/>
          </a:xfrm>
        </p:grpSpPr>
        <p:sp>
          <p:nvSpPr>
            <p:cNvPr id="57" name="Google Shape;57;p7"/>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8" name="Google Shape;58;p7"/>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59" name="Google Shape;59;p7"/>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7"/>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7"/>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7"/>
          <p:cNvSpPr txBox="1">
            <a:spLocks noGrp="1"/>
          </p:cNvSpPr>
          <p:nvPr>
            <p:ph type="subTitle" idx="1"/>
          </p:nvPr>
        </p:nvSpPr>
        <p:spPr>
          <a:xfrm>
            <a:off x="2680533" y="3375833"/>
            <a:ext cx="4177200" cy="15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63" name="Google Shape;63;p7"/>
          <p:cNvSpPr txBox="1">
            <a:spLocks noGrp="1"/>
          </p:cNvSpPr>
          <p:nvPr>
            <p:ph type="title"/>
          </p:nvPr>
        </p:nvSpPr>
        <p:spPr>
          <a:xfrm>
            <a:off x="2680533" y="1989567"/>
            <a:ext cx="4177200" cy="133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200"/>
              <a:buNone/>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41873845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4"/>
        <p:cNvGrpSpPr/>
        <p:nvPr/>
      </p:nvGrpSpPr>
      <p:grpSpPr>
        <a:xfrm>
          <a:off x="0" y="0"/>
          <a:ext cx="0" cy="0"/>
          <a:chOff x="0" y="0"/>
          <a:chExt cx="0" cy="0"/>
        </a:xfrm>
      </p:grpSpPr>
      <p:grpSp>
        <p:nvGrpSpPr>
          <p:cNvPr id="65" name="Google Shape;65;p8"/>
          <p:cNvGrpSpPr/>
          <p:nvPr/>
        </p:nvGrpSpPr>
        <p:grpSpPr>
          <a:xfrm>
            <a:off x="157999" y="153200"/>
            <a:ext cx="11876004" cy="6551600"/>
            <a:chOff x="118625" y="114900"/>
            <a:chExt cx="8907003" cy="4913700"/>
          </a:xfrm>
        </p:grpSpPr>
        <p:sp>
          <p:nvSpPr>
            <p:cNvPr id="66" name="Google Shape;66;p8"/>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67" name="Google Shape;67;p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68" name="Google Shape;68;p8"/>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8"/>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 name="Google Shape;71;p8"/>
          <p:cNvSpPr txBox="1">
            <a:spLocks noGrp="1"/>
          </p:cNvSpPr>
          <p:nvPr>
            <p:ph type="title"/>
          </p:nvPr>
        </p:nvSpPr>
        <p:spPr>
          <a:xfrm>
            <a:off x="2378467" y="2022700"/>
            <a:ext cx="6661200" cy="29624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11333"/>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extLst>
      <p:ext uri="{BB962C8B-B14F-4D97-AF65-F5344CB8AC3E}">
        <p14:creationId xmlns:p14="http://schemas.microsoft.com/office/powerpoint/2010/main" val="4272203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
        <p:cNvGrpSpPr/>
        <p:nvPr/>
      </p:nvGrpSpPr>
      <p:grpSpPr>
        <a:xfrm>
          <a:off x="0" y="0"/>
          <a:ext cx="0" cy="0"/>
          <a:chOff x="0" y="0"/>
          <a:chExt cx="0" cy="0"/>
        </a:xfrm>
      </p:grpSpPr>
      <p:grpSp>
        <p:nvGrpSpPr>
          <p:cNvPr id="73" name="Google Shape;73;p9"/>
          <p:cNvGrpSpPr/>
          <p:nvPr/>
        </p:nvGrpSpPr>
        <p:grpSpPr>
          <a:xfrm>
            <a:off x="157999" y="153200"/>
            <a:ext cx="11876004" cy="6551600"/>
            <a:chOff x="118625" y="114900"/>
            <a:chExt cx="8907003" cy="4913700"/>
          </a:xfrm>
        </p:grpSpPr>
        <p:sp>
          <p:nvSpPr>
            <p:cNvPr id="74" name="Google Shape;74;p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75" name="Google Shape;75;p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76" name="Google Shape;76;p9"/>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9"/>
          <p:cNvSpPr txBox="1">
            <a:spLocks noGrp="1"/>
          </p:cNvSpPr>
          <p:nvPr>
            <p:ph type="subTitle" idx="1"/>
          </p:nvPr>
        </p:nvSpPr>
        <p:spPr>
          <a:xfrm>
            <a:off x="4649567" y="2991000"/>
            <a:ext cx="5593600" cy="1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80" name="Google Shape;80;p9"/>
          <p:cNvSpPr txBox="1">
            <a:spLocks noGrp="1"/>
          </p:cNvSpPr>
          <p:nvPr>
            <p:ph type="title"/>
          </p:nvPr>
        </p:nvSpPr>
        <p:spPr>
          <a:xfrm>
            <a:off x="4649567" y="2177433"/>
            <a:ext cx="5593600" cy="6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60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2325515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81"/>
        <p:cNvGrpSpPr/>
        <p:nvPr/>
      </p:nvGrpSpPr>
      <p:grpSpPr>
        <a:xfrm>
          <a:off x="0" y="0"/>
          <a:ext cx="0" cy="0"/>
          <a:chOff x="0" y="0"/>
          <a:chExt cx="0" cy="0"/>
        </a:xfrm>
      </p:grpSpPr>
      <p:grpSp>
        <p:nvGrpSpPr>
          <p:cNvPr id="82" name="Google Shape;82;p10"/>
          <p:cNvGrpSpPr/>
          <p:nvPr/>
        </p:nvGrpSpPr>
        <p:grpSpPr>
          <a:xfrm>
            <a:off x="-3092" y="0"/>
            <a:ext cx="12198183" cy="6858200"/>
            <a:chOff x="-2319" y="0"/>
            <a:chExt cx="9148637" cy="5143650"/>
          </a:xfrm>
        </p:grpSpPr>
        <p:sp>
          <p:nvSpPr>
            <p:cNvPr id="83" name="Google Shape;83;p10"/>
            <p:cNvSpPr/>
            <p:nvPr/>
          </p:nvSpPr>
          <p:spPr>
            <a:xfrm>
              <a:off x="25" y="2571750"/>
              <a:ext cx="9144000" cy="2571900"/>
            </a:xfrm>
            <a:prstGeom prst="rect">
              <a:avLst/>
            </a:prstGeom>
            <a:gradFill>
              <a:gsLst>
                <a:gs pos="0">
                  <a:srgbClr val="FFFFFF">
                    <a:alpha val="0"/>
                  </a:srgbClr>
                </a:gs>
                <a:gs pos="100000">
                  <a:srgbClr val="153740">
                    <a:alpha val="4117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10"/>
            <p:cNvGrpSpPr/>
            <p:nvPr/>
          </p:nvGrpSpPr>
          <p:grpSpPr>
            <a:xfrm>
              <a:off x="-2319" y="0"/>
              <a:ext cx="9148637" cy="5143500"/>
              <a:chOff x="-2319" y="0"/>
              <a:chExt cx="9148637" cy="5143500"/>
            </a:xfrm>
          </p:grpSpPr>
          <p:sp>
            <p:nvSpPr>
              <p:cNvPr id="85" name="Google Shape;85;p10"/>
              <p:cNvSpPr/>
              <p:nvPr/>
            </p:nvSpPr>
            <p:spPr>
              <a:xfrm>
                <a:off x="-2319" y="0"/>
                <a:ext cx="309600" cy="51435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0"/>
              <p:cNvSpPr/>
              <p:nvPr/>
            </p:nvSpPr>
            <p:spPr>
              <a:xfrm rot="5400000">
                <a:off x="4417200" y="-4414500"/>
                <a:ext cx="309600" cy="91386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0"/>
              <p:cNvSpPr/>
              <p:nvPr/>
            </p:nvSpPr>
            <p:spPr>
              <a:xfrm>
                <a:off x="8836719" y="0"/>
                <a:ext cx="309600" cy="51435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0"/>
              <p:cNvSpPr/>
              <p:nvPr/>
            </p:nvSpPr>
            <p:spPr>
              <a:xfrm rot="5400000">
                <a:off x="4417200" y="419400"/>
                <a:ext cx="309600" cy="91386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89" name="Google Shape;89;p10"/>
          <p:cNvPicPr preferRelativeResize="0"/>
          <p:nvPr/>
        </p:nvPicPr>
        <p:blipFill>
          <a:blip r:embed="rId2">
            <a:alphaModFix amt="92000"/>
          </a:blip>
          <a:stretch>
            <a:fillRect/>
          </a:stretch>
        </p:blipFill>
        <p:spPr>
          <a:xfrm rot="1799999">
            <a:off x="10516949" y="533950"/>
            <a:ext cx="2100835" cy="457900"/>
          </a:xfrm>
          <a:prstGeom prst="rect">
            <a:avLst/>
          </a:prstGeom>
          <a:noFill/>
          <a:ln>
            <a:noFill/>
          </a:ln>
        </p:spPr>
      </p:pic>
      <p:sp>
        <p:nvSpPr>
          <p:cNvPr id="90" name="Google Shape;90;p10"/>
          <p:cNvSpPr txBox="1">
            <a:spLocks noGrp="1"/>
          </p:cNvSpPr>
          <p:nvPr>
            <p:ph type="title"/>
          </p:nvPr>
        </p:nvSpPr>
        <p:spPr>
          <a:xfrm>
            <a:off x="1269315" y="4813244"/>
            <a:ext cx="4114000" cy="11052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3200"/>
              <a:buNone/>
              <a:defRPr/>
            </a:lvl1pPr>
            <a:lvl2pPr lvl="1" algn="ctr" rtl="0">
              <a:spcBef>
                <a:spcPts val="0"/>
              </a:spcBef>
              <a:spcAft>
                <a:spcPts val="0"/>
              </a:spcAft>
              <a:buSzPts val="3200"/>
              <a:buNone/>
              <a:defRPr sz="4267"/>
            </a:lvl2pPr>
            <a:lvl3pPr lvl="2" algn="ctr" rtl="0">
              <a:spcBef>
                <a:spcPts val="0"/>
              </a:spcBef>
              <a:spcAft>
                <a:spcPts val="0"/>
              </a:spcAft>
              <a:buSzPts val="3200"/>
              <a:buNone/>
              <a:defRPr sz="4267"/>
            </a:lvl3pPr>
            <a:lvl4pPr lvl="3" algn="ctr" rtl="0">
              <a:spcBef>
                <a:spcPts val="0"/>
              </a:spcBef>
              <a:spcAft>
                <a:spcPts val="0"/>
              </a:spcAft>
              <a:buSzPts val="3200"/>
              <a:buNone/>
              <a:defRPr sz="4267"/>
            </a:lvl4pPr>
            <a:lvl5pPr lvl="4" algn="ctr" rtl="0">
              <a:spcBef>
                <a:spcPts val="0"/>
              </a:spcBef>
              <a:spcAft>
                <a:spcPts val="0"/>
              </a:spcAft>
              <a:buSzPts val="3200"/>
              <a:buNone/>
              <a:defRPr sz="4267"/>
            </a:lvl5pPr>
            <a:lvl6pPr lvl="5" algn="ctr" rtl="0">
              <a:spcBef>
                <a:spcPts val="0"/>
              </a:spcBef>
              <a:spcAft>
                <a:spcPts val="0"/>
              </a:spcAft>
              <a:buSzPts val="3200"/>
              <a:buNone/>
              <a:defRPr sz="4267"/>
            </a:lvl6pPr>
            <a:lvl7pPr lvl="6" algn="ctr" rtl="0">
              <a:spcBef>
                <a:spcPts val="0"/>
              </a:spcBef>
              <a:spcAft>
                <a:spcPts val="0"/>
              </a:spcAft>
              <a:buSzPts val="3200"/>
              <a:buNone/>
              <a:defRPr sz="4267"/>
            </a:lvl7pPr>
            <a:lvl8pPr lvl="7" algn="ctr" rtl="0">
              <a:spcBef>
                <a:spcPts val="0"/>
              </a:spcBef>
              <a:spcAft>
                <a:spcPts val="0"/>
              </a:spcAft>
              <a:buSzPts val="3200"/>
              <a:buNone/>
              <a:defRPr sz="4267"/>
            </a:lvl8pPr>
            <a:lvl9pPr lvl="8" algn="ctr" rtl="0">
              <a:spcBef>
                <a:spcPts val="0"/>
              </a:spcBef>
              <a:spcAft>
                <a:spcPts val="0"/>
              </a:spcAft>
              <a:buSzPts val="3200"/>
              <a:buNone/>
              <a:defRPr sz="4267"/>
            </a:lvl9pPr>
          </a:lstStyle>
          <a:p>
            <a:endParaRPr/>
          </a:p>
        </p:txBody>
      </p:sp>
    </p:spTree>
    <p:extLst>
      <p:ext uri="{BB962C8B-B14F-4D97-AF65-F5344CB8AC3E}">
        <p14:creationId xmlns:p14="http://schemas.microsoft.com/office/powerpoint/2010/main" val="2665157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58"/>
        <p:cNvGrpSpPr/>
        <p:nvPr/>
      </p:nvGrpSpPr>
      <p:grpSpPr>
        <a:xfrm>
          <a:off x="0" y="0"/>
          <a:ext cx="0" cy="0"/>
          <a:chOff x="0" y="0"/>
          <a:chExt cx="0" cy="0"/>
        </a:xfrm>
      </p:grpSpPr>
      <p:sp>
        <p:nvSpPr>
          <p:cNvPr id="459" name="Google Shape;459;p1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460" name="Google Shape;460;p1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61" name="Google Shape;461;p16"/>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462" name="Google Shape;462;p1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63" name="Google Shape;463;p16"/>
          <p:cNvGrpSpPr/>
          <p:nvPr/>
        </p:nvGrpSpPr>
        <p:grpSpPr>
          <a:xfrm>
            <a:off x="898110" y="928367"/>
            <a:ext cx="432433" cy="5001400"/>
            <a:chOff x="673581" y="696275"/>
            <a:chExt cx="324325" cy="3751050"/>
          </a:xfrm>
        </p:grpSpPr>
        <p:grpSp>
          <p:nvGrpSpPr>
            <p:cNvPr id="464" name="Google Shape;464;p16"/>
            <p:cNvGrpSpPr/>
            <p:nvPr/>
          </p:nvGrpSpPr>
          <p:grpSpPr>
            <a:xfrm rot="-5400000">
              <a:off x="-918069" y="2531350"/>
              <a:ext cx="3751050" cy="80900"/>
              <a:chOff x="1871500" y="2227875"/>
              <a:chExt cx="3751050" cy="80900"/>
            </a:xfrm>
          </p:grpSpPr>
          <p:sp>
            <p:nvSpPr>
              <p:cNvPr id="465" name="Google Shape;465;p1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1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1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1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1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1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1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1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1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1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1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1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1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8" name="Google Shape;478;p1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1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1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1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1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1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1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1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1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1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1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1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1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1" name="Google Shape;491;p16"/>
          <p:cNvSpPr txBox="1">
            <a:spLocks noGrp="1"/>
          </p:cNvSpPr>
          <p:nvPr>
            <p:ph type="subTitle" idx="1"/>
          </p:nvPr>
        </p:nvSpPr>
        <p:spPr>
          <a:xfrm>
            <a:off x="16790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6"/>
          <p:cNvSpPr txBox="1">
            <a:spLocks noGrp="1"/>
          </p:cNvSpPr>
          <p:nvPr>
            <p:ph type="subTitle" idx="2"/>
          </p:nvPr>
        </p:nvSpPr>
        <p:spPr>
          <a:xfrm>
            <a:off x="16790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493" name="Google Shape;493;p16"/>
          <p:cNvSpPr txBox="1">
            <a:spLocks noGrp="1"/>
          </p:cNvSpPr>
          <p:nvPr>
            <p:ph type="subTitle" idx="3"/>
          </p:nvPr>
        </p:nvSpPr>
        <p:spPr>
          <a:xfrm>
            <a:off x="47962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6"/>
          <p:cNvSpPr txBox="1">
            <a:spLocks noGrp="1"/>
          </p:cNvSpPr>
          <p:nvPr>
            <p:ph type="subTitle" idx="4"/>
          </p:nvPr>
        </p:nvSpPr>
        <p:spPr>
          <a:xfrm>
            <a:off x="47962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495" name="Google Shape;495;p16"/>
          <p:cNvSpPr txBox="1">
            <a:spLocks noGrp="1"/>
          </p:cNvSpPr>
          <p:nvPr>
            <p:ph type="subTitle" idx="5"/>
          </p:nvPr>
        </p:nvSpPr>
        <p:spPr>
          <a:xfrm>
            <a:off x="79134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6"/>
          <p:cNvSpPr txBox="1">
            <a:spLocks noGrp="1"/>
          </p:cNvSpPr>
          <p:nvPr>
            <p:ph type="subTitle" idx="6"/>
          </p:nvPr>
        </p:nvSpPr>
        <p:spPr>
          <a:xfrm>
            <a:off x="79134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497" name="Google Shape;497;p16"/>
          <p:cNvPicPr preferRelativeResize="0"/>
          <p:nvPr/>
        </p:nvPicPr>
        <p:blipFill>
          <a:blip r:embed="rId4">
            <a:alphaModFix/>
          </a:blip>
          <a:stretch>
            <a:fillRect/>
          </a:stretch>
        </p:blipFill>
        <p:spPr>
          <a:xfrm rot="1882872" flipH="1">
            <a:off x="8701385" y="4709385"/>
            <a:ext cx="2462992" cy="2374336"/>
          </a:xfrm>
          <a:prstGeom prst="rect">
            <a:avLst/>
          </a:prstGeom>
          <a:noFill/>
          <a:ln>
            <a:noFill/>
          </a:ln>
        </p:spPr>
      </p:pic>
      <p:pic>
        <p:nvPicPr>
          <p:cNvPr id="498" name="Google Shape;498;p16"/>
          <p:cNvPicPr preferRelativeResize="0"/>
          <p:nvPr/>
        </p:nvPicPr>
        <p:blipFill>
          <a:blip r:embed="rId5">
            <a:alphaModFix/>
          </a:blip>
          <a:stretch>
            <a:fillRect/>
          </a:stretch>
        </p:blipFill>
        <p:spPr>
          <a:xfrm rot="-9000000">
            <a:off x="3167808" y="4612899"/>
            <a:ext cx="2412933" cy="2326092"/>
          </a:xfrm>
          <a:prstGeom prst="rect">
            <a:avLst/>
          </a:prstGeom>
          <a:noFill/>
          <a:ln>
            <a:noFill/>
          </a:ln>
        </p:spPr>
      </p:pic>
      <p:pic>
        <p:nvPicPr>
          <p:cNvPr id="499" name="Google Shape;499;p16"/>
          <p:cNvPicPr preferRelativeResize="0"/>
          <p:nvPr/>
        </p:nvPicPr>
        <p:blipFill>
          <a:blip r:embed="rId6">
            <a:alphaModFix/>
          </a:blip>
          <a:stretch>
            <a:fillRect/>
          </a:stretch>
        </p:blipFill>
        <p:spPr>
          <a:xfrm rot="10800000">
            <a:off x="9605835" y="975569"/>
            <a:ext cx="2224500" cy="2076867"/>
          </a:xfrm>
          <a:prstGeom prst="rect">
            <a:avLst/>
          </a:prstGeom>
          <a:noFill/>
          <a:ln>
            <a:noFill/>
          </a:ln>
        </p:spPr>
      </p:pic>
    </p:spTree>
    <p:extLst>
      <p:ext uri="{BB962C8B-B14F-4D97-AF65-F5344CB8AC3E}">
        <p14:creationId xmlns:p14="http://schemas.microsoft.com/office/powerpoint/2010/main" val="32956792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1"/>
        <p:cNvGrpSpPr/>
        <p:nvPr/>
      </p:nvGrpSpPr>
      <p:grpSpPr>
        <a:xfrm>
          <a:off x="0" y="0"/>
          <a:ext cx="0" cy="0"/>
          <a:chOff x="0" y="0"/>
          <a:chExt cx="0" cy="0"/>
        </a:xfrm>
      </p:grpSpPr>
      <p:grpSp>
        <p:nvGrpSpPr>
          <p:cNvPr id="92" name="Google Shape;92;p11"/>
          <p:cNvGrpSpPr/>
          <p:nvPr/>
        </p:nvGrpSpPr>
        <p:grpSpPr>
          <a:xfrm>
            <a:off x="157999" y="153200"/>
            <a:ext cx="11876004" cy="6551600"/>
            <a:chOff x="118625" y="114900"/>
            <a:chExt cx="8907003" cy="4913700"/>
          </a:xfrm>
        </p:grpSpPr>
        <p:sp>
          <p:nvSpPr>
            <p:cNvPr id="93" name="Google Shape;93;p11"/>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94" name="Google Shape;94;p1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95" name="Google Shape;95;p11"/>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1"/>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1"/>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11"/>
          <p:cNvSpPr txBox="1">
            <a:spLocks noGrp="1"/>
          </p:cNvSpPr>
          <p:nvPr>
            <p:ph type="title" hasCustomPrompt="1"/>
          </p:nvPr>
        </p:nvSpPr>
        <p:spPr>
          <a:xfrm>
            <a:off x="2698133" y="2081617"/>
            <a:ext cx="7456800" cy="167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500"/>
              <a:buNone/>
              <a:defRPr sz="11333"/>
            </a:lvl1pPr>
            <a:lvl2pPr lvl="1" rtl="0">
              <a:spcBef>
                <a:spcPts val="0"/>
              </a:spcBef>
              <a:spcAft>
                <a:spcPts val="0"/>
              </a:spcAft>
              <a:buSzPts val="8000"/>
              <a:buNone/>
              <a:defRPr sz="10666"/>
            </a:lvl2pPr>
            <a:lvl3pPr lvl="2" rtl="0">
              <a:spcBef>
                <a:spcPts val="0"/>
              </a:spcBef>
              <a:spcAft>
                <a:spcPts val="0"/>
              </a:spcAft>
              <a:buSzPts val="8000"/>
              <a:buNone/>
              <a:defRPr sz="10666"/>
            </a:lvl3pPr>
            <a:lvl4pPr lvl="3" rtl="0">
              <a:spcBef>
                <a:spcPts val="0"/>
              </a:spcBef>
              <a:spcAft>
                <a:spcPts val="0"/>
              </a:spcAft>
              <a:buSzPts val="8000"/>
              <a:buNone/>
              <a:defRPr sz="10666"/>
            </a:lvl4pPr>
            <a:lvl5pPr lvl="4" rtl="0">
              <a:spcBef>
                <a:spcPts val="0"/>
              </a:spcBef>
              <a:spcAft>
                <a:spcPts val="0"/>
              </a:spcAft>
              <a:buSzPts val="8000"/>
              <a:buNone/>
              <a:defRPr sz="10666"/>
            </a:lvl5pPr>
            <a:lvl6pPr lvl="5" rtl="0">
              <a:spcBef>
                <a:spcPts val="0"/>
              </a:spcBef>
              <a:spcAft>
                <a:spcPts val="0"/>
              </a:spcAft>
              <a:buSzPts val="8000"/>
              <a:buNone/>
              <a:defRPr sz="10666"/>
            </a:lvl6pPr>
            <a:lvl7pPr lvl="6" rtl="0">
              <a:spcBef>
                <a:spcPts val="0"/>
              </a:spcBef>
              <a:spcAft>
                <a:spcPts val="0"/>
              </a:spcAft>
              <a:buSzPts val="8000"/>
              <a:buNone/>
              <a:defRPr sz="10666"/>
            </a:lvl7pPr>
            <a:lvl8pPr lvl="7" rtl="0">
              <a:spcBef>
                <a:spcPts val="0"/>
              </a:spcBef>
              <a:spcAft>
                <a:spcPts val="0"/>
              </a:spcAft>
              <a:buSzPts val="8000"/>
              <a:buNone/>
              <a:defRPr sz="10666"/>
            </a:lvl8pPr>
            <a:lvl9pPr lvl="8" rtl="0">
              <a:spcBef>
                <a:spcPts val="0"/>
              </a:spcBef>
              <a:spcAft>
                <a:spcPts val="0"/>
              </a:spcAft>
              <a:buSzPts val="8000"/>
              <a:buNone/>
              <a:defRPr sz="10666"/>
            </a:lvl9pPr>
          </a:lstStyle>
          <a:p>
            <a:r>
              <a:t>xx%</a:t>
            </a:r>
          </a:p>
        </p:txBody>
      </p:sp>
      <p:sp>
        <p:nvSpPr>
          <p:cNvPr id="99" name="Google Shape;99;p11"/>
          <p:cNvSpPr txBox="1">
            <a:spLocks noGrp="1"/>
          </p:cNvSpPr>
          <p:nvPr>
            <p:ph type="subTitle" idx="1"/>
          </p:nvPr>
        </p:nvSpPr>
        <p:spPr>
          <a:xfrm flipH="1">
            <a:off x="4583000" y="3834667"/>
            <a:ext cx="3687200" cy="8320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6661941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35418238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1"/>
        <p:cNvGrpSpPr/>
        <p:nvPr/>
      </p:nvGrpSpPr>
      <p:grpSpPr>
        <a:xfrm>
          <a:off x="0" y="0"/>
          <a:ext cx="0" cy="0"/>
          <a:chOff x="0" y="0"/>
          <a:chExt cx="0" cy="0"/>
        </a:xfrm>
      </p:grpSpPr>
      <p:grpSp>
        <p:nvGrpSpPr>
          <p:cNvPr id="102" name="Google Shape;102;p13"/>
          <p:cNvGrpSpPr/>
          <p:nvPr/>
        </p:nvGrpSpPr>
        <p:grpSpPr>
          <a:xfrm>
            <a:off x="157999" y="153200"/>
            <a:ext cx="11876004" cy="6551600"/>
            <a:chOff x="118625" y="114900"/>
            <a:chExt cx="8907003" cy="4913700"/>
          </a:xfrm>
        </p:grpSpPr>
        <p:sp>
          <p:nvSpPr>
            <p:cNvPr id="103" name="Google Shape;103;p1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04" name="Google Shape;104;p13"/>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05" name="Google Shape;105;p1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13"/>
          <p:cNvSpPr txBox="1">
            <a:spLocks noGrp="1"/>
          </p:cNvSpPr>
          <p:nvPr>
            <p:ph type="title" hasCustomPrompt="1"/>
          </p:nvPr>
        </p:nvSpPr>
        <p:spPr>
          <a:xfrm>
            <a:off x="1815800" y="2521669"/>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09" name="Google Shape;109;p13"/>
          <p:cNvSpPr txBox="1">
            <a:spLocks noGrp="1"/>
          </p:cNvSpPr>
          <p:nvPr>
            <p:ph type="subTitle" idx="1"/>
          </p:nvPr>
        </p:nvSpPr>
        <p:spPr>
          <a:xfrm>
            <a:off x="3008832" y="2243467"/>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10" name="Google Shape;110;p13"/>
          <p:cNvSpPr txBox="1">
            <a:spLocks noGrp="1"/>
          </p:cNvSpPr>
          <p:nvPr>
            <p:ph type="subTitle" idx="2"/>
          </p:nvPr>
        </p:nvSpPr>
        <p:spPr>
          <a:xfrm>
            <a:off x="3008832" y="2702183"/>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11" name="Google Shape;111;p13"/>
          <p:cNvSpPr txBox="1">
            <a:spLocks noGrp="1"/>
          </p:cNvSpPr>
          <p:nvPr>
            <p:ph type="title" idx="3" hasCustomPrompt="1"/>
          </p:nvPr>
        </p:nvSpPr>
        <p:spPr>
          <a:xfrm>
            <a:off x="1815800" y="4494177"/>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12" name="Google Shape;112;p13"/>
          <p:cNvSpPr txBox="1">
            <a:spLocks noGrp="1"/>
          </p:cNvSpPr>
          <p:nvPr>
            <p:ph type="subTitle" idx="4"/>
          </p:nvPr>
        </p:nvSpPr>
        <p:spPr>
          <a:xfrm>
            <a:off x="3008832" y="4215981"/>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13" name="Google Shape;113;p13"/>
          <p:cNvSpPr txBox="1">
            <a:spLocks noGrp="1"/>
          </p:cNvSpPr>
          <p:nvPr>
            <p:ph type="subTitle" idx="5"/>
          </p:nvPr>
        </p:nvSpPr>
        <p:spPr>
          <a:xfrm>
            <a:off x="3008832" y="4674697"/>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14" name="Google Shape;114;p13"/>
          <p:cNvSpPr txBox="1">
            <a:spLocks noGrp="1"/>
          </p:cNvSpPr>
          <p:nvPr>
            <p:ph type="title" idx="6" hasCustomPrompt="1"/>
          </p:nvPr>
        </p:nvSpPr>
        <p:spPr>
          <a:xfrm>
            <a:off x="6684752" y="2521669"/>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15" name="Google Shape;115;p13"/>
          <p:cNvSpPr txBox="1">
            <a:spLocks noGrp="1"/>
          </p:cNvSpPr>
          <p:nvPr>
            <p:ph type="subTitle" idx="7"/>
          </p:nvPr>
        </p:nvSpPr>
        <p:spPr>
          <a:xfrm>
            <a:off x="7877800" y="2243467"/>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16" name="Google Shape;116;p13"/>
          <p:cNvSpPr txBox="1">
            <a:spLocks noGrp="1"/>
          </p:cNvSpPr>
          <p:nvPr>
            <p:ph type="subTitle" idx="8"/>
          </p:nvPr>
        </p:nvSpPr>
        <p:spPr>
          <a:xfrm>
            <a:off x="7877800" y="2702175"/>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17" name="Google Shape;117;p13"/>
          <p:cNvSpPr txBox="1">
            <a:spLocks noGrp="1"/>
          </p:cNvSpPr>
          <p:nvPr>
            <p:ph type="title" idx="9"/>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18" name="Google Shape;118;p13"/>
          <p:cNvSpPr txBox="1">
            <a:spLocks noGrp="1"/>
          </p:cNvSpPr>
          <p:nvPr>
            <p:ph type="title" idx="13" hasCustomPrompt="1"/>
          </p:nvPr>
        </p:nvSpPr>
        <p:spPr>
          <a:xfrm>
            <a:off x="6684752" y="4494193"/>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19" name="Google Shape;119;p13"/>
          <p:cNvSpPr txBox="1">
            <a:spLocks noGrp="1"/>
          </p:cNvSpPr>
          <p:nvPr>
            <p:ph type="subTitle" idx="14"/>
          </p:nvPr>
        </p:nvSpPr>
        <p:spPr>
          <a:xfrm>
            <a:off x="7877800" y="4215968"/>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20" name="Google Shape;120;p13"/>
          <p:cNvSpPr txBox="1">
            <a:spLocks noGrp="1"/>
          </p:cNvSpPr>
          <p:nvPr>
            <p:ph type="subTitle" idx="15"/>
          </p:nvPr>
        </p:nvSpPr>
        <p:spPr>
          <a:xfrm>
            <a:off x="7877800" y="4674700"/>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11021931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1"/>
        <p:cNvGrpSpPr/>
        <p:nvPr/>
      </p:nvGrpSpPr>
      <p:grpSpPr>
        <a:xfrm>
          <a:off x="0" y="0"/>
          <a:ext cx="0" cy="0"/>
          <a:chOff x="0" y="0"/>
          <a:chExt cx="0" cy="0"/>
        </a:xfrm>
      </p:grpSpPr>
      <p:grpSp>
        <p:nvGrpSpPr>
          <p:cNvPr id="122" name="Google Shape;122;p14"/>
          <p:cNvGrpSpPr/>
          <p:nvPr/>
        </p:nvGrpSpPr>
        <p:grpSpPr>
          <a:xfrm>
            <a:off x="157999" y="153200"/>
            <a:ext cx="11876004" cy="6551600"/>
            <a:chOff x="118625" y="114900"/>
            <a:chExt cx="8907003" cy="4913700"/>
          </a:xfrm>
        </p:grpSpPr>
        <p:sp>
          <p:nvSpPr>
            <p:cNvPr id="123" name="Google Shape;123;p14"/>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24" name="Google Shape;124;p1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25" name="Google Shape;125;p14"/>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4"/>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4"/>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14"/>
          <p:cNvSpPr txBox="1">
            <a:spLocks noGrp="1"/>
          </p:cNvSpPr>
          <p:nvPr>
            <p:ph type="title"/>
          </p:nvPr>
        </p:nvSpPr>
        <p:spPr>
          <a:xfrm>
            <a:off x="5936080" y="3357127"/>
            <a:ext cx="5132800" cy="10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333">
                <a:solidFill>
                  <a:schemeClr val="accent2"/>
                </a:solidFill>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29" name="Google Shape;129;p14"/>
          <p:cNvSpPr txBox="1">
            <a:spLocks noGrp="1"/>
          </p:cNvSpPr>
          <p:nvPr>
            <p:ph type="title" idx="2" hasCustomPrompt="1"/>
          </p:nvPr>
        </p:nvSpPr>
        <p:spPr>
          <a:xfrm>
            <a:off x="7627080" y="18634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30" name="Google Shape;130;p14"/>
          <p:cNvSpPr txBox="1">
            <a:spLocks noGrp="1"/>
          </p:cNvSpPr>
          <p:nvPr>
            <p:ph type="subTitle" idx="1"/>
          </p:nvPr>
        </p:nvSpPr>
        <p:spPr>
          <a:xfrm>
            <a:off x="6476280" y="4485303"/>
            <a:ext cx="4052400" cy="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8639072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131"/>
        <p:cNvGrpSpPr/>
        <p:nvPr/>
      </p:nvGrpSpPr>
      <p:grpSpPr>
        <a:xfrm>
          <a:off x="0" y="0"/>
          <a:ext cx="0" cy="0"/>
          <a:chOff x="0" y="0"/>
          <a:chExt cx="0" cy="0"/>
        </a:xfrm>
      </p:grpSpPr>
      <p:grpSp>
        <p:nvGrpSpPr>
          <p:cNvPr id="132" name="Google Shape;132;p15"/>
          <p:cNvGrpSpPr/>
          <p:nvPr/>
        </p:nvGrpSpPr>
        <p:grpSpPr>
          <a:xfrm>
            <a:off x="157999" y="153200"/>
            <a:ext cx="11876004" cy="6551600"/>
            <a:chOff x="118625" y="114900"/>
            <a:chExt cx="8907003" cy="4913700"/>
          </a:xfrm>
        </p:grpSpPr>
        <p:sp>
          <p:nvSpPr>
            <p:cNvPr id="133" name="Google Shape;133;p1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4" name="Google Shape;134;p1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35" name="Google Shape;135;p1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15"/>
          <p:cNvSpPr txBox="1">
            <a:spLocks noGrp="1"/>
          </p:cNvSpPr>
          <p:nvPr>
            <p:ph type="subTitle" idx="1"/>
          </p:nvPr>
        </p:nvSpPr>
        <p:spPr>
          <a:xfrm>
            <a:off x="3890467" y="3532349"/>
            <a:ext cx="5243200" cy="126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39" name="Google Shape;139;p15"/>
          <p:cNvSpPr txBox="1">
            <a:spLocks noGrp="1"/>
          </p:cNvSpPr>
          <p:nvPr>
            <p:ph type="title"/>
          </p:nvPr>
        </p:nvSpPr>
        <p:spPr>
          <a:xfrm>
            <a:off x="3890467" y="2026181"/>
            <a:ext cx="5243200" cy="16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11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414061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0"/>
        <p:cNvGrpSpPr/>
        <p:nvPr/>
      </p:nvGrpSpPr>
      <p:grpSpPr>
        <a:xfrm>
          <a:off x="0" y="0"/>
          <a:ext cx="0" cy="0"/>
          <a:chOff x="0" y="0"/>
          <a:chExt cx="0" cy="0"/>
        </a:xfrm>
      </p:grpSpPr>
      <p:grpSp>
        <p:nvGrpSpPr>
          <p:cNvPr id="141" name="Google Shape;141;p16"/>
          <p:cNvGrpSpPr/>
          <p:nvPr/>
        </p:nvGrpSpPr>
        <p:grpSpPr>
          <a:xfrm>
            <a:off x="157999" y="153200"/>
            <a:ext cx="11876004" cy="6551600"/>
            <a:chOff x="118625" y="114900"/>
            <a:chExt cx="8907003" cy="4913700"/>
          </a:xfrm>
        </p:grpSpPr>
        <p:sp>
          <p:nvSpPr>
            <p:cNvPr id="142" name="Google Shape;142;p1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3" name="Google Shape;143;p1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44" name="Google Shape;144;p1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16"/>
          <p:cNvSpPr txBox="1">
            <a:spLocks noGrp="1"/>
          </p:cNvSpPr>
          <p:nvPr>
            <p:ph type="title"/>
          </p:nvPr>
        </p:nvSpPr>
        <p:spPr>
          <a:xfrm>
            <a:off x="2555167" y="4354367"/>
            <a:ext cx="41036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48" name="Google Shape;148;p16"/>
          <p:cNvSpPr txBox="1">
            <a:spLocks noGrp="1"/>
          </p:cNvSpPr>
          <p:nvPr>
            <p:ph type="subTitle" idx="1"/>
          </p:nvPr>
        </p:nvSpPr>
        <p:spPr>
          <a:xfrm>
            <a:off x="2555167" y="1780800"/>
            <a:ext cx="4103600" cy="257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933"/>
            </a:lvl1pPr>
            <a:lvl2pPr lvl="1" algn="ctr" rtl="0">
              <a:spcBef>
                <a:spcPts val="0"/>
              </a:spcBef>
              <a:spcAft>
                <a:spcPts val="0"/>
              </a:spcAft>
              <a:buNone/>
              <a:defRPr sz="2933"/>
            </a:lvl2pPr>
            <a:lvl3pPr lvl="2" algn="ctr" rtl="0">
              <a:spcBef>
                <a:spcPts val="0"/>
              </a:spcBef>
              <a:spcAft>
                <a:spcPts val="0"/>
              </a:spcAft>
              <a:buNone/>
              <a:defRPr sz="2933"/>
            </a:lvl3pPr>
            <a:lvl4pPr lvl="3" algn="ctr" rtl="0">
              <a:spcBef>
                <a:spcPts val="0"/>
              </a:spcBef>
              <a:spcAft>
                <a:spcPts val="0"/>
              </a:spcAft>
              <a:buNone/>
              <a:defRPr sz="2933"/>
            </a:lvl4pPr>
            <a:lvl5pPr lvl="4" algn="ctr" rtl="0">
              <a:spcBef>
                <a:spcPts val="0"/>
              </a:spcBef>
              <a:spcAft>
                <a:spcPts val="0"/>
              </a:spcAft>
              <a:buNone/>
              <a:defRPr sz="2933"/>
            </a:lvl5pPr>
            <a:lvl6pPr lvl="5" algn="ctr" rtl="0">
              <a:spcBef>
                <a:spcPts val="0"/>
              </a:spcBef>
              <a:spcAft>
                <a:spcPts val="0"/>
              </a:spcAft>
              <a:buNone/>
              <a:defRPr sz="2933"/>
            </a:lvl6pPr>
            <a:lvl7pPr lvl="6" algn="ctr" rtl="0">
              <a:spcBef>
                <a:spcPts val="0"/>
              </a:spcBef>
              <a:spcAft>
                <a:spcPts val="0"/>
              </a:spcAft>
              <a:buNone/>
              <a:defRPr sz="2933"/>
            </a:lvl7pPr>
            <a:lvl8pPr lvl="7" algn="ctr" rtl="0">
              <a:spcBef>
                <a:spcPts val="0"/>
              </a:spcBef>
              <a:spcAft>
                <a:spcPts val="0"/>
              </a:spcAft>
              <a:buNone/>
              <a:defRPr sz="2933"/>
            </a:lvl8pPr>
            <a:lvl9pPr lvl="8" algn="ctr" rtl="0">
              <a:spcBef>
                <a:spcPts val="0"/>
              </a:spcBef>
              <a:spcAft>
                <a:spcPts val="0"/>
              </a:spcAft>
              <a:buNone/>
              <a:defRPr sz="2933"/>
            </a:lvl9pPr>
          </a:lstStyle>
          <a:p>
            <a:endParaRPr/>
          </a:p>
        </p:txBody>
      </p:sp>
    </p:spTree>
    <p:extLst>
      <p:ext uri="{BB962C8B-B14F-4D97-AF65-F5344CB8AC3E}">
        <p14:creationId xmlns:p14="http://schemas.microsoft.com/office/powerpoint/2010/main" val="31329441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9"/>
        <p:cNvGrpSpPr/>
        <p:nvPr/>
      </p:nvGrpSpPr>
      <p:grpSpPr>
        <a:xfrm>
          <a:off x="0" y="0"/>
          <a:ext cx="0" cy="0"/>
          <a:chOff x="0" y="0"/>
          <a:chExt cx="0" cy="0"/>
        </a:xfrm>
      </p:grpSpPr>
      <p:grpSp>
        <p:nvGrpSpPr>
          <p:cNvPr id="150" name="Google Shape;150;p17"/>
          <p:cNvGrpSpPr/>
          <p:nvPr/>
        </p:nvGrpSpPr>
        <p:grpSpPr>
          <a:xfrm>
            <a:off x="157999" y="153200"/>
            <a:ext cx="11876004" cy="6551600"/>
            <a:chOff x="118625" y="114900"/>
            <a:chExt cx="8907003" cy="4913700"/>
          </a:xfrm>
        </p:grpSpPr>
        <p:sp>
          <p:nvSpPr>
            <p:cNvPr id="151" name="Google Shape;151;p17"/>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52" name="Google Shape;152;p17"/>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53" name="Google Shape;153;p17"/>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7"/>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7"/>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17"/>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157" name="Google Shape;157;p17"/>
          <p:cNvSpPr txBox="1">
            <a:spLocks noGrp="1"/>
          </p:cNvSpPr>
          <p:nvPr>
            <p:ph type="subTitle" idx="1"/>
          </p:nvPr>
        </p:nvSpPr>
        <p:spPr>
          <a:xfrm>
            <a:off x="4784333" y="4066959"/>
            <a:ext cx="3284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58" name="Google Shape;158;p17"/>
          <p:cNvSpPr txBox="1">
            <a:spLocks noGrp="1"/>
          </p:cNvSpPr>
          <p:nvPr>
            <p:ph type="subTitle" idx="2"/>
          </p:nvPr>
        </p:nvSpPr>
        <p:spPr>
          <a:xfrm>
            <a:off x="4784333" y="4564632"/>
            <a:ext cx="32844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9" name="Google Shape;159;p17"/>
          <p:cNvSpPr txBox="1">
            <a:spLocks noGrp="1"/>
          </p:cNvSpPr>
          <p:nvPr>
            <p:ph type="subTitle" idx="3"/>
          </p:nvPr>
        </p:nvSpPr>
        <p:spPr>
          <a:xfrm>
            <a:off x="4784333" y="1855759"/>
            <a:ext cx="3284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60" name="Google Shape;160;p17"/>
          <p:cNvSpPr txBox="1">
            <a:spLocks noGrp="1"/>
          </p:cNvSpPr>
          <p:nvPr>
            <p:ph type="subTitle" idx="4"/>
          </p:nvPr>
        </p:nvSpPr>
        <p:spPr>
          <a:xfrm>
            <a:off x="4784333" y="2353441"/>
            <a:ext cx="32844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4727427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1"/>
        <p:cNvGrpSpPr/>
        <p:nvPr/>
      </p:nvGrpSpPr>
      <p:grpSpPr>
        <a:xfrm>
          <a:off x="0" y="0"/>
          <a:ext cx="0" cy="0"/>
          <a:chOff x="0" y="0"/>
          <a:chExt cx="0" cy="0"/>
        </a:xfrm>
      </p:grpSpPr>
      <p:grpSp>
        <p:nvGrpSpPr>
          <p:cNvPr id="162" name="Google Shape;162;p18"/>
          <p:cNvGrpSpPr/>
          <p:nvPr/>
        </p:nvGrpSpPr>
        <p:grpSpPr>
          <a:xfrm>
            <a:off x="157999" y="153200"/>
            <a:ext cx="11876004" cy="6551600"/>
            <a:chOff x="118625" y="114900"/>
            <a:chExt cx="8907003" cy="4913700"/>
          </a:xfrm>
        </p:grpSpPr>
        <p:sp>
          <p:nvSpPr>
            <p:cNvPr id="163" name="Google Shape;163;p18"/>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64" name="Google Shape;164;p1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65" name="Google Shape;165;p18"/>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8"/>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8"/>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18"/>
          <p:cNvSpPr txBox="1">
            <a:spLocks noGrp="1"/>
          </p:cNvSpPr>
          <p:nvPr>
            <p:ph type="title"/>
          </p:nvPr>
        </p:nvSpPr>
        <p:spPr>
          <a:xfrm>
            <a:off x="1425133" y="516800"/>
            <a:ext cx="7243200" cy="789600"/>
          </a:xfrm>
          <a:prstGeom prst="rect">
            <a:avLst/>
          </a:prstGeom>
          <a:noFill/>
        </p:spPr>
        <p:txBody>
          <a:bodyPr spcFirstLastPara="1" wrap="square" lIns="91425" tIns="91425" rIns="91425" bIns="91425" anchor="t" anchorCtr="0">
            <a:noAutofit/>
          </a:bodyPr>
          <a:lstStyle>
            <a:lvl1pPr lvl="0" algn="l"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69" name="Google Shape;169;p18"/>
          <p:cNvSpPr txBox="1">
            <a:spLocks noGrp="1"/>
          </p:cNvSpPr>
          <p:nvPr>
            <p:ph type="body" idx="1"/>
          </p:nvPr>
        </p:nvSpPr>
        <p:spPr>
          <a:xfrm>
            <a:off x="6440467" y="1433467"/>
            <a:ext cx="4791600" cy="4711200"/>
          </a:xfrm>
          <a:prstGeom prst="rect">
            <a:avLst/>
          </a:prstGeom>
          <a:noFill/>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vl1pPr>
            <a:lvl2pPr marL="1219170" lvl="1" indent="-440256" rtl="0">
              <a:lnSpc>
                <a:spcPct val="100000"/>
              </a:lnSpc>
              <a:spcBef>
                <a:spcPts val="0"/>
              </a:spcBef>
              <a:spcAft>
                <a:spcPts val="0"/>
              </a:spcAft>
              <a:buSzPts val="1600"/>
              <a:buChar char="○"/>
              <a:defRPr/>
            </a:lvl2pPr>
            <a:lvl3pPr marL="1828754" lvl="2" indent="-440256" rtl="0">
              <a:lnSpc>
                <a:spcPct val="100000"/>
              </a:lnSpc>
              <a:spcBef>
                <a:spcPts val="0"/>
              </a:spcBef>
              <a:spcAft>
                <a:spcPts val="0"/>
              </a:spcAft>
              <a:buSzPts val="1600"/>
              <a:buChar char="■"/>
              <a:defRPr/>
            </a:lvl3pPr>
            <a:lvl4pPr marL="2438339" lvl="3" indent="-440256" rtl="0">
              <a:lnSpc>
                <a:spcPct val="100000"/>
              </a:lnSpc>
              <a:spcBef>
                <a:spcPts val="0"/>
              </a:spcBef>
              <a:spcAft>
                <a:spcPts val="0"/>
              </a:spcAft>
              <a:buSzPts val="1600"/>
              <a:buChar char="●"/>
              <a:defRPr/>
            </a:lvl4pPr>
            <a:lvl5pPr marL="3047924" lvl="4" indent="-440256" rtl="0">
              <a:lnSpc>
                <a:spcPct val="100000"/>
              </a:lnSpc>
              <a:spcBef>
                <a:spcPts val="0"/>
              </a:spcBef>
              <a:spcAft>
                <a:spcPts val="0"/>
              </a:spcAft>
              <a:buSzPts val="1600"/>
              <a:buChar char="○"/>
              <a:defRPr/>
            </a:lvl5pPr>
            <a:lvl6pPr marL="3657509" lvl="5" indent="-440256" rtl="0">
              <a:lnSpc>
                <a:spcPct val="100000"/>
              </a:lnSpc>
              <a:spcBef>
                <a:spcPts val="0"/>
              </a:spcBef>
              <a:spcAft>
                <a:spcPts val="0"/>
              </a:spcAft>
              <a:buSzPts val="1600"/>
              <a:buChar char="■"/>
              <a:defRPr/>
            </a:lvl6pPr>
            <a:lvl7pPr marL="4267093" lvl="6" indent="-440256" rtl="0">
              <a:lnSpc>
                <a:spcPct val="100000"/>
              </a:lnSpc>
              <a:spcBef>
                <a:spcPts val="0"/>
              </a:spcBef>
              <a:spcAft>
                <a:spcPts val="0"/>
              </a:spcAft>
              <a:buSzPts val="1600"/>
              <a:buChar char="●"/>
              <a:defRPr/>
            </a:lvl7pPr>
            <a:lvl8pPr marL="4876678" lvl="7" indent="-440256" rtl="0">
              <a:lnSpc>
                <a:spcPct val="100000"/>
              </a:lnSpc>
              <a:spcBef>
                <a:spcPts val="0"/>
              </a:spcBef>
              <a:spcAft>
                <a:spcPts val="0"/>
              </a:spcAft>
              <a:buSzPts val="1600"/>
              <a:buChar char="○"/>
              <a:defRPr/>
            </a:lvl8pPr>
            <a:lvl9pPr marL="5486263" lvl="8" indent="-440256" rtl="0">
              <a:lnSpc>
                <a:spcPct val="100000"/>
              </a:lnSpc>
              <a:spcBef>
                <a:spcPts val="0"/>
              </a:spcBef>
              <a:spcAft>
                <a:spcPts val="0"/>
              </a:spcAft>
              <a:buSzPts val="1600"/>
              <a:buChar char="■"/>
              <a:defRPr/>
            </a:lvl9pPr>
          </a:lstStyle>
          <a:p>
            <a:endParaRPr/>
          </a:p>
        </p:txBody>
      </p:sp>
      <p:sp>
        <p:nvSpPr>
          <p:cNvPr id="170" name="Google Shape;170;p18"/>
          <p:cNvSpPr txBox="1">
            <a:spLocks noGrp="1"/>
          </p:cNvSpPr>
          <p:nvPr>
            <p:ph type="body" idx="2"/>
          </p:nvPr>
        </p:nvSpPr>
        <p:spPr>
          <a:xfrm>
            <a:off x="1425133" y="1433467"/>
            <a:ext cx="4791600" cy="4711200"/>
          </a:xfrm>
          <a:prstGeom prst="rect">
            <a:avLst/>
          </a:prstGeom>
          <a:noFill/>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vl1pPr>
            <a:lvl2pPr marL="1219170" lvl="1" indent="-440256" rtl="0">
              <a:lnSpc>
                <a:spcPct val="100000"/>
              </a:lnSpc>
              <a:spcBef>
                <a:spcPts val="0"/>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22082982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1"/>
        <p:cNvGrpSpPr/>
        <p:nvPr/>
      </p:nvGrpSpPr>
      <p:grpSpPr>
        <a:xfrm>
          <a:off x="0" y="0"/>
          <a:ext cx="0" cy="0"/>
          <a:chOff x="0" y="0"/>
          <a:chExt cx="0" cy="0"/>
        </a:xfrm>
      </p:grpSpPr>
      <p:grpSp>
        <p:nvGrpSpPr>
          <p:cNvPr id="172" name="Google Shape;172;p19"/>
          <p:cNvGrpSpPr/>
          <p:nvPr/>
        </p:nvGrpSpPr>
        <p:grpSpPr>
          <a:xfrm>
            <a:off x="157999" y="153200"/>
            <a:ext cx="11876004" cy="6551600"/>
            <a:chOff x="118625" y="114900"/>
            <a:chExt cx="8907003" cy="4913700"/>
          </a:xfrm>
        </p:grpSpPr>
        <p:sp>
          <p:nvSpPr>
            <p:cNvPr id="173" name="Google Shape;173;p1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74" name="Google Shape;174;p1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75" name="Google Shape;175;p19"/>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19"/>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79" name="Google Shape;179;p19"/>
          <p:cNvSpPr txBox="1">
            <a:spLocks noGrp="1"/>
          </p:cNvSpPr>
          <p:nvPr>
            <p:ph type="title" idx="2" hasCustomPrompt="1"/>
          </p:nvPr>
        </p:nvSpPr>
        <p:spPr>
          <a:xfrm>
            <a:off x="2405152" y="2663437"/>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80" name="Google Shape;180;p19"/>
          <p:cNvSpPr txBox="1">
            <a:spLocks noGrp="1"/>
          </p:cNvSpPr>
          <p:nvPr>
            <p:ph type="subTitle" idx="1"/>
          </p:nvPr>
        </p:nvSpPr>
        <p:spPr>
          <a:xfrm>
            <a:off x="1637952" y="3731479"/>
            <a:ext cx="2715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81" name="Google Shape;181;p19"/>
          <p:cNvSpPr txBox="1">
            <a:spLocks noGrp="1"/>
          </p:cNvSpPr>
          <p:nvPr>
            <p:ph type="subTitle" idx="3"/>
          </p:nvPr>
        </p:nvSpPr>
        <p:spPr>
          <a:xfrm>
            <a:off x="1637952" y="4226679"/>
            <a:ext cx="27156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2" name="Google Shape;182;p19"/>
          <p:cNvSpPr txBox="1">
            <a:spLocks noGrp="1"/>
          </p:cNvSpPr>
          <p:nvPr>
            <p:ph type="title" idx="4" hasCustomPrompt="1"/>
          </p:nvPr>
        </p:nvSpPr>
        <p:spPr>
          <a:xfrm>
            <a:off x="5835933" y="2663437"/>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83" name="Google Shape;183;p19"/>
          <p:cNvSpPr txBox="1">
            <a:spLocks noGrp="1"/>
          </p:cNvSpPr>
          <p:nvPr>
            <p:ph type="subTitle" idx="5"/>
          </p:nvPr>
        </p:nvSpPr>
        <p:spPr>
          <a:xfrm>
            <a:off x="5068733" y="3731479"/>
            <a:ext cx="2715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84" name="Google Shape;184;p19"/>
          <p:cNvSpPr txBox="1">
            <a:spLocks noGrp="1"/>
          </p:cNvSpPr>
          <p:nvPr>
            <p:ph type="subTitle" idx="6"/>
          </p:nvPr>
        </p:nvSpPr>
        <p:spPr>
          <a:xfrm>
            <a:off x="5068733" y="4226679"/>
            <a:ext cx="27156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5" name="Google Shape;185;p19"/>
          <p:cNvSpPr txBox="1">
            <a:spLocks noGrp="1"/>
          </p:cNvSpPr>
          <p:nvPr>
            <p:ph type="title" idx="7" hasCustomPrompt="1"/>
          </p:nvPr>
        </p:nvSpPr>
        <p:spPr>
          <a:xfrm>
            <a:off x="9265736" y="2663437"/>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86" name="Google Shape;186;p19"/>
          <p:cNvSpPr txBox="1">
            <a:spLocks noGrp="1"/>
          </p:cNvSpPr>
          <p:nvPr>
            <p:ph type="subTitle" idx="8"/>
          </p:nvPr>
        </p:nvSpPr>
        <p:spPr>
          <a:xfrm>
            <a:off x="8498536" y="3731479"/>
            <a:ext cx="2715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87" name="Google Shape;187;p19"/>
          <p:cNvSpPr txBox="1">
            <a:spLocks noGrp="1"/>
          </p:cNvSpPr>
          <p:nvPr>
            <p:ph type="subTitle" idx="9"/>
          </p:nvPr>
        </p:nvSpPr>
        <p:spPr>
          <a:xfrm>
            <a:off x="8498536" y="4226679"/>
            <a:ext cx="27156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36339239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88"/>
        <p:cNvGrpSpPr/>
        <p:nvPr/>
      </p:nvGrpSpPr>
      <p:grpSpPr>
        <a:xfrm>
          <a:off x="0" y="0"/>
          <a:ext cx="0" cy="0"/>
          <a:chOff x="0" y="0"/>
          <a:chExt cx="0" cy="0"/>
        </a:xfrm>
      </p:grpSpPr>
      <p:grpSp>
        <p:nvGrpSpPr>
          <p:cNvPr id="189" name="Google Shape;189;p20"/>
          <p:cNvGrpSpPr/>
          <p:nvPr/>
        </p:nvGrpSpPr>
        <p:grpSpPr>
          <a:xfrm>
            <a:off x="157999" y="153200"/>
            <a:ext cx="11876004" cy="6551600"/>
            <a:chOff x="118625" y="114900"/>
            <a:chExt cx="8907003" cy="4913700"/>
          </a:xfrm>
        </p:grpSpPr>
        <p:sp>
          <p:nvSpPr>
            <p:cNvPr id="190" name="Google Shape;190;p20"/>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91" name="Google Shape;191;p20"/>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92" name="Google Shape;192;p20"/>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0"/>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0"/>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20"/>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96" name="Google Shape;196;p20"/>
          <p:cNvSpPr txBox="1">
            <a:spLocks noGrp="1"/>
          </p:cNvSpPr>
          <p:nvPr>
            <p:ph type="subTitle" idx="1"/>
          </p:nvPr>
        </p:nvSpPr>
        <p:spPr>
          <a:xfrm>
            <a:off x="1531567" y="4414121"/>
            <a:ext cx="2928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97" name="Google Shape;197;p20"/>
          <p:cNvSpPr txBox="1">
            <a:spLocks noGrp="1"/>
          </p:cNvSpPr>
          <p:nvPr>
            <p:ph type="subTitle" idx="2"/>
          </p:nvPr>
        </p:nvSpPr>
        <p:spPr>
          <a:xfrm>
            <a:off x="1531567" y="4941580"/>
            <a:ext cx="29284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98" name="Google Shape;198;p20"/>
          <p:cNvSpPr txBox="1">
            <a:spLocks noGrp="1"/>
          </p:cNvSpPr>
          <p:nvPr>
            <p:ph type="subTitle" idx="3"/>
          </p:nvPr>
        </p:nvSpPr>
        <p:spPr>
          <a:xfrm>
            <a:off x="4965216" y="4404133"/>
            <a:ext cx="2928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99" name="Google Shape;199;p20"/>
          <p:cNvSpPr txBox="1">
            <a:spLocks noGrp="1"/>
          </p:cNvSpPr>
          <p:nvPr>
            <p:ph type="subTitle" idx="4"/>
          </p:nvPr>
        </p:nvSpPr>
        <p:spPr>
          <a:xfrm>
            <a:off x="4965216" y="4931592"/>
            <a:ext cx="29284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0" name="Google Shape;200;p20"/>
          <p:cNvSpPr txBox="1">
            <a:spLocks noGrp="1"/>
          </p:cNvSpPr>
          <p:nvPr>
            <p:ph type="subTitle" idx="5"/>
          </p:nvPr>
        </p:nvSpPr>
        <p:spPr>
          <a:xfrm>
            <a:off x="8398867" y="4404133"/>
            <a:ext cx="2928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01" name="Google Shape;201;p20"/>
          <p:cNvSpPr txBox="1">
            <a:spLocks noGrp="1"/>
          </p:cNvSpPr>
          <p:nvPr>
            <p:ph type="subTitle" idx="6"/>
          </p:nvPr>
        </p:nvSpPr>
        <p:spPr>
          <a:xfrm>
            <a:off x="8398867" y="4931592"/>
            <a:ext cx="29284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1680992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00"/>
        <p:cNvGrpSpPr/>
        <p:nvPr/>
      </p:nvGrpSpPr>
      <p:grpSpPr>
        <a:xfrm>
          <a:off x="0" y="0"/>
          <a:ext cx="0" cy="0"/>
          <a:chOff x="0" y="0"/>
          <a:chExt cx="0" cy="0"/>
        </a:xfrm>
      </p:grpSpPr>
      <p:sp>
        <p:nvSpPr>
          <p:cNvPr id="501" name="Google Shape;501;p1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502" name="Google Shape;502;p1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503" name="Google Shape;503;p1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04" name="Google Shape;504;p17"/>
          <p:cNvGrpSpPr/>
          <p:nvPr/>
        </p:nvGrpSpPr>
        <p:grpSpPr>
          <a:xfrm>
            <a:off x="898110" y="928367"/>
            <a:ext cx="432433" cy="5001400"/>
            <a:chOff x="673581" y="696275"/>
            <a:chExt cx="324325" cy="3751050"/>
          </a:xfrm>
        </p:grpSpPr>
        <p:grpSp>
          <p:nvGrpSpPr>
            <p:cNvPr id="505" name="Google Shape;505;p17"/>
            <p:cNvGrpSpPr/>
            <p:nvPr/>
          </p:nvGrpSpPr>
          <p:grpSpPr>
            <a:xfrm rot="-5400000">
              <a:off x="-918069" y="2531350"/>
              <a:ext cx="3751050" cy="80900"/>
              <a:chOff x="1871500" y="2227875"/>
              <a:chExt cx="3751050" cy="80900"/>
            </a:xfrm>
          </p:grpSpPr>
          <p:sp>
            <p:nvSpPr>
              <p:cNvPr id="506" name="Google Shape;506;p1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1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1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1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1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1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1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1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1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1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1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1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1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9" name="Google Shape;519;p1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1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1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1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1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1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1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1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1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1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1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1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1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32" name="Google Shape;532;p17"/>
          <p:cNvSpPr txBox="1">
            <a:spLocks noGrp="1"/>
          </p:cNvSpPr>
          <p:nvPr>
            <p:ph type="subTitle" idx="1"/>
          </p:nvPr>
        </p:nvSpPr>
        <p:spPr>
          <a:xfrm>
            <a:off x="5709759"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7"/>
          <p:cNvSpPr txBox="1">
            <a:spLocks noGrp="1"/>
          </p:cNvSpPr>
          <p:nvPr>
            <p:ph type="subTitle" idx="2"/>
          </p:nvPr>
        </p:nvSpPr>
        <p:spPr>
          <a:xfrm>
            <a:off x="5709759"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534" name="Google Shape;534;p17"/>
          <p:cNvSpPr txBox="1">
            <a:spLocks noGrp="1"/>
          </p:cNvSpPr>
          <p:nvPr>
            <p:ph type="subTitle" idx="3"/>
          </p:nvPr>
        </p:nvSpPr>
        <p:spPr>
          <a:xfrm>
            <a:off x="8490733"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17"/>
          <p:cNvSpPr txBox="1">
            <a:spLocks noGrp="1"/>
          </p:cNvSpPr>
          <p:nvPr>
            <p:ph type="subTitle" idx="4"/>
          </p:nvPr>
        </p:nvSpPr>
        <p:spPr>
          <a:xfrm>
            <a:off x="8490733"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536" name="Google Shape;536;p17"/>
          <p:cNvSpPr txBox="1">
            <a:spLocks noGrp="1"/>
          </p:cNvSpPr>
          <p:nvPr>
            <p:ph type="subTitle" idx="5"/>
          </p:nvPr>
        </p:nvSpPr>
        <p:spPr>
          <a:xfrm>
            <a:off x="8490733"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17"/>
          <p:cNvSpPr txBox="1">
            <a:spLocks noGrp="1"/>
          </p:cNvSpPr>
          <p:nvPr>
            <p:ph type="subTitle" idx="6"/>
          </p:nvPr>
        </p:nvSpPr>
        <p:spPr>
          <a:xfrm>
            <a:off x="8490733"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538" name="Google Shape;538;p17"/>
          <p:cNvSpPr txBox="1">
            <a:spLocks noGrp="1"/>
          </p:cNvSpPr>
          <p:nvPr>
            <p:ph type="subTitle" idx="7"/>
          </p:nvPr>
        </p:nvSpPr>
        <p:spPr>
          <a:xfrm>
            <a:off x="5709759"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17"/>
          <p:cNvSpPr txBox="1">
            <a:spLocks noGrp="1"/>
          </p:cNvSpPr>
          <p:nvPr>
            <p:ph type="subTitle" idx="8"/>
          </p:nvPr>
        </p:nvSpPr>
        <p:spPr>
          <a:xfrm>
            <a:off x="5709759"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18319684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2"/>
        <p:cNvGrpSpPr/>
        <p:nvPr/>
      </p:nvGrpSpPr>
      <p:grpSpPr>
        <a:xfrm>
          <a:off x="0" y="0"/>
          <a:ext cx="0" cy="0"/>
          <a:chOff x="0" y="0"/>
          <a:chExt cx="0" cy="0"/>
        </a:xfrm>
      </p:grpSpPr>
      <p:grpSp>
        <p:nvGrpSpPr>
          <p:cNvPr id="203" name="Google Shape;203;p21"/>
          <p:cNvGrpSpPr/>
          <p:nvPr/>
        </p:nvGrpSpPr>
        <p:grpSpPr>
          <a:xfrm>
            <a:off x="157999" y="153200"/>
            <a:ext cx="11876004" cy="6551600"/>
            <a:chOff x="118625" y="114900"/>
            <a:chExt cx="8907003" cy="4913700"/>
          </a:xfrm>
        </p:grpSpPr>
        <p:sp>
          <p:nvSpPr>
            <p:cNvPr id="204" name="Google Shape;204;p21"/>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05" name="Google Shape;205;p2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06" name="Google Shape;206;p21"/>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1"/>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1"/>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21"/>
          <p:cNvSpPr txBox="1">
            <a:spLocks noGrp="1"/>
          </p:cNvSpPr>
          <p:nvPr>
            <p:ph type="subTitle" idx="1"/>
          </p:nvPr>
        </p:nvSpPr>
        <p:spPr>
          <a:xfrm>
            <a:off x="1686167"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0" name="Google Shape;210;p21"/>
          <p:cNvSpPr txBox="1">
            <a:spLocks noGrp="1"/>
          </p:cNvSpPr>
          <p:nvPr>
            <p:ph type="subTitle" idx="2"/>
          </p:nvPr>
        </p:nvSpPr>
        <p:spPr>
          <a:xfrm>
            <a:off x="1686167" y="23534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11" name="Google Shape;211;p21"/>
          <p:cNvSpPr txBox="1">
            <a:spLocks noGrp="1"/>
          </p:cNvSpPr>
          <p:nvPr>
            <p:ph type="subTitle" idx="3"/>
          </p:nvPr>
        </p:nvSpPr>
        <p:spPr>
          <a:xfrm>
            <a:off x="8546733"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2" name="Google Shape;212;p21"/>
          <p:cNvSpPr txBox="1">
            <a:spLocks noGrp="1"/>
          </p:cNvSpPr>
          <p:nvPr>
            <p:ph type="subTitle" idx="4"/>
          </p:nvPr>
        </p:nvSpPr>
        <p:spPr>
          <a:xfrm>
            <a:off x="8546733" y="23534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13" name="Google Shape;213;p21"/>
          <p:cNvSpPr txBox="1">
            <a:spLocks noGrp="1"/>
          </p:cNvSpPr>
          <p:nvPr>
            <p:ph type="subTitle" idx="5"/>
          </p:nvPr>
        </p:nvSpPr>
        <p:spPr>
          <a:xfrm>
            <a:off x="1686167"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4" name="Google Shape;214;p21"/>
          <p:cNvSpPr txBox="1">
            <a:spLocks noGrp="1"/>
          </p:cNvSpPr>
          <p:nvPr>
            <p:ph type="subTitle" idx="6"/>
          </p:nvPr>
        </p:nvSpPr>
        <p:spPr>
          <a:xfrm>
            <a:off x="1686167" y="45646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15" name="Google Shape;215;p21"/>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216" name="Google Shape;216;p21"/>
          <p:cNvSpPr txBox="1">
            <a:spLocks noGrp="1"/>
          </p:cNvSpPr>
          <p:nvPr>
            <p:ph type="subTitle" idx="7"/>
          </p:nvPr>
        </p:nvSpPr>
        <p:spPr>
          <a:xfrm>
            <a:off x="8546733"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7" name="Google Shape;217;p21"/>
          <p:cNvSpPr txBox="1">
            <a:spLocks noGrp="1"/>
          </p:cNvSpPr>
          <p:nvPr>
            <p:ph type="subTitle" idx="8"/>
          </p:nvPr>
        </p:nvSpPr>
        <p:spPr>
          <a:xfrm>
            <a:off x="8546733" y="45646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5911391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8"/>
        <p:cNvGrpSpPr/>
        <p:nvPr/>
      </p:nvGrpSpPr>
      <p:grpSpPr>
        <a:xfrm>
          <a:off x="0" y="0"/>
          <a:ext cx="0" cy="0"/>
          <a:chOff x="0" y="0"/>
          <a:chExt cx="0" cy="0"/>
        </a:xfrm>
      </p:grpSpPr>
      <p:grpSp>
        <p:nvGrpSpPr>
          <p:cNvPr id="219" name="Google Shape;219;p22"/>
          <p:cNvGrpSpPr/>
          <p:nvPr/>
        </p:nvGrpSpPr>
        <p:grpSpPr>
          <a:xfrm>
            <a:off x="157999" y="153200"/>
            <a:ext cx="11876004" cy="6551600"/>
            <a:chOff x="118625" y="114900"/>
            <a:chExt cx="8907003" cy="4913700"/>
          </a:xfrm>
        </p:grpSpPr>
        <p:sp>
          <p:nvSpPr>
            <p:cNvPr id="220" name="Google Shape;220;p2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21" name="Google Shape;221;p22"/>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22" name="Google Shape;222;p22"/>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22"/>
          <p:cNvSpPr txBox="1">
            <a:spLocks noGrp="1"/>
          </p:cNvSpPr>
          <p:nvPr>
            <p:ph type="subTitle" idx="1"/>
          </p:nvPr>
        </p:nvSpPr>
        <p:spPr>
          <a:xfrm>
            <a:off x="1787767"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26" name="Google Shape;226;p22"/>
          <p:cNvSpPr txBox="1">
            <a:spLocks noGrp="1"/>
          </p:cNvSpPr>
          <p:nvPr>
            <p:ph type="subTitle" idx="2"/>
          </p:nvPr>
        </p:nvSpPr>
        <p:spPr>
          <a:xfrm>
            <a:off x="1787767" y="45646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27" name="Google Shape;227;p22"/>
          <p:cNvSpPr txBox="1">
            <a:spLocks noGrp="1"/>
          </p:cNvSpPr>
          <p:nvPr>
            <p:ph type="subTitle" idx="3"/>
          </p:nvPr>
        </p:nvSpPr>
        <p:spPr>
          <a:xfrm>
            <a:off x="5119200"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28" name="Google Shape;228;p22"/>
          <p:cNvSpPr txBox="1">
            <a:spLocks noGrp="1"/>
          </p:cNvSpPr>
          <p:nvPr>
            <p:ph type="subTitle" idx="4"/>
          </p:nvPr>
        </p:nvSpPr>
        <p:spPr>
          <a:xfrm>
            <a:off x="5119200" y="45646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29" name="Google Shape;229;p22"/>
          <p:cNvSpPr txBox="1">
            <a:spLocks noGrp="1"/>
          </p:cNvSpPr>
          <p:nvPr>
            <p:ph type="subTitle" idx="5"/>
          </p:nvPr>
        </p:nvSpPr>
        <p:spPr>
          <a:xfrm>
            <a:off x="8450633" y="4066959"/>
            <a:ext cx="2619200" cy="49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0" name="Google Shape;230;p22"/>
          <p:cNvSpPr txBox="1">
            <a:spLocks noGrp="1"/>
          </p:cNvSpPr>
          <p:nvPr>
            <p:ph type="subTitle" idx="6"/>
          </p:nvPr>
        </p:nvSpPr>
        <p:spPr>
          <a:xfrm>
            <a:off x="8450633" y="45646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31" name="Google Shape;231;p22"/>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2" name="Google Shape;232;p22"/>
          <p:cNvSpPr txBox="1">
            <a:spLocks noGrp="1"/>
          </p:cNvSpPr>
          <p:nvPr>
            <p:ph type="subTitle" idx="7"/>
          </p:nvPr>
        </p:nvSpPr>
        <p:spPr>
          <a:xfrm>
            <a:off x="1787767"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3" name="Google Shape;233;p22"/>
          <p:cNvSpPr txBox="1">
            <a:spLocks noGrp="1"/>
          </p:cNvSpPr>
          <p:nvPr>
            <p:ph type="subTitle" idx="8"/>
          </p:nvPr>
        </p:nvSpPr>
        <p:spPr>
          <a:xfrm>
            <a:off x="1787767" y="23534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34" name="Google Shape;234;p22"/>
          <p:cNvSpPr txBox="1">
            <a:spLocks noGrp="1"/>
          </p:cNvSpPr>
          <p:nvPr>
            <p:ph type="subTitle" idx="9"/>
          </p:nvPr>
        </p:nvSpPr>
        <p:spPr>
          <a:xfrm>
            <a:off x="5119200"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5" name="Google Shape;235;p22"/>
          <p:cNvSpPr txBox="1">
            <a:spLocks noGrp="1"/>
          </p:cNvSpPr>
          <p:nvPr>
            <p:ph type="subTitle" idx="13"/>
          </p:nvPr>
        </p:nvSpPr>
        <p:spPr>
          <a:xfrm>
            <a:off x="5119200" y="23534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36" name="Google Shape;236;p22"/>
          <p:cNvSpPr txBox="1">
            <a:spLocks noGrp="1"/>
          </p:cNvSpPr>
          <p:nvPr>
            <p:ph type="subTitle" idx="14"/>
          </p:nvPr>
        </p:nvSpPr>
        <p:spPr>
          <a:xfrm>
            <a:off x="8450633"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7" name="Google Shape;237;p22"/>
          <p:cNvSpPr txBox="1">
            <a:spLocks noGrp="1"/>
          </p:cNvSpPr>
          <p:nvPr>
            <p:ph type="subTitle" idx="15"/>
          </p:nvPr>
        </p:nvSpPr>
        <p:spPr>
          <a:xfrm>
            <a:off x="8450633" y="23534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672267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38"/>
        <p:cNvGrpSpPr/>
        <p:nvPr/>
      </p:nvGrpSpPr>
      <p:grpSpPr>
        <a:xfrm>
          <a:off x="0" y="0"/>
          <a:ext cx="0" cy="0"/>
          <a:chOff x="0" y="0"/>
          <a:chExt cx="0" cy="0"/>
        </a:xfrm>
      </p:grpSpPr>
      <p:grpSp>
        <p:nvGrpSpPr>
          <p:cNvPr id="239" name="Google Shape;239;p23"/>
          <p:cNvGrpSpPr/>
          <p:nvPr/>
        </p:nvGrpSpPr>
        <p:grpSpPr>
          <a:xfrm>
            <a:off x="157999" y="153200"/>
            <a:ext cx="11876004" cy="6551600"/>
            <a:chOff x="118625" y="114900"/>
            <a:chExt cx="8907003" cy="4913700"/>
          </a:xfrm>
        </p:grpSpPr>
        <p:sp>
          <p:nvSpPr>
            <p:cNvPr id="240" name="Google Shape;240;p2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41" name="Google Shape;241;p23"/>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42" name="Google Shape;242;p2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23"/>
          <p:cNvSpPr txBox="1">
            <a:spLocks noGrp="1"/>
          </p:cNvSpPr>
          <p:nvPr>
            <p:ph type="subTitle" idx="1"/>
          </p:nvPr>
        </p:nvSpPr>
        <p:spPr>
          <a:xfrm>
            <a:off x="1686183" y="4544636"/>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46" name="Google Shape;246;p23"/>
          <p:cNvSpPr txBox="1">
            <a:spLocks noGrp="1"/>
          </p:cNvSpPr>
          <p:nvPr>
            <p:ph type="subTitle" idx="2"/>
          </p:nvPr>
        </p:nvSpPr>
        <p:spPr>
          <a:xfrm>
            <a:off x="1686183" y="5164359"/>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47" name="Google Shape;247;p23"/>
          <p:cNvSpPr txBox="1">
            <a:spLocks noGrp="1"/>
          </p:cNvSpPr>
          <p:nvPr>
            <p:ph type="subTitle" idx="3"/>
          </p:nvPr>
        </p:nvSpPr>
        <p:spPr>
          <a:xfrm>
            <a:off x="5122108" y="4544636"/>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48" name="Google Shape;248;p23"/>
          <p:cNvSpPr txBox="1">
            <a:spLocks noGrp="1"/>
          </p:cNvSpPr>
          <p:nvPr>
            <p:ph type="subTitle" idx="4"/>
          </p:nvPr>
        </p:nvSpPr>
        <p:spPr>
          <a:xfrm>
            <a:off x="5122108" y="5164359"/>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49" name="Google Shape;249;p23"/>
          <p:cNvSpPr txBox="1">
            <a:spLocks noGrp="1"/>
          </p:cNvSpPr>
          <p:nvPr>
            <p:ph type="subTitle" idx="5"/>
          </p:nvPr>
        </p:nvSpPr>
        <p:spPr>
          <a:xfrm>
            <a:off x="8558041" y="4544636"/>
            <a:ext cx="2619200" cy="49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0" name="Google Shape;250;p23"/>
          <p:cNvSpPr txBox="1">
            <a:spLocks noGrp="1"/>
          </p:cNvSpPr>
          <p:nvPr>
            <p:ph type="subTitle" idx="6"/>
          </p:nvPr>
        </p:nvSpPr>
        <p:spPr>
          <a:xfrm>
            <a:off x="8558041" y="5164359"/>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1" name="Google Shape;251;p23"/>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2" name="Google Shape;252;p23"/>
          <p:cNvSpPr txBox="1">
            <a:spLocks noGrp="1"/>
          </p:cNvSpPr>
          <p:nvPr>
            <p:ph type="subTitle" idx="7"/>
          </p:nvPr>
        </p:nvSpPr>
        <p:spPr>
          <a:xfrm>
            <a:off x="1686183" y="250978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3" name="Google Shape;253;p23"/>
          <p:cNvSpPr txBox="1">
            <a:spLocks noGrp="1"/>
          </p:cNvSpPr>
          <p:nvPr>
            <p:ph type="subTitle" idx="8"/>
          </p:nvPr>
        </p:nvSpPr>
        <p:spPr>
          <a:xfrm>
            <a:off x="1686183" y="3129512"/>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4" name="Google Shape;254;p23"/>
          <p:cNvSpPr txBox="1">
            <a:spLocks noGrp="1"/>
          </p:cNvSpPr>
          <p:nvPr>
            <p:ph type="subTitle" idx="9"/>
          </p:nvPr>
        </p:nvSpPr>
        <p:spPr>
          <a:xfrm>
            <a:off x="5122108" y="250978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5" name="Google Shape;255;p23"/>
          <p:cNvSpPr txBox="1">
            <a:spLocks noGrp="1"/>
          </p:cNvSpPr>
          <p:nvPr>
            <p:ph type="subTitle" idx="13"/>
          </p:nvPr>
        </p:nvSpPr>
        <p:spPr>
          <a:xfrm>
            <a:off x="5122108" y="3129512"/>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6" name="Google Shape;256;p23"/>
          <p:cNvSpPr txBox="1">
            <a:spLocks noGrp="1"/>
          </p:cNvSpPr>
          <p:nvPr>
            <p:ph type="subTitle" idx="14"/>
          </p:nvPr>
        </p:nvSpPr>
        <p:spPr>
          <a:xfrm>
            <a:off x="8558041" y="250978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7" name="Google Shape;257;p23"/>
          <p:cNvSpPr txBox="1">
            <a:spLocks noGrp="1"/>
          </p:cNvSpPr>
          <p:nvPr>
            <p:ph type="subTitle" idx="15"/>
          </p:nvPr>
        </p:nvSpPr>
        <p:spPr>
          <a:xfrm>
            <a:off x="8558041" y="3129512"/>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8" name="Google Shape;258;p23"/>
          <p:cNvSpPr txBox="1">
            <a:spLocks noGrp="1"/>
          </p:cNvSpPr>
          <p:nvPr>
            <p:ph type="title" idx="16" hasCustomPrompt="1"/>
          </p:nvPr>
        </p:nvSpPr>
        <p:spPr>
          <a:xfrm>
            <a:off x="2100783" y="1841947"/>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59" name="Google Shape;259;p23"/>
          <p:cNvSpPr txBox="1">
            <a:spLocks noGrp="1"/>
          </p:cNvSpPr>
          <p:nvPr>
            <p:ph type="title" idx="17" hasCustomPrompt="1"/>
          </p:nvPr>
        </p:nvSpPr>
        <p:spPr>
          <a:xfrm>
            <a:off x="5536708" y="1841947"/>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0" name="Google Shape;260;p23"/>
          <p:cNvSpPr txBox="1">
            <a:spLocks noGrp="1"/>
          </p:cNvSpPr>
          <p:nvPr>
            <p:ph type="title" idx="18" hasCustomPrompt="1"/>
          </p:nvPr>
        </p:nvSpPr>
        <p:spPr>
          <a:xfrm>
            <a:off x="8972641" y="1841947"/>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1" name="Google Shape;261;p23"/>
          <p:cNvSpPr txBox="1">
            <a:spLocks noGrp="1"/>
          </p:cNvSpPr>
          <p:nvPr>
            <p:ph type="title" idx="19" hasCustomPrompt="1"/>
          </p:nvPr>
        </p:nvSpPr>
        <p:spPr>
          <a:xfrm>
            <a:off x="2100783" y="3876793"/>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2" name="Google Shape;262;p23"/>
          <p:cNvSpPr txBox="1">
            <a:spLocks noGrp="1"/>
          </p:cNvSpPr>
          <p:nvPr>
            <p:ph type="title" idx="20" hasCustomPrompt="1"/>
          </p:nvPr>
        </p:nvSpPr>
        <p:spPr>
          <a:xfrm>
            <a:off x="5536708" y="3876793"/>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3" name="Google Shape;263;p23"/>
          <p:cNvSpPr txBox="1">
            <a:spLocks noGrp="1"/>
          </p:cNvSpPr>
          <p:nvPr>
            <p:ph type="title" idx="21" hasCustomPrompt="1"/>
          </p:nvPr>
        </p:nvSpPr>
        <p:spPr>
          <a:xfrm>
            <a:off x="8972641" y="3876793"/>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Tree>
    <p:extLst>
      <p:ext uri="{BB962C8B-B14F-4D97-AF65-F5344CB8AC3E}">
        <p14:creationId xmlns:p14="http://schemas.microsoft.com/office/powerpoint/2010/main" val="19992400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4"/>
        <p:cNvGrpSpPr/>
        <p:nvPr/>
      </p:nvGrpSpPr>
      <p:grpSpPr>
        <a:xfrm>
          <a:off x="0" y="0"/>
          <a:ext cx="0" cy="0"/>
          <a:chOff x="0" y="0"/>
          <a:chExt cx="0" cy="0"/>
        </a:xfrm>
      </p:grpSpPr>
      <p:grpSp>
        <p:nvGrpSpPr>
          <p:cNvPr id="265" name="Google Shape;265;p24"/>
          <p:cNvGrpSpPr/>
          <p:nvPr/>
        </p:nvGrpSpPr>
        <p:grpSpPr>
          <a:xfrm>
            <a:off x="157999" y="153200"/>
            <a:ext cx="11876004" cy="6551600"/>
            <a:chOff x="118625" y="114900"/>
            <a:chExt cx="8907003" cy="4913700"/>
          </a:xfrm>
        </p:grpSpPr>
        <p:sp>
          <p:nvSpPr>
            <p:cNvPr id="266" name="Google Shape;266;p24"/>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67" name="Google Shape;267;p2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68" name="Google Shape;268;p24"/>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4"/>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4"/>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 name="Google Shape;271;p24"/>
          <p:cNvSpPr txBox="1">
            <a:spLocks noGrp="1"/>
          </p:cNvSpPr>
          <p:nvPr>
            <p:ph type="title" hasCustomPrompt="1"/>
          </p:nvPr>
        </p:nvSpPr>
        <p:spPr>
          <a:xfrm>
            <a:off x="2183933" y="3848059"/>
            <a:ext cx="3342800" cy="99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333"/>
            </a:lvl1pPr>
            <a:lvl2pPr lvl="1" rtl="0">
              <a:spcBef>
                <a:spcPts val="0"/>
              </a:spcBef>
              <a:spcAft>
                <a:spcPts val="0"/>
              </a:spcAft>
              <a:buSzPts val="5500"/>
              <a:buNone/>
              <a:defRPr sz="7333"/>
            </a:lvl2pPr>
            <a:lvl3pPr lvl="2" rtl="0">
              <a:spcBef>
                <a:spcPts val="0"/>
              </a:spcBef>
              <a:spcAft>
                <a:spcPts val="0"/>
              </a:spcAft>
              <a:buSzPts val="5500"/>
              <a:buNone/>
              <a:defRPr sz="7333"/>
            </a:lvl3pPr>
            <a:lvl4pPr lvl="3" rtl="0">
              <a:spcBef>
                <a:spcPts val="0"/>
              </a:spcBef>
              <a:spcAft>
                <a:spcPts val="0"/>
              </a:spcAft>
              <a:buSzPts val="5500"/>
              <a:buNone/>
              <a:defRPr sz="7333"/>
            </a:lvl4pPr>
            <a:lvl5pPr lvl="4" rtl="0">
              <a:spcBef>
                <a:spcPts val="0"/>
              </a:spcBef>
              <a:spcAft>
                <a:spcPts val="0"/>
              </a:spcAft>
              <a:buSzPts val="5500"/>
              <a:buNone/>
              <a:defRPr sz="7333"/>
            </a:lvl5pPr>
            <a:lvl6pPr lvl="5" rtl="0">
              <a:spcBef>
                <a:spcPts val="0"/>
              </a:spcBef>
              <a:spcAft>
                <a:spcPts val="0"/>
              </a:spcAft>
              <a:buSzPts val="5500"/>
              <a:buNone/>
              <a:defRPr sz="7333"/>
            </a:lvl6pPr>
            <a:lvl7pPr lvl="6" rtl="0">
              <a:spcBef>
                <a:spcPts val="0"/>
              </a:spcBef>
              <a:spcAft>
                <a:spcPts val="0"/>
              </a:spcAft>
              <a:buSzPts val="5500"/>
              <a:buNone/>
              <a:defRPr sz="7333"/>
            </a:lvl7pPr>
            <a:lvl8pPr lvl="7" rtl="0">
              <a:spcBef>
                <a:spcPts val="0"/>
              </a:spcBef>
              <a:spcAft>
                <a:spcPts val="0"/>
              </a:spcAft>
              <a:buSzPts val="5500"/>
              <a:buNone/>
              <a:defRPr sz="7333"/>
            </a:lvl8pPr>
            <a:lvl9pPr lvl="8" rtl="0">
              <a:spcBef>
                <a:spcPts val="0"/>
              </a:spcBef>
              <a:spcAft>
                <a:spcPts val="0"/>
              </a:spcAft>
              <a:buSzPts val="5500"/>
              <a:buNone/>
              <a:defRPr sz="7333"/>
            </a:lvl9pPr>
          </a:lstStyle>
          <a:p>
            <a:r>
              <a:t>xx%</a:t>
            </a:r>
          </a:p>
        </p:txBody>
      </p:sp>
      <p:sp>
        <p:nvSpPr>
          <p:cNvPr id="272" name="Google Shape;272;p24"/>
          <p:cNvSpPr txBox="1">
            <a:spLocks noGrp="1"/>
          </p:cNvSpPr>
          <p:nvPr>
            <p:ph type="subTitle" idx="1"/>
          </p:nvPr>
        </p:nvSpPr>
        <p:spPr>
          <a:xfrm>
            <a:off x="2183933" y="4908995"/>
            <a:ext cx="3342800" cy="58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273" name="Google Shape;273;p24"/>
          <p:cNvSpPr txBox="1">
            <a:spLocks noGrp="1"/>
          </p:cNvSpPr>
          <p:nvPr>
            <p:ph type="title" idx="2" hasCustomPrompt="1"/>
          </p:nvPr>
        </p:nvSpPr>
        <p:spPr>
          <a:xfrm>
            <a:off x="4757000" y="1262975"/>
            <a:ext cx="3342800" cy="99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5500"/>
              <a:buNone/>
              <a:defRPr sz="7333">
                <a:solidFill>
                  <a:schemeClr val="accent2"/>
                </a:solidFill>
              </a:defRPr>
            </a:lvl1pPr>
            <a:lvl2pPr lvl="1" rtl="0">
              <a:spcBef>
                <a:spcPts val="0"/>
              </a:spcBef>
              <a:spcAft>
                <a:spcPts val="0"/>
              </a:spcAft>
              <a:buSzPts val="5500"/>
              <a:buNone/>
              <a:defRPr sz="7333"/>
            </a:lvl2pPr>
            <a:lvl3pPr lvl="2" rtl="0">
              <a:spcBef>
                <a:spcPts val="0"/>
              </a:spcBef>
              <a:spcAft>
                <a:spcPts val="0"/>
              </a:spcAft>
              <a:buSzPts val="5500"/>
              <a:buNone/>
              <a:defRPr sz="7333"/>
            </a:lvl3pPr>
            <a:lvl4pPr lvl="3" rtl="0">
              <a:spcBef>
                <a:spcPts val="0"/>
              </a:spcBef>
              <a:spcAft>
                <a:spcPts val="0"/>
              </a:spcAft>
              <a:buSzPts val="5500"/>
              <a:buNone/>
              <a:defRPr sz="7333"/>
            </a:lvl4pPr>
            <a:lvl5pPr lvl="4" rtl="0">
              <a:spcBef>
                <a:spcPts val="0"/>
              </a:spcBef>
              <a:spcAft>
                <a:spcPts val="0"/>
              </a:spcAft>
              <a:buSzPts val="5500"/>
              <a:buNone/>
              <a:defRPr sz="7333"/>
            </a:lvl5pPr>
            <a:lvl6pPr lvl="5" rtl="0">
              <a:spcBef>
                <a:spcPts val="0"/>
              </a:spcBef>
              <a:spcAft>
                <a:spcPts val="0"/>
              </a:spcAft>
              <a:buSzPts val="5500"/>
              <a:buNone/>
              <a:defRPr sz="7333"/>
            </a:lvl6pPr>
            <a:lvl7pPr lvl="6" rtl="0">
              <a:spcBef>
                <a:spcPts val="0"/>
              </a:spcBef>
              <a:spcAft>
                <a:spcPts val="0"/>
              </a:spcAft>
              <a:buSzPts val="5500"/>
              <a:buNone/>
              <a:defRPr sz="7333"/>
            </a:lvl7pPr>
            <a:lvl8pPr lvl="7" rtl="0">
              <a:spcBef>
                <a:spcPts val="0"/>
              </a:spcBef>
              <a:spcAft>
                <a:spcPts val="0"/>
              </a:spcAft>
              <a:buSzPts val="5500"/>
              <a:buNone/>
              <a:defRPr sz="7333"/>
            </a:lvl8pPr>
            <a:lvl9pPr lvl="8" rtl="0">
              <a:spcBef>
                <a:spcPts val="0"/>
              </a:spcBef>
              <a:spcAft>
                <a:spcPts val="0"/>
              </a:spcAft>
              <a:buSzPts val="5500"/>
              <a:buNone/>
              <a:defRPr sz="7333"/>
            </a:lvl9pPr>
          </a:lstStyle>
          <a:p>
            <a:r>
              <a:t>xx%</a:t>
            </a:r>
          </a:p>
        </p:txBody>
      </p:sp>
      <p:sp>
        <p:nvSpPr>
          <p:cNvPr id="274" name="Google Shape;274;p24"/>
          <p:cNvSpPr txBox="1">
            <a:spLocks noGrp="1"/>
          </p:cNvSpPr>
          <p:nvPr>
            <p:ph type="subTitle" idx="3"/>
          </p:nvPr>
        </p:nvSpPr>
        <p:spPr>
          <a:xfrm>
            <a:off x="4757008" y="2323912"/>
            <a:ext cx="3342800" cy="58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275" name="Google Shape;275;p24"/>
          <p:cNvSpPr txBox="1">
            <a:spLocks noGrp="1"/>
          </p:cNvSpPr>
          <p:nvPr>
            <p:ph type="title" idx="4" hasCustomPrompt="1"/>
          </p:nvPr>
        </p:nvSpPr>
        <p:spPr>
          <a:xfrm>
            <a:off x="7330300" y="3848059"/>
            <a:ext cx="3342800" cy="99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5500"/>
              <a:buNone/>
              <a:defRPr sz="7333"/>
            </a:lvl1pPr>
            <a:lvl2pPr lvl="1" rtl="0">
              <a:spcBef>
                <a:spcPts val="0"/>
              </a:spcBef>
              <a:spcAft>
                <a:spcPts val="0"/>
              </a:spcAft>
              <a:buClr>
                <a:schemeClr val="accent4"/>
              </a:buClr>
              <a:buSzPts val="5500"/>
              <a:buNone/>
              <a:defRPr sz="7333">
                <a:solidFill>
                  <a:schemeClr val="accent4"/>
                </a:solidFill>
              </a:defRPr>
            </a:lvl2pPr>
            <a:lvl3pPr lvl="2" rtl="0">
              <a:spcBef>
                <a:spcPts val="0"/>
              </a:spcBef>
              <a:spcAft>
                <a:spcPts val="0"/>
              </a:spcAft>
              <a:buClr>
                <a:schemeClr val="accent4"/>
              </a:buClr>
              <a:buSzPts val="5500"/>
              <a:buNone/>
              <a:defRPr sz="7333">
                <a:solidFill>
                  <a:schemeClr val="accent4"/>
                </a:solidFill>
              </a:defRPr>
            </a:lvl3pPr>
            <a:lvl4pPr lvl="3" rtl="0">
              <a:spcBef>
                <a:spcPts val="0"/>
              </a:spcBef>
              <a:spcAft>
                <a:spcPts val="0"/>
              </a:spcAft>
              <a:buClr>
                <a:schemeClr val="accent4"/>
              </a:buClr>
              <a:buSzPts val="5500"/>
              <a:buNone/>
              <a:defRPr sz="7333">
                <a:solidFill>
                  <a:schemeClr val="accent4"/>
                </a:solidFill>
              </a:defRPr>
            </a:lvl4pPr>
            <a:lvl5pPr lvl="4" rtl="0">
              <a:spcBef>
                <a:spcPts val="0"/>
              </a:spcBef>
              <a:spcAft>
                <a:spcPts val="0"/>
              </a:spcAft>
              <a:buClr>
                <a:schemeClr val="accent4"/>
              </a:buClr>
              <a:buSzPts val="5500"/>
              <a:buNone/>
              <a:defRPr sz="7333">
                <a:solidFill>
                  <a:schemeClr val="accent4"/>
                </a:solidFill>
              </a:defRPr>
            </a:lvl5pPr>
            <a:lvl6pPr lvl="5" rtl="0">
              <a:spcBef>
                <a:spcPts val="0"/>
              </a:spcBef>
              <a:spcAft>
                <a:spcPts val="0"/>
              </a:spcAft>
              <a:buClr>
                <a:schemeClr val="accent4"/>
              </a:buClr>
              <a:buSzPts val="5500"/>
              <a:buNone/>
              <a:defRPr sz="7333">
                <a:solidFill>
                  <a:schemeClr val="accent4"/>
                </a:solidFill>
              </a:defRPr>
            </a:lvl6pPr>
            <a:lvl7pPr lvl="6" rtl="0">
              <a:spcBef>
                <a:spcPts val="0"/>
              </a:spcBef>
              <a:spcAft>
                <a:spcPts val="0"/>
              </a:spcAft>
              <a:buClr>
                <a:schemeClr val="accent4"/>
              </a:buClr>
              <a:buSzPts val="5500"/>
              <a:buNone/>
              <a:defRPr sz="7333">
                <a:solidFill>
                  <a:schemeClr val="accent4"/>
                </a:solidFill>
              </a:defRPr>
            </a:lvl7pPr>
            <a:lvl8pPr lvl="7" rtl="0">
              <a:spcBef>
                <a:spcPts val="0"/>
              </a:spcBef>
              <a:spcAft>
                <a:spcPts val="0"/>
              </a:spcAft>
              <a:buClr>
                <a:schemeClr val="accent4"/>
              </a:buClr>
              <a:buSzPts val="5500"/>
              <a:buNone/>
              <a:defRPr sz="7333">
                <a:solidFill>
                  <a:schemeClr val="accent4"/>
                </a:solidFill>
              </a:defRPr>
            </a:lvl8pPr>
            <a:lvl9pPr lvl="8" rtl="0">
              <a:spcBef>
                <a:spcPts val="0"/>
              </a:spcBef>
              <a:spcAft>
                <a:spcPts val="0"/>
              </a:spcAft>
              <a:buClr>
                <a:schemeClr val="accent4"/>
              </a:buClr>
              <a:buSzPts val="5500"/>
              <a:buNone/>
              <a:defRPr sz="7333">
                <a:solidFill>
                  <a:schemeClr val="accent4"/>
                </a:solidFill>
              </a:defRPr>
            </a:lvl9pPr>
          </a:lstStyle>
          <a:p>
            <a:r>
              <a:t>xx%</a:t>
            </a:r>
          </a:p>
        </p:txBody>
      </p:sp>
      <p:sp>
        <p:nvSpPr>
          <p:cNvPr id="276" name="Google Shape;276;p24"/>
          <p:cNvSpPr txBox="1">
            <a:spLocks noGrp="1"/>
          </p:cNvSpPr>
          <p:nvPr>
            <p:ph type="subTitle" idx="5"/>
          </p:nvPr>
        </p:nvSpPr>
        <p:spPr>
          <a:xfrm>
            <a:off x="7330300" y="4908995"/>
            <a:ext cx="3342800" cy="58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36512018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77"/>
        <p:cNvGrpSpPr/>
        <p:nvPr/>
      </p:nvGrpSpPr>
      <p:grpSpPr>
        <a:xfrm>
          <a:off x="0" y="0"/>
          <a:ext cx="0" cy="0"/>
          <a:chOff x="0" y="0"/>
          <a:chExt cx="0" cy="0"/>
        </a:xfrm>
      </p:grpSpPr>
      <p:grpSp>
        <p:nvGrpSpPr>
          <p:cNvPr id="278" name="Google Shape;278;p25"/>
          <p:cNvGrpSpPr/>
          <p:nvPr/>
        </p:nvGrpSpPr>
        <p:grpSpPr>
          <a:xfrm>
            <a:off x="157999" y="153200"/>
            <a:ext cx="11876004" cy="6551600"/>
            <a:chOff x="118625" y="114900"/>
            <a:chExt cx="8907003" cy="4913700"/>
          </a:xfrm>
        </p:grpSpPr>
        <p:sp>
          <p:nvSpPr>
            <p:cNvPr id="279" name="Google Shape;279;p2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80" name="Google Shape;280;p2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81" name="Google Shape;281;p2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4" name="Google Shape;284;p25"/>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285" name="Google Shape;285;p25"/>
          <p:cNvSpPr txBox="1">
            <a:spLocks noGrp="1"/>
          </p:cNvSpPr>
          <p:nvPr>
            <p:ph type="subTitle" idx="1"/>
          </p:nvPr>
        </p:nvSpPr>
        <p:spPr>
          <a:xfrm>
            <a:off x="1629800" y="4404133"/>
            <a:ext cx="29780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86" name="Google Shape;286;p25"/>
          <p:cNvSpPr txBox="1">
            <a:spLocks noGrp="1"/>
          </p:cNvSpPr>
          <p:nvPr>
            <p:ph type="subTitle" idx="2"/>
          </p:nvPr>
        </p:nvSpPr>
        <p:spPr>
          <a:xfrm>
            <a:off x="1629800" y="4931597"/>
            <a:ext cx="29780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87" name="Google Shape;287;p25"/>
          <p:cNvSpPr txBox="1">
            <a:spLocks noGrp="1"/>
          </p:cNvSpPr>
          <p:nvPr>
            <p:ph type="subTitle" idx="3"/>
          </p:nvPr>
        </p:nvSpPr>
        <p:spPr>
          <a:xfrm>
            <a:off x="4936984" y="4404133"/>
            <a:ext cx="29780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88" name="Google Shape;288;p25"/>
          <p:cNvSpPr txBox="1">
            <a:spLocks noGrp="1"/>
          </p:cNvSpPr>
          <p:nvPr>
            <p:ph type="subTitle" idx="4"/>
          </p:nvPr>
        </p:nvSpPr>
        <p:spPr>
          <a:xfrm>
            <a:off x="4936984" y="4931597"/>
            <a:ext cx="29780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89" name="Google Shape;289;p25"/>
          <p:cNvSpPr txBox="1">
            <a:spLocks noGrp="1"/>
          </p:cNvSpPr>
          <p:nvPr>
            <p:ph type="subTitle" idx="5"/>
          </p:nvPr>
        </p:nvSpPr>
        <p:spPr>
          <a:xfrm>
            <a:off x="8244168" y="4404133"/>
            <a:ext cx="2978000" cy="49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90" name="Google Shape;290;p25"/>
          <p:cNvSpPr txBox="1">
            <a:spLocks noGrp="1"/>
          </p:cNvSpPr>
          <p:nvPr>
            <p:ph type="subTitle" idx="6"/>
          </p:nvPr>
        </p:nvSpPr>
        <p:spPr>
          <a:xfrm>
            <a:off x="8244168" y="4931597"/>
            <a:ext cx="29780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91" name="Google Shape;291;p25"/>
          <p:cNvSpPr txBox="1">
            <a:spLocks noGrp="1"/>
          </p:cNvSpPr>
          <p:nvPr>
            <p:ph type="title" idx="7" hasCustomPrompt="1"/>
          </p:nvPr>
        </p:nvSpPr>
        <p:spPr>
          <a:xfrm>
            <a:off x="2223800" y="2002433"/>
            <a:ext cx="17900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92" name="Google Shape;292;p25"/>
          <p:cNvSpPr txBox="1">
            <a:spLocks noGrp="1"/>
          </p:cNvSpPr>
          <p:nvPr>
            <p:ph type="title" idx="8" hasCustomPrompt="1"/>
          </p:nvPr>
        </p:nvSpPr>
        <p:spPr>
          <a:xfrm>
            <a:off x="5530984" y="2002433"/>
            <a:ext cx="17900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93" name="Google Shape;293;p25"/>
          <p:cNvSpPr txBox="1">
            <a:spLocks noGrp="1"/>
          </p:cNvSpPr>
          <p:nvPr>
            <p:ph type="title" idx="9" hasCustomPrompt="1"/>
          </p:nvPr>
        </p:nvSpPr>
        <p:spPr>
          <a:xfrm>
            <a:off x="8838168" y="2002433"/>
            <a:ext cx="17900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Tree>
    <p:extLst>
      <p:ext uri="{BB962C8B-B14F-4D97-AF65-F5344CB8AC3E}">
        <p14:creationId xmlns:p14="http://schemas.microsoft.com/office/powerpoint/2010/main" val="42870065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94"/>
        <p:cNvGrpSpPr/>
        <p:nvPr/>
      </p:nvGrpSpPr>
      <p:grpSpPr>
        <a:xfrm>
          <a:off x="0" y="0"/>
          <a:ext cx="0" cy="0"/>
          <a:chOff x="0" y="0"/>
          <a:chExt cx="0" cy="0"/>
        </a:xfrm>
      </p:grpSpPr>
      <p:grpSp>
        <p:nvGrpSpPr>
          <p:cNvPr id="295" name="Google Shape;295;p26"/>
          <p:cNvGrpSpPr/>
          <p:nvPr/>
        </p:nvGrpSpPr>
        <p:grpSpPr>
          <a:xfrm>
            <a:off x="157999" y="153200"/>
            <a:ext cx="11876004" cy="6551600"/>
            <a:chOff x="118625" y="114900"/>
            <a:chExt cx="8907003" cy="4913700"/>
          </a:xfrm>
        </p:grpSpPr>
        <p:sp>
          <p:nvSpPr>
            <p:cNvPr id="296" name="Google Shape;296;p2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97" name="Google Shape;297;p2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98" name="Google Shape;298;p2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26"/>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302" name="Google Shape;302;p26"/>
          <p:cNvSpPr txBox="1">
            <a:spLocks noGrp="1"/>
          </p:cNvSpPr>
          <p:nvPr>
            <p:ph type="body" idx="1"/>
          </p:nvPr>
        </p:nvSpPr>
        <p:spPr>
          <a:xfrm>
            <a:off x="2473400" y="2172784"/>
            <a:ext cx="7003600" cy="32448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a:p>
        </p:txBody>
      </p:sp>
    </p:spTree>
    <p:extLst>
      <p:ext uri="{BB962C8B-B14F-4D97-AF65-F5344CB8AC3E}">
        <p14:creationId xmlns:p14="http://schemas.microsoft.com/office/powerpoint/2010/main" val="20964579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3"/>
        <p:cNvGrpSpPr/>
        <p:nvPr/>
      </p:nvGrpSpPr>
      <p:grpSpPr>
        <a:xfrm>
          <a:off x="0" y="0"/>
          <a:ext cx="0" cy="0"/>
          <a:chOff x="0" y="0"/>
          <a:chExt cx="0" cy="0"/>
        </a:xfrm>
      </p:grpSpPr>
      <p:grpSp>
        <p:nvGrpSpPr>
          <p:cNvPr id="304" name="Google Shape;304;p27"/>
          <p:cNvGrpSpPr/>
          <p:nvPr/>
        </p:nvGrpSpPr>
        <p:grpSpPr>
          <a:xfrm>
            <a:off x="157999" y="153200"/>
            <a:ext cx="11876004" cy="6551600"/>
            <a:chOff x="118625" y="114900"/>
            <a:chExt cx="8907003" cy="4913700"/>
          </a:xfrm>
        </p:grpSpPr>
        <p:sp>
          <p:nvSpPr>
            <p:cNvPr id="305" name="Google Shape;305;p27"/>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06" name="Google Shape;306;p27"/>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07" name="Google Shape;307;p27"/>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7"/>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7"/>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27"/>
          <p:cNvSpPr txBox="1">
            <a:spLocks noGrp="1"/>
          </p:cNvSpPr>
          <p:nvPr>
            <p:ph type="subTitle" idx="1"/>
          </p:nvPr>
        </p:nvSpPr>
        <p:spPr>
          <a:xfrm>
            <a:off x="2297133" y="3306827"/>
            <a:ext cx="3448000" cy="18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311" name="Google Shape;311;p27"/>
          <p:cNvSpPr txBox="1">
            <a:spLocks noGrp="1"/>
          </p:cNvSpPr>
          <p:nvPr>
            <p:ph type="title"/>
          </p:nvPr>
        </p:nvSpPr>
        <p:spPr>
          <a:xfrm>
            <a:off x="2585533" y="2072027"/>
            <a:ext cx="2871200" cy="119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4267"/>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15729598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grpSp>
        <p:nvGrpSpPr>
          <p:cNvPr id="313" name="Google Shape;313;p28"/>
          <p:cNvGrpSpPr/>
          <p:nvPr/>
        </p:nvGrpSpPr>
        <p:grpSpPr>
          <a:xfrm>
            <a:off x="157999" y="153200"/>
            <a:ext cx="11876004" cy="6551600"/>
            <a:chOff x="118625" y="114900"/>
            <a:chExt cx="8907003" cy="4913700"/>
          </a:xfrm>
        </p:grpSpPr>
        <p:sp>
          <p:nvSpPr>
            <p:cNvPr id="314" name="Google Shape;314;p28"/>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15" name="Google Shape;315;p2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16" name="Google Shape;316;p28"/>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8"/>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8"/>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 name="Google Shape;319;p28"/>
          <p:cNvSpPr txBox="1">
            <a:spLocks noGrp="1"/>
          </p:cNvSpPr>
          <p:nvPr>
            <p:ph type="subTitle" idx="1"/>
          </p:nvPr>
        </p:nvSpPr>
        <p:spPr>
          <a:xfrm flipH="1">
            <a:off x="7106607" y="3306827"/>
            <a:ext cx="3448000" cy="18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320" name="Google Shape;320;p28"/>
          <p:cNvSpPr txBox="1">
            <a:spLocks noGrp="1"/>
          </p:cNvSpPr>
          <p:nvPr>
            <p:ph type="title"/>
          </p:nvPr>
        </p:nvSpPr>
        <p:spPr>
          <a:xfrm flipH="1">
            <a:off x="7395007" y="2072027"/>
            <a:ext cx="2871200" cy="119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4267"/>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30633677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grpSp>
        <p:nvGrpSpPr>
          <p:cNvPr id="322" name="Google Shape;322;p29"/>
          <p:cNvGrpSpPr/>
          <p:nvPr/>
        </p:nvGrpSpPr>
        <p:grpSpPr>
          <a:xfrm>
            <a:off x="157999" y="153200"/>
            <a:ext cx="11876004" cy="6551600"/>
            <a:chOff x="118625" y="114900"/>
            <a:chExt cx="8907003" cy="4913700"/>
          </a:xfrm>
        </p:grpSpPr>
        <p:sp>
          <p:nvSpPr>
            <p:cNvPr id="323" name="Google Shape;323;p2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24" name="Google Shape;324;p2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25" name="Google Shape;325;p29"/>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29"/>
          <p:cNvSpPr txBox="1">
            <a:spLocks noGrp="1"/>
          </p:cNvSpPr>
          <p:nvPr>
            <p:ph type="title"/>
          </p:nvPr>
        </p:nvSpPr>
        <p:spPr>
          <a:xfrm>
            <a:off x="6340856" y="1989561"/>
            <a:ext cx="3351600" cy="133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2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29" name="Google Shape;329;p29"/>
          <p:cNvSpPr txBox="1">
            <a:spLocks noGrp="1"/>
          </p:cNvSpPr>
          <p:nvPr>
            <p:ph type="subTitle" idx="1"/>
          </p:nvPr>
        </p:nvSpPr>
        <p:spPr>
          <a:xfrm>
            <a:off x="5765856" y="3375832"/>
            <a:ext cx="4501600" cy="15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5336417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30"/>
        <p:cNvGrpSpPr/>
        <p:nvPr/>
      </p:nvGrpSpPr>
      <p:grpSpPr>
        <a:xfrm>
          <a:off x="0" y="0"/>
          <a:ext cx="0" cy="0"/>
          <a:chOff x="0" y="0"/>
          <a:chExt cx="0" cy="0"/>
        </a:xfrm>
      </p:grpSpPr>
      <p:grpSp>
        <p:nvGrpSpPr>
          <p:cNvPr id="331" name="Google Shape;331;p30"/>
          <p:cNvGrpSpPr/>
          <p:nvPr/>
        </p:nvGrpSpPr>
        <p:grpSpPr>
          <a:xfrm>
            <a:off x="157999" y="153200"/>
            <a:ext cx="11876004" cy="6551600"/>
            <a:chOff x="118625" y="114900"/>
            <a:chExt cx="8907003" cy="4913700"/>
          </a:xfrm>
        </p:grpSpPr>
        <p:sp>
          <p:nvSpPr>
            <p:cNvPr id="332" name="Google Shape;332;p30"/>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33" name="Google Shape;333;p30"/>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34" name="Google Shape;334;p30"/>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0"/>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0"/>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30"/>
          <p:cNvSpPr txBox="1">
            <a:spLocks noGrp="1"/>
          </p:cNvSpPr>
          <p:nvPr>
            <p:ph type="title"/>
          </p:nvPr>
        </p:nvSpPr>
        <p:spPr>
          <a:xfrm>
            <a:off x="1425133" y="516800"/>
            <a:ext cx="7243200" cy="789600"/>
          </a:xfrm>
          <a:prstGeom prst="rect">
            <a:avLst/>
          </a:prstGeom>
          <a:noFill/>
        </p:spPr>
        <p:txBody>
          <a:bodyPr spcFirstLastPara="1" wrap="square" lIns="91425" tIns="91425" rIns="91425" bIns="91425" anchor="t" anchorCtr="0">
            <a:noAutofit/>
          </a:bodyPr>
          <a:lstStyle>
            <a:lvl1pPr lvl="0" algn="l"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338" name="Google Shape;338;p30"/>
          <p:cNvSpPr txBox="1">
            <a:spLocks noGrp="1"/>
          </p:cNvSpPr>
          <p:nvPr>
            <p:ph type="body" idx="1"/>
          </p:nvPr>
        </p:nvSpPr>
        <p:spPr>
          <a:xfrm>
            <a:off x="1425133" y="1433464"/>
            <a:ext cx="5859200" cy="4711200"/>
          </a:xfrm>
          <a:prstGeom prst="rect">
            <a:avLst/>
          </a:prstGeom>
          <a:noFill/>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vl1pPr>
            <a:lvl2pPr marL="1219170" lvl="1" indent="-440256" rtl="0">
              <a:lnSpc>
                <a:spcPct val="100000"/>
              </a:lnSpc>
              <a:spcBef>
                <a:spcPts val="0"/>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2893483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40"/>
        <p:cNvGrpSpPr/>
        <p:nvPr/>
      </p:nvGrpSpPr>
      <p:grpSpPr>
        <a:xfrm>
          <a:off x="0" y="0"/>
          <a:ext cx="0" cy="0"/>
          <a:chOff x="0" y="0"/>
          <a:chExt cx="0" cy="0"/>
        </a:xfrm>
      </p:grpSpPr>
      <p:sp>
        <p:nvSpPr>
          <p:cNvPr id="541" name="Google Shape;541;p1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542" name="Google Shape;542;p1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43" name="Google Shape;543;p18"/>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544" name="Google Shape;544;p18"/>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45" name="Google Shape;545;p18"/>
          <p:cNvGrpSpPr/>
          <p:nvPr/>
        </p:nvGrpSpPr>
        <p:grpSpPr>
          <a:xfrm>
            <a:off x="898110" y="928367"/>
            <a:ext cx="432433" cy="5001400"/>
            <a:chOff x="673581" y="696275"/>
            <a:chExt cx="324325" cy="3751050"/>
          </a:xfrm>
        </p:grpSpPr>
        <p:grpSp>
          <p:nvGrpSpPr>
            <p:cNvPr id="546" name="Google Shape;546;p18"/>
            <p:cNvGrpSpPr/>
            <p:nvPr/>
          </p:nvGrpSpPr>
          <p:grpSpPr>
            <a:xfrm rot="-5400000">
              <a:off x="-918069" y="2531350"/>
              <a:ext cx="3751050" cy="80900"/>
              <a:chOff x="1871500" y="2227875"/>
              <a:chExt cx="3751050" cy="80900"/>
            </a:xfrm>
          </p:grpSpPr>
          <p:sp>
            <p:nvSpPr>
              <p:cNvPr id="547" name="Google Shape;547;p1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1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1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1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1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1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1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1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1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1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1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1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1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0" name="Google Shape;560;p1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1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1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1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1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1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3" name="Google Shape;573;p18"/>
          <p:cNvSpPr txBox="1">
            <a:spLocks noGrp="1"/>
          </p:cNvSpPr>
          <p:nvPr>
            <p:ph type="subTitle" idx="1"/>
          </p:nvPr>
        </p:nvSpPr>
        <p:spPr>
          <a:xfrm>
            <a:off x="1860999" y="2809567"/>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subTitle" idx="2"/>
          </p:nvPr>
        </p:nvSpPr>
        <p:spPr>
          <a:xfrm>
            <a:off x="1860999" y="2327100"/>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575" name="Google Shape;575;p18"/>
          <p:cNvSpPr txBox="1">
            <a:spLocks noGrp="1"/>
          </p:cNvSpPr>
          <p:nvPr>
            <p:ph type="subTitle" idx="3"/>
          </p:nvPr>
        </p:nvSpPr>
        <p:spPr>
          <a:xfrm>
            <a:off x="7877235" y="2809567"/>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18"/>
          <p:cNvSpPr txBox="1">
            <a:spLocks noGrp="1"/>
          </p:cNvSpPr>
          <p:nvPr>
            <p:ph type="subTitle" idx="4"/>
          </p:nvPr>
        </p:nvSpPr>
        <p:spPr>
          <a:xfrm>
            <a:off x="7877235" y="2327100"/>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577" name="Google Shape;577;p18"/>
          <p:cNvSpPr txBox="1">
            <a:spLocks noGrp="1"/>
          </p:cNvSpPr>
          <p:nvPr>
            <p:ph type="subTitle" idx="5"/>
          </p:nvPr>
        </p:nvSpPr>
        <p:spPr>
          <a:xfrm>
            <a:off x="7877235" y="4814333"/>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8"/>
          <p:cNvSpPr txBox="1">
            <a:spLocks noGrp="1"/>
          </p:cNvSpPr>
          <p:nvPr>
            <p:ph type="subTitle" idx="6"/>
          </p:nvPr>
        </p:nvSpPr>
        <p:spPr>
          <a:xfrm>
            <a:off x="7877235" y="4331867"/>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579" name="Google Shape;579;p18"/>
          <p:cNvSpPr txBox="1">
            <a:spLocks noGrp="1"/>
          </p:cNvSpPr>
          <p:nvPr>
            <p:ph type="subTitle" idx="7"/>
          </p:nvPr>
        </p:nvSpPr>
        <p:spPr>
          <a:xfrm>
            <a:off x="1860999" y="4814333"/>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 name="Google Shape;580;p18"/>
          <p:cNvSpPr txBox="1">
            <a:spLocks noGrp="1"/>
          </p:cNvSpPr>
          <p:nvPr>
            <p:ph type="subTitle" idx="8"/>
          </p:nvPr>
        </p:nvSpPr>
        <p:spPr>
          <a:xfrm>
            <a:off x="1860999" y="4331867"/>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581" name="Google Shape;581;p18"/>
          <p:cNvPicPr preferRelativeResize="0"/>
          <p:nvPr/>
        </p:nvPicPr>
        <p:blipFill rotWithShape="1">
          <a:blip r:embed="rId4">
            <a:alphaModFix/>
          </a:blip>
          <a:srcRect l="7356" t="18064" r="10817" b="27209"/>
          <a:stretch/>
        </p:blipFill>
        <p:spPr>
          <a:xfrm>
            <a:off x="9370302" y="877486"/>
            <a:ext cx="2024335" cy="1264067"/>
          </a:xfrm>
          <a:prstGeom prst="rect">
            <a:avLst/>
          </a:prstGeom>
          <a:noFill/>
          <a:ln>
            <a:noFill/>
          </a:ln>
        </p:spPr>
      </p:pic>
      <p:pic>
        <p:nvPicPr>
          <p:cNvPr id="582" name="Google Shape;582;p18"/>
          <p:cNvPicPr preferRelativeResize="0"/>
          <p:nvPr/>
        </p:nvPicPr>
        <p:blipFill rotWithShape="1">
          <a:blip r:embed="rId5">
            <a:alphaModFix/>
          </a:blip>
          <a:srcRect l="18957" t="18008" r="10699" b="13333"/>
          <a:stretch/>
        </p:blipFill>
        <p:spPr>
          <a:xfrm rot="-887813">
            <a:off x="1615217" y="596877"/>
            <a:ext cx="1662168" cy="1514621"/>
          </a:xfrm>
          <a:prstGeom prst="rect">
            <a:avLst/>
          </a:prstGeom>
          <a:noFill/>
          <a:ln>
            <a:noFill/>
          </a:ln>
        </p:spPr>
      </p:pic>
    </p:spTree>
    <p:extLst>
      <p:ext uri="{BB962C8B-B14F-4D97-AF65-F5344CB8AC3E}">
        <p14:creationId xmlns:p14="http://schemas.microsoft.com/office/powerpoint/2010/main" val="12698111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9"/>
        <p:cNvGrpSpPr/>
        <p:nvPr/>
      </p:nvGrpSpPr>
      <p:grpSpPr>
        <a:xfrm>
          <a:off x="0" y="0"/>
          <a:ext cx="0" cy="0"/>
          <a:chOff x="0" y="0"/>
          <a:chExt cx="0" cy="0"/>
        </a:xfrm>
      </p:grpSpPr>
      <p:grpSp>
        <p:nvGrpSpPr>
          <p:cNvPr id="340" name="Google Shape;340;p31"/>
          <p:cNvGrpSpPr/>
          <p:nvPr/>
        </p:nvGrpSpPr>
        <p:grpSpPr>
          <a:xfrm>
            <a:off x="157999" y="153200"/>
            <a:ext cx="11876004" cy="6551600"/>
            <a:chOff x="118625" y="114900"/>
            <a:chExt cx="8907003" cy="4913700"/>
          </a:xfrm>
        </p:grpSpPr>
        <p:sp>
          <p:nvSpPr>
            <p:cNvPr id="341" name="Google Shape;341;p31"/>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42" name="Google Shape;342;p3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43" name="Google Shape;343;p31"/>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31"/>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347" name="Google Shape;347;p31"/>
          <p:cNvSpPr txBox="1">
            <a:spLocks noGrp="1"/>
          </p:cNvSpPr>
          <p:nvPr>
            <p:ph type="body" idx="1"/>
          </p:nvPr>
        </p:nvSpPr>
        <p:spPr>
          <a:xfrm>
            <a:off x="2108600" y="2045600"/>
            <a:ext cx="7679200" cy="35676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a:p>
        </p:txBody>
      </p:sp>
    </p:spTree>
    <p:extLst>
      <p:ext uri="{BB962C8B-B14F-4D97-AF65-F5344CB8AC3E}">
        <p14:creationId xmlns:p14="http://schemas.microsoft.com/office/powerpoint/2010/main" val="34967401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48"/>
        <p:cNvGrpSpPr/>
        <p:nvPr/>
      </p:nvGrpSpPr>
      <p:grpSpPr>
        <a:xfrm>
          <a:off x="0" y="0"/>
          <a:ext cx="0" cy="0"/>
          <a:chOff x="0" y="0"/>
          <a:chExt cx="0" cy="0"/>
        </a:xfrm>
      </p:grpSpPr>
      <p:grpSp>
        <p:nvGrpSpPr>
          <p:cNvPr id="349" name="Google Shape;349;p32"/>
          <p:cNvGrpSpPr/>
          <p:nvPr/>
        </p:nvGrpSpPr>
        <p:grpSpPr>
          <a:xfrm>
            <a:off x="157999" y="153200"/>
            <a:ext cx="11876004" cy="6551600"/>
            <a:chOff x="118625" y="114900"/>
            <a:chExt cx="8907003" cy="4913700"/>
          </a:xfrm>
        </p:grpSpPr>
        <p:sp>
          <p:nvSpPr>
            <p:cNvPr id="350" name="Google Shape;350;p3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51" name="Google Shape;351;p32"/>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52" name="Google Shape;352;p32"/>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32"/>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834517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6"/>
        <p:cNvGrpSpPr/>
        <p:nvPr/>
      </p:nvGrpSpPr>
      <p:grpSpPr>
        <a:xfrm>
          <a:off x="0" y="0"/>
          <a:ext cx="0" cy="0"/>
          <a:chOff x="0" y="0"/>
          <a:chExt cx="0" cy="0"/>
        </a:xfrm>
      </p:grpSpPr>
      <p:grpSp>
        <p:nvGrpSpPr>
          <p:cNvPr id="357" name="Google Shape;357;p33"/>
          <p:cNvGrpSpPr/>
          <p:nvPr/>
        </p:nvGrpSpPr>
        <p:grpSpPr>
          <a:xfrm>
            <a:off x="158167" y="153200"/>
            <a:ext cx="11876004" cy="6551600"/>
            <a:chOff x="118625" y="114900"/>
            <a:chExt cx="8907003" cy="4913700"/>
          </a:xfrm>
        </p:grpSpPr>
        <p:sp>
          <p:nvSpPr>
            <p:cNvPr id="358" name="Google Shape;358;p3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33"/>
          <p:cNvSpPr/>
          <p:nvPr/>
        </p:nvSpPr>
        <p:spPr>
          <a:xfrm>
            <a:off x="1815533" y="1185500"/>
            <a:ext cx="5508800" cy="448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33"/>
          <p:cNvSpPr/>
          <p:nvPr/>
        </p:nvSpPr>
        <p:spPr>
          <a:xfrm flipH="1">
            <a:off x="7512568" y="1185215"/>
            <a:ext cx="3716165" cy="4488536"/>
          </a:xfrm>
          <a:custGeom>
            <a:avLst/>
            <a:gdLst/>
            <a:ahLst/>
            <a:cxnLst/>
            <a:rect l="l" t="t" r="r" b="b"/>
            <a:pathLst>
              <a:path w="47392" h="57242" extrusionOk="0">
                <a:moveTo>
                  <a:pt x="3316" y="2505"/>
                </a:moveTo>
                <a:lnTo>
                  <a:pt x="3316" y="2529"/>
                </a:lnTo>
                <a:cubicBezTo>
                  <a:pt x="4532" y="2529"/>
                  <a:pt x="4699" y="4294"/>
                  <a:pt x="3506" y="4532"/>
                </a:cubicBezTo>
                <a:cubicBezTo>
                  <a:pt x="3495" y="4544"/>
                  <a:pt x="3477" y="4550"/>
                  <a:pt x="3456" y="4550"/>
                </a:cubicBezTo>
                <a:cubicBezTo>
                  <a:pt x="3435" y="4550"/>
                  <a:pt x="3411" y="4544"/>
                  <a:pt x="3387" y="4532"/>
                </a:cubicBezTo>
                <a:cubicBezTo>
                  <a:pt x="2123" y="4532"/>
                  <a:pt x="2028" y="2648"/>
                  <a:pt x="3316" y="2505"/>
                </a:cubicBezTo>
                <a:close/>
                <a:moveTo>
                  <a:pt x="3292" y="6417"/>
                </a:moveTo>
                <a:cubicBezTo>
                  <a:pt x="4484" y="6417"/>
                  <a:pt x="4723" y="8110"/>
                  <a:pt x="3578" y="8444"/>
                </a:cubicBezTo>
                <a:lnTo>
                  <a:pt x="3387" y="8444"/>
                </a:lnTo>
                <a:cubicBezTo>
                  <a:pt x="3379" y="8444"/>
                  <a:pt x="3371" y="8444"/>
                  <a:pt x="3363" y="8444"/>
                </a:cubicBezTo>
                <a:cubicBezTo>
                  <a:pt x="2192" y="8444"/>
                  <a:pt x="1988" y="6725"/>
                  <a:pt x="3149" y="6440"/>
                </a:cubicBezTo>
                <a:cubicBezTo>
                  <a:pt x="3196" y="6440"/>
                  <a:pt x="3244" y="6440"/>
                  <a:pt x="3292" y="6417"/>
                </a:cubicBezTo>
                <a:close/>
                <a:moveTo>
                  <a:pt x="3292" y="10280"/>
                </a:moveTo>
                <a:cubicBezTo>
                  <a:pt x="3864" y="10280"/>
                  <a:pt x="4317" y="10734"/>
                  <a:pt x="4317" y="11306"/>
                </a:cubicBezTo>
                <a:lnTo>
                  <a:pt x="4317" y="11330"/>
                </a:lnTo>
                <a:lnTo>
                  <a:pt x="4317" y="11354"/>
                </a:lnTo>
                <a:cubicBezTo>
                  <a:pt x="4317" y="11735"/>
                  <a:pt x="4079" y="12117"/>
                  <a:pt x="3721" y="12284"/>
                </a:cubicBezTo>
                <a:cubicBezTo>
                  <a:pt x="3626" y="12308"/>
                  <a:pt x="3506" y="12332"/>
                  <a:pt x="3387" y="12332"/>
                </a:cubicBezTo>
                <a:cubicBezTo>
                  <a:pt x="2815" y="12332"/>
                  <a:pt x="2362" y="11878"/>
                  <a:pt x="2362" y="11306"/>
                </a:cubicBezTo>
                <a:lnTo>
                  <a:pt x="2362" y="11282"/>
                </a:lnTo>
                <a:lnTo>
                  <a:pt x="2362" y="11258"/>
                </a:lnTo>
                <a:cubicBezTo>
                  <a:pt x="2362" y="10829"/>
                  <a:pt x="2672" y="10423"/>
                  <a:pt x="3077" y="10304"/>
                </a:cubicBezTo>
                <a:cubicBezTo>
                  <a:pt x="3149" y="10280"/>
                  <a:pt x="3220" y="10280"/>
                  <a:pt x="3292" y="10280"/>
                </a:cubicBezTo>
                <a:close/>
                <a:moveTo>
                  <a:pt x="3340" y="14150"/>
                </a:moveTo>
                <a:cubicBezTo>
                  <a:pt x="3853" y="14150"/>
                  <a:pt x="4366" y="14502"/>
                  <a:pt x="4317" y="15194"/>
                </a:cubicBezTo>
                <a:lnTo>
                  <a:pt x="4317" y="15217"/>
                </a:lnTo>
                <a:cubicBezTo>
                  <a:pt x="4317" y="15599"/>
                  <a:pt x="4103" y="15957"/>
                  <a:pt x="3769" y="16124"/>
                </a:cubicBezTo>
                <a:cubicBezTo>
                  <a:pt x="3650" y="16171"/>
                  <a:pt x="3530" y="16195"/>
                  <a:pt x="3387" y="16195"/>
                </a:cubicBezTo>
                <a:cubicBezTo>
                  <a:pt x="2839" y="16195"/>
                  <a:pt x="2386" y="15742"/>
                  <a:pt x="2362" y="15170"/>
                </a:cubicBezTo>
                <a:lnTo>
                  <a:pt x="2362" y="15146"/>
                </a:lnTo>
                <a:cubicBezTo>
                  <a:pt x="2350" y="14478"/>
                  <a:pt x="2845" y="14150"/>
                  <a:pt x="3340" y="14150"/>
                </a:cubicBezTo>
                <a:close/>
                <a:moveTo>
                  <a:pt x="3292" y="17984"/>
                </a:moveTo>
                <a:cubicBezTo>
                  <a:pt x="3864" y="17984"/>
                  <a:pt x="4317" y="18461"/>
                  <a:pt x="4317" y="19010"/>
                </a:cubicBezTo>
                <a:lnTo>
                  <a:pt x="4317" y="19034"/>
                </a:lnTo>
                <a:lnTo>
                  <a:pt x="4317" y="19057"/>
                </a:lnTo>
                <a:lnTo>
                  <a:pt x="4317" y="19081"/>
                </a:lnTo>
                <a:lnTo>
                  <a:pt x="4317" y="19105"/>
                </a:lnTo>
                <a:cubicBezTo>
                  <a:pt x="4317" y="19439"/>
                  <a:pt x="4150" y="19749"/>
                  <a:pt x="3888" y="19964"/>
                </a:cubicBezTo>
                <a:cubicBezTo>
                  <a:pt x="3745" y="20035"/>
                  <a:pt x="3578" y="20083"/>
                  <a:pt x="3387" y="20083"/>
                </a:cubicBezTo>
                <a:lnTo>
                  <a:pt x="3387" y="20107"/>
                </a:lnTo>
                <a:cubicBezTo>
                  <a:pt x="2815" y="20107"/>
                  <a:pt x="2362" y="19630"/>
                  <a:pt x="2362" y="19057"/>
                </a:cubicBezTo>
                <a:lnTo>
                  <a:pt x="2362" y="19034"/>
                </a:lnTo>
                <a:lnTo>
                  <a:pt x="2362" y="18986"/>
                </a:lnTo>
                <a:lnTo>
                  <a:pt x="2362" y="18962"/>
                </a:lnTo>
                <a:cubicBezTo>
                  <a:pt x="2362" y="18604"/>
                  <a:pt x="2576" y="18246"/>
                  <a:pt x="2886" y="18079"/>
                </a:cubicBezTo>
                <a:cubicBezTo>
                  <a:pt x="3029" y="18008"/>
                  <a:pt x="3149" y="17984"/>
                  <a:pt x="3292" y="17984"/>
                </a:cubicBezTo>
                <a:close/>
                <a:moveTo>
                  <a:pt x="3336" y="21865"/>
                </a:moveTo>
                <a:cubicBezTo>
                  <a:pt x="3850" y="21865"/>
                  <a:pt x="4366" y="22224"/>
                  <a:pt x="4317" y="22921"/>
                </a:cubicBezTo>
                <a:lnTo>
                  <a:pt x="4317" y="22945"/>
                </a:lnTo>
                <a:lnTo>
                  <a:pt x="4317" y="22969"/>
                </a:lnTo>
                <a:cubicBezTo>
                  <a:pt x="4317" y="23279"/>
                  <a:pt x="4174" y="23589"/>
                  <a:pt x="3936" y="23780"/>
                </a:cubicBezTo>
                <a:cubicBezTo>
                  <a:pt x="3769" y="23875"/>
                  <a:pt x="3578" y="23923"/>
                  <a:pt x="3387" y="23923"/>
                </a:cubicBezTo>
                <a:cubicBezTo>
                  <a:pt x="2839" y="23923"/>
                  <a:pt x="2362" y="23470"/>
                  <a:pt x="2362" y="22897"/>
                </a:cubicBezTo>
                <a:lnTo>
                  <a:pt x="2362" y="22873"/>
                </a:lnTo>
                <a:lnTo>
                  <a:pt x="2362" y="22850"/>
                </a:lnTo>
                <a:cubicBezTo>
                  <a:pt x="2362" y="22188"/>
                  <a:pt x="2848" y="21865"/>
                  <a:pt x="3336" y="21865"/>
                </a:cubicBezTo>
                <a:close/>
                <a:moveTo>
                  <a:pt x="3292" y="25759"/>
                </a:moveTo>
                <a:cubicBezTo>
                  <a:pt x="3864" y="25759"/>
                  <a:pt x="4317" y="26212"/>
                  <a:pt x="4317" y="26785"/>
                </a:cubicBezTo>
                <a:lnTo>
                  <a:pt x="4317" y="26809"/>
                </a:lnTo>
                <a:lnTo>
                  <a:pt x="4317" y="26833"/>
                </a:lnTo>
                <a:lnTo>
                  <a:pt x="4317" y="26880"/>
                </a:lnTo>
                <a:cubicBezTo>
                  <a:pt x="4317" y="27524"/>
                  <a:pt x="3841" y="27836"/>
                  <a:pt x="3360" y="27836"/>
                </a:cubicBezTo>
                <a:cubicBezTo>
                  <a:pt x="2844" y="27836"/>
                  <a:pt x="2324" y="27477"/>
                  <a:pt x="2386" y="26785"/>
                </a:cubicBezTo>
                <a:lnTo>
                  <a:pt x="2386" y="26761"/>
                </a:lnTo>
                <a:cubicBezTo>
                  <a:pt x="2386" y="26761"/>
                  <a:pt x="2362" y="26737"/>
                  <a:pt x="2362" y="26737"/>
                </a:cubicBezTo>
                <a:lnTo>
                  <a:pt x="2362" y="26713"/>
                </a:lnTo>
                <a:cubicBezTo>
                  <a:pt x="2362" y="26403"/>
                  <a:pt x="2505" y="26117"/>
                  <a:pt x="2743" y="25926"/>
                </a:cubicBezTo>
                <a:cubicBezTo>
                  <a:pt x="2910" y="25807"/>
                  <a:pt x="3101" y="25759"/>
                  <a:pt x="3292" y="25759"/>
                </a:cubicBezTo>
                <a:close/>
                <a:moveTo>
                  <a:pt x="3250" y="29646"/>
                </a:moveTo>
                <a:cubicBezTo>
                  <a:pt x="3264" y="29646"/>
                  <a:pt x="3278" y="29646"/>
                  <a:pt x="3292" y="29647"/>
                </a:cubicBezTo>
                <a:cubicBezTo>
                  <a:pt x="3864" y="29647"/>
                  <a:pt x="4317" y="30100"/>
                  <a:pt x="4317" y="30673"/>
                </a:cubicBezTo>
                <a:lnTo>
                  <a:pt x="4317" y="30696"/>
                </a:lnTo>
                <a:lnTo>
                  <a:pt x="4317" y="30720"/>
                </a:lnTo>
                <a:cubicBezTo>
                  <a:pt x="4306" y="31361"/>
                  <a:pt x="3833" y="31667"/>
                  <a:pt x="3355" y="31667"/>
                </a:cubicBezTo>
                <a:cubicBezTo>
                  <a:pt x="2837" y="31667"/>
                  <a:pt x="2312" y="31307"/>
                  <a:pt x="2362" y="30625"/>
                </a:cubicBezTo>
                <a:lnTo>
                  <a:pt x="2362" y="30601"/>
                </a:lnTo>
                <a:lnTo>
                  <a:pt x="2362" y="30577"/>
                </a:lnTo>
                <a:cubicBezTo>
                  <a:pt x="2338" y="30066"/>
                  <a:pt x="2745" y="29646"/>
                  <a:pt x="3250" y="29646"/>
                </a:cubicBezTo>
                <a:close/>
                <a:moveTo>
                  <a:pt x="3299" y="33542"/>
                </a:moveTo>
                <a:cubicBezTo>
                  <a:pt x="3824" y="33542"/>
                  <a:pt x="4317" y="33948"/>
                  <a:pt x="4317" y="34560"/>
                </a:cubicBezTo>
                <a:lnTo>
                  <a:pt x="4317" y="34584"/>
                </a:lnTo>
                <a:lnTo>
                  <a:pt x="4317" y="34608"/>
                </a:lnTo>
                <a:cubicBezTo>
                  <a:pt x="4340" y="35106"/>
                  <a:pt x="3955" y="35518"/>
                  <a:pt x="3467" y="35518"/>
                </a:cubicBezTo>
                <a:cubicBezTo>
                  <a:pt x="3441" y="35518"/>
                  <a:pt x="3414" y="35517"/>
                  <a:pt x="3387" y="35514"/>
                </a:cubicBezTo>
                <a:cubicBezTo>
                  <a:pt x="2839" y="35514"/>
                  <a:pt x="2362" y="35061"/>
                  <a:pt x="2362" y="34489"/>
                </a:cubicBezTo>
                <a:lnTo>
                  <a:pt x="2362" y="34465"/>
                </a:lnTo>
                <a:cubicBezTo>
                  <a:pt x="2362" y="34226"/>
                  <a:pt x="2457" y="33988"/>
                  <a:pt x="2624" y="33797"/>
                </a:cubicBezTo>
                <a:cubicBezTo>
                  <a:pt x="2829" y="33622"/>
                  <a:pt x="3067" y="33542"/>
                  <a:pt x="3299" y="33542"/>
                </a:cubicBezTo>
                <a:close/>
                <a:moveTo>
                  <a:pt x="3248" y="37445"/>
                </a:moveTo>
                <a:cubicBezTo>
                  <a:pt x="3262" y="37445"/>
                  <a:pt x="3277" y="37445"/>
                  <a:pt x="3292" y="37446"/>
                </a:cubicBezTo>
                <a:cubicBezTo>
                  <a:pt x="3864" y="37446"/>
                  <a:pt x="4317" y="37899"/>
                  <a:pt x="4317" y="38472"/>
                </a:cubicBezTo>
                <a:lnTo>
                  <a:pt x="4317" y="38495"/>
                </a:lnTo>
                <a:lnTo>
                  <a:pt x="4317" y="38519"/>
                </a:lnTo>
                <a:cubicBezTo>
                  <a:pt x="4340" y="38995"/>
                  <a:pt x="3955" y="39405"/>
                  <a:pt x="3467" y="39405"/>
                </a:cubicBezTo>
                <a:cubicBezTo>
                  <a:pt x="3441" y="39405"/>
                  <a:pt x="3414" y="39404"/>
                  <a:pt x="3387" y="39402"/>
                </a:cubicBezTo>
                <a:cubicBezTo>
                  <a:pt x="2839" y="39402"/>
                  <a:pt x="2362" y="38949"/>
                  <a:pt x="2362" y="38376"/>
                </a:cubicBezTo>
                <a:lnTo>
                  <a:pt x="2362" y="38352"/>
                </a:lnTo>
                <a:cubicBezTo>
                  <a:pt x="2338" y="37842"/>
                  <a:pt x="2743" y="37445"/>
                  <a:pt x="3248" y="37445"/>
                </a:cubicBezTo>
                <a:close/>
                <a:moveTo>
                  <a:pt x="3292" y="41334"/>
                </a:moveTo>
                <a:lnTo>
                  <a:pt x="3292" y="41358"/>
                </a:lnTo>
                <a:cubicBezTo>
                  <a:pt x="3864" y="41358"/>
                  <a:pt x="4317" y="41811"/>
                  <a:pt x="4317" y="42383"/>
                </a:cubicBezTo>
                <a:lnTo>
                  <a:pt x="4317" y="42407"/>
                </a:lnTo>
                <a:cubicBezTo>
                  <a:pt x="4340" y="42905"/>
                  <a:pt x="3955" y="43317"/>
                  <a:pt x="3467" y="43317"/>
                </a:cubicBezTo>
                <a:cubicBezTo>
                  <a:pt x="3441" y="43317"/>
                  <a:pt x="3414" y="43316"/>
                  <a:pt x="3387" y="43313"/>
                </a:cubicBezTo>
                <a:cubicBezTo>
                  <a:pt x="2839" y="43313"/>
                  <a:pt x="2362" y="42836"/>
                  <a:pt x="2362" y="42288"/>
                </a:cubicBezTo>
                <a:lnTo>
                  <a:pt x="2362" y="42264"/>
                </a:lnTo>
                <a:lnTo>
                  <a:pt x="2362" y="42240"/>
                </a:lnTo>
                <a:cubicBezTo>
                  <a:pt x="2362" y="42049"/>
                  <a:pt x="2433" y="41835"/>
                  <a:pt x="2552" y="41668"/>
                </a:cubicBezTo>
                <a:cubicBezTo>
                  <a:pt x="2743" y="41453"/>
                  <a:pt x="3006" y="41334"/>
                  <a:pt x="3292" y="41334"/>
                </a:cubicBezTo>
                <a:close/>
                <a:moveTo>
                  <a:pt x="3212" y="45218"/>
                </a:moveTo>
                <a:cubicBezTo>
                  <a:pt x="3239" y="45218"/>
                  <a:pt x="3265" y="45219"/>
                  <a:pt x="3292" y="45221"/>
                </a:cubicBezTo>
                <a:lnTo>
                  <a:pt x="3292" y="45245"/>
                </a:lnTo>
                <a:cubicBezTo>
                  <a:pt x="3864" y="45245"/>
                  <a:pt x="4317" y="45698"/>
                  <a:pt x="4317" y="46271"/>
                </a:cubicBezTo>
                <a:lnTo>
                  <a:pt x="4317" y="46295"/>
                </a:lnTo>
                <a:cubicBezTo>
                  <a:pt x="4340" y="46791"/>
                  <a:pt x="3957" y="47181"/>
                  <a:pt x="3471" y="47181"/>
                </a:cubicBezTo>
                <a:cubicBezTo>
                  <a:pt x="3443" y="47181"/>
                  <a:pt x="3415" y="47180"/>
                  <a:pt x="3387" y="47177"/>
                </a:cubicBezTo>
                <a:cubicBezTo>
                  <a:pt x="2839" y="47177"/>
                  <a:pt x="2362" y="46724"/>
                  <a:pt x="2362" y="46151"/>
                </a:cubicBezTo>
                <a:lnTo>
                  <a:pt x="2362" y="46128"/>
                </a:lnTo>
                <a:cubicBezTo>
                  <a:pt x="2339" y="45630"/>
                  <a:pt x="2724" y="45218"/>
                  <a:pt x="3212" y="45218"/>
                </a:cubicBezTo>
                <a:close/>
                <a:moveTo>
                  <a:pt x="3287" y="49117"/>
                </a:moveTo>
                <a:cubicBezTo>
                  <a:pt x="3811" y="49117"/>
                  <a:pt x="4317" y="49521"/>
                  <a:pt x="4317" y="50158"/>
                </a:cubicBezTo>
                <a:cubicBezTo>
                  <a:pt x="4317" y="50301"/>
                  <a:pt x="4270" y="50468"/>
                  <a:pt x="4198" y="50611"/>
                </a:cubicBezTo>
                <a:cubicBezTo>
                  <a:pt x="3984" y="50894"/>
                  <a:pt x="3687" y="51020"/>
                  <a:pt x="3394" y="51020"/>
                </a:cubicBezTo>
                <a:cubicBezTo>
                  <a:pt x="2871" y="51020"/>
                  <a:pt x="2362" y="50618"/>
                  <a:pt x="2362" y="49991"/>
                </a:cubicBezTo>
                <a:cubicBezTo>
                  <a:pt x="2362" y="49824"/>
                  <a:pt x="2409" y="49657"/>
                  <a:pt x="2505" y="49491"/>
                </a:cubicBezTo>
                <a:cubicBezTo>
                  <a:pt x="2721" y="49233"/>
                  <a:pt x="3007" y="49117"/>
                  <a:pt x="3287" y="49117"/>
                </a:cubicBezTo>
                <a:close/>
                <a:moveTo>
                  <a:pt x="3272" y="53011"/>
                </a:moveTo>
                <a:cubicBezTo>
                  <a:pt x="3800" y="53011"/>
                  <a:pt x="4317" y="53414"/>
                  <a:pt x="4317" y="54046"/>
                </a:cubicBezTo>
                <a:cubicBezTo>
                  <a:pt x="4317" y="54189"/>
                  <a:pt x="4294" y="54332"/>
                  <a:pt x="4222" y="54475"/>
                </a:cubicBezTo>
                <a:cubicBezTo>
                  <a:pt x="4000" y="54790"/>
                  <a:pt x="3699" y="54923"/>
                  <a:pt x="3402" y="54923"/>
                </a:cubicBezTo>
                <a:cubicBezTo>
                  <a:pt x="2711" y="54923"/>
                  <a:pt x="2047" y="54203"/>
                  <a:pt x="2481" y="53402"/>
                </a:cubicBezTo>
                <a:cubicBezTo>
                  <a:pt x="2692" y="53132"/>
                  <a:pt x="2983" y="53011"/>
                  <a:pt x="3272" y="53011"/>
                </a:cubicBezTo>
                <a:close/>
                <a:moveTo>
                  <a:pt x="0" y="1"/>
                </a:moveTo>
                <a:lnTo>
                  <a:pt x="0" y="57242"/>
                </a:lnTo>
                <a:lnTo>
                  <a:pt x="47391" y="57242"/>
                </a:lnTo>
                <a:lnTo>
                  <a:pt x="4739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33"/>
          <p:cNvSpPr txBox="1">
            <a:spLocks noGrp="1"/>
          </p:cNvSpPr>
          <p:nvPr>
            <p:ph type="title"/>
          </p:nvPr>
        </p:nvSpPr>
        <p:spPr>
          <a:xfrm>
            <a:off x="2357533" y="1541853"/>
            <a:ext cx="4424800" cy="12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5" name="Google Shape;365;p33"/>
          <p:cNvSpPr txBox="1">
            <a:spLocks noGrp="1"/>
          </p:cNvSpPr>
          <p:nvPr>
            <p:ph type="subTitle" idx="1"/>
          </p:nvPr>
        </p:nvSpPr>
        <p:spPr>
          <a:xfrm>
            <a:off x="2357533" y="2852048"/>
            <a:ext cx="4424800" cy="135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66" name="Google Shape;366;p33"/>
          <p:cNvSpPr txBox="1"/>
          <p:nvPr/>
        </p:nvSpPr>
        <p:spPr>
          <a:xfrm>
            <a:off x="7771367" y="3447167"/>
            <a:ext cx="2863200" cy="129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Open Sans"/>
                <a:ea typeface="Open Sans"/>
                <a:cs typeface="Open Sans"/>
                <a:sym typeface="Open Sans"/>
              </a:rPr>
              <a:t>CREDITS: This presentation template was created by </a:t>
            </a:r>
            <a:r>
              <a:rPr lang="en" sz="16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600">
                <a:solidFill>
                  <a:schemeClr val="dk1"/>
                </a:solidFill>
                <a:latin typeface="Open Sans"/>
                <a:ea typeface="Open Sans"/>
                <a:cs typeface="Open Sans"/>
                <a:sym typeface="Open Sans"/>
              </a:rPr>
              <a:t>, including icons by </a:t>
            </a:r>
            <a:r>
              <a:rPr lang="en" sz="16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600">
                <a:solidFill>
                  <a:schemeClr val="dk1"/>
                </a:solidFill>
                <a:latin typeface="Open Sans"/>
                <a:ea typeface="Open Sans"/>
                <a:cs typeface="Open Sans"/>
                <a:sym typeface="Open Sans"/>
              </a:rPr>
              <a:t>, and infographics &amp; images by </a:t>
            </a:r>
            <a:r>
              <a:rPr lang="en" sz="16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600" b="1">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9118453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367"/>
        <p:cNvGrpSpPr/>
        <p:nvPr/>
      </p:nvGrpSpPr>
      <p:grpSpPr>
        <a:xfrm>
          <a:off x="0" y="0"/>
          <a:ext cx="0" cy="0"/>
          <a:chOff x="0" y="0"/>
          <a:chExt cx="0" cy="0"/>
        </a:xfrm>
      </p:grpSpPr>
      <p:grpSp>
        <p:nvGrpSpPr>
          <p:cNvPr id="368" name="Google Shape;368;p34"/>
          <p:cNvGrpSpPr/>
          <p:nvPr/>
        </p:nvGrpSpPr>
        <p:grpSpPr>
          <a:xfrm>
            <a:off x="157999" y="153200"/>
            <a:ext cx="11876004" cy="6551600"/>
            <a:chOff x="118499" y="114900"/>
            <a:chExt cx="8907003" cy="4913700"/>
          </a:xfrm>
        </p:grpSpPr>
        <p:sp>
          <p:nvSpPr>
            <p:cNvPr id="369" name="Google Shape;369;p34"/>
            <p:cNvSpPr/>
            <p:nvPr/>
          </p:nvSpPr>
          <p:spPr>
            <a:xfrm>
              <a:off x="598801" y="114900"/>
              <a:ext cx="8426700" cy="4913700"/>
            </a:xfrm>
            <a:prstGeom prst="roundRect">
              <a:avLst>
                <a:gd name="adj" fmla="val 104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70" name="Google Shape;370;p34"/>
            <p:cNvPicPr preferRelativeResize="0"/>
            <p:nvPr/>
          </p:nvPicPr>
          <p:blipFill rotWithShape="1">
            <a:blip r:embed="rId2">
              <a:alphaModFix/>
            </a:blip>
            <a:srcRect t="6627" b="6627"/>
            <a:stretch/>
          </p:blipFill>
          <p:spPr>
            <a:xfrm>
              <a:off x="789086" y="216450"/>
              <a:ext cx="8141400" cy="4710600"/>
            </a:xfrm>
            <a:prstGeom prst="roundRect">
              <a:avLst>
                <a:gd name="adj" fmla="val 1272"/>
              </a:avLst>
            </a:prstGeom>
            <a:noFill/>
            <a:ln>
              <a:noFill/>
            </a:ln>
          </p:spPr>
        </p:pic>
        <p:sp>
          <p:nvSpPr>
            <p:cNvPr id="371" name="Google Shape;371;p34"/>
            <p:cNvSpPr/>
            <p:nvPr/>
          </p:nvSpPr>
          <p:spPr>
            <a:xfrm>
              <a:off x="789082"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4"/>
            <p:cNvSpPr/>
            <p:nvPr/>
          </p:nvSpPr>
          <p:spPr>
            <a:xfrm>
              <a:off x="118499" y="114900"/>
              <a:ext cx="480300" cy="4913700"/>
            </a:xfrm>
            <a:prstGeom prst="roundRect">
              <a:avLst>
                <a:gd name="adj" fmla="val 9713"/>
              </a:avLst>
            </a:prstGeom>
            <a:gradFill>
              <a:gsLst>
                <a:gs pos="0">
                  <a:srgbClr val="CB7253"/>
                </a:gs>
                <a:gs pos="35000">
                  <a:schemeClr val="accent2"/>
                </a:gs>
                <a:gs pos="79000">
                  <a:srgbClr val="CB7253"/>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4"/>
            <p:cNvSpPr/>
            <p:nvPr/>
          </p:nvSpPr>
          <p:spPr>
            <a:xfrm>
              <a:off x="587456" y="114900"/>
              <a:ext cx="246900" cy="4913700"/>
            </a:xfrm>
            <a:prstGeom prst="roundRect">
              <a:avLst>
                <a:gd name="adj" fmla="val 20513"/>
              </a:avLst>
            </a:prstGeom>
            <a:gradFill>
              <a:gsLst>
                <a:gs pos="0">
                  <a:schemeClr val="accent2"/>
                </a:gs>
                <a:gs pos="100000">
                  <a:srgbClr val="CB725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30019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4"/>
        <p:cNvGrpSpPr/>
        <p:nvPr/>
      </p:nvGrpSpPr>
      <p:grpSpPr>
        <a:xfrm>
          <a:off x="0" y="0"/>
          <a:ext cx="0" cy="0"/>
          <a:chOff x="0" y="0"/>
          <a:chExt cx="0" cy="0"/>
        </a:xfrm>
      </p:grpSpPr>
      <p:grpSp>
        <p:nvGrpSpPr>
          <p:cNvPr id="375" name="Google Shape;375;p35"/>
          <p:cNvGrpSpPr/>
          <p:nvPr/>
        </p:nvGrpSpPr>
        <p:grpSpPr>
          <a:xfrm>
            <a:off x="157999" y="153200"/>
            <a:ext cx="11876004" cy="6551600"/>
            <a:chOff x="118625" y="114900"/>
            <a:chExt cx="8907003" cy="4913700"/>
          </a:xfrm>
        </p:grpSpPr>
        <p:sp>
          <p:nvSpPr>
            <p:cNvPr id="376" name="Google Shape;376;p3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77" name="Google Shape;377;p3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78" name="Google Shape;378;p3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23659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81"/>
        <p:cNvGrpSpPr/>
        <p:nvPr/>
      </p:nvGrpSpPr>
      <p:grpSpPr>
        <a:xfrm>
          <a:off x="0" y="0"/>
          <a:ext cx="0" cy="0"/>
          <a:chOff x="0" y="0"/>
          <a:chExt cx="0" cy="0"/>
        </a:xfrm>
      </p:grpSpPr>
      <p:grpSp>
        <p:nvGrpSpPr>
          <p:cNvPr id="382" name="Google Shape;382;p36"/>
          <p:cNvGrpSpPr/>
          <p:nvPr/>
        </p:nvGrpSpPr>
        <p:grpSpPr>
          <a:xfrm>
            <a:off x="158167" y="153200"/>
            <a:ext cx="11876004" cy="6551600"/>
            <a:chOff x="118625" y="114900"/>
            <a:chExt cx="8907003" cy="4913700"/>
          </a:xfrm>
        </p:grpSpPr>
        <p:grpSp>
          <p:nvGrpSpPr>
            <p:cNvPr id="383" name="Google Shape;383;p36"/>
            <p:cNvGrpSpPr/>
            <p:nvPr/>
          </p:nvGrpSpPr>
          <p:grpSpPr>
            <a:xfrm>
              <a:off x="118625" y="114900"/>
              <a:ext cx="8907003" cy="4913700"/>
              <a:chOff x="118625" y="114900"/>
              <a:chExt cx="8907003" cy="4913700"/>
            </a:xfrm>
          </p:grpSpPr>
          <p:sp>
            <p:nvSpPr>
              <p:cNvPr id="384" name="Google Shape;384;p3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8" name="Google Shape;388;p36"/>
            <p:cNvSpPr/>
            <p:nvPr/>
          </p:nvSpPr>
          <p:spPr>
            <a:xfrm>
              <a:off x="1073899" y="387300"/>
              <a:ext cx="7680900" cy="43689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232843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D9A75F1-607E-40BF-9D8E-52161894D39A}" type="datetimeFigureOut">
              <a:rPr lang="en-US">
                <a:solidFill>
                  <a:prstClr val="black">
                    <a:tint val="75000"/>
                  </a:prstClr>
                </a:solidFill>
              </a:rPr>
              <a:pPr>
                <a:def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82D003D-7AAB-4CD9-A79D-06B683AE77AA}" type="slidenum">
              <a:rPr lang="en-US" altLang="en-US"/>
              <a:pPr/>
              <a:t>‹#›</a:t>
            </a:fld>
            <a:endParaRPr lang="en-US" altLang="en-US"/>
          </a:p>
        </p:txBody>
      </p:sp>
    </p:spTree>
    <p:extLst>
      <p:ext uri="{BB962C8B-B14F-4D97-AF65-F5344CB8AC3E}">
        <p14:creationId xmlns:p14="http://schemas.microsoft.com/office/powerpoint/2010/main" val="27738126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03976D-6BDC-4195-9B7D-C2946AC377A1}" type="datetimeFigureOut">
              <a:rPr lang="en-US">
                <a:solidFill>
                  <a:prstClr val="black">
                    <a:tint val="75000"/>
                  </a:prstClr>
                </a:solidFill>
              </a:rPr>
              <a:pPr>
                <a:def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EBE1B23-6B14-40D6-B6EE-340914CF9B25}" type="slidenum">
              <a:rPr lang="en-US" altLang="en-US"/>
              <a:pPr/>
              <a:t>‹#›</a:t>
            </a:fld>
            <a:endParaRPr lang="en-US" altLang="en-US"/>
          </a:p>
        </p:txBody>
      </p:sp>
    </p:spTree>
    <p:extLst>
      <p:ext uri="{BB962C8B-B14F-4D97-AF65-F5344CB8AC3E}">
        <p14:creationId xmlns:p14="http://schemas.microsoft.com/office/powerpoint/2010/main" val="26008798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F0173B01-D75C-4A39-A080-5D61719C893F}" type="datetimeFigureOut">
              <a:rPr lang="en-US">
                <a:solidFill>
                  <a:prstClr val="black">
                    <a:tint val="75000"/>
                  </a:prstClr>
                </a:solidFill>
              </a:rPr>
              <a:pPr>
                <a:def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C0EFF62-EE95-4FA0-83DA-9D3A94E12230}" type="slidenum">
              <a:rPr lang="en-US" altLang="en-US"/>
              <a:pPr/>
              <a:t>‹#›</a:t>
            </a:fld>
            <a:endParaRPr lang="en-US" altLang="en-US"/>
          </a:p>
        </p:txBody>
      </p:sp>
    </p:spTree>
    <p:extLst>
      <p:ext uri="{BB962C8B-B14F-4D97-AF65-F5344CB8AC3E}">
        <p14:creationId xmlns:p14="http://schemas.microsoft.com/office/powerpoint/2010/main" val="10877201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E1672BB-2A64-4BE2-84B6-5262BF079D8B}" type="datetimeFigureOut">
              <a:rPr lang="en-US">
                <a:solidFill>
                  <a:prstClr val="black">
                    <a:tint val="75000"/>
                  </a:prstClr>
                </a:solidFill>
              </a:rPr>
              <a:pPr>
                <a:defRPr/>
              </a:pPr>
              <a:t>12/13/2022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506A2D6-C775-4679-986C-41199B89DB5A}" type="slidenum">
              <a:rPr lang="en-US" altLang="en-US"/>
              <a:pPr/>
              <a:t>‹#›</a:t>
            </a:fld>
            <a:endParaRPr lang="en-US" altLang="en-US"/>
          </a:p>
        </p:txBody>
      </p:sp>
    </p:spTree>
    <p:extLst>
      <p:ext uri="{BB962C8B-B14F-4D97-AF65-F5344CB8AC3E}">
        <p14:creationId xmlns:p14="http://schemas.microsoft.com/office/powerpoint/2010/main" val="3417917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83"/>
        <p:cNvGrpSpPr/>
        <p:nvPr/>
      </p:nvGrpSpPr>
      <p:grpSpPr>
        <a:xfrm>
          <a:off x="0" y="0"/>
          <a:ext cx="0" cy="0"/>
          <a:chOff x="0" y="0"/>
          <a:chExt cx="0" cy="0"/>
        </a:xfrm>
      </p:grpSpPr>
      <p:sp>
        <p:nvSpPr>
          <p:cNvPr id="584" name="Google Shape;584;p1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585" name="Google Shape;585;p1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86" name="Google Shape;586;p19"/>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587" name="Google Shape;587;p19"/>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88" name="Google Shape;588;p19"/>
          <p:cNvGrpSpPr/>
          <p:nvPr/>
        </p:nvGrpSpPr>
        <p:grpSpPr>
          <a:xfrm>
            <a:off x="898110" y="928367"/>
            <a:ext cx="432433" cy="5001400"/>
            <a:chOff x="673581" y="696275"/>
            <a:chExt cx="324325" cy="3751050"/>
          </a:xfrm>
        </p:grpSpPr>
        <p:grpSp>
          <p:nvGrpSpPr>
            <p:cNvPr id="589" name="Google Shape;589;p19"/>
            <p:cNvGrpSpPr/>
            <p:nvPr/>
          </p:nvGrpSpPr>
          <p:grpSpPr>
            <a:xfrm rot="-5400000">
              <a:off x="-918069" y="2531350"/>
              <a:ext cx="3751050" cy="80900"/>
              <a:chOff x="1871500" y="2227875"/>
              <a:chExt cx="3751050" cy="80900"/>
            </a:xfrm>
          </p:grpSpPr>
          <p:sp>
            <p:nvSpPr>
              <p:cNvPr id="590" name="Google Shape;590;p1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1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1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1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3" name="Google Shape;603;p1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1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1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1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16" name="Google Shape;616;p19"/>
          <p:cNvSpPr txBox="1">
            <a:spLocks noGrp="1"/>
          </p:cNvSpPr>
          <p:nvPr>
            <p:ph type="subTitle" idx="1"/>
          </p:nvPr>
        </p:nvSpPr>
        <p:spPr>
          <a:xfrm>
            <a:off x="18416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 name="Google Shape;617;p19"/>
          <p:cNvSpPr txBox="1">
            <a:spLocks noGrp="1"/>
          </p:cNvSpPr>
          <p:nvPr>
            <p:ph type="subTitle" idx="2"/>
          </p:nvPr>
        </p:nvSpPr>
        <p:spPr>
          <a:xfrm>
            <a:off x="18416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18" name="Google Shape;618;p19"/>
          <p:cNvSpPr txBox="1">
            <a:spLocks noGrp="1"/>
          </p:cNvSpPr>
          <p:nvPr>
            <p:ph type="subTitle" idx="3"/>
          </p:nvPr>
        </p:nvSpPr>
        <p:spPr>
          <a:xfrm>
            <a:off x="49588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 name="Google Shape;619;p19"/>
          <p:cNvSpPr txBox="1">
            <a:spLocks noGrp="1"/>
          </p:cNvSpPr>
          <p:nvPr>
            <p:ph type="subTitle" idx="4"/>
          </p:nvPr>
        </p:nvSpPr>
        <p:spPr>
          <a:xfrm>
            <a:off x="49588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20" name="Google Shape;620;p19"/>
          <p:cNvSpPr txBox="1">
            <a:spLocks noGrp="1"/>
          </p:cNvSpPr>
          <p:nvPr>
            <p:ph type="subTitle" idx="5"/>
          </p:nvPr>
        </p:nvSpPr>
        <p:spPr>
          <a:xfrm>
            <a:off x="80760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19"/>
          <p:cNvSpPr txBox="1">
            <a:spLocks noGrp="1"/>
          </p:cNvSpPr>
          <p:nvPr>
            <p:ph type="subTitle" idx="6"/>
          </p:nvPr>
        </p:nvSpPr>
        <p:spPr>
          <a:xfrm>
            <a:off x="8076065"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22" name="Google Shape;622;p19"/>
          <p:cNvSpPr txBox="1">
            <a:spLocks noGrp="1"/>
          </p:cNvSpPr>
          <p:nvPr>
            <p:ph type="subTitle" idx="7"/>
          </p:nvPr>
        </p:nvSpPr>
        <p:spPr>
          <a:xfrm>
            <a:off x="18416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subTitle" idx="8"/>
          </p:nvPr>
        </p:nvSpPr>
        <p:spPr>
          <a:xfrm>
            <a:off x="18416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24" name="Google Shape;624;p19"/>
          <p:cNvSpPr txBox="1">
            <a:spLocks noGrp="1"/>
          </p:cNvSpPr>
          <p:nvPr>
            <p:ph type="subTitle" idx="9"/>
          </p:nvPr>
        </p:nvSpPr>
        <p:spPr>
          <a:xfrm>
            <a:off x="49588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subTitle" idx="13"/>
          </p:nvPr>
        </p:nvSpPr>
        <p:spPr>
          <a:xfrm>
            <a:off x="49588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26" name="Google Shape;626;p19"/>
          <p:cNvSpPr txBox="1">
            <a:spLocks noGrp="1"/>
          </p:cNvSpPr>
          <p:nvPr>
            <p:ph type="subTitle" idx="14"/>
          </p:nvPr>
        </p:nvSpPr>
        <p:spPr>
          <a:xfrm>
            <a:off x="80760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subTitle" idx="15"/>
          </p:nvPr>
        </p:nvSpPr>
        <p:spPr>
          <a:xfrm>
            <a:off x="80760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628" name="Google Shape;628;p19"/>
          <p:cNvPicPr preferRelativeResize="0"/>
          <p:nvPr/>
        </p:nvPicPr>
        <p:blipFill rotWithShape="1">
          <a:blip r:embed="rId4">
            <a:alphaModFix/>
          </a:blip>
          <a:srcRect l="7356" t="18064" r="10817" b="27209"/>
          <a:stretch/>
        </p:blipFill>
        <p:spPr>
          <a:xfrm>
            <a:off x="9370302" y="990769"/>
            <a:ext cx="2024335" cy="1264067"/>
          </a:xfrm>
          <a:prstGeom prst="rect">
            <a:avLst/>
          </a:prstGeom>
          <a:noFill/>
          <a:ln>
            <a:noFill/>
          </a:ln>
        </p:spPr>
      </p:pic>
      <p:pic>
        <p:nvPicPr>
          <p:cNvPr id="629" name="Google Shape;629;p19"/>
          <p:cNvPicPr preferRelativeResize="0"/>
          <p:nvPr/>
        </p:nvPicPr>
        <p:blipFill rotWithShape="1">
          <a:blip r:embed="rId5">
            <a:alphaModFix/>
          </a:blip>
          <a:srcRect l="18957" t="18008" r="10699" b="13333"/>
          <a:stretch/>
        </p:blipFill>
        <p:spPr>
          <a:xfrm rot="-887813">
            <a:off x="1615217" y="596877"/>
            <a:ext cx="1662168" cy="1514621"/>
          </a:xfrm>
          <a:prstGeom prst="rect">
            <a:avLst/>
          </a:prstGeom>
          <a:noFill/>
          <a:ln>
            <a:noFill/>
          </a:ln>
        </p:spPr>
      </p:pic>
    </p:spTree>
    <p:extLst>
      <p:ext uri="{BB962C8B-B14F-4D97-AF65-F5344CB8AC3E}">
        <p14:creationId xmlns:p14="http://schemas.microsoft.com/office/powerpoint/2010/main" val="6806728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6"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6"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5338B43-3975-498E-9083-AA9462D8C85A}" type="datetimeFigureOut">
              <a:rPr lang="en-US">
                <a:solidFill>
                  <a:prstClr val="black">
                    <a:tint val="75000"/>
                  </a:prstClr>
                </a:solidFill>
              </a:rPr>
              <a:pPr>
                <a:defRPr/>
              </a:pPr>
              <a:t>12/13/2022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E3C5E56-303C-4838-BB06-3F61F8FE951F}" type="slidenum">
              <a:rPr lang="en-US" altLang="en-US"/>
              <a:pPr/>
              <a:t>‹#›</a:t>
            </a:fld>
            <a:endParaRPr lang="en-US" altLang="en-US"/>
          </a:p>
        </p:txBody>
      </p:sp>
    </p:spTree>
    <p:extLst>
      <p:ext uri="{BB962C8B-B14F-4D97-AF65-F5344CB8AC3E}">
        <p14:creationId xmlns:p14="http://schemas.microsoft.com/office/powerpoint/2010/main" val="5156838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77C168-E087-4381-8274-E327CD9409ED}" type="datetimeFigureOut">
              <a:rPr lang="en-US">
                <a:solidFill>
                  <a:prstClr val="black">
                    <a:tint val="75000"/>
                  </a:prstClr>
                </a:solidFill>
              </a:rPr>
              <a:pPr>
                <a:defRPr/>
              </a:pPr>
              <a:t>12/13/2022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BD94578-3E25-4E67-AD12-5691B1E1A371}" type="slidenum">
              <a:rPr lang="en-US" altLang="en-US"/>
              <a:pPr/>
              <a:t>‹#›</a:t>
            </a:fld>
            <a:endParaRPr lang="en-US" altLang="en-US"/>
          </a:p>
        </p:txBody>
      </p:sp>
    </p:spTree>
    <p:extLst>
      <p:ext uri="{BB962C8B-B14F-4D97-AF65-F5344CB8AC3E}">
        <p14:creationId xmlns:p14="http://schemas.microsoft.com/office/powerpoint/2010/main" val="34679281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2F1461-5F2C-4DD1-BFF7-FCE0CAB58722}" type="datetimeFigureOut">
              <a:rPr lang="en-US">
                <a:solidFill>
                  <a:prstClr val="black">
                    <a:tint val="75000"/>
                  </a:prstClr>
                </a:solidFill>
              </a:rPr>
              <a:pPr>
                <a:defRPr/>
              </a:pPr>
              <a:t>12/13/2022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9E7E3EA-A2C1-4010-A376-ECE38C65327C}" type="slidenum">
              <a:rPr lang="en-US" altLang="en-US"/>
              <a:pPr/>
              <a:t>‹#›</a:t>
            </a:fld>
            <a:endParaRPr lang="en-US" altLang="en-US"/>
          </a:p>
        </p:txBody>
      </p:sp>
    </p:spTree>
    <p:extLst>
      <p:ext uri="{BB962C8B-B14F-4D97-AF65-F5344CB8AC3E}">
        <p14:creationId xmlns:p14="http://schemas.microsoft.com/office/powerpoint/2010/main" val="6380701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0"/>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FF7152D-9541-4163-BC17-D0697428CFC2}" type="datetimeFigureOut">
              <a:rPr lang="en-US">
                <a:solidFill>
                  <a:prstClr val="black">
                    <a:tint val="75000"/>
                  </a:prstClr>
                </a:solidFill>
              </a:rPr>
              <a:pPr>
                <a:defRPr/>
              </a:pPr>
              <a:t>12/13/2022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9EE39A0-F159-49CC-BF11-0F526A216CC2}" type="slidenum">
              <a:rPr lang="en-US" altLang="en-US"/>
              <a:pPr/>
              <a:t>‹#›</a:t>
            </a:fld>
            <a:endParaRPr lang="en-US" altLang="en-US"/>
          </a:p>
        </p:txBody>
      </p:sp>
    </p:spTree>
    <p:extLst>
      <p:ext uri="{BB962C8B-B14F-4D97-AF65-F5344CB8AC3E}">
        <p14:creationId xmlns:p14="http://schemas.microsoft.com/office/powerpoint/2010/main" val="40883004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0"/>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19BCD7B-B121-4476-91EC-075C1B0DD26B}" type="datetimeFigureOut">
              <a:rPr lang="en-US">
                <a:solidFill>
                  <a:prstClr val="black">
                    <a:tint val="75000"/>
                  </a:prstClr>
                </a:solidFill>
              </a:rPr>
              <a:pPr>
                <a:defRPr/>
              </a:pPr>
              <a:t>12/13/2022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90395D0-02DC-4423-8B85-5FD401DB0E1D}" type="slidenum">
              <a:rPr lang="en-US" altLang="en-US"/>
              <a:pPr/>
              <a:t>‹#›</a:t>
            </a:fld>
            <a:endParaRPr lang="en-US" altLang="en-US"/>
          </a:p>
        </p:txBody>
      </p:sp>
    </p:spTree>
    <p:extLst>
      <p:ext uri="{BB962C8B-B14F-4D97-AF65-F5344CB8AC3E}">
        <p14:creationId xmlns:p14="http://schemas.microsoft.com/office/powerpoint/2010/main" val="27415120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2B3BF6-954C-4815-B4E6-277D66DA407F}" type="datetimeFigureOut">
              <a:rPr lang="en-US">
                <a:solidFill>
                  <a:prstClr val="black">
                    <a:tint val="75000"/>
                  </a:prstClr>
                </a:solidFill>
              </a:rPr>
              <a:pPr>
                <a:def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D1EC47F-88C9-418F-892D-CDA20731AADF}" type="slidenum">
              <a:rPr lang="en-US" altLang="en-US"/>
              <a:pPr/>
              <a:t>‹#›</a:t>
            </a:fld>
            <a:endParaRPr lang="en-US" altLang="en-US"/>
          </a:p>
        </p:txBody>
      </p:sp>
    </p:spTree>
    <p:extLst>
      <p:ext uri="{BB962C8B-B14F-4D97-AF65-F5344CB8AC3E}">
        <p14:creationId xmlns:p14="http://schemas.microsoft.com/office/powerpoint/2010/main" val="817758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8"/>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6" y="36512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549F68-D025-4BFD-9485-9FCEBAD1660A}" type="datetimeFigureOut">
              <a:rPr lang="en-US">
                <a:solidFill>
                  <a:prstClr val="black">
                    <a:tint val="75000"/>
                  </a:prstClr>
                </a:solidFill>
              </a:rPr>
              <a:pPr>
                <a:def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F781838-7D4F-4763-AFC4-02AD6A91E160}" type="slidenum">
              <a:rPr lang="en-US" altLang="en-US"/>
              <a:pPr/>
              <a:t>‹#›</a:t>
            </a:fld>
            <a:endParaRPr lang="en-US" altLang="en-US"/>
          </a:p>
        </p:txBody>
      </p:sp>
    </p:spTree>
    <p:extLst>
      <p:ext uri="{BB962C8B-B14F-4D97-AF65-F5344CB8AC3E}">
        <p14:creationId xmlns:p14="http://schemas.microsoft.com/office/powerpoint/2010/main" val="27299032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510391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359950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4B5412-7A64-4773-A19D-E63944EE829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525821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30"/>
        <p:cNvGrpSpPr/>
        <p:nvPr/>
      </p:nvGrpSpPr>
      <p:grpSpPr>
        <a:xfrm>
          <a:off x="0" y="0"/>
          <a:ext cx="0" cy="0"/>
          <a:chOff x="0" y="0"/>
          <a:chExt cx="0" cy="0"/>
        </a:xfrm>
      </p:grpSpPr>
      <p:sp>
        <p:nvSpPr>
          <p:cNvPr id="631" name="Google Shape;631;p2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32" name="Google Shape;632;p2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633" name="Google Shape;633;p20"/>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634" name="Google Shape;634;p20"/>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35" name="Google Shape;635;p20"/>
          <p:cNvGrpSpPr/>
          <p:nvPr/>
        </p:nvGrpSpPr>
        <p:grpSpPr>
          <a:xfrm>
            <a:off x="898110" y="928367"/>
            <a:ext cx="432433" cy="5001400"/>
            <a:chOff x="673581" y="696275"/>
            <a:chExt cx="324325" cy="3751050"/>
          </a:xfrm>
        </p:grpSpPr>
        <p:grpSp>
          <p:nvGrpSpPr>
            <p:cNvPr id="636" name="Google Shape;636;p20"/>
            <p:cNvGrpSpPr/>
            <p:nvPr/>
          </p:nvGrpSpPr>
          <p:grpSpPr>
            <a:xfrm rot="-5400000">
              <a:off x="-918069" y="2531350"/>
              <a:ext cx="3751050" cy="80900"/>
              <a:chOff x="1871500" y="2227875"/>
              <a:chExt cx="3751050" cy="80900"/>
            </a:xfrm>
          </p:grpSpPr>
          <p:sp>
            <p:nvSpPr>
              <p:cNvPr id="637" name="Google Shape;637;p2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2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2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2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2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2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2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2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2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2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2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2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2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0" name="Google Shape;650;p2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2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2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2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2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2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2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2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2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2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2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2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2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63" name="Google Shape;663;p20"/>
          <p:cNvSpPr txBox="1">
            <a:spLocks noGrp="1"/>
          </p:cNvSpPr>
          <p:nvPr>
            <p:ph type="subTitle" idx="1"/>
          </p:nvPr>
        </p:nvSpPr>
        <p:spPr>
          <a:xfrm>
            <a:off x="1610500" y="2542067"/>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4" name="Google Shape;664;p20"/>
          <p:cNvSpPr txBox="1">
            <a:spLocks noGrp="1"/>
          </p:cNvSpPr>
          <p:nvPr>
            <p:ph type="subTitle" idx="2"/>
          </p:nvPr>
        </p:nvSpPr>
        <p:spPr>
          <a:xfrm>
            <a:off x="1610492" y="2059600"/>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65" name="Google Shape;665;p20"/>
          <p:cNvSpPr txBox="1">
            <a:spLocks noGrp="1"/>
          </p:cNvSpPr>
          <p:nvPr>
            <p:ph type="subTitle" idx="3"/>
          </p:nvPr>
        </p:nvSpPr>
        <p:spPr>
          <a:xfrm>
            <a:off x="1610500" y="3893633"/>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6" name="Google Shape;666;p20"/>
          <p:cNvSpPr txBox="1">
            <a:spLocks noGrp="1"/>
          </p:cNvSpPr>
          <p:nvPr>
            <p:ph type="subTitle" idx="4"/>
          </p:nvPr>
        </p:nvSpPr>
        <p:spPr>
          <a:xfrm>
            <a:off x="1610492" y="3411167"/>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67" name="Google Shape;667;p20"/>
          <p:cNvSpPr txBox="1">
            <a:spLocks noGrp="1"/>
          </p:cNvSpPr>
          <p:nvPr>
            <p:ph type="subTitle" idx="5"/>
          </p:nvPr>
        </p:nvSpPr>
        <p:spPr>
          <a:xfrm>
            <a:off x="1610500" y="5245200"/>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8" name="Google Shape;668;p20"/>
          <p:cNvSpPr txBox="1">
            <a:spLocks noGrp="1"/>
          </p:cNvSpPr>
          <p:nvPr>
            <p:ph type="subTitle" idx="6"/>
          </p:nvPr>
        </p:nvSpPr>
        <p:spPr>
          <a:xfrm>
            <a:off x="1610492" y="4762733"/>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69" name="Google Shape;669;p20"/>
          <p:cNvSpPr txBox="1">
            <a:spLocks noGrp="1"/>
          </p:cNvSpPr>
          <p:nvPr>
            <p:ph type="subTitle" idx="7"/>
          </p:nvPr>
        </p:nvSpPr>
        <p:spPr>
          <a:xfrm>
            <a:off x="7773300" y="25420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0" name="Google Shape;670;p20"/>
          <p:cNvSpPr txBox="1">
            <a:spLocks noGrp="1"/>
          </p:cNvSpPr>
          <p:nvPr>
            <p:ph type="subTitle" idx="8"/>
          </p:nvPr>
        </p:nvSpPr>
        <p:spPr>
          <a:xfrm>
            <a:off x="7773292" y="20596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71" name="Google Shape;671;p20"/>
          <p:cNvSpPr txBox="1">
            <a:spLocks noGrp="1"/>
          </p:cNvSpPr>
          <p:nvPr>
            <p:ph type="subTitle" idx="9"/>
          </p:nvPr>
        </p:nvSpPr>
        <p:spPr>
          <a:xfrm>
            <a:off x="7773300" y="3893633"/>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2" name="Google Shape;672;p20"/>
          <p:cNvSpPr txBox="1">
            <a:spLocks noGrp="1"/>
          </p:cNvSpPr>
          <p:nvPr>
            <p:ph type="subTitle" idx="13"/>
          </p:nvPr>
        </p:nvSpPr>
        <p:spPr>
          <a:xfrm>
            <a:off x="7773292" y="3411167"/>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673" name="Google Shape;673;p20"/>
          <p:cNvSpPr txBox="1">
            <a:spLocks noGrp="1"/>
          </p:cNvSpPr>
          <p:nvPr>
            <p:ph type="subTitle" idx="14"/>
          </p:nvPr>
        </p:nvSpPr>
        <p:spPr>
          <a:xfrm>
            <a:off x="7773300" y="52452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4" name="Google Shape;674;p20"/>
          <p:cNvSpPr txBox="1">
            <a:spLocks noGrp="1"/>
          </p:cNvSpPr>
          <p:nvPr>
            <p:ph type="subTitle" idx="15"/>
          </p:nvPr>
        </p:nvSpPr>
        <p:spPr>
          <a:xfrm>
            <a:off x="7773292" y="47627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675" name="Google Shape;675;p20"/>
          <p:cNvPicPr preferRelativeResize="0"/>
          <p:nvPr/>
        </p:nvPicPr>
        <p:blipFill rotWithShape="1">
          <a:blip r:embed="rId4">
            <a:alphaModFix/>
          </a:blip>
          <a:srcRect l="10992" t="30075" r="18085" b="19044"/>
          <a:stretch/>
        </p:blipFill>
        <p:spPr>
          <a:xfrm rot="608974">
            <a:off x="9091881" y="1031947"/>
            <a:ext cx="2761203" cy="1849468"/>
          </a:xfrm>
          <a:prstGeom prst="rect">
            <a:avLst/>
          </a:prstGeom>
          <a:noFill/>
          <a:ln>
            <a:noFill/>
          </a:ln>
        </p:spPr>
      </p:pic>
      <p:pic>
        <p:nvPicPr>
          <p:cNvPr id="676" name="Google Shape;676;p20"/>
          <p:cNvPicPr preferRelativeResize="0"/>
          <p:nvPr/>
        </p:nvPicPr>
        <p:blipFill rotWithShape="1">
          <a:blip r:embed="rId5">
            <a:alphaModFix/>
          </a:blip>
          <a:srcRect l="16714" t="20112" r="12966" b="10438"/>
          <a:stretch/>
        </p:blipFill>
        <p:spPr>
          <a:xfrm>
            <a:off x="1861244" y="469969"/>
            <a:ext cx="1756589" cy="1619767"/>
          </a:xfrm>
          <a:prstGeom prst="rect">
            <a:avLst/>
          </a:prstGeom>
          <a:noFill/>
          <a:ln>
            <a:noFill/>
          </a:ln>
        </p:spPr>
      </p:pic>
    </p:spTree>
    <p:extLst>
      <p:ext uri="{BB962C8B-B14F-4D97-AF65-F5344CB8AC3E}">
        <p14:creationId xmlns:p14="http://schemas.microsoft.com/office/powerpoint/2010/main" val="41190383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4B5412-7A64-4773-A19D-E63944EE829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345185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4B5412-7A64-4773-A19D-E63944EE8293}" type="datetimeFigureOut">
              <a:rPr lang="en-US" smtClean="0"/>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26847821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4B5412-7A64-4773-A19D-E63944EE8293}"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25575825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B4B5412-7A64-4773-A19D-E63944EE8293}" type="datetimeFigureOut">
              <a:rPr lang="en-US" smtClean="0"/>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982696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9701786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526960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070596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1597837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505106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62004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45" name="Google Shape;45;p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46" name="Google Shape;46;p3"/>
          <p:cNvSpPr txBox="1">
            <a:spLocks noGrp="1"/>
          </p:cNvSpPr>
          <p:nvPr>
            <p:ph type="title"/>
          </p:nvPr>
        </p:nvSpPr>
        <p:spPr>
          <a:xfrm>
            <a:off x="5221300" y="2727751"/>
            <a:ext cx="4434000" cy="103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4200"/>
              <a:buFont typeface="Playfair Display Regular"/>
              <a:buNone/>
              <a:defRPr sz="42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7" name="Google Shape;47;p3"/>
          <p:cNvGrpSpPr/>
          <p:nvPr/>
        </p:nvGrpSpPr>
        <p:grpSpPr>
          <a:xfrm>
            <a:off x="898110" y="928367"/>
            <a:ext cx="432433" cy="5001400"/>
            <a:chOff x="673581" y="696275"/>
            <a:chExt cx="324325" cy="3751050"/>
          </a:xfrm>
        </p:grpSpPr>
        <p:grpSp>
          <p:nvGrpSpPr>
            <p:cNvPr id="48" name="Google Shape;48;p3"/>
            <p:cNvGrpSpPr/>
            <p:nvPr/>
          </p:nvGrpSpPr>
          <p:grpSpPr>
            <a:xfrm rot="-5400000">
              <a:off x="-918069" y="2531350"/>
              <a:ext cx="3751050" cy="80900"/>
              <a:chOff x="1871500" y="2227875"/>
              <a:chExt cx="3751050" cy="80900"/>
            </a:xfrm>
          </p:grpSpPr>
          <p:sp>
            <p:nvSpPr>
              <p:cNvPr id="49" name="Google Shape;49;p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2" name="Google Shape;62;p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3"/>
          <p:cNvSpPr txBox="1">
            <a:spLocks noGrp="1"/>
          </p:cNvSpPr>
          <p:nvPr>
            <p:ph type="title" idx="2" hasCustomPrompt="1"/>
          </p:nvPr>
        </p:nvSpPr>
        <p:spPr>
          <a:xfrm>
            <a:off x="6107500" y="1126951"/>
            <a:ext cx="2661600" cy="16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9600"/>
              <a:buNone/>
              <a:defRPr sz="96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76" name="Google Shape;76;p3"/>
          <p:cNvSpPr txBox="1">
            <a:spLocks noGrp="1"/>
          </p:cNvSpPr>
          <p:nvPr>
            <p:ph type="subTitle" idx="1"/>
          </p:nvPr>
        </p:nvSpPr>
        <p:spPr>
          <a:xfrm>
            <a:off x="5221500" y="4328700"/>
            <a:ext cx="4434000" cy="8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93337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7"/>
        <p:cNvGrpSpPr/>
        <p:nvPr/>
      </p:nvGrpSpPr>
      <p:grpSpPr>
        <a:xfrm>
          <a:off x="0" y="0"/>
          <a:ext cx="0" cy="0"/>
          <a:chOff x="0" y="0"/>
          <a:chExt cx="0" cy="0"/>
        </a:xfrm>
      </p:grpSpPr>
      <p:sp>
        <p:nvSpPr>
          <p:cNvPr id="678" name="Google Shape;678;p2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79" name="Google Shape;679;p2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680" name="Google Shape;680;p21"/>
          <p:cNvSpPr txBox="1">
            <a:spLocks noGrp="1"/>
          </p:cNvSpPr>
          <p:nvPr>
            <p:ph type="title"/>
          </p:nvPr>
        </p:nvSpPr>
        <p:spPr>
          <a:xfrm>
            <a:off x="3757200" y="2068217"/>
            <a:ext cx="46776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81" name="Google Shape;681;p21"/>
          <p:cNvGrpSpPr/>
          <p:nvPr/>
        </p:nvGrpSpPr>
        <p:grpSpPr>
          <a:xfrm>
            <a:off x="898110" y="928367"/>
            <a:ext cx="432433" cy="5001400"/>
            <a:chOff x="673581" y="696275"/>
            <a:chExt cx="324325" cy="3751050"/>
          </a:xfrm>
        </p:grpSpPr>
        <p:grpSp>
          <p:nvGrpSpPr>
            <p:cNvPr id="682" name="Google Shape;682;p21"/>
            <p:cNvGrpSpPr/>
            <p:nvPr/>
          </p:nvGrpSpPr>
          <p:grpSpPr>
            <a:xfrm rot="-5400000">
              <a:off x="-918069" y="2531350"/>
              <a:ext cx="3751050" cy="80900"/>
              <a:chOff x="1871500" y="2227875"/>
              <a:chExt cx="3751050" cy="80900"/>
            </a:xfrm>
          </p:grpSpPr>
          <p:sp>
            <p:nvSpPr>
              <p:cNvPr id="683" name="Google Shape;683;p2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2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2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2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2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2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2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2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2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2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2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2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2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6" name="Google Shape;696;p2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2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2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2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2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2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2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2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2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2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2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2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2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09" name="Google Shape;709;p21"/>
          <p:cNvSpPr txBox="1">
            <a:spLocks noGrp="1"/>
          </p:cNvSpPr>
          <p:nvPr>
            <p:ph type="subTitle" idx="1"/>
          </p:nvPr>
        </p:nvSpPr>
        <p:spPr>
          <a:xfrm>
            <a:off x="2904600" y="3925684"/>
            <a:ext cx="6382800" cy="8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710" name="Google Shape;710;p21"/>
          <p:cNvPicPr preferRelativeResize="0"/>
          <p:nvPr/>
        </p:nvPicPr>
        <p:blipFill>
          <a:blip r:embed="rId3">
            <a:alphaModFix/>
          </a:blip>
          <a:stretch>
            <a:fillRect/>
          </a:stretch>
        </p:blipFill>
        <p:spPr>
          <a:xfrm>
            <a:off x="8863833" y="3755235"/>
            <a:ext cx="2906667" cy="2802067"/>
          </a:xfrm>
          <a:prstGeom prst="rect">
            <a:avLst/>
          </a:prstGeom>
          <a:noFill/>
          <a:ln>
            <a:noFill/>
          </a:ln>
        </p:spPr>
      </p:pic>
      <p:pic>
        <p:nvPicPr>
          <p:cNvPr id="711" name="Google Shape;711;p21"/>
          <p:cNvPicPr preferRelativeResize="0"/>
          <p:nvPr/>
        </p:nvPicPr>
        <p:blipFill>
          <a:blip r:embed="rId4">
            <a:alphaModFix/>
          </a:blip>
          <a:stretch>
            <a:fillRect/>
          </a:stretch>
        </p:blipFill>
        <p:spPr>
          <a:xfrm>
            <a:off x="979300" y="436601"/>
            <a:ext cx="2693800" cy="2515036"/>
          </a:xfrm>
          <a:prstGeom prst="rect">
            <a:avLst/>
          </a:prstGeom>
          <a:noFill/>
          <a:ln>
            <a:noFill/>
          </a:ln>
        </p:spPr>
      </p:pic>
    </p:spTree>
    <p:extLst>
      <p:ext uri="{BB962C8B-B14F-4D97-AF65-F5344CB8AC3E}">
        <p14:creationId xmlns:p14="http://schemas.microsoft.com/office/powerpoint/2010/main" val="40721745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4B5412-7A64-4773-A19D-E63944EE8293}"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4982532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4B5412-7A64-4773-A19D-E63944EE8293}"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3777715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170783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5032286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420A-9980-4948-98D1-0DB0088C91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B9302-6141-4C34-ADE4-618FB96CB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72AA6-3ADD-4B2D-9464-7755FCE8D9FE}"/>
              </a:ext>
            </a:extLst>
          </p:cNvPr>
          <p:cNvSpPr>
            <a:spLocks noGrp="1"/>
          </p:cNvSpPr>
          <p:nvPr>
            <p:ph type="dt" sz="half" idx="10"/>
          </p:nvPr>
        </p:nvSpPr>
        <p:spPr/>
        <p:txBody>
          <a:bodyPr/>
          <a:lstStyle/>
          <a:p>
            <a:fld id="{2B4B5412-7A64-4773-A19D-E63944EE8293}" type="datetimeFigureOut">
              <a:rPr lang="en-US" smtClean="0"/>
              <a:t>12/13/2022</a:t>
            </a:fld>
            <a:endParaRPr lang="en-US"/>
          </a:p>
        </p:txBody>
      </p:sp>
      <p:sp>
        <p:nvSpPr>
          <p:cNvPr id="5" name="Footer Placeholder 4">
            <a:extLst>
              <a:ext uri="{FF2B5EF4-FFF2-40B4-BE49-F238E27FC236}">
                <a16:creationId xmlns:a16="http://schemas.microsoft.com/office/drawing/2014/main" id="{EE4EECA1-3B69-4B74-944C-70F6E3563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DAEFF-81B7-4AA6-9400-3AF3D25FCD73}"/>
              </a:ext>
            </a:extLst>
          </p:cNvPr>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1320982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9A965D-0AE3-46B0-A543-1046A122A531}"/>
              </a:ext>
            </a:extLst>
          </p:cNvPr>
          <p:cNvSpPr>
            <a:spLocks noGrp="1"/>
          </p:cNvSpPr>
          <p:nvPr>
            <p:ph type="dt" sz="half" idx="10"/>
          </p:nvPr>
        </p:nvSpPr>
        <p:spPr/>
        <p:txBody>
          <a:bodyPr/>
          <a:lstStyle>
            <a:lvl1pPr>
              <a:defRPr/>
            </a:lvl1pPr>
          </a:lstStyle>
          <a:p>
            <a:pPr>
              <a:defRPr/>
            </a:pPr>
            <a:fld id="{7363BA2A-E8E3-4AFB-A16C-EF50743B0CB0}" type="datetimeFigureOut">
              <a:rPr lang="en-US"/>
              <a:pPr>
                <a:defRPr/>
              </a:pPr>
              <a:t>12/13/2022</a:t>
            </a:fld>
            <a:endParaRPr lang="en-US"/>
          </a:p>
        </p:txBody>
      </p:sp>
      <p:sp>
        <p:nvSpPr>
          <p:cNvPr id="5" name="Footer Placeholder 4">
            <a:extLst>
              <a:ext uri="{FF2B5EF4-FFF2-40B4-BE49-F238E27FC236}">
                <a16:creationId xmlns:a16="http://schemas.microsoft.com/office/drawing/2014/main" id="{5F352875-8445-4B5D-9ACB-FA5FB75970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0916FE-8AC9-4FE2-A7AB-433C9DC4525A}"/>
              </a:ext>
            </a:extLst>
          </p:cNvPr>
          <p:cNvSpPr>
            <a:spLocks noGrp="1"/>
          </p:cNvSpPr>
          <p:nvPr>
            <p:ph type="sldNum" sz="quarter" idx="12"/>
          </p:nvPr>
        </p:nvSpPr>
        <p:spPr/>
        <p:txBody>
          <a:bodyPr/>
          <a:lstStyle>
            <a:lvl1pPr>
              <a:defRPr/>
            </a:lvl1pPr>
          </a:lstStyle>
          <a:p>
            <a:pPr>
              <a:defRPr/>
            </a:pPr>
            <a:fld id="{76CCFB4F-0DE8-43FB-B7A3-0D3C0748DAAA}" type="slidenum">
              <a:rPr lang="en-US" altLang="en-US"/>
              <a:pPr>
                <a:defRPr/>
              </a:pPr>
              <a:t>‹#›</a:t>
            </a:fld>
            <a:endParaRPr lang="en-US" altLang="en-US"/>
          </a:p>
        </p:txBody>
      </p:sp>
    </p:spTree>
    <p:extLst>
      <p:ext uri="{BB962C8B-B14F-4D97-AF65-F5344CB8AC3E}">
        <p14:creationId xmlns:p14="http://schemas.microsoft.com/office/powerpoint/2010/main" val="3047263544"/>
      </p:ext>
    </p:extLst>
  </p:cSld>
  <p:clrMapOvr>
    <a:masterClrMapping/>
  </p:clrMapOvr>
  <p:transition spd="slow">
    <p:split orient="vert"/>
  </p:transition>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EE04D-4352-4673-AA30-5D3AC36A5AD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0C1DB1D-0F18-4859-BCE5-8A2786654F9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EB0A989-375E-448B-BB00-480443291059}"/>
              </a:ext>
            </a:extLst>
          </p:cNvPr>
          <p:cNvSpPr>
            <a:spLocks noGrp="1"/>
          </p:cNvSpPr>
          <p:nvPr>
            <p:ph type="sldNum" sz="quarter" idx="12"/>
          </p:nvPr>
        </p:nvSpPr>
        <p:spPr/>
        <p:txBody>
          <a:bodyPr/>
          <a:lstStyle>
            <a:lvl1pPr>
              <a:defRPr/>
            </a:lvl1pPr>
          </a:lstStyle>
          <a:p>
            <a:pPr>
              <a:defRPr/>
            </a:pPr>
            <a:fld id="{E4CBACAE-F312-4B9E-9035-3B111B4E336B}" type="slidenum">
              <a:rPr lang="en-US" altLang="en-US"/>
              <a:pPr>
                <a:defRPr/>
              </a:pPr>
              <a:t>‹#›</a:t>
            </a:fld>
            <a:endParaRPr lang="en-US" altLang="en-US"/>
          </a:p>
        </p:txBody>
      </p:sp>
    </p:spTree>
    <p:extLst>
      <p:ext uri="{BB962C8B-B14F-4D97-AF65-F5344CB8AC3E}">
        <p14:creationId xmlns:p14="http://schemas.microsoft.com/office/powerpoint/2010/main" val="155052299"/>
      </p:ext>
    </p:extLst>
  </p:cSld>
  <p:clrMapOvr>
    <a:masterClrMapping/>
  </p:clrMapOvr>
  <p:transition spd="slow">
    <p:split orient="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835A15-75A1-40DD-B3D6-AC1FB7430DCF}"/>
              </a:ext>
            </a:extLst>
          </p:cNvPr>
          <p:cNvSpPr>
            <a:spLocks noGrp="1"/>
          </p:cNvSpPr>
          <p:nvPr>
            <p:ph type="dt" sz="half" idx="10"/>
          </p:nvPr>
        </p:nvSpPr>
        <p:spPr/>
        <p:txBody>
          <a:bodyPr/>
          <a:lstStyle>
            <a:lvl1pPr>
              <a:defRPr/>
            </a:lvl1pPr>
          </a:lstStyle>
          <a:p>
            <a:pPr>
              <a:defRPr/>
            </a:pPr>
            <a:fld id="{8A6B4BDB-6CA0-46DB-848C-C226633947A5}" type="datetimeFigureOut">
              <a:rPr lang="en-US"/>
              <a:pPr>
                <a:defRPr/>
              </a:pPr>
              <a:t>12/13/2022</a:t>
            </a:fld>
            <a:endParaRPr lang="en-US"/>
          </a:p>
        </p:txBody>
      </p:sp>
      <p:sp>
        <p:nvSpPr>
          <p:cNvPr id="5" name="Footer Placeholder 4">
            <a:extLst>
              <a:ext uri="{FF2B5EF4-FFF2-40B4-BE49-F238E27FC236}">
                <a16:creationId xmlns:a16="http://schemas.microsoft.com/office/drawing/2014/main" id="{59EA3556-5913-4567-8067-794E19DAC3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147B8D-0CE5-4A5C-85EA-2CF1980443D1}"/>
              </a:ext>
            </a:extLst>
          </p:cNvPr>
          <p:cNvSpPr>
            <a:spLocks noGrp="1"/>
          </p:cNvSpPr>
          <p:nvPr>
            <p:ph type="sldNum" sz="quarter" idx="12"/>
          </p:nvPr>
        </p:nvSpPr>
        <p:spPr/>
        <p:txBody>
          <a:bodyPr/>
          <a:lstStyle>
            <a:lvl1pPr>
              <a:defRPr/>
            </a:lvl1pPr>
          </a:lstStyle>
          <a:p>
            <a:pPr>
              <a:defRPr/>
            </a:pPr>
            <a:fld id="{E85B604C-DD6D-4609-9C0E-4D8338EDC532}" type="slidenum">
              <a:rPr lang="en-US" altLang="en-US"/>
              <a:pPr>
                <a:defRPr/>
              </a:pPr>
              <a:t>‹#›</a:t>
            </a:fld>
            <a:endParaRPr lang="en-US" altLang="en-US"/>
          </a:p>
        </p:txBody>
      </p:sp>
    </p:spTree>
    <p:extLst>
      <p:ext uri="{BB962C8B-B14F-4D97-AF65-F5344CB8AC3E}">
        <p14:creationId xmlns:p14="http://schemas.microsoft.com/office/powerpoint/2010/main" val="1268007250"/>
      </p:ext>
    </p:extLst>
  </p:cSld>
  <p:clrMapOvr>
    <a:masterClrMapping/>
  </p:clrMapOvr>
  <p:transition spd="slow">
    <p:split orient="vert"/>
  </p:transition>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28D6F6F-419A-4F3B-8D34-ED3F1CD16424}"/>
              </a:ext>
            </a:extLst>
          </p:cNvPr>
          <p:cNvSpPr>
            <a:spLocks noGrp="1"/>
          </p:cNvSpPr>
          <p:nvPr>
            <p:ph type="dt" sz="half" idx="10"/>
          </p:nvPr>
        </p:nvSpPr>
        <p:spPr/>
        <p:txBody>
          <a:bodyPr/>
          <a:lstStyle>
            <a:lvl1pPr>
              <a:defRPr/>
            </a:lvl1pPr>
          </a:lstStyle>
          <a:p>
            <a:pPr>
              <a:defRPr/>
            </a:pPr>
            <a:fld id="{740E3A6E-6D99-4198-93A1-CAA561662239}" type="datetimeFigureOut">
              <a:rPr lang="en-US"/>
              <a:pPr>
                <a:defRPr/>
              </a:pPr>
              <a:t>12/13/2022</a:t>
            </a:fld>
            <a:endParaRPr lang="en-US"/>
          </a:p>
        </p:txBody>
      </p:sp>
      <p:sp>
        <p:nvSpPr>
          <p:cNvPr id="6" name="Footer Placeholder 4">
            <a:extLst>
              <a:ext uri="{FF2B5EF4-FFF2-40B4-BE49-F238E27FC236}">
                <a16:creationId xmlns:a16="http://schemas.microsoft.com/office/drawing/2014/main" id="{22A5DD6A-CEDA-41E0-AD4A-221CCCBF9B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FB9C44-3974-42D6-92E8-83E8A218FC46}"/>
              </a:ext>
            </a:extLst>
          </p:cNvPr>
          <p:cNvSpPr>
            <a:spLocks noGrp="1"/>
          </p:cNvSpPr>
          <p:nvPr>
            <p:ph type="sldNum" sz="quarter" idx="12"/>
          </p:nvPr>
        </p:nvSpPr>
        <p:spPr/>
        <p:txBody>
          <a:bodyPr/>
          <a:lstStyle>
            <a:lvl1pPr>
              <a:defRPr/>
            </a:lvl1pPr>
          </a:lstStyle>
          <a:p>
            <a:pPr>
              <a:defRPr/>
            </a:pPr>
            <a:fld id="{6A8D40FE-8411-43ED-B639-EB50CF5CCC38}" type="slidenum">
              <a:rPr lang="en-US" altLang="en-US"/>
              <a:pPr>
                <a:defRPr/>
              </a:pPr>
              <a:t>‹#›</a:t>
            </a:fld>
            <a:endParaRPr lang="en-US" altLang="en-US"/>
          </a:p>
        </p:txBody>
      </p:sp>
    </p:spTree>
    <p:extLst>
      <p:ext uri="{BB962C8B-B14F-4D97-AF65-F5344CB8AC3E}">
        <p14:creationId xmlns:p14="http://schemas.microsoft.com/office/powerpoint/2010/main" val="2197233200"/>
      </p:ext>
    </p:extLst>
  </p:cSld>
  <p:clrMapOvr>
    <a:masterClrMapping/>
  </p:clrMapOvr>
  <p:transition spd="slow">
    <p:split orient="vert"/>
  </p:transition>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A3B1772-0E6A-4098-B3A9-EF0EA1E51D7E}"/>
              </a:ext>
            </a:extLst>
          </p:cNvPr>
          <p:cNvSpPr>
            <a:spLocks noGrp="1"/>
          </p:cNvSpPr>
          <p:nvPr>
            <p:ph type="dt" sz="half" idx="10"/>
          </p:nvPr>
        </p:nvSpPr>
        <p:spPr/>
        <p:txBody>
          <a:bodyPr/>
          <a:lstStyle>
            <a:lvl1pPr>
              <a:defRPr/>
            </a:lvl1pPr>
          </a:lstStyle>
          <a:p>
            <a:pPr>
              <a:defRPr/>
            </a:pPr>
            <a:fld id="{E93F9CF2-89AC-4C57-AF7E-0DE5CB5EA647}" type="datetimeFigureOut">
              <a:rPr lang="en-US"/>
              <a:pPr>
                <a:defRPr/>
              </a:pPr>
              <a:t>12/13/2022</a:t>
            </a:fld>
            <a:endParaRPr lang="en-US"/>
          </a:p>
        </p:txBody>
      </p:sp>
      <p:sp>
        <p:nvSpPr>
          <p:cNvPr id="8" name="Footer Placeholder 4">
            <a:extLst>
              <a:ext uri="{FF2B5EF4-FFF2-40B4-BE49-F238E27FC236}">
                <a16:creationId xmlns:a16="http://schemas.microsoft.com/office/drawing/2014/main" id="{E30E536A-F317-4789-988F-98AB5753C7F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5F37721-0D9D-4D72-A685-70347DC2FA45}"/>
              </a:ext>
            </a:extLst>
          </p:cNvPr>
          <p:cNvSpPr>
            <a:spLocks noGrp="1"/>
          </p:cNvSpPr>
          <p:nvPr>
            <p:ph type="sldNum" sz="quarter" idx="12"/>
          </p:nvPr>
        </p:nvSpPr>
        <p:spPr/>
        <p:txBody>
          <a:bodyPr/>
          <a:lstStyle>
            <a:lvl1pPr>
              <a:defRPr/>
            </a:lvl1pPr>
          </a:lstStyle>
          <a:p>
            <a:pPr>
              <a:defRPr/>
            </a:pPr>
            <a:fld id="{53606B30-D083-4521-8A5F-F074F2F43CB7}" type="slidenum">
              <a:rPr lang="en-US" altLang="en-US"/>
              <a:pPr>
                <a:defRPr/>
              </a:pPr>
              <a:t>‹#›</a:t>
            </a:fld>
            <a:endParaRPr lang="en-US" altLang="en-US"/>
          </a:p>
        </p:txBody>
      </p:sp>
    </p:spTree>
    <p:extLst>
      <p:ext uri="{BB962C8B-B14F-4D97-AF65-F5344CB8AC3E}">
        <p14:creationId xmlns:p14="http://schemas.microsoft.com/office/powerpoint/2010/main" val="2028691058"/>
      </p:ext>
    </p:extLst>
  </p:cSld>
  <p:clrMapOvr>
    <a:masterClrMapping/>
  </p:clrMapOvr>
  <p:transition spd="slow">
    <p:split orient="vert"/>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2"/>
        <p:cNvGrpSpPr/>
        <p:nvPr/>
      </p:nvGrpSpPr>
      <p:grpSpPr>
        <a:xfrm>
          <a:off x="0" y="0"/>
          <a:ext cx="0" cy="0"/>
          <a:chOff x="0" y="0"/>
          <a:chExt cx="0" cy="0"/>
        </a:xfrm>
      </p:grpSpPr>
      <p:sp>
        <p:nvSpPr>
          <p:cNvPr id="713" name="Google Shape;713;p22"/>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714" name="Google Shape;714;p22"/>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15" name="Google Shape;715;p22"/>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16" name="Google Shape;716;p22"/>
          <p:cNvGrpSpPr/>
          <p:nvPr/>
        </p:nvGrpSpPr>
        <p:grpSpPr>
          <a:xfrm>
            <a:off x="898110" y="928367"/>
            <a:ext cx="432433" cy="5001400"/>
            <a:chOff x="673581" y="696275"/>
            <a:chExt cx="324325" cy="3751050"/>
          </a:xfrm>
        </p:grpSpPr>
        <p:grpSp>
          <p:nvGrpSpPr>
            <p:cNvPr id="717" name="Google Shape;717;p22"/>
            <p:cNvGrpSpPr/>
            <p:nvPr/>
          </p:nvGrpSpPr>
          <p:grpSpPr>
            <a:xfrm rot="-5400000">
              <a:off x="-918069" y="2531350"/>
              <a:ext cx="3751050" cy="80900"/>
              <a:chOff x="1871500" y="2227875"/>
              <a:chExt cx="3751050" cy="80900"/>
            </a:xfrm>
          </p:grpSpPr>
          <p:sp>
            <p:nvSpPr>
              <p:cNvPr id="718" name="Google Shape;718;p2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2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2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2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2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2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2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2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2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2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2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2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2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1" name="Google Shape;731;p2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2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2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2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2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2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2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2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2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2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2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2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2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4" name="Google Shape;744;p22"/>
          <p:cNvSpPr txBox="1">
            <a:spLocks noGrp="1"/>
          </p:cNvSpPr>
          <p:nvPr>
            <p:ph type="subTitle" idx="1"/>
          </p:nvPr>
        </p:nvSpPr>
        <p:spPr>
          <a:xfrm>
            <a:off x="3037500" y="3119033"/>
            <a:ext cx="6508000" cy="16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745" name="Google Shape;745;p22"/>
          <p:cNvPicPr preferRelativeResize="0"/>
          <p:nvPr/>
        </p:nvPicPr>
        <p:blipFill rotWithShape="1">
          <a:blip r:embed="rId3">
            <a:alphaModFix/>
          </a:blip>
          <a:srcRect l="19492" t="14832" r="13080" b="12062"/>
          <a:stretch/>
        </p:blipFill>
        <p:spPr>
          <a:xfrm>
            <a:off x="9659178" y="568599"/>
            <a:ext cx="1623324" cy="1696800"/>
          </a:xfrm>
          <a:prstGeom prst="rect">
            <a:avLst/>
          </a:prstGeom>
          <a:noFill/>
          <a:ln>
            <a:noFill/>
          </a:ln>
        </p:spPr>
      </p:pic>
      <p:pic>
        <p:nvPicPr>
          <p:cNvPr id="746" name="Google Shape;746;p22"/>
          <p:cNvPicPr preferRelativeResize="0"/>
          <p:nvPr/>
        </p:nvPicPr>
        <p:blipFill rotWithShape="1">
          <a:blip r:embed="rId4">
            <a:alphaModFix/>
          </a:blip>
          <a:srcRect l="18957" t="18008" r="10699" b="13333"/>
          <a:stretch/>
        </p:blipFill>
        <p:spPr>
          <a:xfrm rot="-887813">
            <a:off x="1615217" y="611977"/>
            <a:ext cx="1662168" cy="1514621"/>
          </a:xfrm>
          <a:prstGeom prst="rect">
            <a:avLst/>
          </a:prstGeom>
          <a:noFill/>
          <a:ln>
            <a:noFill/>
          </a:ln>
        </p:spPr>
      </p:pic>
    </p:spTree>
    <p:extLst>
      <p:ext uri="{BB962C8B-B14F-4D97-AF65-F5344CB8AC3E}">
        <p14:creationId xmlns:p14="http://schemas.microsoft.com/office/powerpoint/2010/main" val="41447380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9275411-D12A-43AE-9D28-7B201A8156CD}"/>
              </a:ext>
            </a:extLst>
          </p:cNvPr>
          <p:cNvSpPr>
            <a:spLocks noGrp="1"/>
          </p:cNvSpPr>
          <p:nvPr>
            <p:ph type="dt" sz="half" idx="10"/>
          </p:nvPr>
        </p:nvSpPr>
        <p:spPr/>
        <p:txBody>
          <a:bodyPr/>
          <a:lstStyle>
            <a:lvl1pPr>
              <a:defRPr/>
            </a:lvl1pPr>
          </a:lstStyle>
          <a:p>
            <a:pPr>
              <a:defRPr/>
            </a:pPr>
            <a:fld id="{6A8B629A-467D-4A25-94C7-D878973309F9}" type="datetimeFigureOut">
              <a:rPr lang="en-US"/>
              <a:pPr>
                <a:defRPr/>
              </a:pPr>
              <a:t>12/13/2022</a:t>
            </a:fld>
            <a:endParaRPr lang="en-US"/>
          </a:p>
        </p:txBody>
      </p:sp>
      <p:sp>
        <p:nvSpPr>
          <p:cNvPr id="4" name="Footer Placeholder 4">
            <a:extLst>
              <a:ext uri="{FF2B5EF4-FFF2-40B4-BE49-F238E27FC236}">
                <a16:creationId xmlns:a16="http://schemas.microsoft.com/office/drawing/2014/main" id="{E239FEFB-1A7B-4388-B1D3-CF1C004670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7CA044-C911-4DD1-949E-E1D816620271}"/>
              </a:ext>
            </a:extLst>
          </p:cNvPr>
          <p:cNvSpPr>
            <a:spLocks noGrp="1"/>
          </p:cNvSpPr>
          <p:nvPr>
            <p:ph type="sldNum" sz="quarter" idx="12"/>
          </p:nvPr>
        </p:nvSpPr>
        <p:spPr/>
        <p:txBody>
          <a:bodyPr/>
          <a:lstStyle>
            <a:lvl1pPr>
              <a:defRPr/>
            </a:lvl1pPr>
          </a:lstStyle>
          <a:p>
            <a:pPr>
              <a:defRPr/>
            </a:pPr>
            <a:fld id="{0613252B-0533-4A2C-BC4C-2C736B734164}" type="slidenum">
              <a:rPr lang="en-US" altLang="en-US"/>
              <a:pPr>
                <a:defRPr/>
              </a:pPr>
              <a:t>‹#›</a:t>
            </a:fld>
            <a:endParaRPr lang="en-US" altLang="en-US"/>
          </a:p>
        </p:txBody>
      </p:sp>
    </p:spTree>
    <p:extLst>
      <p:ext uri="{BB962C8B-B14F-4D97-AF65-F5344CB8AC3E}">
        <p14:creationId xmlns:p14="http://schemas.microsoft.com/office/powerpoint/2010/main" val="897621325"/>
      </p:ext>
    </p:extLst>
  </p:cSld>
  <p:clrMapOvr>
    <a:masterClrMapping/>
  </p:clrMapOvr>
  <p:transition spd="slow">
    <p:split orient="vert"/>
  </p:transition>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B043E9-DC05-4336-97BA-0889A508F5C8}"/>
              </a:ext>
            </a:extLst>
          </p:cNvPr>
          <p:cNvSpPr>
            <a:spLocks noGrp="1"/>
          </p:cNvSpPr>
          <p:nvPr>
            <p:ph type="dt" sz="half" idx="10"/>
          </p:nvPr>
        </p:nvSpPr>
        <p:spPr/>
        <p:txBody>
          <a:bodyPr/>
          <a:lstStyle>
            <a:lvl1pPr>
              <a:defRPr/>
            </a:lvl1pPr>
          </a:lstStyle>
          <a:p>
            <a:pPr>
              <a:defRPr/>
            </a:pPr>
            <a:fld id="{F4CDEBA7-B44A-4034-8892-4DB5DDBAAAF0}" type="datetimeFigureOut">
              <a:rPr lang="en-US"/>
              <a:pPr>
                <a:defRPr/>
              </a:pPr>
              <a:t>12/13/2022</a:t>
            </a:fld>
            <a:endParaRPr lang="en-US"/>
          </a:p>
        </p:txBody>
      </p:sp>
      <p:sp>
        <p:nvSpPr>
          <p:cNvPr id="3" name="Footer Placeholder 4">
            <a:extLst>
              <a:ext uri="{FF2B5EF4-FFF2-40B4-BE49-F238E27FC236}">
                <a16:creationId xmlns:a16="http://schemas.microsoft.com/office/drawing/2014/main" id="{AFF6F9D2-E668-48B2-8EF9-90536B5E0D6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13A251-8861-4F88-8D25-0D56D8535A7B}"/>
              </a:ext>
            </a:extLst>
          </p:cNvPr>
          <p:cNvSpPr>
            <a:spLocks noGrp="1"/>
          </p:cNvSpPr>
          <p:nvPr>
            <p:ph type="sldNum" sz="quarter" idx="12"/>
          </p:nvPr>
        </p:nvSpPr>
        <p:spPr/>
        <p:txBody>
          <a:bodyPr/>
          <a:lstStyle>
            <a:lvl1pPr>
              <a:defRPr/>
            </a:lvl1pPr>
          </a:lstStyle>
          <a:p>
            <a:pPr>
              <a:defRPr/>
            </a:pPr>
            <a:fld id="{6C8897BE-01F9-4A8A-A249-F8270865FDFA}" type="slidenum">
              <a:rPr lang="en-US" altLang="en-US"/>
              <a:pPr>
                <a:defRPr/>
              </a:pPr>
              <a:t>‹#›</a:t>
            </a:fld>
            <a:endParaRPr lang="en-US" altLang="en-US"/>
          </a:p>
        </p:txBody>
      </p:sp>
    </p:spTree>
    <p:extLst>
      <p:ext uri="{BB962C8B-B14F-4D97-AF65-F5344CB8AC3E}">
        <p14:creationId xmlns:p14="http://schemas.microsoft.com/office/powerpoint/2010/main" val="2118565383"/>
      </p:ext>
    </p:extLst>
  </p:cSld>
  <p:clrMapOvr>
    <a:masterClrMapping/>
  </p:clrMapOvr>
  <p:transition spd="slow">
    <p:split orient="vert"/>
  </p:transition>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A12851C-5338-4545-9694-DC839105E772}"/>
              </a:ext>
            </a:extLst>
          </p:cNvPr>
          <p:cNvSpPr>
            <a:spLocks noGrp="1"/>
          </p:cNvSpPr>
          <p:nvPr>
            <p:ph type="dt" sz="half" idx="10"/>
          </p:nvPr>
        </p:nvSpPr>
        <p:spPr/>
        <p:txBody>
          <a:bodyPr/>
          <a:lstStyle>
            <a:lvl1pPr>
              <a:defRPr/>
            </a:lvl1pPr>
          </a:lstStyle>
          <a:p>
            <a:pPr>
              <a:defRPr/>
            </a:pPr>
            <a:fld id="{0523BB96-69E8-4417-8B32-2BDE8D7B8967}" type="datetimeFigureOut">
              <a:rPr lang="en-US"/>
              <a:pPr>
                <a:defRPr/>
              </a:pPr>
              <a:t>12/13/2022</a:t>
            </a:fld>
            <a:endParaRPr lang="en-US"/>
          </a:p>
        </p:txBody>
      </p:sp>
      <p:sp>
        <p:nvSpPr>
          <p:cNvPr id="6" name="Footer Placeholder 4">
            <a:extLst>
              <a:ext uri="{FF2B5EF4-FFF2-40B4-BE49-F238E27FC236}">
                <a16:creationId xmlns:a16="http://schemas.microsoft.com/office/drawing/2014/main" id="{3403EDF6-25F3-4621-ABB1-2E1B5AE0B2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26ACC1-EF36-4676-8D76-1EC390A8C8E5}"/>
              </a:ext>
            </a:extLst>
          </p:cNvPr>
          <p:cNvSpPr>
            <a:spLocks noGrp="1"/>
          </p:cNvSpPr>
          <p:nvPr>
            <p:ph type="sldNum" sz="quarter" idx="12"/>
          </p:nvPr>
        </p:nvSpPr>
        <p:spPr/>
        <p:txBody>
          <a:bodyPr/>
          <a:lstStyle>
            <a:lvl1pPr>
              <a:defRPr/>
            </a:lvl1pPr>
          </a:lstStyle>
          <a:p>
            <a:pPr>
              <a:defRPr/>
            </a:pPr>
            <a:fld id="{5161F325-6F47-4514-A644-0B7C478F8B34}" type="slidenum">
              <a:rPr lang="en-US" altLang="en-US"/>
              <a:pPr>
                <a:defRPr/>
              </a:pPr>
              <a:t>‹#›</a:t>
            </a:fld>
            <a:endParaRPr lang="en-US" altLang="en-US"/>
          </a:p>
        </p:txBody>
      </p:sp>
    </p:spTree>
    <p:extLst>
      <p:ext uri="{BB962C8B-B14F-4D97-AF65-F5344CB8AC3E}">
        <p14:creationId xmlns:p14="http://schemas.microsoft.com/office/powerpoint/2010/main" val="1936231789"/>
      </p:ext>
    </p:extLst>
  </p:cSld>
  <p:clrMapOvr>
    <a:masterClrMapping/>
  </p:clrMapOvr>
  <p:transition spd="slow">
    <p:split orient="vert"/>
  </p:transition>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896E60C-2869-4869-A7A9-526B62323B20}"/>
              </a:ext>
            </a:extLst>
          </p:cNvPr>
          <p:cNvSpPr>
            <a:spLocks noGrp="1"/>
          </p:cNvSpPr>
          <p:nvPr>
            <p:ph type="dt" sz="half" idx="10"/>
          </p:nvPr>
        </p:nvSpPr>
        <p:spPr/>
        <p:txBody>
          <a:bodyPr/>
          <a:lstStyle>
            <a:lvl1pPr>
              <a:defRPr/>
            </a:lvl1pPr>
          </a:lstStyle>
          <a:p>
            <a:pPr>
              <a:defRPr/>
            </a:pPr>
            <a:fld id="{A8B650F5-E1FF-431D-9646-9B245386D164}" type="datetimeFigureOut">
              <a:rPr lang="en-US"/>
              <a:pPr>
                <a:defRPr/>
              </a:pPr>
              <a:t>12/13/2022</a:t>
            </a:fld>
            <a:endParaRPr lang="en-US"/>
          </a:p>
        </p:txBody>
      </p:sp>
      <p:sp>
        <p:nvSpPr>
          <p:cNvPr id="6" name="Footer Placeholder 4">
            <a:extLst>
              <a:ext uri="{FF2B5EF4-FFF2-40B4-BE49-F238E27FC236}">
                <a16:creationId xmlns:a16="http://schemas.microsoft.com/office/drawing/2014/main" id="{9C384C80-B00F-4654-95EC-B61B7BA86B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0A1658-B2F2-4D8B-B3F5-D3AC62AF4907}"/>
              </a:ext>
            </a:extLst>
          </p:cNvPr>
          <p:cNvSpPr>
            <a:spLocks noGrp="1"/>
          </p:cNvSpPr>
          <p:nvPr>
            <p:ph type="sldNum" sz="quarter" idx="12"/>
          </p:nvPr>
        </p:nvSpPr>
        <p:spPr/>
        <p:txBody>
          <a:bodyPr/>
          <a:lstStyle>
            <a:lvl1pPr>
              <a:defRPr/>
            </a:lvl1pPr>
          </a:lstStyle>
          <a:p>
            <a:pPr>
              <a:defRPr/>
            </a:pPr>
            <a:fld id="{391D2E19-EA7E-4E71-ACB8-92CFCFA100E0}" type="slidenum">
              <a:rPr lang="en-US" altLang="en-US"/>
              <a:pPr>
                <a:defRPr/>
              </a:pPr>
              <a:t>‹#›</a:t>
            </a:fld>
            <a:endParaRPr lang="en-US" altLang="en-US"/>
          </a:p>
        </p:txBody>
      </p:sp>
    </p:spTree>
    <p:extLst>
      <p:ext uri="{BB962C8B-B14F-4D97-AF65-F5344CB8AC3E}">
        <p14:creationId xmlns:p14="http://schemas.microsoft.com/office/powerpoint/2010/main" val="3528373709"/>
      </p:ext>
    </p:extLst>
  </p:cSld>
  <p:clrMapOvr>
    <a:masterClrMapping/>
  </p:clrMapOvr>
  <p:transition spd="slow">
    <p:split orient="vert"/>
  </p:transition>
  <p:hf sldNum="0"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90B76-1FA6-44A8-85E0-9734D69DE730}"/>
              </a:ext>
            </a:extLst>
          </p:cNvPr>
          <p:cNvSpPr>
            <a:spLocks noGrp="1"/>
          </p:cNvSpPr>
          <p:nvPr>
            <p:ph type="dt" sz="half" idx="10"/>
          </p:nvPr>
        </p:nvSpPr>
        <p:spPr/>
        <p:txBody>
          <a:bodyPr/>
          <a:lstStyle>
            <a:lvl1pPr>
              <a:defRPr/>
            </a:lvl1pPr>
          </a:lstStyle>
          <a:p>
            <a:pPr>
              <a:defRPr/>
            </a:pPr>
            <a:fld id="{B64907B9-BE7B-4AC7-B6EC-BE2514F3F1B0}" type="datetimeFigureOut">
              <a:rPr lang="en-US"/>
              <a:pPr>
                <a:defRPr/>
              </a:pPr>
              <a:t>12/13/2022</a:t>
            </a:fld>
            <a:endParaRPr lang="en-US"/>
          </a:p>
        </p:txBody>
      </p:sp>
      <p:sp>
        <p:nvSpPr>
          <p:cNvPr id="5" name="Footer Placeholder 4">
            <a:extLst>
              <a:ext uri="{FF2B5EF4-FFF2-40B4-BE49-F238E27FC236}">
                <a16:creationId xmlns:a16="http://schemas.microsoft.com/office/drawing/2014/main" id="{027F7F9A-A02A-4140-8B70-F2598A8167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AF401B-D4A4-4446-BAC1-419F1F5BE460}"/>
              </a:ext>
            </a:extLst>
          </p:cNvPr>
          <p:cNvSpPr>
            <a:spLocks noGrp="1"/>
          </p:cNvSpPr>
          <p:nvPr>
            <p:ph type="sldNum" sz="quarter" idx="12"/>
          </p:nvPr>
        </p:nvSpPr>
        <p:spPr/>
        <p:txBody>
          <a:bodyPr/>
          <a:lstStyle>
            <a:lvl1pPr>
              <a:defRPr/>
            </a:lvl1pPr>
          </a:lstStyle>
          <a:p>
            <a:pPr>
              <a:defRPr/>
            </a:pPr>
            <a:fld id="{666F599D-F58A-440F-B06D-84F7FBDDE962}" type="slidenum">
              <a:rPr lang="en-US" altLang="en-US"/>
              <a:pPr>
                <a:defRPr/>
              </a:pPr>
              <a:t>‹#›</a:t>
            </a:fld>
            <a:endParaRPr lang="en-US" altLang="en-US"/>
          </a:p>
        </p:txBody>
      </p:sp>
    </p:spTree>
    <p:extLst>
      <p:ext uri="{BB962C8B-B14F-4D97-AF65-F5344CB8AC3E}">
        <p14:creationId xmlns:p14="http://schemas.microsoft.com/office/powerpoint/2010/main" val="2038467371"/>
      </p:ext>
    </p:extLst>
  </p:cSld>
  <p:clrMapOvr>
    <a:masterClrMapping/>
  </p:clrMapOvr>
  <p:transition spd="slow">
    <p:split orient="vert"/>
  </p:transition>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46FAB-C071-4009-BB0E-64EC48200F72}"/>
              </a:ext>
            </a:extLst>
          </p:cNvPr>
          <p:cNvSpPr>
            <a:spLocks noGrp="1"/>
          </p:cNvSpPr>
          <p:nvPr>
            <p:ph type="dt" sz="half" idx="10"/>
          </p:nvPr>
        </p:nvSpPr>
        <p:spPr/>
        <p:txBody>
          <a:bodyPr/>
          <a:lstStyle>
            <a:lvl1pPr>
              <a:defRPr/>
            </a:lvl1pPr>
          </a:lstStyle>
          <a:p>
            <a:pPr>
              <a:defRPr/>
            </a:pPr>
            <a:fld id="{80FCDBBD-EABC-4688-8C92-CF456716E489}" type="datetimeFigureOut">
              <a:rPr lang="en-US"/>
              <a:pPr>
                <a:defRPr/>
              </a:pPr>
              <a:t>12/13/2022</a:t>
            </a:fld>
            <a:endParaRPr lang="en-US"/>
          </a:p>
        </p:txBody>
      </p:sp>
      <p:sp>
        <p:nvSpPr>
          <p:cNvPr id="5" name="Footer Placeholder 4">
            <a:extLst>
              <a:ext uri="{FF2B5EF4-FFF2-40B4-BE49-F238E27FC236}">
                <a16:creationId xmlns:a16="http://schemas.microsoft.com/office/drawing/2014/main" id="{3128752D-60E4-475C-90BC-E31EE4A574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713188-9D8A-49AF-B9DB-23702FB242F2}"/>
              </a:ext>
            </a:extLst>
          </p:cNvPr>
          <p:cNvSpPr>
            <a:spLocks noGrp="1"/>
          </p:cNvSpPr>
          <p:nvPr>
            <p:ph type="sldNum" sz="quarter" idx="12"/>
          </p:nvPr>
        </p:nvSpPr>
        <p:spPr/>
        <p:txBody>
          <a:bodyPr/>
          <a:lstStyle>
            <a:lvl1pPr>
              <a:defRPr/>
            </a:lvl1pPr>
          </a:lstStyle>
          <a:p>
            <a:pPr>
              <a:defRPr/>
            </a:pPr>
            <a:fld id="{DF7AEB8E-F290-4D4D-9275-00A9ACDFB475}" type="slidenum">
              <a:rPr lang="en-US" altLang="en-US"/>
              <a:pPr>
                <a:defRPr/>
              </a:pPr>
              <a:t>‹#›</a:t>
            </a:fld>
            <a:endParaRPr lang="en-US" altLang="en-US"/>
          </a:p>
        </p:txBody>
      </p:sp>
    </p:spTree>
    <p:extLst>
      <p:ext uri="{BB962C8B-B14F-4D97-AF65-F5344CB8AC3E}">
        <p14:creationId xmlns:p14="http://schemas.microsoft.com/office/powerpoint/2010/main" val="661954470"/>
      </p:ext>
    </p:extLst>
  </p:cSld>
  <p:clrMapOvr>
    <a:masterClrMapping/>
  </p:clrMapOvr>
  <p:transition spd="slow">
    <p:split orient="vert"/>
  </p:transition>
  <p:hf sldNum="0"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7"/>
        <p:cNvGrpSpPr/>
        <p:nvPr/>
      </p:nvGrpSpPr>
      <p:grpSpPr>
        <a:xfrm>
          <a:off x="0" y="0"/>
          <a:ext cx="0" cy="0"/>
          <a:chOff x="0" y="0"/>
          <a:chExt cx="0" cy="0"/>
        </a:xfrm>
      </p:grpSpPr>
      <p:sp>
        <p:nvSpPr>
          <p:cNvPr id="18" name="Google Shape;18;p3"/>
          <p:cNvSpPr/>
          <p:nvPr/>
        </p:nvSpPr>
        <p:spPr>
          <a:xfrm>
            <a:off x="3292283"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a:off x="3055463"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2943217"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10800000">
            <a:off x="2616000"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3877467" y="-167"/>
            <a:ext cx="8324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txBox="1">
            <a:spLocks noGrp="1"/>
          </p:cNvSpPr>
          <p:nvPr>
            <p:ph type="ctrTitle"/>
          </p:nvPr>
        </p:nvSpPr>
        <p:spPr>
          <a:xfrm>
            <a:off x="4601967" y="2727000"/>
            <a:ext cx="6872400" cy="92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b="0">
                <a:solidFill>
                  <a:schemeClr val="lt1"/>
                </a:solidFill>
              </a:defRPr>
            </a:lvl1pPr>
            <a:lvl2pPr lvl="1" rtl="0">
              <a:spcBef>
                <a:spcPts val="0"/>
              </a:spcBef>
              <a:spcAft>
                <a:spcPts val="0"/>
              </a:spcAft>
              <a:buClr>
                <a:schemeClr val="lt1"/>
              </a:buClr>
              <a:buSzPts val="3600"/>
              <a:buNone/>
              <a:defRPr sz="4800" b="0">
                <a:solidFill>
                  <a:schemeClr val="lt1"/>
                </a:solidFill>
              </a:defRPr>
            </a:lvl2pPr>
            <a:lvl3pPr lvl="2" rtl="0">
              <a:spcBef>
                <a:spcPts val="0"/>
              </a:spcBef>
              <a:spcAft>
                <a:spcPts val="0"/>
              </a:spcAft>
              <a:buClr>
                <a:schemeClr val="lt1"/>
              </a:buClr>
              <a:buSzPts val="3600"/>
              <a:buNone/>
              <a:defRPr sz="4800" b="0">
                <a:solidFill>
                  <a:schemeClr val="lt1"/>
                </a:solidFill>
              </a:defRPr>
            </a:lvl3pPr>
            <a:lvl4pPr lvl="3" rtl="0">
              <a:spcBef>
                <a:spcPts val="0"/>
              </a:spcBef>
              <a:spcAft>
                <a:spcPts val="0"/>
              </a:spcAft>
              <a:buClr>
                <a:schemeClr val="lt1"/>
              </a:buClr>
              <a:buSzPts val="3600"/>
              <a:buNone/>
              <a:defRPr sz="4800" b="0">
                <a:solidFill>
                  <a:schemeClr val="lt1"/>
                </a:solidFill>
              </a:defRPr>
            </a:lvl4pPr>
            <a:lvl5pPr lvl="4" rtl="0">
              <a:spcBef>
                <a:spcPts val="0"/>
              </a:spcBef>
              <a:spcAft>
                <a:spcPts val="0"/>
              </a:spcAft>
              <a:buClr>
                <a:schemeClr val="lt1"/>
              </a:buClr>
              <a:buSzPts val="3600"/>
              <a:buNone/>
              <a:defRPr sz="4800" b="0">
                <a:solidFill>
                  <a:schemeClr val="lt1"/>
                </a:solidFill>
              </a:defRPr>
            </a:lvl5pPr>
            <a:lvl6pPr lvl="5" rtl="0">
              <a:spcBef>
                <a:spcPts val="0"/>
              </a:spcBef>
              <a:spcAft>
                <a:spcPts val="0"/>
              </a:spcAft>
              <a:buClr>
                <a:schemeClr val="lt1"/>
              </a:buClr>
              <a:buSzPts val="3600"/>
              <a:buNone/>
              <a:defRPr sz="4800" b="0">
                <a:solidFill>
                  <a:schemeClr val="lt1"/>
                </a:solidFill>
              </a:defRPr>
            </a:lvl6pPr>
            <a:lvl7pPr lvl="6" rtl="0">
              <a:spcBef>
                <a:spcPts val="0"/>
              </a:spcBef>
              <a:spcAft>
                <a:spcPts val="0"/>
              </a:spcAft>
              <a:buClr>
                <a:schemeClr val="lt1"/>
              </a:buClr>
              <a:buSzPts val="3600"/>
              <a:buNone/>
              <a:defRPr sz="4800" b="0">
                <a:solidFill>
                  <a:schemeClr val="lt1"/>
                </a:solidFill>
              </a:defRPr>
            </a:lvl7pPr>
            <a:lvl8pPr lvl="7" rtl="0">
              <a:spcBef>
                <a:spcPts val="0"/>
              </a:spcBef>
              <a:spcAft>
                <a:spcPts val="0"/>
              </a:spcAft>
              <a:buClr>
                <a:schemeClr val="lt1"/>
              </a:buClr>
              <a:buSzPts val="3600"/>
              <a:buNone/>
              <a:defRPr sz="4800" b="0">
                <a:solidFill>
                  <a:schemeClr val="lt1"/>
                </a:solidFill>
              </a:defRPr>
            </a:lvl8pPr>
            <a:lvl9pPr lvl="8" rtl="0">
              <a:spcBef>
                <a:spcPts val="0"/>
              </a:spcBef>
              <a:spcAft>
                <a:spcPts val="0"/>
              </a:spcAft>
              <a:buClr>
                <a:schemeClr val="lt1"/>
              </a:buClr>
              <a:buSzPts val="3600"/>
              <a:buNone/>
              <a:defRPr sz="4800" b="0">
                <a:solidFill>
                  <a:schemeClr val="lt1"/>
                </a:solidFill>
              </a:defRPr>
            </a:lvl9pPr>
          </a:lstStyle>
          <a:p>
            <a:endParaRPr/>
          </a:p>
        </p:txBody>
      </p:sp>
      <p:sp>
        <p:nvSpPr>
          <p:cNvPr id="24" name="Google Shape;24;p3"/>
          <p:cNvSpPr txBox="1">
            <a:spLocks noGrp="1"/>
          </p:cNvSpPr>
          <p:nvPr>
            <p:ph type="subTitle" idx="1"/>
          </p:nvPr>
        </p:nvSpPr>
        <p:spPr>
          <a:xfrm>
            <a:off x="4601967" y="3574100"/>
            <a:ext cx="6872400" cy="57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accent3"/>
                </a:solidFill>
              </a:defRPr>
            </a:lvl1pPr>
            <a:lvl2pPr lvl="1" rtl="0">
              <a:spcBef>
                <a:spcPts val="0"/>
              </a:spcBef>
              <a:spcAft>
                <a:spcPts val="0"/>
              </a:spcAft>
              <a:buSzPts val="1400"/>
              <a:buNone/>
              <a:defRPr sz="1867">
                <a:solidFill>
                  <a:schemeClr val="accent3"/>
                </a:solidFill>
              </a:defRPr>
            </a:lvl2pPr>
            <a:lvl3pPr lvl="2" rtl="0">
              <a:spcBef>
                <a:spcPts val="0"/>
              </a:spcBef>
              <a:spcAft>
                <a:spcPts val="0"/>
              </a:spcAft>
              <a:buSzPts val="1400"/>
              <a:buNone/>
              <a:defRPr sz="1867">
                <a:solidFill>
                  <a:schemeClr val="accent3"/>
                </a:solidFill>
              </a:defRPr>
            </a:lvl3pPr>
            <a:lvl4pPr lvl="3" rtl="0">
              <a:spcBef>
                <a:spcPts val="0"/>
              </a:spcBef>
              <a:spcAft>
                <a:spcPts val="0"/>
              </a:spcAft>
              <a:buClr>
                <a:schemeClr val="accent3"/>
              </a:buClr>
              <a:buSzPts val="1400"/>
              <a:buNone/>
              <a:defRPr sz="1867">
                <a:solidFill>
                  <a:schemeClr val="accent3"/>
                </a:solidFill>
              </a:defRPr>
            </a:lvl4pPr>
            <a:lvl5pPr lvl="4" rtl="0">
              <a:spcBef>
                <a:spcPts val="0"/>
              </a:spcBef>
              <a:spcAft>
                <a:spcPts val="0"/>
              </a:spcAft>
              <a:buClr>
                <a:schemeClr val="accent3"/>
              </a:buClr>
              <a:buSzPts val="1400"/>
              <a:buNone/>
              <a:defRPr sz="1867">
                <a:solidFill>
                  <a:schemeClr val="accent3"/>
                </a:solidFill>
              </a:defRPr>
            </a:lvl5pPr>
            <a:lvl6pPr lvl="5" rtl="0">
              <a:spcBef>
                <a:spcPts val="0"/>
              </a:spcBef>
              <a:spcAft>
                <a:spcPts val="0"/>
              </a:spcAft>
              <a:buClr>
                <a:schemeClr val="accent3"/>
              </a:buClr>
              <a:buSzPts val="1400"/>
              <a:buNone/>
              <a:defRPr sz="1867">
                <a:solidFill>
                  <a:schemeClr val="accent3"/>
                </a:solidFill>
              </a:defRPr>
            </a:lvl6pPr>
            <a:lvl7pPr lvl="6" rtl="0">
              <a:spcBef>
                <a:spcPts val="0"/>
              </a:spcBef>
              <a:spcAft>
                <a:spcPts val="0"/>
              </a:spcAft>
              <a:buClr>
                <a:schemeClr val="accent3"/>
              </a:buClr>
              <a:buSzPts val="1400"/>
              <a:buNone/>
              <a:defRPr sz="1867">
                <a:solidFill>
                  <a:schemeClr val="accent3"/>
                </a:solidFill>
              </a:defRPr>
            </a:lvl7pPr>
            <a:lvl8pPr lvl="7" rtl="0">
              <a:spcBef>
                <a:spcPts val="0"/>
              </a:spcBef>
              <a:spcAft>
                <a:spcPts val="0"/>
              </a:spcAft>
              <a:buClr>
                <a:schemeClr val="accent3"/>
              </a:buClr>
              <a:buSzPts val="1400"/>
              <a:buNone/>
              <a:defRPr sz="1867">
                <a:solidFill>
                  <a:schemeClr val="accent3"/>
                </a:solidFill>
              </a:defRPr>
            </a:lvl8pPr>
            <a:lvl9pPr lvl="8" rtl="0">
              <a:spcBef>
                <a:spcPts val="0"/>
              </a:spcBef>
              <a:spcAft>
                <a:spcPts val="0"/>
              </a:spcAft>
              <a:buClr>
                <a:schemeClr val="accent3"/>
              </a:buClr>
              <a:buSzPts val="1400"/>
              <a:buNone/>
              <a:defRPr sz="1867">
                <a:solidFill>
                  <a:schemeClr val="accent3"/>
                </a:solidFill>
              </a:defRPr>
            </a:lvl9pPr>
          </a:lstStyle>
          <a:p>
            <a:endParaRPr/>
          </a:p>
        </p:txBody>
      </p:sp>
      <p:sp>
        <p:nvSpPr>
          <p:cNvPr id="25" name="Google Shape;25;p3"/>
          <p:cNvSpPr txBox="1">
            <a:spLocks noGrp="1"/>
          </p:cNvSpPr>
          <p:nvPr>
            <p:ph type="sldNum" idx="12"/>
          </p:nvPr>
        </p:nvSpPr>
        <p:spPr>
          <a:xfrm>
            <a:off x="11372779" y="6333135"/>
            <a:ext cx="731600" cy="524800"/>
          </a:xfrm>
          <a:prstGeom prst="rect">
            <a:avLst/>
          </a:prstGeom>
        </p:spPr>
        <p:txBody>
          <a:bodyPr spcFirstLastPara="1" wrap="square" lIns="91425" tIns="91425" rIns="91425" bIns="91425" anchor="ctr" anchorCtr="0">
            <a:noAutofit/>
          </a:bodyPr>
          <a:lstStyle>
            <a:lvl1pPr lvl="0" rtl="0">
              <a:buNone/>
              <a:defRPr>
                <a:latin typeface="Droid Serif"/>
                <a:ea typeface="Droid Serif"/>
                <a:cs typeface="Droid Serif"/>
                <a:sym typeface="Droid Serif"/>
              </a:defRPr>
            </a:lvl1pPr>
            <a:lvl2pPr lvl="1" rtl="0">
              <a:buNone/>
              <a:defRPr>
                <a:latin typeface="Droid Serif"/>
                <a:ea typeface="Droid Serif"/>
                <a:cs typeface="Droid Serif"/>
                <a:sym typeface="Droid Serif"/>
              </a:defRPr>
            </a:lvl2pPr>
            <a:lvl3pPr lvl="2" rtl="0">
              <a:buNone/>
              <a:defRPr>
                <a:latin typeface="Droid Serif"/>
                <a:ea typeface="Droid Serif"/>
                <a:cs typeface="Droid Serif"/>
                <a:sym typeface="Droid Serif"/>
              </a:defRPr>
            </a:lvl3pPr>
            <a:lvl4pPr lvl="3" rtl="0">
              <a:buNone/>
              <a:defRPr>
                <a:latin typeface="Droid Serif"/>
                <a:ea typeface="Droid Serif"/>
                <a:cs typeface="Droid Serif"/>
                <a:sym typeface="Droid Serif"/>
              </a:defRPr>
            </a:lvl4pPr>
            <a:lvl5pPr lvl="4" rtl="0">
              <a:buNone/>
              <a:defRPr>
                <a:latin typeface="Droid Serif"/>
                <a:ea typeface="Droid Serif"/>
                <a:cs typeface="Droid Serif"/>
                <a:sym typeface="Droid Serif"/>
              </a:defRPr>
            </a:lvl5pPr>
            <a:lvl6pPr lvl="5" rtl="0">
              <a:buNone/>
              <a:defRPr>
                <a:latin typeface="Droid Serif"/>
                <a:ea typeface="Droid Serif"/>
                <a:cs typeface="Droid Serif"/>
                <a:sym typeface="Droid Serif"/>
              </a:defRPr>
            </a:lvl6pPr>
            <a:lvl7pPr lvl="6" rtl="0">
              <a:buNone/>
              <a:defRPr>
                <a:latin typeface="Droid Serif"/>
                <a:ea typeface="Droid Serif"/>
                <a:cs typeface="Droid Serif"/>
                <a:sym typeface="Droid Serif"/>
              </a:defRPr>
            </a:lvl7pPr>
            <a:lvl8pPr lvl="7" rtl="0">
              <a:buNone/>
              <a:defRPr>
                <a:latin typeface="Droid Serif"/>
                <a:ea typeface="Droid Serif"/>
                <a:cs typeface="Droid Serif"/>
                <a:sym typeface="Droid Serif"/>
              </a:defRPr>
            </a:lvl8pPr>
            <a:lvl9pPr lvl="8" rtl="0">
              <a:buNone/>
              <a:defRPr>
                <a:latin typeface="Droid Serif"/>
                <a:ea typeface="Droid Serif"/>
                <a:cs typeface="Droid Serif"/>
                <a:sym typeface="Droid Serif"/>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78718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7" name="Google Shape;27;p4"/>
          <p:cNvSpPr/>
          <p:nvPr/>
        </p:nvSpPr>
        <p:spPr>
          <a:xfrm rot="-5400000">
            <a:off x="267" y="1170533"/>
            <a:ext cx="877600" cy="8788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p:nvPr/>
        </p:nvSpPr>
        <p:spPr>
          <a:xfrm rot="10800000">
            <a:off x="9576000" y="-167"/>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txBox="1">
            <a:spLocks noGrp="1"/>
          </p:cNvSpPr>
          <p:nvPr>
            <p:ph type="body" idx="1"/>
          </p:nvPr>
        </p:nvSpPr>
        <p:spPr>
          <a:xfrm>
            <a:off x="1313567" y="1022267"/>
            <a:ext cx="5981600" cy="49744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Font typeface="Droid Serif"/>
              <a:buChar char="➝"/>
              <a:defRPr sz="4000" i="1">
                <a:latin typeface="Droid Serif"/>
                <a:ea typeface="Droid Serif"/>
                <a:cs typeface="Droid Serif"/>
                <a:sym typeface="Droid Serif"/>
              </a:defRPr>
            </a:lvl1pPr>
            <a:lvl2pPr marL="1219170" lvl="1" indent="-558786" rtl="0">
              <a:spcBef>
                <a:spcPts val="0"/>
              </a:spcBef>
              <a:spcAft>
                <a:spcPts val="0"/>
              </a:spcAft>
              <a:buSzPts val="3000"/>
              <a:buFont typeface="Droid Serif"/>
              <a:buChar char="⇾"/>
              <a:defRPr sz="4000" i="1">
                <a:latin typeface="Droid Serif"/>
                <a:ea typeface="Droid Serif"/>
                <a:cs typeface="Droid Serif"/>
                <a:sym typeface="Droid Serif"/>
              </a:defRPr>
            </a:lvl2pPr>
            <a:lvl3pPr marL="1828754" lvl="2" indent="-558786" rtl="0">
              <a:spcBef>
                <a:spcPts val="0"/>
              </a:spcBef>
              <a:spcAft>
                <a:spcPts val="0"/>
              </a:spcAft>
              <a:buSzPts val="3000"/>
              <a:buFont typeface="Droid Serif"/>
              <a:buChar char="￫"/>
              <a:defRPr sz="4000" i="1">
                <a:latin typeface="Droid Serif"/>
                <a:ea typeface="Droid Serif"/>
                <a:cs typeface="Droid Serif"/>
                <a:sym typeface="Droid Serif"/>
              </a:defRPr>
            </a:lvl3pPr>
            <a:lvl4pPr marL="2438339" lvl="3" indent="-558786" rtl="0">
              <a:spcBef>
                <a:spcPts val="0"/>
              </a:spcBef>
              <a:spcAft>
                <a:spcPts val="0"/>
              </a:spcAft>
              <a:buSzPts val="3000"/>
              <a:buFont typeface="Droid Serif"/>
              <a:buChar char="￫"/>
              <a:defRPr sz="4000" i="1">
                <a:latin typeface="Droid Serif"/>
                <a:ea typeface="Droid Serif"/>
                <a:cs typeface="Droid Serif"/>
                <a:sym typeface="Droid Serif"/>
              </a:defRPr>
            </a:lvl4pPr>
            <a:lvl5pPr marL="3047924" lvl="4" indent="-558786" rtl="0">
              <a:spcBef>
                <a:spcPts val="0"/>
              </a:spcBef>
              <a:spcAft>
                <a:spcPts val="0"/>
              </a:spcAft>
              <a:buSzPts val="3000"/>
              <a:buFont typeface="Droid Serif"/>
              <a:buChar char="￫"/>
              <a:defRPr sz="4000" i="1">
                <a:latin typeface="Droid Serif"/>
                <a:ea typeface="Droid Serif"/>
                <a:cs typeface="Droid Serif"/>
                <a:sym typeface="Droid Serif"/>
              </a:defRPr>
            </a:lvl5pPr>
            <a:lvl6pPr marL="3657509" lvl="5" indent="-558786" rtl="0">
              <a:spcBef>
                <a:spcPts val="0"/>
              </a:spcBef>
              <a:spcAft>
                <a:spcPts val="0"/>
              </a:spcAft>
              <a:buSzPts val="3000"/>
              <a:buFont typeface="Droid Serif"/>
              <a:buChar char="￫"/>
              <a:defRPr sz="4000" i="1">
                <a:latin typeface="Droid Serif"/>
                <a:ea typeface="Droid Serif"/>
                <a:cs typeface="Droid Serif"/>
                <a:sym typeface="Droid Serif"/>
              </a:defRPr>
            </a:lvl6pPr>
            <a:lvl7pPr marL="4267093" lvl="6" indent="-558786" rtl="0">
              <a:spcBef>
                <a:spcPts val="0"/>
              </a:spcBef>
              <a:spcAft>
                <a:spcPts val="0"/>
              </a:spcAft>
              <a:buSzPts val="3000"/>
              <a:buFont typeface="Droid Serif"/>
              <a:buChar char="￫"/>
              <a:defRPr sz="4000" i="1">
                <a:latin typeface="Droid Serif"/>
                <a:ea typeface="Droid Serif"/>
                <a:cs typeface="Droid Serif"/>
                <a:sym typeface="Droid Serif"/>
              </a:defRPr>
            </a:lvl7pPr>
            <a:lvl8pPr marL="4876678" lvl="7" indent="-558786" rtl="0">
              <a:spcBef>
                <a:spcPts val="0"/>
              </a:spcBef>
              <a:spcAft>
                <a:spcPts val="0"/>
              </a:spcAft>
              <a:buSzPts val="3000"/>
              <a:buFont typeface="Droid Serif"/>
              <a:buChar char="￫"/>
              <a:defRPr sz="4000" i="1">
                <a:latin typeface="Droid Serif"/>
                <a:ea typeface="Droid Serif"/>
                <a:cs typeface="Droid Serif"/>
                <a:sym typeface="Droid Serif"/>
              </a:defRPr>
            </a:lvl8pPr>
            <a:lvl9pPr marL="5486263" lvl="8" indent="-558786">
              <a:spcBef>
                <a:spcPts val="0"/>
              </a:spcBef>
              <a:spcAft>
                <a:spcPts val="0"/>
              </a:spcAft>
              <a:buSzPts val="3000"/>
              <a:buFont typeface="Droid Serif"/>
              <a:buChar char="￫"/>
              <a:defRPr sz="4000" i="1">
                <a:latin typeface="Droid Serif"/>
                <a:ea typeface="Droid Serif"/>
                <a:cs typeface="Droid Serif"/>
                <a:sym typeface="Droid Serif"/>
              </a:defRPr>
            </a:lvl9pPr>
          </a:lstStyle>
          <a:p>
            <a:endParaRPr/>
          </a:p>
        </p:txBody>
      </p:sp>
      <p:sp>
        <p:nvSpPr>
          <p:cNvPr id="34" name="Google Shape;34;p4"/>
          <p:cNvSpPr txBox="1"/>
          <p:nvPr/>
        </p:nvSpPr>
        <p:spPr>
          <a:xfrm>
            <a:off x="0" y="1047044"/>
            <a:ext cx="8788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rgbClr val="FFFFFF"/>
                </a:solidFill>
                <a:latin typeface="Pontano Sans"/>
                <a:ea typeface="Pontano Sans"/>
                <a:cs typeface="Pontano Sans"/>
                <a:sym typeface="Pontano Sans"/>
              </a:rPr>
              <a:t>“</a:t>
            </a:r>
            <a:endParaRPr sz="9600" b="1">
              <a:solidFill>
                <a:srgbClr val="FFFFFF"/>
              </a:solidFill>
              <a:latin typeface="Pontano Sans"/>
              <a:ea typeface="Pontano Sans"/>
              <a:cs typeface="Pontano Sans"/>
              <a:sym typeface="Pontano Sans"/>
            </a:endParaRPr>
          </a:p>
        </p:txBody>
      </p:sp>
      <p:sp>
        <p:nvSpPr>
          <p:cNvPr id="35" name="Google Shape;35;p4"/>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atin typeface="Droid Serif"/>
                <a:ea typeface="Droid Serif"/>
                <a:cs typeface="Droid Serif"/>
                <a:sym typeface="Droid Serif"/>
              </a:defRPr>
            </a:lvl1pPr>
            <a:lvl2pPr lvl="1">
              <a:buNone/>
              <a:defRPr>
                <a:latin typeface="Droid Serif"/>
                <a:ea typeface="Droid Serif"/>
                <a:cs typeface="Droid Serif"/>
                <a:sym typeface="Droid Serif"/>
              </a:defRPr>
            </a:lvl2pPr>
            <a:lvl3pPr lvl="2">
              <a:buNone/>
              <a:defRPr>
                <a:latin typeface="Droid Serif"/>
                <a:ea typeface="Droid Serif"/>
                <a:cs typeface="Droid Serif"/>
                <a:sym typeface="Droid Serif"/>
              </a:defRPr>
            </a:lvl3pPr>
            <a:lvl4pPr lvl="3">
              <a:buNone/>
              <a:defRPr>
                <a:latin typeface="Droid Serif"/>
                <a:ea typeface="Droid Serif"/>
                <a:cs typeface="Droid Serif"/>
                <a:sym typeface="Droid Serif"/>
              </a:defRPr>
            </a:lvl4pPr>
            <a:lvl5pPr lvl="4">
              <a:buNone/>
              <a:defRPr>
                <a:latin typeface="Droid Serif"/>
                <a:ea typeface="Droid Serif"/>
                <a:cs typeface="Droid Serif"/>
                <a:sym typeface="Droid Serif"/>
              </a:defRPr>
            </a:lvl5pPr>
            <a:lvl6pPr lvl="5">
              <a:buNone/>
              <a:defRPr>
                <a:latin typeface="Droid Serif"/>
                <a:ea typeface="Droid Serif"/>
                <a:cs typeface="Droid Serif"/>
                <a:sym typeface="Droid Serif"/>
              </a:defRPr>
            </a:lvl6pPr>
            <a:lvl7pPr lvl="6">
              <a:buNone/>
              <a:defRPr>
                <a:latin typeface="Droid Serif"/>
                <a:ea typeface="Droid Serif"/>
                <a:cs typeface="Droid Serif"/>
                <a:sym typeface="Droid Serif"/>
              </a:defRPr>
            </a:lvl7pPr>
            <a:lvl8pPr lvl="7">
              <a:buNone/>
              <a:defRPr>
                <a:latin typeface="Droid Serif"/>
                <a:ea typeface="Droid Serif"/>
                <a:cs typeface="Droid Serif"/>
                <a:sym typeface="Droid Serif"/>
              </a:defRPr>
            </a:lvl8pPr>
            <a:lvl9pPr lvl="8">
              <a:buNone/>
              <a:defRPr>
                <a:latin typeface="Droid Serif"/>
                <a:ea typeface="Droid Serif"/>
                <a:cs typeface="Droid Serif"/>
                <a:sym typeface="Droid Serif"/>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32515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609138" y="462508"/>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0800000">
            <a:off x="8765082" y="-535423"/>
            <a:ext cx="1972300" cy="1656828"/>
            <a:chOff x="4649450" y="3501085"/>
            <a:chExt cx="1170736" cy="983475"/>
          </a:xfrm>
        </p:grpSpPr>
        <p:sp>
          <p:nvSpPr>
            <p:cNvPr id="11" name="Google Shape;11;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2231800" y="2558867"/>
            <a:ext cx="7728400" cy="142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3080600" y="4544984"/>
            <a:ext cx="6030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Comfortaa"/>
                <a:ea typeface="Comfortaa"/>
                <a:cs typeface="Comfortaa"/>
                <a:sym typeface="Comforta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6" name="Google Shape;16;p2"/>
          <p:cNvGrpSpPr/>
          <p:nvPr/>
        </p:nvGrpSpPr>
        <p:grpSpPr>
          <a:xfrm>
            <a:off x="-1048958" y="3003468"/>
            <a:ext cx="2668919" cy="2144237"/>
            <a:chOff x="4649450" y="3527425"/>
            <a:chExt cx="1224050" cy="983475"/>
          </a:xfrm>
        </p:grpSpPr>
        <p:sp>
          <p:nvSpPr>
            <p:cNvPr id="17" name="Google Shape;17;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546000" y="4055253"/>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rot="5400000" flipH="1">
            <a:off x="624119" y="5612739"/>
            <a:ext cx="1517035" cy="205515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flipH="1">
            <a:off x="9986175"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rot="10800000">
            <a:off x="10737347" y="2237890"/>
            <a:ext cx="1674500" cy="1345393"/>
            <a:chOff x="4649450" y="3527425"/>
            <a:chExt cx="1224050" cy="983475"/>
          </a:xfrm>
        </p:grpSpPr>
        <p:sp>
          <p:nvSpPr>
            <p:cNvPr id="24" name="Google Shape;24;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rot="10800000">
            <a:off x="11063834"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10800000">
            <a:off x="10676741"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942012" y="6179988"/>
            <a:ext cx="1517005" cy="1218853"/>
            <a:chOff x="4649450" y="3527425"/>
            <a:chExt cx="1224050" cy="983475"/>
          </a:xfrm>
        </p:grpSpPr>
        <p:sp>
          <p:nvSpPr>
            <p:cNvPr id="30" name="Google Shape;30;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12374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grpSp>
        <p:nvGrpSpPr>
          <p:cNvPr id="34" name="Google Shape;34;p3"/>
          <p:cNvGrpSpPr/>
          <p:nvPr/>
        </p:nvGrpSpPr>
        <p:grpSpPr>
          <a:xfrm>
            <a:off x="8693734" y="6322745"/>
            <a:ext cx="600431" cy="599847"/>
            <a:chOff x="4887569" y="4595026"/>
            <a:chExt cx="381145" cy="381032"/>
          </a:xfrm>
        </p:grpSpPr>
        <p:sp>
          <p:nvSpPr>
            <p:cNvPr id="35" name="Google Shape;35;p3"/>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6" name="Google Shape;36;p3"/>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7" name="Google Shape;37;p3"/>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8" name="Google Shape;38;p3"/>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9" name="Google Shape;39;p3"/>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0" name="Google Shape;40;p3"/>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1" name="Google Shape;41;p3"/>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2" name="Google Shape;42;p3"/>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3" name="Google Shape;43;p3"/>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4" name="Google Shape;44;p3"/>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5" name="Google Shape;45;p3"/>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6" name="Google Shape;46;p3"/>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7" name="Google Shape;47;p3"/>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8" name="Google Shape;48;p3"/>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9" name="Google Shape;49;p3"/>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0" name="Google Shape;50;p3"/>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1" name="Google Shape;51;p3"/>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2" name="Google Shape;52;p3"/>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3" name="Google Shape;53;p3"/>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4" name="Google Shape;54;p3"/>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5" name="Google Shape;55;p3"/>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56" name="Google Shape;56;p3"/>
          <p:cNvSpPr txBox="1">
            <a:spLocks noGrp="1"/>
          </p:cNvSpPr>
          <p:nvPr>
            <p:ph type="title"/>
          </p:nvPr>
        </p:nvSpPr>
        <p:spPr>
          <a:xfrm>
            <a:off x="2659567" y="2593547"/>
            <a:ext cx="2900800" cy="727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algn="ctr" rtl="0">
              <a:spcBef>
                <a:spcPts val="0"/>
              </a:spcBef>
              <a:spcAft>
                <a:spcPts val="0"/>
              </a:spcAft>
              <a:buSzPts val="2100"/>
              <a:buNone/>
              <a:defRPr sz="2800"/>
            </a:lvl2pPr>
            <a:lvl3pPr lvl="2" algn="ctr" rtl="0">
              <a:spcBef>
                <a:spcPts val="0"/>
              </a:spcBef>
              <a:spcAft>
                <a:spcPts val="0"/>
              </a:spcAft>
              <a:buSzPts val="2100"/>
              <a:buNone/>
              <a:defRPr sz="2800"/>
            </a:lvl3pPr>
            <a:lvl4pPr lvl="3" algn="ctr" rtl="0">
              <a:spcBef>
                <a:spcPts val="0"/>
              </a:spcBef>
              <a:spcAft>
                <a:spcPts val="0"/>
              </a:spcAft>
              <a:buSzPts val="2100"/>
              <a:buNone/>
              <a:defRPr sz="2800"/>
            </a:lvl4pPr>
            <a:lvl5pPr lvl="4" algn="ctr" rtl="0">
              <a:spcBef>
                <a:spcPts val="0"/>
              </a:spcBef>
              <a:spcAft>
                <a:spcPts val="0"/>
              </a:spcAft>
              <a:buSzPts val="2100"/>
              <a:buNone/>
              <a:defRPr sz="2800"/>
            </a:lvl5pPr>
            <a:lvl6pPr lvl="5" algn="ctr" rtl="0">
              <a:spcBef>
                <a:spcPts val="0"/>
              </a:spcBef>
              <a:spcAft>
                <a:spcPts val="0"/>
              </a:spcAft>
              <a:buSzPts val="2100"/>
              <a:buNone/>
              <a:defRPr sz="2800"/>
            </a:lvl6pPr>
            <a:lvl7pPr lvl="6" algn="ctr" rtl="0">
              <a:spcBef>
                <a:spcPts val="0"/>
              </a:spcBef>
              <a:spcAft>
                <a:spcPts val="0"/>
              </a:spcAft>
              <a:buSzPts val="2100"/>
              <a:buNone/>
              <a:defRPr sz="2800"/>
            </a:lvl7pPr>
            <a:lvl8pPr lvl="7" algn="ctr" rtl="0">
              <a:spcBef>
                <a:spcPts val="0"/>
              </a:spcBef>
              <a:spcAft>
                <a:spcPts val="0"/>
              </a:spcAft>
              <a:buSzPts val="2100"/>
              <a:buNone/>
              <a:defRPr sz="2800"/>
            </a:lvl8pPr>
            <a:lvl9pPr lvl="8" algn="ctr" rtl="0">
              <a:spcBef>
                <a:spcPts val="0"/>
              </a:spcBef>
              <a:spcAft>
                <a:spcPts val="0"/>
              </a:spcAft>
              <a:buSzPts val="2100"/>
              <a:buNone/>
              <a:defRPr sz="2800"/>
            </a:lvl9pPr>
          </a:lstStyle>
          <a:p>
            <a:endParaRPr/>
          </a:p>
        </p:txBody>
      </p:sp>
      <p:sp>
        <p:nvSpPr>
          <p:cNvPr id="57" name="Google Shape;57;p3"/>
          <p:cNvSpPr txBox="1">
            <a:spLocks noGrp="1"/>
          </p:cNvSpPr>
          <p:nvPr>
            <p:ph type="title" idx="2" hasCustomPrompt="1"/>
          </p:nvPr>
        </p:nvSpPr>
        <p:spPr>
          <a:xfrm>
            <a:off x="827367" y="2438151"/>
            <a:ext cx="1945600" cy="10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84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grpSp>
        <p:nvGrpSpPr>
          <p:cNvPr id="58" name="Google Shape;58;p3"/>
          <p:cNvGrpSpPr/>
          <p:nvPr/>
        </p:nvGrpSpPr>
        <p:grpSpPr>
          <a:xfrm>
            <a:off x="8693734" y="6322745"/>
            <a:ext cx="600431" cy="599847"/>
            <a:chOff x="4887569" y="4595026"/>
            <a:chExt cx="381145" cy="381032"/>
          </a:xfrm>
        </p:grpSpPr>
        <p:sp>
          <p:nvSpPr>
            <p:cNvPr id="59" name="Google Shape;59;p3"/>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0" name="Google Shape;60;p3"/>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1" name="Google Shape;61;p3"/>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 name="Google Shape;62;p3"/>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 name="Google Shape;63;p3"/>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 name="Google Shape;64;p3"/>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5" name="Google Shape;65;p3"/>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6" name="Google Shape;66;p3"/>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7" name="Google Shape;67;p3"/>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8" name="Google Shape;68;p3"/>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3"/>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3"/>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3"/>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3"/>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3"/>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3"/>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3"/>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3"/>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3"/>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3"/>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3"/>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0" name="Google Shape;80;p3"/>
          <p:cNvSpPr/>
          <p:nvPr/>
        </p:nvSpPr>
        <p:spPr>
          <a:xfrm flipH="1">
            <a:off x="10402224" y="1036900"/>
            <a:ext cx="1627859" cy="220514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flipH="1">
            <a:off x="10455007" y="2832221"/>
            <a:ext cx="1885853" cy="1515076"/>
            <a:chOff x="4649450" y="3527425"/>
            <a:chExt cx="1224050" cy="983475"/>
          </a:xfrm>
        </p:grpSpPr>
        <p:sp>
          <p:nvSpPr>
            <p:cNvPr id="82" name="Google Shape;82;p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flipH="1">
            <a:off x="10551980" y="3458590"/>
            <a:ext cx="1885885" cy="255467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3"/>
          <p:cNvSpPr/>
          <p:nvPr/>
        </p:nvSpPr>
        <p:spPr>
          <a:xfrm rot="-5400000">
            <a:off x="10958942" y="5823171"/>
            <a:ext cx="1071956" cy="145210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3"/>
          <p:cNvSpPr/>
          <p:nvPr/>
        </p:nvSpPr>
        <p:spPr>
          <a:xfrm rot="5400000">
            <a:off x="63122" y="-889618"/>
            <a:ext cx="1570167" cy="212712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 name="Google Shape;88;p3"/>
          <p:cNvGrpSpPr/>
          <p:nvPr/>
        </p:nvGrpSpPr>
        <p:grpSpPr>
          <a:xfrm rot="10800000" flipH="1">
            <a:off x="-479554" y="959044"/>
            <a:ext cx="1265668" cy="1016913"/>
            <a:chOff x="4649450" y="3527425"/>
            <a:chExt cx="1224050" cy="983475"/>
          </a:xfrm>
        </p:grpSpPr>
        <p:sp>
          <p:nvSpPr>
            <p:cNvPr id="89" name="Google Shape;89;p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rot="10800000" flipH="1">
            <a:off x="-263363" y="-138431"/>
            <a:ext cx="1161665" cy="15734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flipH="1">
            <a:off x="11035680" y="5234049"/>
            <a:ext cx="1401945" cy="1126407"/>
            <a:chOff x="4649450" y="3527425"/>
            <a:chExt cx="1224050" cy="983475"/>
          </a:xfrm>
        </p:grpSpPr>
        <p:sp>
          <p:nvSpPr>
            <p:cNvPr id="94" name="Google Shape;94;p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5889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47"/>
        <p:cNvGrpSpPr/>
        <p:nvPr/>
      </p:nvGrpSpPr>
      <p:grpSpPr>
        <a:xfrm>
          <a:off x="0" y="0"/>
          <a:ext cx="0" cy="0"/>
          <a:chOff x="0" y="0"/>
          <a:chExt cx="0" cy="0"/>
        </a:xfrm>
      </p:grpSpPr>
      <p:sp>
        <p:nvSpPr>
          <p:cNvPr id="748" name="Google Shape;748;p2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749" name="Google Shape;749;p2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50" name="Google Shape;750;p23"/>
          <p:cNvSpPr txBox="1">
            <a:spLocks noGrp="1"/>
          </p:cNvSpPr>
          <p:nvPr>
            <p:ph type="title"/>
          </p:nvPr>
        </p:nvSpPr>
        <p:spPr>
          <a:xfrm>
            <a:off x="2769951" y="2237600"/>
            <a:ext cx="6652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51" name="Google Shape;751;p23"/>
          <p:cNvGrpSpPr/>
          <p:nvPr/>
        </p:nvGrpSpPr>
        <p:grpSpPr>
          <a:xfrm>
            <a:off x="898110" y="928367"/>
            <a:ext cx="432433" cy="5001400"/>
            <a:chOff x="673581" y="696275"/>
            <a:chExt cx="324325" cy="3751050"/>
          </a:xfrm>
        </p:grpSpPr>
        <p:grpSp>
          <p:nvGrpSpPr>
            <p:cNvPr id="752" name="Google Shape;752;p23"/>
            <p:cNvGrpSpPr/>
            <p:nvPr/>
          </p:nvGrpSpPr>
          <p:grpSpPr>
            <a:xfrm rot="-5400000">
              <a:off x="-918069" y="2531350"/>
              <a:ext cx="3751050" cy="80900"/>
              <a:chOff x="1871500" y="2227875"/>
              <a:chExt cx="3751050" cy="80900"/>
            </a:xfrm>
          </p:grpSpPr>
          <p:sp>
            <p:nvSpPr>
              <p:cNvPr id="753" name="Google Shape;753;p2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2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2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6" name="Google Shape;756;p2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7" name="Google Shape;757;p2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8" name="Google Shape;758;p2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2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0" name="Google Shape;760;p2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1" name="Google Shape;761;p2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2" name="Google Shape;762;p2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3" name="Google Shape;763;p2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2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5" name="Google Shape;765;p2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6" name="Google Shape;766;p2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2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8" name="Google Shape;768;p2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9" name="Google Shape;769;p2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0" name="Google Shape;770;p2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1" name="Google Shape;771;p2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2" name="Google Shape;772;p2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2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4" name="Google Shape;774;p2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5" name="Google Shape;775;p2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2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7" name="Google Shape;777;p2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8" name="Google Shape;778;p2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9" name="Google Shape;779;p23"/>
          <p:cNvSpPr txBox="1">
            <a:spLocks noGrp="1"/>
          </p:cNvSpPr>
          <p:nvPr>
            <p:ph type="subTitle" idx="1"/>
          </p:nvPr>
        </p:nvSpPr>
        <p:spPr>
          <a:xfrm>
            <a:off x="2769251" y="3001200"/>
            <a:ext cx="6652800" cy="16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780" name="Google Shape;780;p23"/>
          <p:cNvPicPr preferRelativeResize="0"/>
          <p:nvPr/>
        </p:nvPicPr>
        <p:blipFill rotWithShape="1">
          <a:blip r:embed="rId3">
            <a:alphaModFix/>
          </a:blip>
          <a:srcRect l="3475" t="18242" r="9846" b="20621"/>
          <a:stretch/>
        </p:blipFill>
        <p:spPr>
          <a:xfrm rot="2195310">
            <a:off x="2661711" y="4487545"/>
            <a:ext cx="2810580" cy="1850844"/>
          </a:xfrm>
          <a:prstGeom prst="rect">
            <a:avLst/>
          </a:prstGeom>
          <a:noFill/>
          <a:ln>
            <a:noFill/>
          </a:ln>
        </p:spPr>
      </p:pic>
      <p:pic>
        <p:nvPicPr>
          <p:cNvPr id="781" name="Google Shape;781;p23"/>
          <p:cNvPicPr preferRelativeResize="0"/>
          <p:nvPr/>
        </p:nvPicPr>
        <p:blipFill rotWithShape="1">
          <a:blip r:embed="rId4">
            <a:alphaModFix/>
          </a:blip>
          <a:srcRect t="9703" r="2400" b="9501"/>
          <a:stretch/>
        </p:blipFill>
        <p:spPr>
          <a:xfrm>
            <a:off x="8564571" y="3259167"/>
            <a:ext cx="3714468" cy="3734500"/>
          </a:xfrm>
          <a:prstGeom prst="rect">
            <a:avLst/>
          </a:prstGeom>
          <a:noFill/>
          <a:ln>
            <a:noFill/>
          </a:ln>
        </p:spPr>
      </p:pic>
      <p:pic>
        <p:nvPicPr>
          <p:cNvPr id="782" name="Google Shape;782;p23"/>
          <p:cNvPicPr preferRelativeResize="0"/>
          <p:nvPr/>
        </p:nvPicPr>
        <p:blipFill rotWithShape="1">
          <a:blip r:embed="rId5">
            <a:alphaModFix/>
          </a:blip>
          <a:srcRect t="15706" r="9412" b="2787"/>
          <a:stretch/>
        </p:blipFill>
        <p:spPr>
          <a:xfrm>
            <a:off x="1206233" y="836734"/>
            <a:ext cx="2033067" cy="1763500"/>
          </a:xfrm>
          <a:prstGeom prst="rect">
            <a:avLst/>
          </a:prstGeom>
          <a:noFill/>
          <a:ln>
            <a:noFill/>
          </a:ln>
        </p:spPr>
      </p:pic>
      <p:pic>
        <p:nvPicPr>
          <p:cNvPr id="783" name="Google Shape;783;p23"/>
          <p:cNvPicPr preferRelativeResize="0"/>
          <p:nvPr/>
        </p:nvPicPr>
        <p:blipFill rotWithShape="1">
          <a:blip r:embed="rId6">
            <a:alphaModFix/>
          </a:blip>
          <a:srcRect l="9261" t="28180" r="18494" b="9858"/>
          <a:stretch/>
        </p:blipFill>
        <p:spPr>
          <a:xfrm>
            <a:off x="8696633" y="836737"/>
            <a:ext cx="2990400" cy="2394548"/>
          </a:xfrm>
          <a:prstGeom prst="rect">
            <a:avLst/>
          </a:prstGeom>
          <a:noFill/>
          <a:ln>
            <a:noFill/>
          </a:ln>
        </p:spPr>
      </p:pic>
    </p:spTree>
    <p:extLst>
      <p:ext uri="{BB962C8B-B14F-4D97-AF65-F5344CB8AC3E}">
        <p14:creationId xmlns:p14="http://schemas.microsoft.com/office/powerpoint/2010/main" val="10732238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body" idx="1"/>
          </p:nvPr>
        </p:nvSpPr>
        <p:spPr>
          <a:xfrm>
            <a:off x="1038000" y="1898667"/>
            <a:ext cx="10198400" cy="456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2"/>
              </a:buClr>
              <a:buSzPts val="1200"/>
              <a:buFont typeface="Roboto"/>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99" name="Google Shape;99;p4"/>
          <p:cNvGrpSpPr/>
          <p:nvPr/>
        </p:nvGrpSpPr>
        <p:grpSpPr>
          <a:xfrm rot="10800000">
            <a:off x="10047949" y="-359109"/>
            <a:ext cx="1242385" cy="1043664"/>
            <a:chOff x="4649450" y="3501085"/>
            <a:chExt cx="1170736" cy="983475"/>
          </a:xfrm>
        </p:grpSpPr>
        <p:sp>
          <p:nvSpPr>
            <p:cNvPr id="100" name="Google Shape;100;p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4"/>
          <p:cNvSpPr/>
          <p:nvPr/>
        </p:nvSpPr>
        <p:spPr>
          <a:xfrm>
            <a:off x="-369167" y="5140876"/>
            <a:ext cx="1304904" cy="176766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rot="5400000" flipH="1">
            <a:off x="100882" y="6249749"/>
            <a:ext cx="859229" cy="116407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p:nvPr/>
        </p:nvSpPr>
        <p:spPr>
          <a:xfrm rot="-5400000" flipH="1">
            <a:off x="10817691" y="-496163"/>
            <a:ext cx="1449925" cy="19641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 name="Google Shape;106;p4"/>
          <p:cNvGrpSpPr/>
          <p:nvPr/>
        </p:nvGrpSpPr>
        <p:grpSpPr>
          <a:xfrm rot="10800000">
            <a:off x="11291041" y="1388332"/>
            <a:ext cx="1054641" cy="847363"/>
            <a:chOff x="4649450" y="3527425"/>
            <a:chExt cx="1224050" cy="983475"/>
          </a:xfrm>
        </p:grpSpPr>
        <p:sp>
          <p:nvSpPr>
            <p:cNvPr id="107" name="Google Shape;107;p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4"/>
          <p:cNvSpPr/>
          <p:nvPr/>
        </p:nvSpPr>
        <p:spPr>
          <a:xfrm rot="10800000">
            <a:off x="11496445" y="197358"/>
            <a:ext cx="1072649" cy="145304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10800000">
            <a:off x="11252647" y="1802569"/>
            <a:ext cx="1560253" cy="211356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txBox="1">
            <a:spLocks noGrp="1"/>
          </p:cNvSpPr>
          <p:nvPr>
            <p:ph type="title"/>
          </p:nvPr>
        </p:nvSpPr>
        <p:spPr>
          <a:xfrm>
            <a:off x="1241200" y="8069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570893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3"/>
        <p:cNvGrpSpPr/>
        <p:nvPr/>
      </p:nvGrpSpPr>
      <p:grpSpPr>
        <a:xfrm>
          <a:off x="0" y="0"/>
          <a:ext cx="0" cy="0"/>
          <a:chOff x="0" y="0"/>
          <a:chExt cx="0" cy="0"/>
        </a:xfrm>
      </p:grpSpPr>
      <p:sp>
        <p:nvSpPr>
          <p:cNvPr id="114" name="Google Shape;114;p5"/>
          <p:cNvSpPr txBox="1">
            <a:spLocks noGrp="1"/>
          </p:cNvSpPr>
          <p:nvPr>
            <p:ph type="subTitle" idx="1"/>
          </p:nvPr>
        </p:nvSpPr>
        <p:spPr>
          <a:xfrm>
            <a:off x="2466877" y="3131667"/>
            <a:ext cx="27996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b="1">
                <a:latin typeface="Comfortaa"/>
                <a:ea typeface="Comfortaa"/>
                <a:cs typeface="Comfortaa"/>
                <a:sym typeface="Comfortaa"/>
              </a:defRPr>
            </a:lvl1pPr>
            <a:lvl2pPr lvl="1" algn="ctr" rtl="0">
              <a:spcBef>
                <a:spcPts val="0"/>
              </a:spcBef>
              <a:spcAft>
                <a:spcPts val="0"/>
              </a:spcAft>
              <a:buNone/>
              <a:defRPr sz="2667" b="1">
                <a:latin typeface="Comfortaa"/>
                <a:ea typeface="Comfortaa"/>
                <a:cs typeface="Comfortaa"/>
                <a:sym typeface="Comfortaa"/>
              </a:defRPr>
            </a:lvl2pPr>
            <a:lvl3pPr lvl="2" algn="ctr" rtl="0">
              <a:spcBef>
                <a:spcPts val="0"/>
              </a:spcBef>
              <a:spcAft>
                <a:spcPts val="0"/>
              </a:spcAft>
              <a:buNone/>
              <a:defRPr sz="2667" b="1">
                <a:latin typeface="Comfortaa"/>
                <a:ea typeface="Comfortaa"/>
                <a:cs typeface="Comfortaa"/>
                <a:sym typeface="Comfortaa"/>
              </a:defRPr>
            </a:lvl3pPr>
            <a:lvl4pPr lvl="3" algn="ctr" rtl="0">
              <a:spcBef>
                <a:spcPts val="0"/>
              </a:spcBef>
              <a:spcAft>
                <a:spcPts val="0"/>
              </a:spcAft>
              <a:buNone/>
              <a:defRPr sz="2667" b="1">
                <a:latin typeface="Comfortaa"/>
                <a:ea typeface="Comfortaa"/>
                <a:cs typeface="Comfortaa"/>
                <a:sym typeface="Comfortaa"/>
              </a:defRPr>
            </a:lvl4pPr>
            <a:lvl5pPr lvl="4" algn="ctr" rtl="0">
              <a:spcBef>
                <a:spcPts val="0"/>
              </a:spcBef>
              <a:spcAft>
                <a:spcPts val="0"/>
              </a:spcAft>
              <a:buNone/>
              <a:defRPr sz="2667" b="1">
                <a:latin typeface="Comfortaa"/>
                <a:ea typeface="Comfortaa"/>
                <a:cs typeface="Comfortaa"/>
                <a:sym typeface="Comfortaa"/>
              </a:defRPr>
            </a:lvl5pPr>
            <a:lvl6pPr lvl="5" algn="ctr" rtl="0">
              <a:spcBef>
                <a:spcPts val="0"/>
              </a:spcBef>
              <a:spcAft>
                <a:spcPts val="0"/>
              </a:spcAft>
              <a:buNone/>
              <a:defRPr sz="2667" b="1">
                <a:latin typeface="Comfortaa"/>
                <a:ea typeface="Comfortaa"/>
                <a:cs typeface="Comfortaa"/>
                <a:sym typeface="Comfortaa"/>
              </a:defRPr>
            </a:lvl6pPr>
            <a:lvl7pPr lvl="6" algn="ctr" rtl="0">
              <a:spcBef>
                <a:spcPts val="0"/>
              </a:spcBef>
              <a:spcAft>
                <a:spcPts val="0"/>
              </a:spcAft>
              <a:buNone/>
              <a:defRPr sz="2667" b="1">
                <a:latin typeface="Comfortaa"/>
                <a:ea typeface="Comfortaa"/>
                <a:cs typeface="Comfortaa"/>
                <a:sym typeface="Comfortaa"/>
              </a:defRPr>
            </a:lvl7pPr>
            <a:lvl8pPr lvl="7" algn="ctr" rtl="0">
              <a:spcBef>
                <a:spcPts val="0"/>
              </a:spcBef>
              <a:spcAft>
                <a:spcPts val="0"/>
              </a:spcAft>
              <a:buNone/>
              <a:defRPr sz="2667" b="1">
                <a:latin typeface="Comfortaa"/>
                <a:ea typeface="Comfortaa"/>
                <a:cs typeface="Comfortaa"/>
                <a:sym typeface="Comfortaa"/>
              </a:defRPr>
            </a:lvl8pPr>
            <a:lvl9pPr lvl="8" algn="ctr" rtl="0">
              <a:spcBef>
                <a:spcPts val="0"/>
              </a:spcBef>
              <a:spcAft>
                <a:spcPts val="0"/>
              </a:spcAft>
              <a:buNone/>
              <a:defRPr sz="2667" b="1">
                <a:latin typeface="Comfortaa"/>
                <a:ea typeface="Comfortaa"/>
                <a:cs typeface="Comfortaa"/>
                <a:sym typeface="Comfortaa"/>
              </a:defRPr>
            </a:lvl9pPr>
          </a:lstStyle>
          <a:p>
            <a:endParaRPr/>
          </a:p>
        </p:txBody>
      </p:sp>
      <p:sp>
        <p:nvSpPr>
          <p:cNvPr id="115" name="Google Shape;115;p5"/>
          <p:cNvSpPr txBox="1">
            <a:spLocks noGrp="1"/>
          </p:cNvSpPr>
          <p:nvPr>
            <p:ph type="subTitle" idx="2"/>
          </p:nvPr>
        </p:nvSpPr>
        <p:spPr>
          <a:xfrm>
            <a:off x="2571077" y="3659167"/>
            <a:ext cx="2591200" cy="10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Comfortaa"/>
                <a:ea typeface="Comfortaa"/>
                <a:cs typeface="Comfortaa"/>
                <a:sym typeface="Comfortaa"/>
              </a:defRPr>
            </a:lvl1pPr>
            <a:lvl2pPr lvl="1" algn="ctr" rtl="0">
              <a:spcBef>
                <a:spcPts val="0"/>
              </a:spcBef>
              <a:spcAft>
                <a:spcPts val="0"/>
              </a:spcAft>
              <a:buNone/>
              <a:defRPr sz="1867">
                <a:latin typeface="Comfortaa"/>
                <a:ea typeface="Comfortaa"/>
                <a:cs typeface="Comfortaa"/>
                <a:sym typeface="Comfortaa"/>
              </a:defRPr>
            </a:lvl2pPr>
            <a:lvl3pPr lvl="2" algn="ctr" rtl="0">
              <a:spcBef>
                <a:spcPts val="0"/>
              </a:spcBef>
              <a:spcAft>
                <a:spcPts val="0"/>
              </a:spcAft>
              <a:buNone/>
              <a:defRPr sz="1867">
                <a:latin typeface="Comfortaa"/>
                <a:ea typeface="Comfortaa"/>
                <a:cs typeface="Comfortaa"/>
                <a:sym typeface="Comfortaa"/>
              </a:defRPr>
            </a:lvl3pPr>
            <a:lvl4pPr lvl="3" algn="ctr" rtl="0">
              <a:spcBef>
                <a:spcPts val="0"/>
              </a:spcBef>
              <a:spcAft>
                <a:spcPts val="0"/>
              </a:spcAft>
              <a:buNone/>
              <a:defRPr sz="1867">
                <a:latin typeface="Comfortaa"/>
                <a:ea typeface="Comfortaa"/>
                <a:cs typeface="Comfortaa"/>
                <a:sym typeface="Comfortaa"/>
              </a:defRPr>
            </a:lvl4pPr>
            <a:lvl5pPr lvl="4" algn="ctr" rtl="0">
              <a:spcBef>
                <a:spcPts val="0"/>
              </a:spcBef>
              <a:spcAft>
                <a:spcPts val="0"/>
              </a:spcAft>
              <a:buNone/>
              <a:defRPr sz="1867">
                <a:latin typeface="Comfortaa"/>
                <a:ea typeface="Comfortaa"/>
                <a:cs typeface="Comfortaa"/>
                <a:sym typeface="Comfortaa"/>
              </a:defRPr>
            </a:lvl5pPr>
            <a:lvl6pPr lvl="5" algn="ctr" rtl="0">
              <a:spcBef>
                <a:spcPts val="0"/>
              </a:spcBef>
              <a:spcAft>
                <a:spcPts val="0"/>
              </a:spcAft>
              <a:buNone/>
              <a:defRPr sz="1867">
                <a:latin typeface="Comfortaa"/>
                <a:ea typeface="Comfortaa"/>
                <a:cs typeface="Comfortaa"/>
                <a:sym typeface="Comfortaa"/>
              </a:defRPr>
            </a:lvl6pPr>
            <a:lvl7pPr lvl="6" algn="ctr" rtl="0">
              <a:spcBef>
                <a:spcPts val="0"/>
              </a:spcBef>
              <a:spcAft>
                <a:spcPts val="0"/>
              </a:spcAft>
              <a:buNone/>
              <a:defRPr sz="1867">
                <a:latin typeface="Comfortaa"/>
                <a:ea typeface="Comfortaa"/>
                <a:cs typeface="Comfortaa"/>
                <a:sym typeface="Comfortaa"/>
              </a:defRPr>
            </a:lvl7pPr>
            <a:lvl8pPr lvl="7" algn="ctr" rtl="0">
              <a:spcBef>
                <a:spcPts val="0"/>
              </a:spcBef>
              <a:spcAft>
                <a:spcPts val="0"/>
              </a:spcAft>
              <a:buNone/>
              <a:defRPr sz="1867">
                <a:latin typeface="Comfortaa"/>
                <a:ea typeface="Comfortaa"/>
                <a:cs typeface="Comfortaa"/>
                <a:sym typeface="Comfortaa"/>
              </a:defRPr>
            </a:lvl8pPr>
            <a:lvl9pPr lvl="8" algn="ctr" rtl="0">
              <a:spcBef>
                <a:spcPts val="0"/>
              </a:spcBef>
              <a:spcAft>
                <a:spcPts val="0"/>
              </a:spcAft>
              <a:buNone/>
              <a:defRPr sz="1867">
                <a:latin typeface="Comfortaa"/>
                <a:ea typeface="Comfortaa"/>
                <a:cs typeface="Comfortaa"/>
                <a:sym typeface="Comfortaa"/>
              </a:defRPr>
            </a:lvl9pPr>
          </a:lstStyle>
          <a:p>
            <a:endParaRPr/>
          </a:p>
        </p:txBody>
      </p:sp>
      <p:sp>
        <p:nvSpPr>
          <p:cNvPr id="116" name="Google Shape;116;p5"/>
          <p:cNvSpPr txBox="1">
            <a:spLocks noGrp="1"/>
          </p:cNvSpPr>
          <p:nvPr>
            <p:ph type="subTitle" idx="3"/>
          </p:nvPr>
        </p:nvSpPr>
        <p:spPr>
          <a:xfrm>
            <a:off x="6763493" y="3131667"/>
            <a:ext cx="27996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b="1">
                <a:latin typeface="Comfortaa"/>
                <a:ea typeface="Comfortaa"/>
                <a:cs typeface="Comfortaa"/>
                <a:sym typeface="Comfortaa"/>
              </a:defRPr>
            </a:lvl1pPr>
            <a:lvl2pPr lvl="1" algn="ctr" rtl="0">
              <a:spcBef>
                <a:spcPts val="0"/>
              </a:spcBef>
              <a:spcAft>
                <a:spcPts val="0"/>
              </a:spcAft>
              <a:buNone/>
              <a:defRPr sz="2667" b="1">
                <a:latin typeface="Comfortaa"/>
                <a:ea typeface="Comfortaa"/>
                <a:cs typeface="Comfortaa"/>
                <a:sym typeface="Comfortaa"/>
              </a:defRPr>
            </a:lvl2pPr>
            <a:lvl3pPr lvl="2" algn="ctr" rtl="0">
              <a:spcBef>
                <a:spcPts val="0"/>
              </a:spcBef>
              <a:spcAft>
                <a:spcPts val="0"/>
              </a:spcAft>
              <a:buNone/>
              <a:defRPr sz="2667" b="1">
                <a:latin typeface="Comfortaa"/>
                <a:ea typeface="Comfortaa"/>
                <a:cs typeface="Comfortaa"/>
                <a:sym typeface="Comfortaa"/>
              </a:defRPr>
            </a:lvl3pPr>
            <a:lvl4pPr lvl="3" algn="ctr" rtl="0">
              <a:spcBef>
                <a:spcPts val="0"/>
              </a:spcBef>
              <a:spcAft>
                <a:spcPts val="0"/>
              </a:spcAft>
              <a:buNone/>
              <a:defRPr sz="2667" b="1">
                <a:latin typeface="Comfortaa"/>
                <a:ea typeface="Comfortaa"/>
                <a:cs typeface="Comfortaa"/>
                <a:sym typeface="Comfortaa"/>
              </a:defRPr>
            </a:lvl4pPr>
            <a:lvl5pPr lvl="4" algn="ctr" rtl="0">
              <a:spcBef>
                <a:spcPts val="0"/>
              </a:spcBef>
              <a:spcAft>
                <a:spcPts val="0"/>
              </a:spcAft>
              <a:buNone/>
              <a:defRPr sz="2667" b="1">
                <a:latin typeface="Comfortaa"/>
                <a:ea typeface="Comfortaa"/>
                <a:cs typeface="Comfortaa"/>
                <a:sym typeface="Comfortaa"/>
              </a:defRPr>
            </a:lvl5pPr>
            <a:lvl6pPr lvl="5" algn="ctr" rtl="0">
              <a:spcBef>
                <a:spcPts val="0"/>
              </a:spcBef>
              <a:spcAft>
                <a:spcPts val="0"/>
              </a:spcAft>
              <a:buNone/>
              <a:defRPr sz="2667" b="1">
                <a:latin typeface="Comfortaa"/>
                <a:ea typeface="Comfortaa"/>
                <a:cs typeface="Comfortaa"/>
                <a:sym typeface="Comfortaa"/>
              </a:defRPr>
            </a:lvl6pPr>
            <a:lvl7pPr lvl="6" algn="ctr" rtl="0">
              <a:spcBef>
                <a:spcPts val="0"/>
              </a:spcBef>
              <a:spcAft>
                <a:spcPts val="0"/>
              </a:spcAft>
              <a:buNone/>
              <a:defRPr sz="2667" b="1">
                <a:latin typeface="Comfortaa"/>
                <a:ea typeface="Comfortaa"/>
                <a:cs typeface="Comfortaa"/>
                <a:sym typeface="Comfortaa"/>
              </a:defRPr>
            </a:lvl7pPr>
            <a:lvl8pPr lvl="7" algn="ctr" rtl="0">
              <a:spcBef>
                <a:spcPts val="0"/>
              </a:spcBef>
              <a:spcAft>
                <a:spcPts val="0"/>
              </a:spcAft>
              <a:buNone/>
              <a:defRPr sz="2667" b="1">
                <a:latin typeface="Comfortaa"/>
                <a:ea typeface="Comfortaa"/>
                <a:cs typeface="Comfortaa"/>
                <a:sym typeface="Comfortaa"/>
              </a:defRPr>
            </a:lvl8pPr>
            <a:lvl9pPr lvl="8" algn="ctr" rtl="0">
              <a:spcBef>
                <a:spcPts val="0"/>
              </a:spcBef>
              <a:spcAft>
                <a:spcPts val="0"/>
              </a:spcAft>
              <a:buNone/>
              <a:defRPr sz="2667" b="1">
                <a:latin typeface="Comfortaa"/>
                <a:ea typeface="Comfortaa"/>
                <a:cs typeface="Comfortaa"/>
                <a:sym typeface="Comfortaa"/>
              </a:defRPr>
            </a:lvl9pPr>
          </a:lstStyle>
          <a:p>
            <a:endParaRPr/>
          </a:p>
        </p:txBody>
      </p:sp>
      <p:sp>
        <p:nvSpPr>
          <p:cNvPr id="117" name="Google Shape;117;p5"/>
          <p:cNvSpPr txBox="1">
            <a:spLocks noGrp="1"/>
          </p:cNvSpPr>
          <p:nvPr>
            <p:ph type="subTitle" idx="4"/>
          </p:nvPr>
        </p:nvSpPr>
        <p:spPr>
          <a:xfrm>
            <a:off x="6867693" y="3659167"/>
            <a:ext cx="2591200" cy="10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Comfortaa"/>
                <a:ea typeface="Comfortaa"/>
                <a:cs typeface="Comfortaa"/>
                <a:sym typeface="Comfortaa"/>
              </a:defRPr>
            </a:lvl1pPr>
            <a:lvl2pPr lvl="1" algn="ctr" rtl="0">
              <a:spcBef>
                <a:spcPts val="0"/>
              </a:spcBef>
              <a:spcAft>
                <a:spcPts val="0"/>
              </a:spcAft>
              <a:buNone/>
              <a:defRPr sz="1867">
                <a:latin typeface="Comfortaa"/>
                <a:ea typeface="Comfortaa"/>
                <a:cs typeface="Comfortaa"/>
                <a:sym typeface="Comfortaa"/>
              </a:defRPr>
            </a:lvl2pPr>
            <a:lvl3pPr lvl="2" algn="ctr" rtl="0">
              <a:spcBef>
                <a:spcPts val="0"/>
              </a:spcBef>
              <a:spcAft>
                <a:spcPts val="0"/>
              </a:spcAft>
              <a:buNone/>
              <a:defRPr sz="1867">
                <a:latin typeface="Comfortaa"/>
                <a:ea typeface="Comfortaa"/>
                <a:cs typeface="Comfortaa"/>
                <a:sym typeface="Comfortaa"/>
              </a:defRPr>
            </a:lvl3pPr>
            <a:lvl4pPr lvl="3" algn="ctr" rtl="0">
              <a:spcBef>
                <a:spcPts val="0"/>
              </a:spcBef>
              <a:spcAft>
                <a:spcPts val="0"/>
              </a:spcAft>
              <a:buNone/>
              <a:defRPr sz="1867">
                <a:latin typeface="Comfortaa"/>
                <a:ea typeface="Comfortaa"/>
                <a:cs typeface="Comfortaa"/>
                <a:sym typeface="Comfortaa"/>
              </a:defRPr>
            </a:lvl4pPr>
            <a:lvl5pPr lvl="4" algn="ctr" rtl="0">
              <a:spcBef>
                <a:spcPts val="0"/>
              </a:spcBef>
              <a:spcAft>
                <a:spcPts val="0"/>
              </a:spcAft>
              <a:buNone/>
              <a:defRPr sz="1867">
                <a:latin typeface="Comfortaa"/>
                <a:ea typeface="Comfortaa"/>
                <a:cs typeface="Comfortaa"/>
                <a:sym typeface="Comfortaa"/>
              </a:defRPr>
            </a:lvl5pPr>
            <a:lvl6pPr lvl="5" algn="ctr" rtl="0">
              <a:spcBef>
                <a:spcPts val="0"/>
              </a:spcBef>
              <a:spcAft>
                <a:spcPts val="0"/>
              </a:spcAft>
              <a:buNone/>
              <a:defRPr sz="1867">
                <a:latin typeface="Comfortaa"/>
                <a:ea typeface="Comfortaa"/>
                <a:cs typeface="Comfortaa"/>
                <a:sym typeface="Comfortaa"/>
              </a:defRPr>
            </a:lvl6pPr>
            <a:lvl7pPr lvl="6" algn="ctr" rtl="0">
              <a:spcBef>
                <a:spcPts val="0"/>
              </a:spcBef>
              <a:spcAft>
                <a:spcPts val="0"/>
              </a:spcAft>
              <a:buNone/>
              <a:defRPr sz="1867">
                <a:latin typeface="Comfortaa"/>
                <a:ea typeface="Comfortaa"/>
                <a:cs typeface="Comfortaa"/>
                <a:sym typeface="Comfortaa"/>
              </a:defRPr>
            </a:lvl7pPr>
            <a:lvl8pPr lvl="7" algn="ctr" rtl="0">
              <a:spcBef>
                <a:spcPts val="0"/>
              </a:spcBef>
              <a:spcAft>
                <a:spcPts val="0"/>
              </a:spcAft>
              <a:buNone/>
              <a:defRPr sz="1867">
                <a:latin typeface="Comfortaa"/>
                <a:ea typeface="Comfortaa"/>
                <a:cs typeface="Comfortaa"/>
                <a:sym typeface="Comfortaa"/>
              </a:defRPr>
            </a:lvl8pPr>
            <a:lvl9pPr lvl="8" algn="ctr" rtl="0">
              <a:spcBef>
                <a:spcPts val="0"/>
              </a:spcBef>
              <a:spcAft>
                <a:spcPts val="0"/>
              </a:spcAft>
              <a:buNone/>
              <a:defRPr sz="1867">
                <a:latin typeface="Comfortaa"/>
                <a:ea typeface="Comfortaa"/>
                <a:cs typeface="Comfortaa"/>
                <a:sym typeface="Comfortaa"/>
              </a:defRPr>
            </a:lvl9pPr>
          </a:lstStyle>
          <a:p>
            <a:endParaRPr/>
          </a:p>
        </p:txBody>
      </p:sp>
      <p:sp>
        <p:nvSpPr>
          <p:cNvPr id="118" name="Google Shape;118;p5"/>
          <p:cNvSpPr/>
          <p:nvPr/>
        </p:nvSpPr>
        <p:spPr>
          <a:xfrm rot="-5400000" flipH="1">
            <a:off x="8909496" y="-472444"/>
            <a:ext cx="1232937" cy="167017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 name="Google Shape;119;p5"/>
          <p:cNvGrpSpPr/>
          <p:nvPr/>
        </p:nvGrpSpPr>
        <p:grpSpPr>
          <a:xfrm rot="5400000" flipH="1">
            <a:off x="-410782" y="5070897"/>
            <a:ext cx="914111" cy="767897"/>
            <a:chOff x="4649450" y="3501085"/>
            <a:chExt cx="1170736" cy="983475"/>
          </a:xfrm>
        </p:grpSpPr>
        <p:sp>
          <p:nvSpPr>
            <p:cNvPr id="120" name="Google Shape;120;p5"/>
            <p:cNvSpPr/>
            <p:nvPr/>
          </p:nvSpPr>
          <p:spPr>
            <a:xfrm>
              <a:off x="4649450" y="4098367"/>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814851" y="3573482"/>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5"/>
          <p:cNvGrpSpPr/>
          <p:nvPr/>
        </p:nvGrpSpPr>
        <p:grpSpPr>
          <a:xfrm rot="-5400000" flipH="1">
            <a:off x="9910282" y="-348465"/>
            <a:ext cx="1428385" cy="1147519"/>
            <a:chOff x="4649450" y="3527425"/>
            <a:chExt cx="1224050" cy="983475"/>
          </a:xfrm>
        </p:grpSpPr>
        <p:sp>
          <p:nvSpPr>
            <p:cNvPr id="124" name="Google Shape;124;p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 name="Google Shape;127;p5"/>
          <p:cNvSpPr/>
          <p:nvPr/>
        </p:nvSpPr>
        <p:spPr>
          <a:xfrm rot="-5400000" flipH="1">
            <a:off x="10832198" y="-438656"/>
            <a:ext cx="1232937" cy="167017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11591092" y="262129"/>
            <a:ext cx="811848" cy="109988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99367" y="5593860"/>
            <a:ext cx="1067000" cy="144538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 name="Google Shape;130;p5"/>
          <p:cNvGrpSpPr/>
          <p:nvPr/>
        </p:nvGrpSpPr>
        <p:grpSpPr>
          <a:xfrm rot="5400000" flipH="1">
            <a:off x="922144" y="6207879"/>
            <a:ext cx="776048" cy="623523"/>
            <a:chOff x="4649450" y="3527425"/>
            <a:chExt cx="1224050" cy="983475"/>
          </a:xfrm>
        </p:grpSpPr>
        <p:sp>
          <p:nvSpPr>
            <p:cNvPr id="131" name="Google Shape;131;p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5"/>
          <p:cNvSpPr/>
          <p:nvPr/>
        </p:nvSpPr>
        <p:spPr>
          <a:xfrm rot="5400000" flipH="1">
            <a:off x="261766" y="6142576"/>
            <a:ext cx="789345" cy="10692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5400000" flipH="1">
            <a:off x="1506627" y="5899524"/>
            <a:ext cx="1148184" cy="155536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5"/>
          <p:cNvGrpSpPr/>
          <p:nvPr/>
        </p:nvGrpSpPr>
        <p:grpSpPr>
          <a:xfrm rot="-5400000" flipH="1">
            <a:off x="11670726" y="1191020"/>
            <a:ext cx="811789" cy="652240"/>
            <a:chOff x="4649450" y="3527425"/>
            <a:chExt cx="1224050" cy="983475"/>
          </a:xfrm>
        </p:grpSpPr>
        <p:sp>
          <p:nvSpPr>
            <p:cNvPr id="137" name="Google Shape;137;p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5"/>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601932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grpSp>
        <p:nvGrpSpPr>
          <p:cNvPr id="143" name="Google Shape;143;p6"/>
          <p:cNvGrpSpPr/>
          <p:nvPr/>
        </p:nvGrpSpPr>
        <p:grpSpPr>
          <a:xfrm>
            <a:off x="9570151" y="6473965"/>
            <a:ext cx="533704" cy="533192"/>
            <a:chOff x="4887569" y="4595026"/>
            <a:chExt cx="381145" cy="381032"/>
          </a:xfrm>
        </p:grpSpPr>
        <p:sp>
          <p:nvSpPr>
            <p:cNvPr id="144" name="Google Shape;144;p6"/>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5" name="Google Shape;145;p6"/>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6" name="Google Shape;146;p6"/>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7" name="Google Shape;147;p6"/>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8" name="Google Shape;148;p6"/>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9" name="Google Shape;149;p6"/>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0" name="Google Shape;150;p6"/>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1" name="Google Shape;151;p6"/>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2" name="Google Shape;152;p6"/>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3" name="Google Shape;153;p6"/>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4" name="Google Shape;154;p6"/>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5" name="Google Shape;155;p6"/>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6" name="Google Shape;156;p6"/>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7" name="Google Shape;157;p6"/>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8" name="Google Shape;158;p6"/>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9" name="Google Shape;159;p6"/>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0" name="Google Shape;160;p6"/>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1" name="Google Shape;161;p6"/>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2" name="Google Shape;162;p6"/>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3" name="Google Shape;163;p6"/>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4" name="Google Shape;164;p6"/>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165" name="Google Shape;165;p6"/>
          <p:cNvSpPr/>
          <p:nvPr/>
        </p:nvSpPr>
        <p:spPr>
          <a:xfrm rot="862056" flipH="1">
            <a:off x="11105210" y="1619417"/>
            <a:ext cx="1737719" cy="235409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6"/>
          <p:cNvGrpSpPr/>
          <p:nvPr/>
        </p:nvGrpSpPr>
        <p:grpSpPr>
          <a:xfrm>
            <a:off x="511228" y="6153933"/>
            <a:ext cx="1176512" cy="988327"/>
            <a:chOff x="4649450" y="3501085"/>
            <a:chExt cx="1170736" cy="983475"/>
          </a:xfrm>
        </p:grpSpPr>
        <p:sp>
          <p:nvSpPr>
            <p:cNvPr id="167" name="Google Shape;167;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6"/>
          <p:cNvGrpSpPr/>
          <p:nvPr/>
        </p:nvGrpSpPr>
        <p:grpSpPr>
          <a:xfrm rot="2055339" flipH="1">
            <a:off x="10967826" y="3653398"/>
            <a:ext cx="2013095" cy="1617441"/>
            <a:chOff x="4649450" y="3527425"/>
            <a:chExt cx="1224050" cy="983475"/>
          </a:xfrm>
        </p:grpSpPr>
        <p:sp>
          <p:nvSpPr>
            <p:cNvPr id="171" name="Google Shape;171;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858393" flipH="1">
            <a:off x="11057594" y="4564071"/>
            <a:ext cx="1737757" cy="235414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5400000">
            <a:off x="10867500" y="5243618"/>
            <a:ext cx="1517629" cy="205596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rot="5400000" flipH="1">
            <a:off x="-194122" y="5232303"/>
            <a:ext cx="1373201" cy="186004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 name="Google Shape;177;p6"/>
          <p:cNvGrpSpPr/>
          <p:nvPr/>
        </p:nvGrpSpPr>
        <p:grpSpPr>
          <a:xfrm>
            <a:off x="-225973" y="4673358"/>
            <a:ext cx="998825" cy="802516"/>
            <a:chOff x="4649450" y="3527425"/>
            <a:chExt cx="1224050" cy="983475"/>
          </a:xfrm>
        </p:grpSpPr>
        <p:sp>
          <p:nvSpPr>
            <p:cNvPr id="178" name="Google Shape;178;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 name="Google Shape;181;p6"/>
          <p:cNvSpPr/>
          <p:nvPr/>
        </p:nvSpPr>
        <p:spPr>
          <a:xfrm>
            <a:off x="-437633" y="5227613"/>
            <a:ext cx="1015751" cy="137596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7625" y="2952934"/>
            <a:ext cx="1477681" cy="200157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 name="Google Shape;183;p6"/>
          <p:cNvGrpSpPr/>
          <p:nvPr/>
        </p:nvGrpSpPr>
        <p:grpSpPr>
          <a:xfrm flipH="1">
            <a:off x="10598357" y="6466581"/>
            <a:ext cx="1144241" cy="919352"/>
            <a:chOff x="4649450" y="3527425"/>
            <a:chExt cx="1224050" cy="983475"/>
          </a:xfrm>
        </p:grpSpPr>
        <p:sp>
          <p:nvSpPr>
            <p:cNvPr id="184" name="Google Shape;184;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83568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body" idx="1"/>
          </p:nvPr>
        </p:nvSpPr>
        <p:spPr>
          <a:xfrm>
            <a:off x="1496433" y="1834600"/>
            <a:ext cx="4637600" cy="242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Font typeface="Montserrat"/>
              <a:buChar char="●"/>
              <a:defRPr/>
            </a:lvl1pPr>
            <a:lvl2pPr marL="1219170" lvl="1" indent="-423323" rtl="0">
              <a:spcBef>
                <a:spcPts val="0"/>
              </a:spcBef>
              <a:spcAft>
                <a:spcPts val="0"/>
              </a:spcAft>
              <a:buClr>
                <a:schemeClr val="dk2"/>
              </a:buClr>
              <a:buSzPts val="1400"/>
              <a:buFont typeface="Montserrat"/>
              <a:buChar char="○"/>
              <a:defRPr/>
            </a:lvl2pPr>
            <a:lvl3pPr marL="1828754" lvl="2" indent="-423323" rtl="0">
              <a:spcBef>
                <a:spcPts val="0"/>
              </a:spcBef>
              <a:spcAft>
                <a:spcPts val="0"/>
              </a:spcAft>
              <a:buClr>
                <a:schemeClr val="dk2"/>
              </a:buClr>
              <a:buSzPts val="1400"/>
              <a:buFont typeface="Montserrat"/>
              <a:buChar char="■"/>
              <a:defRPr/>
            </a:lvl3pPr>
            <a:lvl4pPr marL="2438339" lvl="3" indent="-423323" rtl="0">
              <a:spcBef>
                <a:spcPts val="0"/>
              </a:spcBef>
              <a:spcAft>
                <a:spcPts val="0"/>
              </a:spcAft>
              <a:buClr>
                <a:schemeClr val="dk2"/>
              </a:buClr>
              <a:buSzPts val="1400"/>
              <a:buFont typeface="Montserrat"/>
              <a:buChar char="●"/>
              <a:defRPr/>
            </a:lvl4pPr>
            <a:lvl5pPr marL="3047924" lvl="4" indent="-423323" rtl="0">
              <a:spcBef>
                <a:spcPts val="0"/>
              </a:spcBef>
              <a:spcAft>
                <a:spcPts val="0"/>
              </a:spcAft>
              <a:buClr>
                <a:schemeClr val="dk2"/>
              </a:buClr>
              <a:buSzPts val="1400"/>
              <a:buFont typeface="Montserrat"/>
              <a:buChar char="○"/>
              <a:defRPr/>
            </a:lvl5pPr>
            <a:lvl6pPr marL="3657509" lvl="5" indent="-423323" rtl="0">
              <a:spcBef>
                <a:spcPts val="0"/>
              </a:spcBef>
              <a:spcAft>
                <a:spcPts val="0"/>
              </a:spcAft>
              <a:buClr>
                <a:schemeClr val="dk2"/>
              </a:buClr>
              <a:buSzPts val="1400"/>
              <a:buFont typeface="Montserrat"/>
              <a:buChar char="■"/>
              <a:defRPr/>
            </a:lvl6pPr>
            <a:lvl7pPr marL="4267093" lvl="6" indent="-423323" rtl="0">
              <a:spcBef>
                <a:spcPts val="0"/>
              </a:spcBef>
              <a:spcAft>
                <a:spcPts val="0"/>
              </a:spcAft>
              <a:buClr>
                <a:schemeClr val="dk2"/>
              </a:buClr>
              <a:buSzPts val="1400"/>
              <a:buFont typeface="Montserrat"/>
              <a:buChar char="●"/>
              <a:defRPr/>
            </a:lvl7pPr>
            <a:lvl8pPr marL="4876678" lvl="7" indent="-423323" rtl="0">
              <a:spcBef>
                <a:spcPts val="0"/>
              </a:spcBef>
              <a:spcAft>
                <a:spcPts val="0"/>
              </a:spcAft>
              <a:buClr>
                <a:schemeClr val="dk2"/>
              </a:buClr>
              <a:buSzPts val="1400"/>
              <a:buFont typeface="Montserrat"/>
              <a:buChar char="○"/>
              <a:defRPr/>
            </a:lvl8pPr>
            <a:lvl9pPr marL="5486263" lvl="8" indent="-423323" rtl="0">
              <a:spcBef>
                <a:spcPts val="0"/>
              </a:spcBef>
              <a:spcAft>
                <a:spcPts val="0"/>
              </a:spcAft>
              <a:buClr>
                <a:schemeClr val="dk2"/>
              </a:buClr>
              <a:buSzPts val="1400"/>
              <a:buFont typeface="Montserrat"/>
              <a:buChar char="■"/>
              <a:defRPr/>
            </a:lvl9pPr>
          </a:lstStyle>
          <a:p>
            <a:endParaRPr/>
          </a:p>
        </p:txBody>
      </p:sp>
      <p:sp>
        <p:nvSpPr>
          <p:cNvPr id="189" name="Google Shape;189;p7"/>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90" name="Google Shape;190;p7"/>
          <p:cNvSpPr/>
          <p:nvPr/>
        </p:nvSpPr>
        <p:spPr>
          <a:xfrm rot="-5818795">
            <a:off x="8533723" y="5553881"/>
            <a:ext cx="1417709" cy="19204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rot="5400000">
            <a:off x="-461522" y="1047860"/>
            <a:ext cx="956177" cy="787829"/>
            <a:chOff x="4626556" y="3501085"/>
            <a:chExt cx="1193630" cy="983475"/>
          </a:xfrm>
        </p:grpSpPr>
        <p:sp>
          <p:nvSpPr>
            <p:cNvPr id="192" name="Google Shape;192;p7"/>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5400000">
            <a:off x="9684780" y="6012897"/>
            <a:ext cx="1642349" cy="1319561"/>
            <a:chOff x="4649450" y="3527425"/>
            <a:chExt cx="1224050" cy="983475"/>
          </a:xfrm>
        </p:grpSpPr>
        <p:sp>
          <p:nvSpPr>
            <p:cNvPr id="196" name="Google Shape;196;p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rot="-3489614">
            <a:off x="10706698" y="5336450"/>
            <a:ext cx="1417717" cy="19204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57611" flipH="1">
            <a:off x="11040284" y="3990901"/>
            <a:ext cx="1595571" cy="262879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p:nvPr/>
        </p:nvSpPr>
        <p:spPr>
          <a:xfrm rot="10800000" flipH="1">
            <a:off x="-330943" y="-199092"/>
            <a:ext cx="1094556" cy="14827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7"/>
          <p:cNvGrpSpPr/>
          <p:nvPr/>
        </p:nvGrpSpPr>
        <p:grpSpPr>
          <a:xfrm rot="5400000">
            <a:off x="629243" y="-174814"/>
            <a:ext cx="796285" cy="639783"/>
            <a:chOff x="4649450" y="3527425"/>
            <a:chExt cx="1224050" cy="983475"/>
          </a:xfrm>
        </p:grpSpPr>
        <p:sp>
          <p:nvSpPr>
            <p:cNvPr id="203" name="Google Shape;203;p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7"/>
          <p:cNvSpPr/>
          <p:nvPr/>
        </p:nvSpPr>
        <p:spPr>
          <a:xfrm rot="5400000">
            <a:off x="142080" y="-376181"/>
            <a:ext cx="809765" cy="109693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7"/>
          <p:cNvSpPr/>
          <p:nvPr/>
        </p:nvSpPr>
        <p:spPr>
          <a:xfrm rot="5400000">
            <a:off x="1254399" y="-735679"/>
            <a:ext cx="1177823" cy="159551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rot="482232">
            <a:off x="-195083" y="4943282"/>
            <a:ext cx="1512963" cy="204950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rot="2442351">
            <a:off x="454660" y="5159126"/>
            <a:ext cx="1702787" cy="280567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05958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0"/>
        <p:cNvGrpSpPr/>
        <p:nvPr/>
      </p:nvGrpSpPr>
      <p:grpSpPr>
        <a:xfrm>
          <a:off x="0" y="0"/>
          <a:ext cx="0" cy="0"/>
          <a:chOff x="0" y="0"/>
          <a:chExt cx="0" cy="0"/>
        </a:xfrm>
      </p:grpSpPr>
      <p:sp>
        <p:nvSpPr>
          <p:cNvPr id="211" name="Google Shape;211;p8"/>
          <p:cNvSpPr/>
          <p:nvPr/>
        </p:nvSpPr>
        <p:spPr>
          <a:xfrm rot="1142206" flipH="1">
            <a:off x="11004217" y="3557851"/>
            <a:ext cx="1939835" cy="30091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8"/>
          <p:cNvSpPr txBox="1">
            <a:spLocks noGrp="1"/>
          </p:cNvSpPr>
          <p:nvPr>
            <p:ph type="title"/>
          </p:nvPr>
        </p:nvSpPr>
        <p:spPr>
          <a:xfrm>
            <a:off x="3400000" y="2007184"/>
            <a:ext cx="5392000" cy="17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12800"/>
            </a:lvl1pPr>
            <a:lvl2pPr lvl="1" algn="ctr" rtl="0">
              <a:spcBef>
                <a:spcPts val="0"/>
              </a:spcBef>
              <a:spcAft>
                <a:spcPts val="0"/>
              </a:spcAft>
              <a:buSzPts val="3000"/>
              <a:buNone/>
              <a:defRPr>
                <a:latin typeface="Roboto"/>
                <a:ea typeface="Roboto"/>
                <a:cs typeface="Roboto"/>
                <a:sym typeface="Roboto"/>
              </a:defRPr>
            </a:lvl2pPr>
            <a:lvl3pPr lvl="2" algn="ctr" rtl="0">
              <a:spcBef>
                <a:spcPts val="0"/>
              </a:spcBef>
              <a:spcAft>
                <a:spcPts val="0"/>
              </a:spcAft>
              <a:buSzPts val="3000"/>
              <a:buNone/>
              <a:defRPr>
                <a:latin typeface="Roboto"/>
                <a:ea typeface="Roboto"/>
                <a:cs typeface="Roboto"/>
                <a:sym typeface="Roboto"/>
              </a:defRPr>
            </a:lvl3pPr>
            <a:lvl4pPr lvl="3" algn="ctr" rtl="0">
              <a:spcBef>
                <a:spcPts val="0"/>
              </a:spcBef>
              <a:spcAft>
                <a:spcPts val="0"/>
              </a:spcAft>
              <a:buSzPts val="3000"/>
              <a:buNone/>
              <a:defRPr>
                <a:latin typeface="Roboto"/>
                <a:ea typeface="Roboto"/>
                <a:cs typeface="Roboto"/>
                <a:sym typeface="Roboto"/>
              </a:defRPr>
            </a:lvl4pPr>
            <a:lvl5pPr lvl="4" algn="ctr" rtl="0">
              <a:spcBef>
                <a:spcPts val="0"/>
              </a:spcBef>
              <a:spcAft>
                <a:spcPts val="0"/>
              </a:spcAft>
              <a:buSzPts val="3000"/>
              <a:buNone/>
              <a:defRPr>
                <a:latin typeface="Roboto"/>
                <a:ea typeface="Roboto"/>
                <a:cs typeface="Roboto"/>
                <a:sym typeface="Roboto"/>
              </a:defRPr>
            </a:lvl5pPr>
            <a:lvl6pPr lvl="5" algn="ctr" rtl="0">
              <a:spcBef>
                <a:spcPts val="0"/>
              </a:spcBef>
              <a:spcAft>
                <a:spcPts val="0"/>
              </a:spcAft>
              <a:buSzPts val="3000"/>
              <a:buNone/>
              <a:defRPr>
                <a:latin typeface="Roboto"/>
                <a:ea typeface="Roboto"/>
                <a:cs typeface="Roboto"/>
                <a:sym typeface="Roboto"/>
              </a:defRPr>
            </a:lvl6pPr>
            <a:lvl7pPr lvl="6" algn="ctr" rtl="0">
              <a:spcBef>
                <a:spcPts val="0"/>
              </a:spcBef>
              <a:spcAft>
                <a:spcPts val="0"/>
              </a:spcAft>
              <a:buSzPts val="3000"/>
              <a:buNone/>
              <a:defRPr>
                <a:latin typeface="Roboto"/>
                <a:ea typeface="Roboto"/>
                <a:cs typeface="Roboto"/>
                <a:sym typeface="Roboto"/>
              </a:defRPr>
            </a:lvl7pPr>
            <a:lvl8pPr lvl="7" algn="ctr" rtl="0">
              <a:spcBef>
                <a:spcPts val="0"/>
              </a:spcBef>
              <a:spcAft>
                <a:spcPts val="0"/>
              </a:spcAft>
              <a:buSzPts val="3000"/>
              <a:buNone/>
              <a:defRPr>
                <a:latin typeface="Roboto"/>
                <a:ea typeface="Roboto"/>
                <a:cs typeface="Roboto"/>
                <a:sym typeface="Roboto"/>
              </a:defRPr>
            </a:lvl8pPr>
            <a:lvl9pPr lvl="8" algn="ctr" rtl="0">
              <a:spcBef>
                <a:spcPts val="0"/>
              </a:spcBef>
              <a:spcAft>
                <a:spcPts val="0"/>
              </a:spcAft>
              <a:buSzPts val="3000"/>
              <a:buNone/>
              <a:defRPr>
                <a:latin typeface="Roboto"/>
                <a:ea typeface="Roboto"/>
                <a:cs typeface="Roboto"/>
                <a:sym typeface="Roboto"/>
              </a:defRPr>
            </a:lvl9pPr>
          </a:lstStyle>
          <a:p>
            <a:endParaRPr/>
          </a:p>
        </p:txBody>
      </p:sp>
      <p:sp>
        <p:nvSpPr>
          <p:cNvPr id="213" name="Google Shape;213;p8"/>
          <p:cNvSpPr/>
          <p:nvPr/>
        </p:nvSpPr>
        <p:spPr>
          <a:xfrm rot="-5400000">
            <a:off x="8164189" y="5244045"/>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4" name="Google Shape;214;p8"/>
          <p:cNvGrpSpPr/>
          <p:nvPr/>
        </p:nvGrpSpPr>
        <p:grpSpPr>
          <a:xfrm rot="-5400000">
            <a:off x="9378505" y="5728218"/>
            <a:ext cx="1732601" cy="1392076"/>
            <a:chOff x="4649450" y="3527425"/>
            <a:chExt cx="1224050" cy="983475"/>
          </a:xfrm>
        </p:grpSpPr>
        <p:sp>
          <p:nvSpPr>
            <p:cNvPr id="215" name="Google Shape;215;p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 name="Google Shape;218;p8"/>
          <p:cNvSpPr/>
          <p:nvPr/>
        </p:nvSpPr>
        <p:spPr>
          <a:xfrm rot="-3298146">
            <a:off x="10703142" y="5114469"/>
            <a:ext cx="1495660" cy="202606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8"/>
          <p:cNvSpPr/>
          <p:nvPr/>
        </p:nvSpPr>
        <p:spPr>
          <a:xfrm rot="10800000" flipH="1">
            <a:off x="-344687" y="-399234"/>
            <a:ext cx="1665625" cy="22563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8"/>
          <p:cNvSpPr/>
          <p:nvPr/>
        </p:nvSpPr>
        <p:spPr>
          <a:xfrm rot="5400000">
            <a:off x="375167" y="-668743"/>
            <a:ext cx="1232244" cy="16692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8"/>
          <p:cNvSpPr/>
          <p:nvPr/>
        </p:nvSpPr>
        <p:spPr>
          <a:xfrm rot="8874477">
            <a:off x="-590963" y="2214999"/>
            <a:ext cx="1792292" cy="242800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8"/>
          <p:cNvSpPr txBox="1">
            <a:spLocks noGrp="1"/>
          </p:cNvSpPr>
          <p:nvPr>
            <p:ph type="body" idx="1"/>
          </p:nvPr>
        </p:nvSpPr>
        <p:spPr>
          <a:xfrm>
            <a:off x="3400000" y="3778417"/>
            <a:ext cx="5392000" cy="1072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grpSp>
        <p:nvGrpSpPr>
          <p:cNvPr id="223" name="Google Shape;223;p8"/>
          <p:cNvGrpSpPr/>
          <p:nvPr/>
        </p:nvGrpSpPr>
        <p:grpSpPr>
          <a:xfrm rot="5400000">
            <a:off x="-556729" y="1236193"/>
            <a:ext cx="1454956" cy="1198791"/>
            <a:chOff x="4626556" y="3501085"/>
            <a:chExt cx="1193630" cy="983475"/>
          </a:xfrm>
        </p:grpSpPr>
        <p:sp>
          <p:nvSpPr>
            <p:cNvPr id="224" name="Google Shape;224;p8"/>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6923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txBox="1">
            <a:spLocks noGrp="1"/>
          </p:cNvSpPr>
          <p:nvPr>
            <p:ph type="title" hasCustomPrompt="1"/>
          </p:nvPr>
        </p:nvSpPr>
        <p:spPr>
          <a:xfrm>
            <a:off x="3346899" y="656037"/>
            <a:ext cx="1945600" cy="10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84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grpSp>
        <p:nvGrpSpPr>
          <p:cNvPr id="229" name="Google Shape;229;p9"/>
          <p:cNvGrpSpPr/>
          <p:nvPr/>
        </p:nvGrpSpPr>
        <p:grpSpPr>
          <a:xfrm>
            <a:off x="8693734" y="6322745"/>
            <a:ext cx="600431" cy="599847"/>
            <a:chOff x="4887569" y="4595026"/>
            <a:chExt cx="381145" cy="381032"/>
          </a:xfrm>
        </p:grpSpPr>
        <p:sp>
          <p:nvSpPr>
            <p:cNvPr id="230" name="Google Shape;230;p9"/>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1" name="Google Shape;231;p9"/>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2" name="Google Shape;232;p9"/>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3" name="Google Shape;233;p9"/>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4" name="Google Shape;234;p9"/>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5" name="Google Shape;235;p9"/>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6" name="Google Shape;236;p9"/>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7" name="Google Shape;237;p9"/>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8" name="Google Shape;238;p9"/>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9" name="Google Shape;239;p9"/>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0" name="Google Shape;240;p9"/>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1" name="Google Shape;241;p9"/>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2" name="Google Shape;242;p9"/>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3" name="Google Shape;243;p9"/>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4" name="Google Shape;244;p9"/>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5" name="Google Shape;245;p9"/>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6" name="Google Shape;246;p9"/>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7" name="Google Shape;247;p9"/>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8" name="Google Shape;248;p9"/>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9" name="Google Shape;249;p9"/>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50" name="Google Shape;250;p9"/>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251" name="Google Shape;251;p9"/>
          <p:cNvSpPr txBox="1">
            <a:spLocks noGrp="1"/>
          </p:cNvSpPr>
          <p:nvPr>
            <p:ph type="title" idx="2"/>
          </p:nvPr>
        </p:nvSpPr>
        <p:spPr>
          <a:xfrm>
            <a:off x="5334000" y="806967"/>
            <a:ext cx="35908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52" name="Google Shape;252;p9"/>
          <p:cNvSpPr/>
          <p:nvPr/>
        </p:nvSpPr>
        <p:spPr>
          <a:xfrm rot="10800000" flipH="1">
            <a:off x="-505817" y="2947135"/>
            <a:ext cx="2034972" cy="275650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 name="Google Shape;253;p9"/>
          <p:cNvGrpSpPr/>
          <p:nvPr/>
        </p:nvGrpSpPr>
        <p:grpSpPr>
          <a:xfrm rot="10800000" flipH="1">
            <a:off x="-828636" y="1721754"/>
            <a:ext cx="2357357" cy="1893911"/>
            <a:chOff x="4649450" y="3527425"/>
            <a:chExt cx="1224050" cy="983475"/>
          </a:xfrm>
        </p:grpSpPr>
        <p:sp>
          <p:nvSpPr>
            <p:cNvPr id="254" name="Google Shape;254;p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 name="Google Shape;257;p9"/>
          <p:cNvSpPr/>
          <p:nvPr/>
        </p:nvSpPr>
        <p:spPr>
          <a:xfrm rot="10800000" flipH="1">
            <a:off x="-384066" y="-70093"/>
            <a:ext cx="2034972" cy="275650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9"/>
          <p:cNvSpPr/>
          <p:nvPr/>
        </p:nvSpPr>
        <p:spPr>
          <a:xfrm rot="5400000">
            <a:off x="437049" y="-877434"/>
            <a:ext cx="1877161" cy="25429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rot="10800000" flipH="1">
            <a:off x="1813447" y="-266851"/>
            <a:ext cx="1339927" cy="1076577"/>
            <a:chOff x="4649450" y="3527425"/>
            <a:chExt cx="1224050" cy="983475"/>
          </a:xfrm>
        </p:grpSpPr>
        <p:sp>
          <p:nvSpPr>
            <p:cNvPr id="260" name="Google Shape;260;p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9"/>
          <p:cNvSpPr/>
          <p:nvPr/>
        </p:nvSpPr>
        <p:spPr>
          <a:xfrm flipH="1">
            <a:off x="10394850" y="4236435"/>
            <a:ext cx="2034972" cy="275650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21327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4"/>
        <p:cNvGrpSpPr/>
        <p:nvPr/>
      </p:nvGrpSpPr>
      <p:grpSpPr>
        <a:xfrm>
          <a:off x="0" y="0"/>
          <a:ext cx="0" cy="0"/>
          <a:chOff x="0" y="0"/>
          <a:chExt cx="0" cy="0"/>
        </a:xfrm>
      </p:grpSpPr>
      <p:grpSp>
        <p:nvGrpSpPr>
          <p:cNvPr id="265" name="Google Shape;265;p10"/>
          <p:cNvGrpSpPr/>
          <p:nvPr/>
        </p:nvGrpSpPr>
        <p:grpSpPr>
          <a:xfrm>
            <a:off x="8693734" y="6322745"/>
            <a:ext cx="600431" cy="599847"/>
            <a:chOff x="4887569" y="4595026"/>
            <a:chExt cx="381145" cy="381032"/>
          </a:xfrm>
        </p:grpSpPr>
        <p:sp>
          <p:nvSpPr>
            <p:cNvPr id="266" name="Google Shape;266;p10"/>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67" name="Google Shape;267;p10"/>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68" name="Google Shape;268;p10"/>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69" name="Google Shape;269;p10"/>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0" name="Google Shape;270;p10"/>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1" name="Google Shape;271;p10"/>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2" name="Google Shape;272;p10"/>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3" name="Google Shape;273;p10"/>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4" name="Google Shape;274;p10"/>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5" name="Google Shape;275;p10"/>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6" name="Google Shape;276;p10"/>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7" name="Google Shape;277;p10"/>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8" name="Google Shape;278;p10"/>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9" name="Google Shape;279;p10"/>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0" name="Google Shape;280;p10"/>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1" name="Google Shape;281;p10"/>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2" name="Google Shape;282;p10"/>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3" name="Google Shape;283;p10"/>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4" name="Google Shape;284;p10"/>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5" name="Google Shape;285;p10"/>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6" name="Google Shape;286;p10"/>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287" name="Google Shape;287;p10"/>
          <p:cNvSpPr txBox="1">
            <a:spLocks noGrp="1"/>
          </p:cNvSpPr>
          <p:nvPr>
            <p:ph type="title"/>
          </p:nvPr>
        </p:nvSpPr>
        <p:spPr>
          <a:xfrm>
            <a:off x="6870733" y="517367"/>
            <a:ext cx="4586400" cy="15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8" name="Google Shape;288;p10"/>
          <p:cNvSpPr/>
          <p:nvPr/>
        </p:nvSpPr>
        <p:spPr>
          <a:xfrm flipH="1">
            <a:off x="11185860" y="3058234"/>
            <a:ext cx="1377265" cy="186568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 name="Google Shape;289;p10"/>
          <p:cNvGrpSpPr/>
          <p:nvPr/>
        </p:nvGrpSpPr>
        <p:grpSpPr>
          <a:xfrm flipH="1">
            <a:off x="11230802" y="4577437"/>
            <a:ext cx="1595508" cy="1281927"/>
            <a:chOff x="4649450" y="3527425"/>
            <a:chExt cx="1224050" cy="983475"/>
          </a:xfrm>
        </p:grpSpPr>
        <p:sp>
          <p:nvSpPr>
            <p:cNvPr id="290" name="Google Shape;290;p1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0"/>
          <p:cNvSpPr/>
          <p:nvPr/>
        </p:nvSpPr>
        <p:spPr>
          <a:xfrm flipH="1">
            <a:off x="11148114" y="5206081"/>
            <a:ext cx="1377265" cy="186568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0"/>
          <p:cNvSpPr/>
          <p:nvPr/>
        </p:nvSpPr>
        <p:spPr>
          <a:xfrm rot="-5400000">
            <a:off x="10872423" y="6048043"/>
            <a:ext cx="906909" cy="122866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0"/>
          <p:cNvSpPr/>
          <p:nvPr/>
        </p:nvSpPr>
        <p:spPr>
          <a:xfrm rot="6446550">
            <a:off x="-13875" y="-463651"/>
            <a:ext cx="1883995" cy="25521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0"/>
          <p:cNvSpPr/>
          <p:nvPr/>
        </p:nvSpPr>
        <p:spPr>
          <a:xfrm rot="9719030" flipH="1">
            <a:off x="-313799" y="450044"/>
            <a:ext cx="1393864" cy="188817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0"/>
          <p:cNvSpPr/>
          <p:nvPr/>
        </p:nvSpPr>
        <p:spPr>
          <a:xfrm rot="-10193601" flipH="1">
            <a:off x="-534750" y="2459606"/>
            <a:ext cx="2027375" cy="27464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8" name="Google Shape;298;p10"/>
          <p:cNvGrpSpPr/>
          <p:nvPr/>
        </p:nvGrpSpPr>
        <p:grpSpPr>
          <a:xfrm flipH="1">
            <a:off x="10026269" y="6387376"/>
            <a:ext cx="906940" cy="728689"/>
            <a:chOff x="4649450" y="3527425"/>
            <a:chExt cx="1224050" cy="983475"/>
          </a:xfrm>
        </p:grpSpPr>
        <p:sp>
          <p:nvSpPr>
            <p:cNvPr id="299" name="Google Shape;299;p1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0"/>
          <p:cNvGrpSpPr/>
          <p:nvPr/>
        </p:nvGrpSpPr>
        <p:grpSpPr>
          <a:xfrm rot="10800000" flipH="1">
            <a:off x="-302088" y="1846025"/>
            <a:ext cx="1370447" cy="1101099"/>
            <a:chOff x="4649450" y="3527425"/>
            <a:chExt cx="1224050" cy="983475"/>
          </a:xfrm>
        </p:grpSpPr>
        <p:sp>
          <p:nvSpPr>
            <p:cNvPr id="303" name="Google Shape;303;p1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79548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6"/>
        <p:cNvGrpSpPr/>
        <p:nvPr/>
      </p:nvGrpSpPr>
      <p:grpSpPr>
        <a:xfrm>
          <a:off x="0" y="0"/>
          <a:ext cx="0" cy="0"/>
          <a:chOff x="0" y="0"/>
          <a:chExt cx="0" cy="0"/>
        </a:xfrm>
      </p:grpSpPr>
      <p:sp>
        <p:nvSpPr>
          <p:cNvPr id="307" name="Google Shape;307;p11"/>
          <p:cNvSpPr/>
          <p:nvPr/>
        </p:nvSpPr>
        <p:spPr>
          <a:xfrm flipH="1">
            <a:off x="10866654" y="1697802"/>
            <a:ext cx="1769113" cy="365698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1"/>
          <p:cNvSpPr txBox="1">
            <a:spLocks noGrp="1"/>
          </p:cNvSpPr>
          <p:nvPr>
            <p:ph type="title" hasCustomPrompt="1"/>
          </p:nvPr>
        </p:nvSpPr>
        <p:spPr>
          <a:xfrm>
            <a:off x="1093400" y="2351067"/>
            <a:ext cx="10005200" cy="17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2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9" name="Google Shape;309;p11"/>
          <p:cNvSpPr txBox="1">
            <a:spLocks noGrp="1"/>
          </p:cNvSpPr>
          <p:nvPr>
            <p:ph type="body" idx="1"/>
          </p:nvPr>
        </p:nvSpPr>
        <p:spPr>
          <a:xfrm>
            <a:off x="1847400" y="4178833"/>
            <a:ext cx="8497200" cy="739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667"/>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grpSp>
        <p:nvGrpSpPr>
          <p:cNvPr id="310" name="Google Shape;310;p11"/>
          <p:cNvGrpSpPr/>
          <p:nvPr/>
        </p:nvGrpSpPr>
        <p:grpSpPr>
          <a:xfrm>
            <a:off x="8693734" y="6322745"/>
            <a:ext cx="600431" cy="599847"/>
            <a:chOff x="4887569" y="4595026"/>
            <a:chExt cx="381145" cy="381032"/>
          </a:xfrm>
        </p:grpSpPr>
        <p:sp>
          <p:nvSpPr>
            <p:cNvPr id="311" name="Google Shape;311;p11"/>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2" name="Google Shape;312;p11"/>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3" name="Google Shape;313;p11"/>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4" name="Google Shape;314;p11"/>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5" name="Google Shape;315;p11"/>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6" name="Google Shape;316;p11"/>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7" name="Google Shape;317;p11"/>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8" name="Google Shape;318;p11"/>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9" name="Google Shape;319;p11"/>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0" name="Google Shape;320;p11"/>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1" name="Google Shape;321;p11"/>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2" name="Google Shape;322;p11"/>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3" name="Google Shape;323;p11"/>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4" name="Google Shape;324;p11"/>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5" name="Google Shape;325;p11"/>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6" name="Google Shape;326;p11"/>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7" name="Google Shape;327;p11"/>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8" name="Google Shape;328;p11"/>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9" name="Google Shape;329;p11"/>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30" name="Google Shape;330;p11"/>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31" name="Google Shape;331;p11"/>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332" name="Google Shape;332;p11"/>
          <p:cNvSpPr/>
          <p:nvPr/>
        </p:nvSpPr>
        <p:spPr>
          <a:xfrm rot="10800000" flipH="1">
            <a:off x="-311766" y="2448283"/>
            <a:ext cx="1431092" cy="241381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3" name="Google Shape;333;p11"/>
          <p:cNvGrpSpPr/>
          <p:nvPr/>
        </p:nvGrpSpPr>
        <p:grpSpPr>
          <a:xfrm flipH="1">
            <a:off x="9330524" y="6031008"/>
            <a:ext cx="1436176" cy="1183317"/>
            <a:chOff x="4626556" y="3501085"/>
            <a:chExt cx="1193630" cy="983475"/>
          </a:xfrm>
        </p:grpSpPr>
        <p:sp>
          <p:nvSpPr>
            <p:cNvPr id="334" name="Google Shape;334;p11"/>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 name="Google Shape;337;p11"/>
          <p:cNvGrpSpPr/>
          <p:nvPr/>
        </p:nvGrpSpPr>
        <p:grpSpPr>
          <a:xfrm rot="10800000" flipH="1">
            <a:off x="-605219" y="1385034"/>
            <a:ext cx="2146004" cy="1724228"/>
            <a:chOff x="4649450" y="3527425"/>
            <a:chExt cx="1224050" cy="983475"/>
          </a:xfrm>
        </p:grpSpPr>
        <p:sp>
          <p:nvSpPr>
            <p:cNvPr id="338" name="Google Shape;338;p1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 name="Google Shape;341;p11"/>
          <p:cNvSpPr/>
          <p:nvPr/>
        </p:nvSpPr>
        <p:spPr>
          <a:xfrm rot="10800000" flipH="1">
            <a:off x="-200523" y="-245647"/>
            <a:ext cx="1852579" cy="250942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rot="5400000">
            <a:off x="802898" y="-521232"/>
            <a:ext cx="1219853" cy="16525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rot="-5400000">
            <a:off x="10373437" y="5344142"/>
            <a:ext cx="1644016" cy="222703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4" name="Google Shape;344;p11"/>
          <p:cNvGrpSpPr/>
          <p:nvPr/>
        </p:nvGrpSpPr>
        <p:grpSpPr>
          <a:xfrm flipH="1">
            <a:off x="11153310" y="4612320"/>
            <a:ext cx="1195815" cy="960789"/>
            <a:chOff x="4649450" y="3527425"/>
            <a:chExt cx="1224050" cy="983475"/>
          </a:xfrm>
        </p:grpSpPr>
        <p:sp>
          <p:nvSpPr>
            <p:cNvPr id="345" name="Google Shape;345;p1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11"/>
          <p:cNvSpPr/>
          <p:nvPr/>
        </p:nvSpPr>
        <p:spPr>
          <a:xfrm flipH="1">
            <a:off x="11143082" y="5137187"/>
            <a:ext cx="1216284" cy="16476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9" name="Google Shape;349;p11"/>
          <p:cNvGrpSpPr/>
          <p:nvPr/>
        </p:nvGrpSpPr>
        <p:grpSpPr>
          <a:xfrm rot="10800000" flipH="1">
            <a:off x="1940813" y="-305027"/>
            <a:ext cx="1219807" cy="980065"/>
            <a:chOff x="4649450" y="3527425"/>
            <a:chExt cx="1224050" cy="983475"/>
          </a:xfrm>
        </p:grpSpPr>
        <p:sp>
          <p:nvSpPr>
            <p:cNvPr id="350" name="Google Shape;350;p1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22285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4924262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354"/>
        <p:cNvGrpSpPr/>
        <p:nvPr/>
      </p:nvGrpSpPr>
      <p:grpSpPr>
        <a:xfrm>
          <a:off x="0" y="0"/>
          <a:ext cx="0" cy="0"/>
          <a:chOff x="0" y="0"/>
          <a:chExt cx="0" cy="0"/>
        </a:xfrm>
      </p:grpSpPr>
      <p:sp>
        <p:nvSpPr>
          <p:cNvPr id="355" name="Google Shape;355;p13"/>
          <p:cNvSpPr txBox="1">
            <a:spLocks noGrp="1"/>
          </p:cNvSpPr>
          <p:nvPr>
            <p:ph type="subTitle" idx="1"/>
          </p:nvPr>
        </p:nvSpPr>
        <p:spPr>
          <a:xfrm>
            <a:off x="2800763" y="2199067"/>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56" name="Google Shape;356;p13"/>
          <p:cNvSpPr txBox="1">
            <a:spLocks noGrp="1"/>
          </p:cNvSpPr>
          <p:nvPr>
            <p:ph type="subTitle" idx="2"/>
          </p:nvPr>
        </p:nvSpPr>
        <p:spPr>
          <a:xfrm>
            <a:off x="2800767" y="2728267"/>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57" name="Google Shape;357;p13"/>
          <p:cNvSpPr txBox="1">
            <a:spLocks noGrp="1"/>
          </p:cNvSpPr>
          <p:nvPr>
            <p:ph type="subTitle" idx="3"/>
          </p:nvPr>
        </p:nvSpPr>
        <p:spPr>
          <a:xfrm>
            <a:off x="7958589" y="2199067"/>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58" name="Google Shape;358;p13"/>
          <p:cNvSpPr txBox="1">
            <a:spLocks noGrp="1"/>
          </p:cNvSpPr>
          <p:nvPr>
            <p:ph type="subTitle" idx="4"/>
          </p:nvPr>
        </p:nvSpPr>
        <p:spPr>
          <a:xfrm>
            <a:off x="7958600" y="2728267"/>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59" name="Google Shape;359;p13"/>
          <p:cNvSpPr txBox="1">
            <a:spLocks noGrp="1"/>
          </p:cNvSpPr>
          <p:nvPr>
            <p:ph type="subTitle" idx="5"/>
          </p:nvPr>
        </p:nvSpPr>
        <p:spPr>
          <a:xfrm>
            <a:off x="2800763"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60" name="Google Shape;360;p13"/>
          <p:cNvSpPr txBox="1">
            <a:spLocks noGrp="1"/>
          </p:cNvSpPr>
          <p:nvPr>
            <p:ph type="subTitle" idx="6"/>
          </p:nvPr>
        </p:nvSpPr>
        <p:spPr>
          <a:xfrm>
            <a:off x="2800767" y="4893733"/>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61" name="Google Shape;361;p13"/>
          <p:cNvSpPr txBox="1">
            <a:spLocks noGrp="1"/>
          </p:cNvSpPr>
          <p:nvPr>
            <p:ph type="subTitle" idx="7"/>
          </p:nvPr>
        </p:nvSpPr>
        <p:spPr>
          <a:xfrm>
            <a:off x="7958589"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62" name="Google Shape;362;p13"/>
          <p:cNvSpPr txBox="1">
            <a:spLocks noGrp="1"/>
          </p:cNvSpPr>
          <p:nvPr>
            <p:ph type="subTitle" idx="8"/>
          </p:nvPr>
        </p:nvSpPr>
        <p:spPr>
          <a:xfrm>
            <a:off x="7958600" y="4893733"/>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63" name="Google Shape;363;p13"/>
          <p:cNvSpPr/>
          <p:nvPr/>
        </p:nvSpPr>
        <p:spPr>
          <a:xfrm>
            <a:off x="-441011" y="2584757"/>
            <a:ext cx="1265947" cy="171488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4" name="Google Shape;364;p13"/>
          <p:cNvGrpSpPr/>
          <p:nvPr/>
        </p:nvGrpSpPr>
        <p:grpSpPr>
          <a:xfrm>
            <a:off x="-682754" y="3980793"/>
            <a:ext cx="1466575" cy="1178203"/>
            <a:chOff x="4649450" y="3527425"/>
            <a:chExt cx="1224050" cy="983475"/>
          </a:xfrm>
        </p:grpSpPr>
        <p:sp>
          <p:nvSpPr>
            <p:cNvPr id="365" name="Google Shape;365;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13"/>
          <p:cNvSpPr/>
          <p:nvPr/>
        </p:nvSpPr>
        <p:spPr>
          <a:xfrm>
            <a:off x="-250136" y="4264856"/>
            <a:ext cx="1466579" cy="19866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3"/>
          <p:cNvSpPr/>
          <p:nvPr/>
        </p:nvSpPr>
        <p:spPr>
          <a:xfrm rot="5400000" flipH="1">
            <a:off x="66337" y="6103725"/>
            <a:ext cx="833655" cy="11292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3"/>
          <p:cNvSpPr/>
          <p:nvPr/>
        </p:nvSpPr>
        <p:spPr>
          <a:xfrm rot="-5400000" flipH="1">
            <a:off x="10554447" y="-889618"/>
            <a:ext cx="1570167" cy="212712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1" name="Google Shape;371;p13"/>
          <p:cNvGrpSpPr/>
          <p:nvPr/>
        </p:nvGrpSpPr>
        <p:grpSpPr>
          <a:xfrm rot="10800000">
            <a:off x="11401622" y="959044"/>
            <a:ext cx="1265668" cy="1016913"/>
            <a:chOff x="4649450" y="3527425"/>
            <a:chExt cx="1224050" cy="983475"/>
          </a:xfrm>
        </p:grpSpPr>
        <p:sp>
          <p:nvSpPr>
            <p:cNvPr id="372" name="Google Shape;372;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3"/>
          <p:cNvSpPr/>
          <p:nvPr/>
        </p:nvSpPr>
        <p:spPr>
          <a:xfrm rot="10800000">
            <a:off x="11289434" y="-138431"/>
            <a:ext cx="1161665" cy="15734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13"/>
          <p:cNvGrpSpPr/>
          <p:nvPr/>
        </p:nvGrpSpPr>
        <p:grpSpPr>
          <a:xfrm>
            <a:off x="-250117" y="5645467"/>
            <a:ext cx="1090220" cy="875948"/>
            <a:chOff x="4649450" y="3527425"/>
            <a:chExt cx="1224050" cy="983475"/>
          </a:xfrm>
        </p:grpSpPr>
        <p:sp>
          <p:nvSpPr>
            <p:cNvPr id="377" name="Google Shape;377;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13"/>
          <p:cNvSpPr txBox="1">
            <a:spLocks noGrp="1"/>
          </p:cNvSpPr>
          <p:nvPr>
            <p:ph type="title"/>
          </p:nvPr>
        </p:nvSpPr>
        <p:spPr>
          <a:xfrm>
            <a:off x="1038000" y="603767"/>
            <a:ext cx="73716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381" name="Google Shape;381;p13"/>
          <p:cNvSpPr txBox="1">
            <a:spLocks noGrp="1"/>
          </p:cNvSpPr>
          <p:nvPr>
            <p:ph type="title" idx="9" hasCustomPrompt="1"/>
          </p:nvPr>
        </p:nvSpPr>
        <p:spPr>
          <a:xfrm>
            <a:off x="1787727" y="2824917"/>
            <a:ext cx="740800" cy="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382" name="Google Shape;382;p13"/>
          <p:cNvSpPr txBox="1">
            <a:spLocks noGrp="1"/>
          </p:cNvSpPr>
          <p:nvPr>
            <p:ph type="title" idx="13" hasCustomPrompt="1"/>
          </p:nvPr>
        </p:nvSpPr>
        <p:spPr>
          <a:xfrm>
            <a:off x="1787717" y="4948333"/>
            <a:ext cx="740800" cy="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383" name="Google Shape;383;p13"/>
          <p:cNvSpPr txBox="1">
            <a:spLocks noGrp="1"/>
          </p:cNvSpPr>
          <p:nvPr>
            <p:ph type="title" idx="14" hasCustomPrompt="1"/>
          </p:nvPr>
        </p:nvSpPr>
        <p:spPr>
          <a:xfrm>
            <a:off x="6917633" y="2824933"/>
            <a:ext cx="814400" cy="654400"/>
          </a:xfrm>
          <a:prstGeom prst="rect">
            <a:avLst/>
          </a:prstGeom>
        </p:spPr>
        <p:txBody>
          <a:bodyPr spcFirstLastPara="1" wrap="square" lIns="91425" tIns="91425" rIns="91425" bIns="91425" anchor="ctr" anchorCtr="0">
            <a:noAutofit/>
          </a:bodyPr>
          <a:lstStyle>
            <a:lvl1pPr lvl="0"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384" name="Google Shape;384;p13"/>
          <p:cNvSpPr txBox="1">
            <a:spLocks noGrp="1"/>
          </p:cNvSpPr>
          <p:nvPr>
            <p:ph type="title" idx="15" hasCustomPrompt="1"/>
          </p:nvPr>
        </p:nvSpPr>
        <p:spPr>
          <a:xfrm>
            <a:off x="6917633" y="4948333"/>
            <a:ext cx="814400" cy="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Tree>
    <p:extLst>
      <p:ext uri="{BB962C8B-B14F-4D97-AF65-F5344CB8AC3E}">
        <p14:creationId xmlns:p14="http://schemas.microsoft.com/office/powerpoint/2010/main" val="3088535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84"/>
        <p:cNvGrpSpPr/>
        <p:nvPr/>
      </p:nvGrpSpPr>
      <p:grpSpPr>
        <a:xfrm>
          <a:off x="0" y="0"/>
          <a:ext cx="0" cy="0"/>
          <a:chOff x="0" y="0"/>
          <a:chExt cx="0" cy="0"/>
        </a:xfrm>
      </p:grpSpPr>
      <p:sp>
        <p:nvSpPr>
          <p:cNvPr id="785" name="Google Shape;785;p2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786" name="Google Shape;786;p2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87" name="Google Shape;787;p24"/>
          <p:cNvSpPr txBox="1">
            <a:spLocks noGrp="1"/>
          </p:cNvSpPr>
          <p:nvPr>
            <p:ph type="title"/>
          </p:nvPr>
        </p:nvSpPr>
        <p:spPr>
          <a:xfrm>
            <a:off x="2363333" y="2105633"/>
            <a:ext cx="3362800" cy="1254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88" name="Google Shape;788;p24"/>
          <p:cNvGrpSpPr/>
          <p:nvPr/>
        </p:nvGrpSpPr>
        <p:grpSpPr>
          <a:xfrm>
            <a:off x="898110" y="928367"/>
            <a:ext cx="432433" cy="5001400"/>
            <a:chOff x="673581" y="696275"/>
            <a:chExt cx="324325" cy="3751050"/>
          </a:xfrm>
        </p:grpSpPr>
        <p:grpSp>
          <p:nvGrpSpPr>
            <p:cNvPr id="789" name="Google Shape;789;p24"/>
            <p:cNvGrpSpPr/>
            <p:nvPr/>
          </p:nvGrpSpPr>
          <p:grpSpPr>
            <a:xfrm rot="-5400000">
              <a:off x="-918069" y="2531350"/>
              <a:ext cx="3751050" cy="80900"/>
              <a:chOff x="1871500" y="2227875"/>
              <a:chExt cx="3751050" cy="80900"/>
            </a:xfrm>
          </p:grpSpPr>
          <p:sp>
            <p:nvSpPr>
              <p:cNvPr id="790" name="Google Shape;790;p2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1" name="Google Shape;791;p2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2" name="Google Shape;792;p2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2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2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5" name="Google Shape;795;p2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2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7" name="Google Shape;797;p2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8" name="Google Shape;798;p2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9" name="Google Shape;799;p2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0" name="Google Shape;800;p2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1" name="Google Shape;801;p2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2" name="Google Shape;802;p2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03" name="Google Shape;803;p2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4" name="Google Shape;804;p2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5" name="Google Shape;805;p2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6" name="Google Shape;806;p2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2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2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2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0" name="Google Shape;810;p2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1" name="Google Shape;811;p2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2" name="Google Shape;812;p2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3" name="Google Shape;813;p2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2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2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16" name="Google Shape;816;p24"/>
          <p:cNvSpPr txBox="1">
            <a:spLocks noGrp="1"/>
          </p:cNvSpPr>
          <p:nvPr>
            <p:ph type="subTitle" idx="1"/>
          </p:nvPr>
        </p:nvSpPr>
        <p:spPr>
          <a:xfrm>
            <a:off x="2362833" y="3441567"/>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817" name="Google Shape;817;p24"/>
          <p:cNvPicPr preferRelativeResize="0"/>
          <p:nvPr/>
        </p:nvPicPr>
        <p:blipFill>
          <a:blip r:embed="rId3">
            <a:alphaModFix/>
          </a:blip>
          <a:stretch>
            <a:fillRect/>
          </a:stretch>
        </p:blipFill>
        <p:spPr>
          <a:xfrm rot="6299994">
            <a:off x="1176771" y="4386053"/>
            <a:ext cx="2160293" cy="2016935"/>
          </a:xfrm>
          <a:prstGeom prst="rect">
            <a:avLst/>
          </a:prstGeom>
          <a:noFill/>
          <a:ln>
            <a:noFill/>
          </a:ln>
        </p:spPr>
      </p:pic>
      <p:pic>
        <p:nvPicPr>
          <p:cNvPr id="818" name="Google Shape;818;p24"/>
          <p:cNvPicPr preferRelativeResize="0"/>
          <p:nvPr/>
        </p:nvPicPr>
        <p:blipFill>
          <a:blip r:embed="rId4">
            <a:alphaModFix/>
          </a:blip>
          <a:stretch>
            <a:fillRect/>
          </a:stretch>
        </p:blipFill>
        <p:spPr>
          <a:xfrm rot="-9934801">
            <a:off x="8856492" y="596492"/>
            <a:ext cx="1934453" cy="1864848"/>
          </a:xfrm>
          <a:prstGeom prst="rect">
            <a:avLst/>
          </a:prstGeom>
          <a:noFill/>
          <a:ln>
            <a:noFill/>
          </a:ln>
        </p:spPr>
      </p:pic>
      <p:pic>
        <p:nvPicPr>
          <p:cNvPr id="819" name="Google Shape;819;p24"/>
          <p:cNvPicPr preferRelativeResize="0"/>
          <p:nvPr/>
        </p:nvPicPr>
        <p:blipFill rotWithShape="1">
          <a:blip r:embed="rId5">
            <a:alphaModFix/>
          </a:blip>
          <a:srcRect l="10564" t="29054" r="20923" b="15906"/>
          <a:stretch/>
        </p:blipFill>
        <p:spPr>
          <a:xfrm rot="-9900001">
            <a:off x="2227139" y="645640"/>
            <a:ext cx="1769157" cy="1326888"/>
          </a:xfrm>
          <a:prstGeom prst="rect">
            <a:avLst/>
          </a:prstGeom>
          <a:noFill/>
          <a:ln>
            <a:noFill/>
          </a:ln>
        </p:spPr>
      </p:pic>
    </p:spTree>
    <p:extLst>
      <p:ext uri="{BB962C8B-B14F-4D97-AF65-F5344CB8AC3E}">
        <p14:creationId xmlns:p14="http://schemas.microsoft.com/office/powerpoint/2010/main" val="39291355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 Section header ">
  <p:cSld name=" Section header ">
    <p:spTree>
      <p:nvGrpSpPr>
        <p:cNvPr id="1" name="Shape 385"/>
        <p:cNvGrpSpPr/>
        <p:nvPr/>
      </p:nvGrpSpPr>
      <p:grpSpPr>
        <a:xfrm>
          <a:off x="0" y="0"/>
          <a:ext cx="0" cy="0"/>
          <a:chOff x="0" y="0"/>
          <a:chExt cx="0" cy="0"/>
        </a:xfrm>
      </p:grpSpPr>
      <p:sp>
        <p:nvSpPr>
          <p:cNvPr id="386" name="Google Shape;386;p14"/>
          <p:cNvSpPr txBox="1">
            <a:spLocks noGrp="1"/>
          </p:cNvSpPr>
          <p:nvPr>
            <p:ph type="subTitle" idx="1"/>
          </p:nvPr>
        </p:nvSpPr>
        <p:spPr>
          <a:xfrm>
            <a:off x="6620633" y="3379784"/>
            <a:ext cx="4018400" cy="104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67" b="1"/>
            </a:lvl1pPr>
            <a:lvl2pPr lvl="1" algn="ctr" rtl="0">
              <a:spcBef>
                <a:spcPts val="0"/>
              </a:spcBef>
              <a:spcAft>
                <a:spcPts val="0"/>
              </a:spcAft>
              <a:buNone/>
              <a:defRPr sz="3067" b="1"/>
            </a:lvl2pPr>
            <a:lvl3pPr lvl="2" algn="ctr" rtl="0">
              <a:spcBef>
                <a:spcPts val="0"/>
              </a:spcBef>
              <a:spcAft>
                <a:spcPts val="0"/>
              </a:spcAft>
              <a:buNone/>
              <a:defRPr sz="3067" b="1"/>
            </a:lvl3pPr>
            <a:lvl4pPr lvl="3" algn="ctr" rtl="0">
              <a:spcBef>
                <a:spcPts val="0"/>
              </a:spcBef>
              <a:spcAft>
                <a:spcPts val="0"/>
              </a:spcAft>
              <a:buNone/>
              <a:defRPr sz="3067" b="1"/>
            </a:lvl4pPr>
            <a:lvl5pPr lvl="4" algn="ctr" rtl="0">
              <a:spcBef>
                <a:spcPts val="0"/>
              </a:spcBef>
              <a:spcAft>
                <a:spcPts val="0"/>
              </a:spcAft>
              <a:buNone/>
              <a:defRPr sz="3067" b="1"/>
            </a:lvl5pPr>
            <a:lvl6pPr lvl="5" algn="ctr" rtl="0">
              <a:spcBef>
                <a:spcPts val="0"/>
              </a:spcBef>
              <a:spcAft>
                <a:spcPts val="0"/>
              </a:spcAft>
              <a:buNone/>
              <a:defRPr sz="3067" b="1"/>
            </a:lvl6pPr>
            <a:lvl7pPr lvl="6" algn="ctr" rtl="0">
              <a:spcBef>
                <a:spcPts val="0"/>
              </a:spcBef>
              <a:spcAft>
                <a:spcPts val="0"/>
              </a:spcAft>
              <a:buNone/>
              <a:defRPr sz="3067" b="1"/>
            </a:lvl7pPr>
            <a:lvl8pPr lvl="7" algn="ctr" rtl="0">
              <a:spcBef>
                <a:spcPts val="0"/>
              </a:spcBef>
              <a:spcAft>
                <a:spcPts val="0"/>
              </a:spcAft>
              <a:buNone/>
              <a:defRPr sz="3067" b="1"/>
            </a:lvl8pPr>
            <a:lvl9pPr lvl="8" algn="ctr" rtl="0">
              <a:spcBef>
                <a:spcPts val="0"/>
              </a:spcBef>
              <a:spcAft>
                <a:spcPts val="0"/>
              </a:spcAft>
              <a:buNone/>
              <a:defRPr sz="3067" b="1"/>
            </a:lvl9pPr>
          </a:lstStyle>
          <a:p>
            <a:endParaRPr/>
          </a:p>
        </p:txBody>
      </p:sp>
      <p:sp>
        <p:nvSpPr>
          <p:cNvPr id="387" name="Google Shape;387;p14"/>
          <p:cNvSpPr txBox="1">
            <a:spLocks noGrp="1"/>
          </p:cNvSpPr>
          <p:nvPr>
            <p:ph type="subTitle" idx="2"/>
          </p:nvPr>
        </p:nvSpPr>
        <p:spPr>
          <a:xfrm>
            <a:off x="6288033" y="4412917"/>
            <a:ext cx="4683600" cy="78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atin typeface="Comfortaa"/>
                <a:ea typeface="Comfortaa"/>
                <a:cs typeface="Comfortaa"/>
                <a:sym typeface="Comfortaa"/>
              </a:defRPr>
            </a:lvl1pPr>
            <a:lvl2pPr lvl="1" algn="ctr" rtl="0">
              <a:spcBef>
                <a:spcPts val="0"/>
              </a:spcBef>
              <a:spcAft>
                <a:spcPts val="0"/>
              </a:spcAft>
              <a:buNone/>
              <a:defRPr>
                <a:solidFill>
                  <a:schemeClr val="dk2"/>
                </a:solidFill>
                <a:latin typeface="Comfortaa"/>
                <a:ea typeface="Comfortaa"/>
                <a:cs typeface="Comfortaa"/>
                <a:sym typeface="Comfortaa"/>
              </a:defRPr>
            </a:lvl2pPr>
            <a:lvl3pPr lvl="2" algn="ctr" rtl="0">
              <a:spcBef>
                <a:spcPts val="0"/>
              </a:spcBef>
              <a:spcAft>
                <a:spcPts val="0"/>
              </a:spcAft>
              <a:buNone/>
              <a:defRPr>
                <a:solidFill>
                  <a:schemeClr val="dk2"/>
                </a:solidFill>
                <a:latin typeface="Comfortaa"/>
                <a:ea typeface="Comfortaa"/>
                <a:cs typeface="Comfortaa"/>
                <a:sym typeface="Comfortaa"/>
              </a:defRPr>
            </a:lvl3pPr>
            <a:lvl4pPr lvl="3" algn="ctr" rtl="0">
              <a:spcBef>
                <a:spcPts val="0"/>
              </a:spcBef>
              <a:spcAft>
                <a:spcPts val="0"/>
              </a:spcAft>
              <a:buNone/>
              <a:defRPr>
                <a:solidFill>
                  <a:schemeClr val="dk2"/>
                </a:solidFill>
                <a:latin typeface="Comfortaa"/>
                <a:ea typeface="Comfortaa"/>
                <a:cs typeface="Comfortaa"/>
                <a:sym typeface="Comfortaa"/>
              </a:defRPr>
            </a:lvl4pPr>
            <a:lvl5pPr lvl="4" algn="ctr" rtl="0">
              <a:spcBef>
                <a:spcPts val="0"/>
              </a:spcBef>
              <a:spcAft>
                <a:spcPts val="0"/>
              </a:spcAft>
              <a:buNone/>
              <a:defRPr>
                <a:solidFill>
                  <a:schemeClr val="dk2"/>
                </a:solidFill>
                <a:latin typeface="Comfortaa"/>
                <a:ea typeface="Comfortaa"/>
                <a:cs typeface="Comfortaa"/>
                <a:sym typeface="Comfortaa"/>
              </a:defRPr>
            </a:lvl5pPr>
            <a:lvl6pPr lvl="5" algn="ctr" rtl="0">
              <a:spcBef>
                <a:spcPts val="0"/>
              </a:spcBef>
              <a:spcAft>
                <a:spcPts val="0"/>
              </a:spcAft>
              <a:buNone/>
              <a:defRPr>
                <a:solidFill>
                  <a:schemeClr val="dk2"/>
                </a:solidFill>
                <a:latin typeface="Comfortaa"/>
                <a:ea typeface="Comfortaa"/>
                <a:cs typeface="Comfortaa"/>
                <a:sym typeface="Comfortaa"/>
              </a:defRPr>
            </a:lvl6pPr>
            <a:lvl7pPr lvl="6" algn="ctr" rtl="0">
              <a:spcBef>
                <a:spcPts val="0"/>
              </a:spcBef>
              <a:spcAft>
                <a:spcPts val="0"/>
              </a:spcAft>
              <a:buNone/>
              <a:defRPr>
                <a:solidFill>
                  <a:schemeClr val="dk2"/>
                </a:solidFill>
                <a:latin typeface="Comfortaa"/>
                <a:ea typeface="Comfortaa"/>
                <a:cs typeface="Comfortaa"/>
                <a:sym typeface="Comfortaa"/>
              </a:defRPr>
            </a:lvl7pPr>
            <a:lvl8pPr lvl="7" algn="ctr" rtl="0">
              <a:spcBef>
                <a:spcPts val="0"/>
              </a:spcBef>
              <a:spcAft>
                <a:spcPts val="0"/>
              </a:spcAft>
              <a:buNone/>
              <a:defRPr>
                <a:solidFill>
                  <a:schemeClr val="dk2"/>
                </a:solidFill>
                <a:latin typeface="Comfortaa"/>
                <a:ea typeface="Comfortaa"/>
                <a:cs typeface="Comfortaa"/>
                <a:sym typeface="Comfortaa"/>
              </a:defRPr>
            </a:lvl8pPr>
            <a:lvl9pPr lvl="8" algn="ctr" rtl="0">
              <a:spcBef>
                <a:spcPts val="0"/>
              </a:spcBef>
              <a:spcAft>
                <a:spcPts val="0"/>
              </a:spcAft>
              <a:buNone/>
              <a:defRPr>
                <a:solidFill>
                  <a:schemeClr val="dk2"/>
                </a:solidFill>
                <a:latin typeface="Comfortaa"/>
                <a:ea typeface="Comfortaa"/>
                <a:cs typeface="Comfortaa"/>
                <a:sym typeface="Comfortaa"/>
              </a:defRPr>
            </a:lvl9pPr>
          </a:lstStyle>
          <a:p>
            <a:endParaRPr/>
          </a:p>
        </p:txBody>
      </p:sp>
      <p:sp>
        <p:nvSpPr>
          <p:cNvPr id="388" name="Google Shape;388;p14"/>
          <p:cNvSpPr txBox="1">
            <a:spLocks noGrp="1"/>
          </p:cNvSpPr>
          <p:nvPr>
            <p:ph type="title" hasCustomPrompt="1"/>
          </p:nvPr>
        </p:nvSpPr>
        <p:spPr>
          <a:xfrm>
            <a:off x="7737833" y="1855300"/>
            <a:ext cx="1784000" cy="162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533"/>
            </a:lvl1pPr>
            <a:lvl2pPr lvl="1" rtl="0">
              <a:spcBef>
                <a:spcPts val="0"/>
              </a:spcBef>
              <a:spcAft>
                <a:spcPts val="0"/>
              </a:spcAft>
              <a:buClr>
                <a:schemeClr val="accent4"/>
              </a:buClr>
              <a:buSzPts val="12400"/>
              <a:buNone/>
              <a:defRPr sz="16533">
                <a:solidFill>
                  <a:schemeClr val="accent4"/>
                </a:solidFill>
              </a:defRPr>
            </a:lvl2pPr>
            <a:lvl3pPr lvl="2" rtl="0">
              <a:spcBef>
                <a:spcPts val="0"/>
              </a:spcBef>
              <a:spcAft>
                <a:spcPts val="0"/>
              </a:spcAft>
              <a:buClr>
                <a:schemeClr val="accent4"/>
              </a:buClr>
              <a:buSzPts val="12400"/>
              <a:buNone/>
              <a:defRPr sz="16533">
                <a:solidFill>
                  <a:schemeClr val="accent4"/>
                </a:solidFill>
              </a:defRPr>
            </a:lvl3pPr>
            <a:lvl4pPr lvl="3" rtl="0">
              <a:spcBef>
                <a:spcPts val="0"/>
              </a:spcBef>
              <a:spcAft>
                <a:spcPts val="0"/>
              </a:spcAft>
              <a:buClr>
                <a:schemeClr val="accent4"/>
              </a:buClr>
              <a:buSzPts val="12400"/>
              <a:buNone/>
              <a:defRPr sz="16533">
                <a:solidFill>
                  <a:schemeClr val="accent4"/>
                </a:solidFill>
              </a:defRPr>
            </a:lvl4pPr>
            <a:lvl5pPr lvl="4" rtl="0">
              <a:spcBef>
                <a:spcPts val="0"/>
              </a:spcBef>
              <a:spcAft>
                <a:spcPts val="0"/>
              </a:spcAft>
              <a:buClr>
                <a:schemeClr val="accent4"/>
              </a:buClr>
              <a:buSzPts val="12400"/>
              <a:buNone/>
              <a:defRPr sz="16533">
                <a:solidFill>
                  <a:schemeClr val="accent4"/>
                </a:solidFill>
              </a:defRPr>
            </a:lvl5pPr>
            <a:lvl6pPr lvl="5" rtl="0">
              <a:spcBef>
                <a:spcPts val="0"/>
              </a:spcBef>
              <a:spcAft>
                <a:spcPts val="0"/>
              </a:spcAft>
              <a:buClr>
                <a:schemeClr val="accent4"/>
              </a:buClr>
              <a:buSzPts val="12400"/>
              <a:buNone/>
              <a:defRPr sz="16533">
                <a:solidFill>
                  <a:schemeClr val="accent4"/>
                </a:solidFill>
              </a:defRPr>
            </a:lvl6pPr>
            <a:lvl7pPr lvl="6" rtl="0">
              <a:spcBef>
                <a:spcPts val="0"/>
              </a:spcBef>
              <a:spcAft>
                <a:spcPts val="0"/>
              </a:spcAft>
              <a:buClr>
                <a:schemeClr val="accent4"/>
              </a:buClr>
              <a:buSzPts val="12400"/>
              <a:buNone/>
              <a:defRPr sz="16533">
                <a:solidFill>
                  <a:schemeClr val="accent4"/>
                </a:solidFill>
              </a:defRPr>
            </a:lvl7pPr>
            <a:lvl8pPr lvl="7" rtl="0">
              <a:spcBef>
                <a:spcPts val="0"/>
              </a:spcBef>
              <a:spcAft>
                <a:spcPts val="0"/>
              </a:spcAft>
              <a:buClr>
                <a:schemeClr val="accent4"/>
              </a:buClr>
              <a:buSzPts val="12400"/>
              <a:buNone/>
              <a:defRPr sz="16533">
                <a:solidFill>
                  <a:schemeClr val="accent4"/>
                </a:solidFill>
              </a:defRPr>
            </a:lvl8pPr>
            <a:lvl9pPr lvl="8" rtl="0">
              <a:spcBef>
                <a:spcPts val="0"/>
              </a:spcBef>
              <a:spcAft>
                <a:spcPts val="0"/>
              </a:spcAft>
              <a:buClr>
                <a:schemeClr val="accent4"/>
              </a:buClr>
              <a:buSzPts val="12400"/>
              <a:buNone/>
              <a:defRPr sz="16533">
                <a:solidFill>
                  <a:schemeClr val="accent4"/>
                </a:solidFill>
              </a:defRPr>
            </a:lvl9pPr>
          </a:lstStyle>
          <a:p>
            <a:r>
              <a:t>xx%</a:t>
            </a:r>
          </a:p>
        </p:txBody>
      </p:sp>
      <p:sp>
        <p:nvSpPr>
          <p:cNvPr id="389" name="Google Shape;389;p14"/>
          <p:cNvSpPr/>
          <p:nvPr/>
        </p:nvSpPr>
        <p:spPr>
          <a:xfrm flipH="1">
            <a:off x="10969457" y="4640729"/>
            <a:ext cx="1769907" cy="23974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14"/>
          <p:cNvSpPr/>
          <p:nvPr/>
        </p:nvSpPr>
        <p:spPr>
          <a:xfrm rot="-5400000">
            <a:off x="10675011" y="5837215"/>
            <a:ext cx="1165432" cy="157886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14"/>
          <p:cNvSpPr/>
          <p:nvPr/>
        </p:nvSpPr>
        <p:spPr>
          <a:xfrm rot="10800000" flipH="1">
            <a:off x="-264400" y="-205037"/>
            <a:ext cx="1382619" cy="187293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2" name="Google Shape;392;p14"/>
          <p:cNvGrpSpPr/>
          <p:nvPr/>
        </p:nvGrpSpPr>
        <p:grpSpPr>
          <a:xfrm rot="5400000">
            <a:off x="1019371" y="-257735"/>
            <a:ext cx="1005843" cy="808155"/>
            <a:chOff x="4649450" y="3527425"/>
            <a:chExt cx="1224050" cy="983475"/>
          </a:xfrm>
        </p:grpSpPr>
        <p:sp>
          <p:nvSpPr>
            <p:cNvPr id="393" name="Google Shape;393;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6" name="Google Shape;396;p14"/>
          <p:cNvSpPr/>
          <p:nvPr/>
        </p:nvSpPr>
        <p:spPr>
          <a:xfrm rot="5400000">
            <a:off x="333148" y="-428800"/>
            <a:ext cx="1022888" cy="13856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4"/>
          <p:cNvSpPr/>
          <p:nvPr/>
        </p:nvSpPr>
        <p:spPr>
          <a:xfrm rot="5400000">
            <a:off x="1946308" y="-743750"/>
            <a:ext cx="1487891" cy="201554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 name="Google Shape;398;p14"/>
          <p:cNvGrpSpPr/>
          <p:nvPr/>
        </p:nvGrpSpPr>
        <p:grpSpPr>
          <a:xfrm flipH="1">
            <a:off x="9662373" y="6273162"/>
            <a:ext cx="1165459" cy="936399"/>
            <a:chOff x="4649450" y="3527425"/>
            <a:chExt cx="1224050" cy="983475"/>
          </a:xfrm>
        </p:grpSpPr>
        <p:sp>
          <p:nvSpPr>
            <p:cNvPr id="399" name="Google Shape;399;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75241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Big words">
  <p:cSld name="Big words">
    <p:spTree>
      <p:nvGrpSpPr>
        <p:cNvPr id="1" name="Shape 402"/>
        <p:cNvGrpSpPr/>
        <p:nvPr/>
      </p:nvGrpSpPr>
      <p:grpSpPr>
        <a:xfrm>
          <a:off x="0" y="0"/>
          <a:ext cx="0" cy="0"/>
          <a:chOff x="0" y="0"/>
          <a:chExt cx="0" cy="0"/>
        </a:xfrm>
      </p:grpSpPr>
      <p:sp>
        <p:nvSpPr>
          <p:cNvPr id="403" name="Google Shape;403;p15"/>
          <p:cNvSpPr txBox="1">
            <a:spLocks noGrp="1"/>
          </p:cNvSpPr>
          <p:nvPr>
            <p:ph type="title"/>
          </p:nvPr>
        </p:nvSpPr>
        <p:spPr>
          <a:xfrm>
            <a:off x="1524000" y="1637800"/>
            <a:ext cx="9144000" cy="37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12800"/>
            </a:lvl1pPr>
            <a:lvl2pPr lvl="1" algn="ctr" rtl="0">
              <a:spcBef>
                <a:spcPts val="0"/>
              </a:spcBef>
              <a:spcAft>
                <a:spcPts val="0"/>
              </a:spcAft>
              <a:buSzPts val="3000"/>
              <a:buNone/>
              <a:defRPr>
                <a:latin typeface="Roboto"/>
                <a:ea typeface="Roboto"/>
                <a:cs typeface="Roboto"/>
                <a:sym typeface="Roboto"/>
              </a:defRPr>
            </a:lvl2pPr>
            <a:lvl3pPr lvl="2" algn="ctr" rtl="0">
              <a:spcBef>
                <a:spcPts val="0"/>
              </a:spcBef>
              <a:spcAft>
                <a:spcPts val="0"/>
              </a:spcAft>
              <a:buSzPts val="3000"/>
              <a:buNone/>
              <a:defRPr>
                <a:latin typeface="Roboto"/>
                <a:ea typeface="Roboto"/>
                <a:cs typeface="Roboto"/>
                <a:sym typeface="Roboto"/>
              </a:defRPr>
            </a:lvl3pPr>
            <a:lvl4pPr lvl="3" algn="ctr" rtl="0">
              <a:spcBef>
                <a:spcPts val="0"/>
              </a:spcBef>
              <a:spcAft>
                <a:spcPts val="0"/>
              </a:spcAft>
              <a:buSzPts val="3000"/>
              <a:buNone/>
              <a:defRPr>
                <a:latin typeface="Roboto"/>
                <a:ea typeface="Roboto"/>
                <a:cs typeface="Roboto"/>
                <a:sym typeface="Roboto"/>
              </a:defRPr>
            </a:lvl4pPr>
            <a:lvl5pPr lvl="4" algn="ctr" rtl="0">
              <a:spcBef>
                <a:spcPts val="0"/>
              </a:spcBef>
              <a:spcAft>
                <a:spcPts val="0"/>
              </a:spcAft>
              <a:buSzPts val="3000"/>
              <a:buNone/>
              <a:defRPr>
                <a:latin typeface="Roboto"/>
                <a:ea typeface="Roboto"/>
                <a:cs typeface="Roboto"/>
                <a:sym typeface="Roboto"/>
              </a:defRPr>
            </a:lvl5pPr>
            <a:lvl6pPr lvl="5" algn="ctr" rtl="0">
              <a:spcBef>
                <a:spcPts val="0"/>
              </a:spcBef>
              <a:spcAft>
                <a:spcPts val="0"/>
              </a:spcAft>
              <a:buSzPts val="3000"/>
              <a:buNone/>
              <a:defRPr>
                <a:latin typeface="Roboto"/>
                <a:ea typeface="Roboto"/>
                <a:cs typeface="Roboto"/>
                <a:sym typeface="Roboto"/>
              </a:defRPr>
            </a:lvl6pPr>
            <a:lvl7pPr lvl="6" algn="ctr" rtl="0">
              <a:spcBef>
                <a:spcPts val="0"/>
              </a:spcBef>
              <a:spcAft>
                <a:spcPts val="0"/>
              </a:spcAft>
              <a:buSzPts val="3000"/>
              <a:buNone/>
              <a:defRPr>
                <a:latin typeface="Roboto"/>
                <a:ea typeface="Roboto"/>
                <a:cs typeface="Roboto"/>
                <a:sym typeface="Roboto"/>
              </a:defRPr>
            </a:lvl7pPr>
            <a:lvl8pPr lvl="7" algn="ctr" rtl="0">
              <a:spcBef>
                <a:spcPts val="0"/>
              </a:spcBef>
              <a:spcAft>
                <a:spcPts val="0"/>
              </a:spcAft>
              <a:buSzPts val="3000"/>
              <a:buNone/>
              <a:defRPr>
                <a:latin typeface="Roboto"/>
                <a:ea typeface="Roboto"/>
                <a:cs typeface="Roboto"/>
                <a:sym typeface="Roboto"/>
              </a:defRPr>
            </a:lvl8pPr>
            <a:lvl9pPr lvl="8" algn="ctr" rtl="0">
              <a:spcBef>
                <a:spcPts val="0"/>
              </a:spcBef>
              <a:spcAft>
                <a:spcPts val="0"/>
              </a:spcAft>
              <a:buSzPts val="3000"/>
              <a:buNone/>
              <a:defRPr>
                <a:latin typeface="Roboto"/>
                <a:ea typeface="Roboto"/>
                <a:cs typeface="Roboto"/>
                <a:sym typeface="Roboto"/>
              </a:defRPr>
            </a:lvl9pPr>
          </a:lstStyle>
          <a:p>
            <a:endParaRPr/>
          </a:p>
        </p:txBody>
      </p:sp>
      <p:sp>
        <p:nvSpPr>
          <p:cNvPr id="404" name="Google Shape;404;p15"/>
          <p:cNvSpPr/>
          <p:nvPr/>
        </p:nvSpPr>
        <p:spPr>
          <a:xfrm rot="-5400000">
            <a:off x="8164189" y="5244045"/>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5" name="Google Shape;405;p15"/>
          <p:cNvGrpSpPr/>
          <p:nvPr/>
        </p:nvGrpSpPr>
        <p:grpSpPr>
          <a:xfrm rot="5400000">
            <a:off x="-542962" y="1497859"/>
            <a:ext cx="1454956" cy="1198791"/>
            <a:chOff x="4626556" y="3501085"/>
            <a:chExt cx="1193630" cy="983475"/>
          </a:xfrm>
        </p:grpSpPr>
        <p:sp>
          <p:nvSpPr>
            <p:cNvPr id="406" name="Google Shape;406;p15"/>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5"/>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5"/>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15"/>
          <p:cNvGrpSpPr/>
          <p:nvPr/>
        </p:nvGrpSpPr>
        <p:grpSpPr>
          <a:xfrm rot="-5400000">
            <a:off x="9378505" y="5728218"/>
            <a:ext cx="1732601" cy="1392076"/>
            <a:chOff x="4649450" y="3527425"/>
            <a:chExt cx="1224050" cy="983475"/>
          </a:xfrm>
        </p:grpSpPr>
        <p:sp>
          <p:nvSpPr>
            <p:cNvPr id="410" name="Google Shape;410;p1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5"/>
          <p:cNvSpPr/>
          <p:nvPr/>
        </p:nvSpPr>
        <p:spPr>
          <a:xfrm rot="-5400000">
            <a:off x="10496563" y="5203057"/>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5"/>
          <p:cNvSpPr/>
          <p:nvPr/>
        </p:nvSpPr>
        <p:spPr>
          <a:xfrm flipH="1">
            <a:off x="11320363" y="4994223"/>
            <a:ext cx="984824" cy="13342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5"/>
          <p:cNvSpPr/>
          <p:nvPr/>
        </p:nvSpPr>
        <p:spPr>
          <a:xfrm rot="10800000" flipH="1">
            <a:off x="-344687" y="-399234"/>
            <a:ext cx="1665625" cy="22563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6" name="Google Shape;416;p15"/>
          <p:cNvGrpSpPr/>
          <p:nvPr/>
        </p:nvGrpSpPr>
        <p:grpSpPr>
          <a:xfrm rot="5400000">
            <a:off x="1405435" y="-74167"/>
            <a:ext cx="1211647" cy="973509"/>
            <a:chOff x="4649450" y="3527425"/>
            <a:chExt cx="1224050" cy="983475"/>
          </a:xfrm>
        </p:grpSpPr>
        <p:sp>
          <p:nvSpPr>
            <p:cNvPr id="417" name="Google Shape;417;p1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0" name="Google Shape;420;p15"/>
          <p:cNvSpPr/>
          <p:nvPr/>
        </p:nvSpPr>
        <p:spPr>
          <a:xfrm rot="5400000">
            <a:off x="375167" y="-668743"/>
            <a:ext cx="1232244" cy="16692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5"/>
          <p:cNvSpPr/>
          <p:nvPr/>
        </p:nvSpPr>
        <p:spPr>
          <a:xfrm rot="5400000">
            <a:off x="2444452" y="-946870"/>
            <a:ext cx="1792309" cy="242805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2" name="Google Shape;422;p15"/>
          <p:cNvGrpSpPr/>
          <p:nvPr/>
        </p:nvGrpSpPr>
        <p:grpSpPr>
          <a:xfrm rot="-5400000">
            <a:off x="11286218" y="4171215"/>
            <a:ext cx="1423652" cy="1170467"/>
            <a:chOff x="4649450" y="3527425"/>
            <a:chExt cx="1224050" cy="983475"/>
          </a:xfrm>
        </p:grpSpPr>
        <p:sp>
          <p:nvSpPr>
            <p:cNvPr id="423" name="Google Shape;423;p1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46603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6"/>
        <p:cNvGrpSpPr/>
        <p:nvPr/>
      </p:nvGrpSpPr>
      <p:grpSpPr>
        <a:xfrm>
          <a:off x="0" y="0"/>
          <a:ext cx="0" cy="0"/>
          <a:chOff x="0" y="0"/>
          <a:chExt cx="0" cy="0"/>
        </a:xfrm>
      </p:grpSpPr>
      <p:sp>
        <p:nvSpPr>
          <p:cNvPr id="427" name="Google Shape;427;p16"/>
          <p:cNvSpPr txBox="1">
            <a:spLocks noGrp="1"/>
          </p:cNvSpPr>
          <p:nvPr>
            <p:ph type="title"/>
          </p:nvPr>
        </p:nvSpPr>
        <p:spPr>
          <a:xfrm>
            <a:off x="3779600" y="4287067"/>
            <a:ext cx="4632800" cy="56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400"/>
              <a:buNone/>
              <a:defRPr sz="4533"/>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428" name="Google Shape;428;p16"/>
          <p:cNvSpPr txBox="1">
            <a:spLocks noGrp="1"/>
          </p:cNvSpPr>
          <p:nvPr>
            <p:ph type="subTitle" idx="1"/>
          </p:nvPr>
        </p:nvSpPr>
        <p:spPr>
          <a:xfrm>
            <a:off x="2343200" y="2671367"/>
            <a:ext cx="7505600" cy="1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Maven Pro"/>
              <a:buNone/>
              <a:defRPr sz="2400" b="0">
                <a:latin typeface="Comfortaa"/>
                <a:ea typeface="Comfortaa"/>
                <a:cs typeface="Comfortaa"/>
                <a:sym typeface="Comfortaa"/>
              </a:defRPr>
            </a:lvl1pPr>
            <a:lvl2pPr lvl="1" rtl="0">
              <a:spcBef>
                <a:spcPts val="0"/>
              </a:spcBef>
              <a:spcAft>
                <a:spcPts val="0"/>
              </a:spcAft>
              <a:buSzPts val="2400"/>
              <a:buNone/>
              <a:defRPr sz="3200">
                <a:latin typeface="Roboto"/>
                <a:ea typeface="Roboto"/>
                <a:cs typeface="Roboto"/>
                <a:sym typeface="Roboto"/>
              </a:defRPr>
            </a:lvl2pPr>
            <a:lvl3pPr lvl="2" rtl="0">
              <a:spcBef>
                <a:spcPts val="0"/>
              </a:spcBef>
              <a:spcAft>
                <a:spcPts val="0"/>
              </a:spcAft>
              <a:buSzPts val="2400"/>
              <a:buNone/>
              <a:defRPr sz="3200">
                <a:latin typeface="Roboto"/>
                <a:ea typeface="Roboto"/>
                <a:cs typeface="Roboto"/>
                <a:sym typeface="Roboto"/>
              </a:defRPr>
            </a:lvl3pPr>
            <a:lvl4pPr lvl="3" rtl="0">
              <a:spcBef>
                <a:spcPts val="0"/>
              </a:spcBef>
              <a:spcAft>
                <a:spcPts val="0"/>
              </a:spcAft>
              <a:buSzPts val="2400"/>
              <a:buNone/>
              <a:defRPr sz="3200">
                <a:latin typeface="Roboto"/>
                <a:ea typeface="Roboto"/>
                <a:cs typeface="Roboto"/>
                <a:sym typeface="Roboto"/>
              </a:defRPr>
            </a:lvl4pPr>
            <a:lvl5pPr lvl="4" rtl="0">
              <a:spcBef>
                <a:spcPts val="0"/>
              </a:spcBef>
              <a:spcAft>
                <a:spcPts val="0"/>
              </a:spcAft>
              <a:buSzPts val="2400"/>
              <a:buNone/>
              <a:defRPr sz="3200">
                <a:latin typeface="Roboto"/>
                <a:ea typeface="Roboto"/>
                <a:cs typeface="Roboto"/>
                <a:sym typeface="Roboto"/>
              </a:defRPr>
            </a:lvl5pPr>
            <a:lvl6pPr lvl="5" rtl="0">
              <a:spcBef>
                <a:spcPts val="0"/>
              </a:spcBef>
              <a:spcAft>
                <a:spcPts val="0"/>
              </a:spcAft>
              <a:buSzPts val="2400"/>
              <a:buNone/>
              <a:defRPr sz="3200">
                <a:latin typeface="Roboto"/>
                <a:ea typeface="Roboto"/>
                <a:cs typeface="Roboto"/>
                <a:sym typeface="Roboto"/>
              </a:defRPr>
            </a:lvl6pPr>
            <a:lvl7pPr lvl="6" rtl="0">
              <a:spcBef>
                <a:spcPts val="0"/>
              </a:spcBef>
              <a:spcAft>
                <a:spcPts val="0"/>
              </a:spcAft>
              <a:buSzPts val="2400"/>
              <a:buNone/>
              <a:defRPr sz="3200">
                <a:latin typeface="Roboto"/>
                <a:ea typeface="Roboto"/>
                <a:cs typeface="Roboto"/>
                <a:sym typeface="Roboto"/>
              </a:defRPr>
            </a:lvl7pPr>
            <a:lvl8pPr lvl="7" rtl="0">
              <a:spcBef>
                <a:spcPts val="0"/>
              </a:spcBef>
              <a:spcAft>
                <a:spcPts val="0"/>
              </a:spcAft>
              <a:buSzPts val="2400"/>
              <a:buNone/>
              <a:defRPr sz="3200">
                <a:latin typeface="Roboto"/>
                <a:ea typeface="Roboto"/>
                <a:cs typeface="Roboto"/>
                <a:sym typeface="Roboto"/>
              </a:defRPr>
            </a:lvl8pPr>
            <a:lvl9pPr lvl="8" rtl="0">
              <a:spcBef>
                <a:spcPts val="0"/>
              </a:spcBef>
              <a:spcAft>
                <a:spcPts val="0"/>
              </a:spcAft>
              <a:buSzPts val="2400"/>
              <a:buNone/>
              <a:defRPr sz="3200">
                <a:latin typeface="Roboto"/>
                <a:ea typeface="Roboto"/>
                <a:cs typeface="Roboto"/>
                <a:sym typeface="Roboto"/>
              </a:defRPr>
            </a:lvl9pPr>
          </a:lstStyle>
          <a:p>
            <a:endParaRPr/>
          </a:p>
        </p:txBody>
      </p:sp>
      <p:sp>
        <p:nvSpPr>
          <p:cNvPr id="429" name="Google Shape;429;p16"/>
          <p:cNvSpPr/>
          <p:nvPr/>
        </p:nvSpPr>
        <p:spPr>
          <a:xfrm rot="5400000" flipH="1">
            <a:off x="2331975" y="5447245"/>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rot="-5400000" flipH="1">
            <a:off x="11109096" y="1776915"/>
            <a:ext cx="1645777" cy="1356015"/>
            <a:chOff x="4626556" y="3501085"/>
            <a:chExt cx="1193630" cy="983475"/>
          </a:xfrm>
        </p:grpSpPr>
        <p:sp>
          <p:nvSpPr>
            <p:cNvPr id="431" name="Google Shape;431;p16"/>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6"/>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4" name="Google Shape;434;p16"/>
          <p:cNvGrpSpPr/>
          <p:nvPr/>
        </p:nvGrpSpPr>
        <p:grpSpPr>
          <a:xfrm rot="5400000" flipH="1">
            <a:off x="880681" y="5931418"/>
            <a:ext cx="1732601" cy="1392076"/>
            <a:chOff x="4649450" y="3527425"/>
            <a:chExt cx="1224050" cy="983475"/>
          </a:xfrm>
        </p:grpSpPr>
        <p:sp>
          <p:nvSpPr>
            <p:cNvPr id="435" name="Google Shape;435;p1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8" name="Google Shape;438;p16"/>
          <p:cNvSpPr/>
          <p:nvPr/>
        </p:nvSpPr>
        <p:spPr>
          <a:xfrm rot="5400000" flipH="1">
            <a:off x="-400" y="5406257"/>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6"/>
          <p:cNvSpPr/>
          <p:nvPr/>
        </p:nvSpPr>
        <p:spPr>
          <a:xfrm>
            <a:off x="-313400" y="5197423"/>
            <a:ext cx="984824" cy="13342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a:off x="10646457" y="-369049"/>
            <a:ext cx="1884001" cy="255212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1" name="Google Shape;441;p16"/>
          <p:cNvGrpSpPr/>
          <p:nvPr/>
        </p:nvGrpSpPr>
        <p:grpSpPr>
          <a:xfrm rot="-5400000" flipH="1">
            <a:off x="9180095" y="-1703"/>
            <a:ext cx="1370447" cy="1101099"/>
            <a:chOff x="4649450" y="3527425"/>
            <a:chExt cx="1224050" cy="983475"/>
          </a:xfrm>
        </p:grpSpPr>
        <p:sp>
          <p:nvSpPr>
            <p:cNvPr id="442" name="Google Shape;442;p1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6"/>
          <p:cNvSpPr/>
          <p:nvPr/>
        </p:nvSpPr>
        <p:spPr>
          <a:xfrm rot="-5400000" flipH="1">
            <a:off x="10322386" y="-673938"/>
            <a:ext cx="1393820" cy="188811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6"/>
          <p:cNvSpPr/>
          <p:nvPr/>
        </p:nvSpPr>
        <p:spPr>
          <a:xfrm rot="-5400000" flipH="1">
            <a:off x="7348245" y="-988528"/>
            <a:ext cx="2027339" cy="274642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7" name="Google Shape;447;p16"/>
          <p:cNvGrpSpPr/>
          <p:nvPr/>
        </p:nvGrpSpPr>
        <p:grpSpPr>
          <a:xfrm rot="5400000" flipH="1">
            <a:off x="-410180" y="4550353"/>
            <a:ext cx="984789" cy="791239"/>
            <a:chOff x="4649450" y="3527425"/>
            <a:chExt cx="1224050" cy="983475"/>
          </a:xfrm>
        </p:grpSpPr>
        <p:sp>
          <p:nvSpPr>
            <p:cNvPr id="448" name="Google Shape;448;p1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56972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1"/>
        <p:cNvGrpSpPr/>
        <p:nvPr/>
      </p:nvGrpSpPr>
      <p:grpSpPr>
        <a:xfrm>
          <a:off x="0" y="0"/>
          <a:ext cx="0" cy="0"/>
          <a:chOff x="0" y="0"/>
          <a:chExt cx="0" cy="0"/>
        </a:xfrm>
      </p:grpSpPr>
      <p:sp>
        <p:nvSpPr>
          <p:cNvPr id="452" name="Google Shape;452;p17"/>
          <p:cNvSpPr/>
          <p:nvPr/>
        </p:nvSpPr>
        <p:spPr>
          <a:xfrm rot="-375952">
            <a:off x="-634327" y="4281750"/>
            <a:ext cx="1476789" cy="264798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3563752" flipH="1">
            <a:off x="-146721" y="5723515"/>
            <a:ext cx="972373" cy="131738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17"/>
          <p:cNvSpPr/>
          <p:nvPr/>
        </p:nvSpPr>
        <p:spPr>
          <a:xfrm rot="10800000">
            <a:off x="11356745" y="-205037"/>
            <a:ext cx="1382619" cy="187293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5" name="Google Shape;455;p17"/>
          <p:cNvGrpSpPr/>
          <p:nvPr/>
        </p:nvGrpSpPr>
        <p:grpSpPr>
          <a:xfrm rot="-5400000" flipH="1">
            <a:off x="10449751" y="-257735"/>
            <a:ext cx="1005843" cy="808155"/>
            <a:chOff x="4649450" y="3527425"/>
            <a:chExt cx="1224050" cy="983475"/>
          </a:xfrm>
        </p:grpSpPr>
        <p:sp>
          <p:nvSpPr>
            <p:cNvPr id="456" name="Google Shape;456;p1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9" name="Google Shape;459;p17"/>
          <p:cNvSpPr/>
          <p:nvPr/>
        </p:nvSpPr>
        <p:spPr>
          <a:xfrm rot="-5400000" flipH="1">
            <a:off x="11118928" y="-428800"/>
            <a:ext cx="1022888" cy="13856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7"/>
          <p:cNvSpPr/>
          <p:nvPr/>
        </p:nvSpPr>
        <p:spPr>
          <a:xfrm rot="-5400000" flipH="1">
            <a:off x="9040765" y="-743750"/>
            <a:ext cx="1487891" cy="201554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1" name="Google Shape;461;p17"/>
          <p:cNvGrpSpPr/>
          <p:nvPr/>
        </p:nvGrpSpPr>
        <p:grpSpPr>
          <a:xfrm rot="318926">
            <a:off x="234997" y="6385963"/>
            <a:ext cx="972487" cy="781355"/>
            <a:chOff x="4649450" y="3527425"/>
            <a:chExt cx="1224050" cy="983475"/>
          </a:xfrm>
        </p:grpSpPr>
        <p:sp>
          <p:nvSpPr>
            <p:cNvPr id="462" name="Google Shape;462;p1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7"/>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106711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66"/>
        <p:cNvGrpSpPr/>
        <p:nvPr/>
      </p:nvGrpSpPr>
      <p:grpSpPr>
        <a:xfrm>
          <a:off x="0" y="0"/>
          <a:ext cx="0" cy="0"/>
          <a:chOff x="0" y="0"/>
          <a:chExt cx="0" cy="0"/>
        </a:xfrm>
      </p:grpSpPr>
      <p:sp>
        <p:nvSpPr>
          <p:cNvPr id="467" name="Google Shape;467;p18"/>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468" name="Google Shape;468;p18"/>
          <p:cNvSpPr/>
          <p:nvPr/>
        </p:nvSpPr>
        <p:spPr>
          <a:xfrm flipH="1">
            <a:off x="11316037" y="1513292"/>
            <a:ext cx="1265947" cy="26974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9" name="Google Shape;469;p18"/>
          <p:cNvGrpSpPr/>
          <p:nvPr/>
        </p:nvGrpSpPr>
        <p:grpSpPr>
          <a:xfrm flipH="1">
            <a:off x="11215731" y="3563993"/>
            <a:ext cx="1466575" cy="1178203"/>
            <a:chOff x="4649450" y="3527425"/>
            <a:chExt cx="1224050" cy="983475"/>
          </a:xfrm>
        </p:grpSpPr>
        <p:sp>
          <p:nvSpPr>
            <p:cNvPr id="470" name="Google Shape;470;p1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18"/>
          <p:cNvSpPr/>
          <p:nvPr/>
        </p:nvSpPr>
        <p:spPr>
          <a:xfrm flipH="1">
            <a:off x="10971292" y="4264856"/>
            <a:ext cx="1466579" cy="19866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18"/>
          <p:cNvSpPr/>
          <p:nvPr/>
        </p:nvSpPr>
        <p:spPr>
          <a:xfrm rot="-5400000">
            <a:off x="11002033" y="5757258"/>
            <a:ext cx="1092079" cy="189214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18"/>
          <p:cNvSpPr/>
          <p:nvPr/>
        </p:nvSpPr>
        <p:spPr>
          <a:xfrm rot="5400000">
            <a:off x="-127884" y="-449241"/>
            <a:ext cx="990176" cy="134159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18"/>
          <p:cNvSpPr/>
          <p:nvPr/>
        </p:nvSpPr>
        <p:spPr>
          <a:xfrm rot="10800000" flipH="1">
            <a:off x="-213455" y="892653"/>
            <a:ext cx="824436" cy="16940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7" name="Google Shape;477;p18"/>
          <p:cNvGrpSpPr/>
          <p:nvPr/>
        </p:nvGrpSpPr>
        <p:grpSpPr>
          <a:xfrm flipH="1">
            <a:off x="11403899" y="5797001"/>
            <a:ext cx="1090220" cy="875948"/>
            <a:chOff x="4649450" y="3527425"/>
            <a:chExt cx="1224050" cy="983475"/>
          </a:xfrm>
        </p:grpSpPr>
        <p:sp>
          <p:nvSpPr>
            <p:cNvPr id="478" name="Google Shape;478;p1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18"/>
          <p:cNvGrpSpPr/>
          <p:nvPr/>
        </p:nvGrpSpPr>
        <p:grpSpPr>
          <a:xfrm rot="10800000" flipH="1">
            <a:off x="-302614" y="387518"/>
            <a:ext cx="1095607" cy="880013"/>
            <a:chOff x="4649450" y="3527425"/>
            <a:chExt cx="1224050" cy="983475"/>
          </a:xfrm>
        </p:grpSpPr>
        <p:sp>
          <p:nvSpPr>
            <p:cNvPr id="482" name="Google Shape;482;p1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09386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 Title and two columns 2 ">
  <p:cSld name=" Title and two columns 2 ">
    <p:spTree>
      <p:nvGrpSpPr>
        <p:cNvPr id="1" name="Shape 485"/>
        <p:cNvGrpSpPr/>
        <p:nvPr/>
      </p:nvGrpSpPr>
      <p:grpSpPr>
        <a:xfrm>
          <a:off x="0" y="0"/>
          <a:ext cx="0" cy="0"/>
          <a:chOff x="0" y="0"/>
          <a:chExt cx="0" cy="0"/>
        </a:xfrm>
      </p:grpSpPr>
      <p:sp>
        <p:nvSpPr>
          <p:cNvPr id="486" name="Google Shape;486;p19"/>
          <p:cNvSpPr/>
          <p:nvPr/>
        </p:nvSpPr>
        <p:spPr>
          <a:xfrm rot="10265415">
            <a:off x="10480533" y="2257025"/>
            <a:ext cx="2399468" cy="356615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txBox="1">
            <a:spLocks noGrp="1"/>
          </p:cNvSpPr>
          <p:nvPr>
            <p:ph type="body" idx="1"/>
          </p:nvPr>
        </p:nvSpPr>
        <p:spPr>
          <a:xfrm>
            <a:off x="1549033" y="2697467"/>
            <a:ext cx="3721600" cy="248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88" name="Google Shape;488;p19"/>
          <p:cNvSpPr txBox="1">
            <a:spLocks noGrp="1"/>
          </p:cNvSpPr>
          <p:nvPr>
            <p:ph type="body" idx="2"/>
          </p:nvPr>
        </p:nvSpPr>
        <p:spPr>
          <a:xfrm>
            <a:off x="6014233" y="2697467"/>
            <a:ext cx="3721600" cy="248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89" name="Google Shape;489;p19"/>
          <p:cNvSpPr txBox="1">
            <a:spLocks noGrp="1"/>
          </p:cNvSpPr>
          <p:nvPr>
            <p:ph type="subTitle" idx="3"/>
          </p:nvPr>
        </p:nvSpPr>
        <p:spPr>
          <a:xfrm>
            <a:off x="1549033" y="2110933"/>
            <a:ext cx="2620000" cy="52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90" name="Google Shape;490;p19"/>
          <p:cNvSpPr txBox="1">
            <a:spLocks noGrp="1"/>
          </p:cNvSpPr>
          <p:nvPr>
            <p:ph type="subTitle" idx="4"/>
          </p:nvPr>
        </p:nvSpPr>
        <p:spPr>
          <a:xfrm>
            <a:off x="6014233" y="2110933"/>
            <a:ext cx="2620000" cy="52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91" name="Google Shape;491;p19"/>
          <p:cNvSpPr txBox="1">
            <a:spLocks noGrp="1"/>
          </p:cNvSpPr>
          <p:nvPr>
            <p:ph type="title"/>
          </p:nvPr>
        </p:nvSpPr>
        <p:spPr>
          <a:xfrm>
            <a:off x="1038000" y="603767"/>
            <a:ext cx="793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492" name="Google Shape;492;p19"/>
          <p:cNvSpPr/>
          <p:nvPr/>
        </p:nvSpPr>
        <p:spPr>
          <a:xfrm>
            <a:off x="-412876" y="3365400"/>
            <a:ext cx="1331965" cy="18043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19"/>
          <p:cNvGrpSpPr/>
          <p:nvPr/>
        </p:nvGrpSpPr>
        <p:grpSpPr>
          <a:xfrm rot="-4367854" flipH="1">
            <a:off x="10218887" y="1018837"/>
            <a:ext cx="2433279" cy="2121611"/>
            <a:chOff x="4593050" y="3501085"/>
            <a:chExt cx="1213420" cy="983475"/>
          </a:xfrm>
        </p:grpSpPr>
        <p:sp>
          <p:nvSpPr>
            <p:cNvPr id="494" name="Google Shape;494;p19"/>
            <p:cNvSpPr/>
            <p:nvPr/>
          </p:nvSpPr>
          <p:spPr>
            <a:xfrm>
              <a:off x="4593050" y="4142199"/>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9"/>
            <p:cNvSpPr/>
            <p:nvPr/>
          </p:nvSpPr>
          <p:spPr>
            <a:xfrm>
              <a:off x="4689046"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4754900" y="3612064"/>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 name="Google Shape;497;p19"/>
          <p:cNvGrpSpPr/>
          <p:nvPr/>
        </p:nvGrpSpPr>
        <p:grpSpPr>
          <a:xfrm>
            <a:off x="-752115" y="4764390"/>
            <a:ext cx="1542956" cy="1239703"/>
            <a:chOff x="4649450" y="3527425"/>
            <a:chExt cx="1224050" cy="983475"/>
          </a:xfrm>
        </p:grpSpPr>
        <p:sp>
          <p:nvSpPr>
            <p:cNvPr id="498" name="Google Shape;498;p1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1" name="Google Shape;501;p19"/>
          <p:cNvSpPr/>
          <p:nvPr/>
        </p:nvSpPr>
        <p:spPr>
          <a:xfrm>
            <a:off x="-460957" y="5372500"/>
            <a:ext cx="1331965" cy="18043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19"/>
          <p:cNvSpPr/>
          <p:nvPr/>
        </p:nvSpPr>
        <p:spPr>
          <a:xfrm rot="6350552" flipH="1">
            <a:off x="624584" y="5228296"/>
            <a:ext cx="1888528" cy="255842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19"/>
          <p:cNvSpPr/>
          <p:nvPr/>
        </p:nvSpPr>
        <p:spPr>
          <a:xfrm rot="10800000">
            <a:off x="10964665" y="-207809"/>
            <a:ext cx="1431191" cy="19387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19"/>
          <p:cNvGrpSpPr/>
          <p:nvPr/>
        </p:nvGrpSpPr>
        <p:grpSpPr>
          <a:xfrm rot="-5400000" flipH="1">
            <a:off x="9874766" y="-46781"/>
            <a:ext cx="1162357" cy="1017044"/>
            <a:chOff x="4649450" y="3527425"/>
            <a:chExt cx="1224050" cy="983475"/>
          </a:xfrm>
        </p:grpSpPr>
        <p:sp>
          <p:nvSpPr>
            <p:cNvPr id="505" name="Google Shape;505;p1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19"/>
          <p:cNvSpPr/>
          <p:nvPr/>
        </p:nvSpPr>
        <p:spPr>
          <a:xfrm rot="-5400000" flipH="1">
            <a:off x="10718474" y="-439454"/>
            <a:ext cx="1058871" cy="143437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19"/>
          <p:cNvSpPr/>
          <p:nvPr/>
        </p:nvSpPr>
        <p:spPr>
          <a:xfrm rot="-5400000" flipH="1">
            <a:off x="8050546" y="-977333"/>
            <a:ext cx="2035071" cy="275690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19"/>
          <p:cNvGrpSpPr/>
          <p:nvPr/>
        </p:nvGrpSpPr>
        <p:grpSpPr>
          <a:xfrm>
            <a:off x="-42556" y="6391113"/>
            <a:ext cx="877072" cy="704692"/>
            <a:chOff x="4649450" y="3527425"/>
            <a:chExt cx="1224050" cy="983475"/>
          </a:xfrm>
        </p:grpSpPr>
        <p:sp>
          <p:nvSpPr>
            <p:cNvPr id="511" name="Google Shape;511;p1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9"/>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1009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4"/>
        <p:cNvGrpSpPr/>
        <p:nvPr/>
      </p:nvGrpSpPr>
      <p:grpSpPr>
        <a:xfrm>
          <a:off x="0" y="0"/>
          <a:ext cx="0" cy="0"/>
          <a:chOff x="0" y="0"/>
          <a:chExt cx="0" cy="0"/>
        </a:xfrm>
      </p:grpSpPr>
      <p:sp>
        <p:nvSpPr>
          <p:cNvPr id="515" name="Google Shape;515;p20"/>
          <p:cNvSpPr txBox="1">
            <a:spLocks noGrp="1"/>
          </p:cNvSpPr>
          <p:nvPr>
            <p:ph type="subTitle" idx="1"/>
          </p:nvPr>
        </p:nvSpPr>
        <p:spPr>
          <a:xfrm>
            <a:off x="2328533" y="2159231"/>
            <a:ext cx="295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16" name="Google Shape;516;p20"/>
          <p:cNvSpPr txBox="1">
            <a:spLocks noGrp="1"/>
          </p:cNvSpPr>
          <p:nvPr>
            <p:ph type="subTitle" idx="2"/>
          </p:nvPr>
        </p:nvSpPr>
        <p:spPr>
          <a:xfrm>
            <a:off x="2328533" y="4678673"/>
            <a:ext cx="295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17" name="Google Shape;517;p20"/>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18" name="Google Shape;518;p20"/>
          <p:cNvSpPr/>
          <p:nvPr/>
        </p:nvSpPr>
        <p:spPr>
          <a:xfrm>
            <a:off x="-289667" y="5338668"/>
            <a:ext cx="1156709" cy="15669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0"/>
          <p:cNvSpPr/>
          <p:nvPr/>
        </p:nvSpPr>
        <p:spPr>
          <a:xfrm rot="5400000" flipH="1">
            <a:off x="210195" y="5933497"/>
            <a:ext cx="855760" cy="11592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0"/>
          <p:cNvSpPr/>
          <p:nvPr/>
        </p:nvSpPr>
        <p:spPr>
          <a:xfrm rot="5400000" flipH="1">
            <a:off x="1559780" y="5670057"/>
            <a:ext cx="1244733" cy="16861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0"/>
          <p:cNvSpPr/>
          <p:nvPr/>
        </p:nvSpPr>
        <p:spPr>
          <a:xfrm rot="10800000" flipH="1">
            <a:off x="-289667" y="-102566"/>
            <a:ext cx="1156709" cy="15669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2" name="Google Shape;522;p20"/>
          <p:cNvGrpSpPr/>
          <p:nvPr/>
        </p:nvGrpSpPr>
        <p:grpSpPr>
          <a:xfrm rot="5400000" flipH="1">
            <a:off x="786795" y="6089166"/>
            <a:ext cx="1045992" cy="840412"/>
            <a:chOff x="4649450" y="3501095"/>
            <a:chExt cx="1224050" cy="983475"/>
          </a:xfrm>
        </p:grpSpPr>
        <p:sp>
          <p:nvSpPr>
            <p:cNvPr id="523" name="Google Shape;523;p2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4756075" y="350109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0"/>
          <p:cNvSpPr txBox="1">
            <a:spLocks noGrp="1"/>
          </p:cNvSpPr>
          <p:nvPr>
            <p:ph type="subTitle" idx="3"/>
          </p:nvPr>
        </p:nvSpPr>
        <p:spPr>
          <a:xfrm>
            <a:off x="2328533" y="3418952"/>
            <a:ext cx="295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12776371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One-column text 2">
  <p:cSld name="One-column text 2">
    <p:spTree>
      <p:nvGrpSpPr>
        <p:cNvPr id="1" name="Shape 527"/>
        <p:cNvGrpSpPr/>
        <p:nvPr/>
      </p:nvGrpSpPr>
      <p:grpSpPr>
        <a:xfrm>
          <a:off x="0" y="0"/>
          <a:ext cx="0" cy="0"/>
          <a:chOff x="0" y="0"/>
          <a:chExt cx="0" cy="0"/>
        </a:xfrm>
      </p:grpSpPr>
      <p:sp>
        <p:nvSpPr>
          <p:cNvPr id="528" name="Google Shape;528;p21"/>
          <p:cNvSpPr txBox="1">
            <a:spLocks noGrp="1"/>
          </p:cNvSpPr>
          <p:nvPr>
            <p:ph type="body" idx="1"/>
          </p:nvPr>
        </p:nvSpPr>
        <p:spPr>
          <a:xfrm>
            <a:off x="1038000" y="1865167"/>
            <a:ext cx="4674800" cy="375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Montserrat"/>
              <a:buChar char="●"/>
              <a:defRPr/>
            </a:lvl1pPr>
            <a:lvl2pPr marL="1219170" lvl="1" indent="-423323" rtl="0">
              <a:spcBef>
                <a:spcPts val="0"/>
              </a:spcBef>
              <a:spcAft>
                <a:spcPts val="0"/>
              </a:spcAft>
              <a:buClr>
                <a:srgbClr val="FFFFFF"/>
              </a:buClr>
              <a:buSzPts val="1400"/>
              <a:buFont typeface="Montserrat"/>
              <a:buChar char="○"/>
              <a:defRPr/>
            </a:lvl2pPr>
            <a:lvl3pPr marL="1828754" lvl="2" indent="-423323" rtl="0">
              <a:spcBef>
                <a:spcPts val="0"/>
              </a:spcBef>
              <a:spcAft>
                <a:spcPts val="0"/>
              </a:spcAft>
              <a:buClr>
                <a:srgbClr val="FFFFFF"/>
              </a:buClr>
              <a:buSzPts val="1400"/>
              <a:buFont typeface="Montserrat"/>
              <a:buChar char="■"/>
              <a:defRPr/>
            </a:lvl3pPr>
            <a:lvl4pPr marL="2438339" lvl="3" indent="-423323" rtl="0">
              <a:spcBef>
                <a:spcPts val="0"/>
              </a:spcBef>
              <a:spcAft>
                <a:spcPts val="0"/>
              </a:spcAft>
              <a:buClr>
                <a:srgbClr val="FFFFFF"/>
              </a:buClr>
              <a:buSzPts val="1400"/>
              <a:buFont typeface="Montserrat"/>
              <a:buChar char="●"/>
              <a:defRPr/>
            </a:lvl4pPr>
            <a:lvl5pPr marL="3047924" lvl="4" indent="-423323" rtl="0">
              <a:spcBef>
                <a:spcPts val="0"/>
              </a:spcBef>
              <a:spcAft>
                <a:spcPts val="0"/>
              </a:spcAft>
              <a:buClr>
                <a:srgbClr val="FFFFFF"/>
              </a:buClr>
              <a:buSzPts val="1400"/>
              <a:buFont typeface="Montserrat"/>
              <a:buChar char="○"/>
              <a:defRPr/>
            </a:lvl5pPr>
            <a:lvl6pPr marL="3657509" lvl="5" indent="-423323" rtl="0">
              <a:spcBef>
                <a:spcPts val="0"/>
              </a:spcBef>
              <a:spcAft>
                <a:spcPts val="0"/>
              </a:spcAft>
              <a:buClr>
                <a:srgbClr val="FFFFFF"/>
              </a:buClr>
              <a:buSzPts val="1400"/>
              <a:buFont typeface="Montserrat"/>
              <a:buChar char="■"/>
              <a:defRPr/>
            </a:lvl6pPr>
            <a:lvl7pPr marL="4267093" lvl="6" indent="-423323" rtl="0">
              <a:spcBef>
                <a:spcPts val="0"/>
              </a:spcBef>
              <a:spcAft>
                <a:spcPts val="0"/>
              </a:spcAft>
              <a:buClr>
                <a:srgbClr val="FFFFFF"/>
              </a:buClr>
              <a:buSzPts val="1400"/>
              <a:buFont typeface="Montserrat"/>
              <a:buChar char="●"/>
              <a:defRPr/>
            </a:lvl7pPr>
            <a:lvl8pPr marL="4876678" lvl="7" indent="-423323" rtl="0">
              <a:spcBef>
                <a:spcPts val="0"/>
              </a:spcBef>
              <a:spcAft>
                <a:spcPts val="0"/>
              </a:spcAft>
              <a:buClr>
                <a:srgbClr val="FFFFFF"/>
              </a:buClr>
              <a:buSzPts val="1400"/>
              <a:buFont typeface="Montserrat"/>
              <a:buChar char="○"/>
              <a:defRPr/>
            </a:lvl8pPr>
            <a:lvl9pPr marL="5486263" lvl="8" indent="-423323" rtl="0">
              <a:spcBef>
                <a:spcPts val="0"/>
              </a:spcBef>
              <a:spcAft>
                <a:spcPts val="0"/>
              </a:spcAft>
              <a:buClr>
                <a:srgbClr val="FFFFFF"/>
              </a:buClr>
              <a:buSzPts val="1400"/>
              <a:buFont typeface="Montserrat"/>
              <a:buChar char="■"/>
              <a:defRPr/>
            </a:lvl9pPr>
          </a:lstStyle>
          <a:p>
            <a:endParaRPr/>
          </a:p>
        </p:txBody>
      </p:sp>
      <p:sp>
        <p:nvSpPr>
          <p:cNvPr id="529" name="Google Shape;529;p21"/>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30" name="Google Shape;530;p21"/>
          <p:cNvSpPr/>
          <p:nvPr/>
        </p:nvSpPr>
        <p:spPr>
          <a:xfrm rot="10800000">
            <a:off x="10577193" y="2814882"/>
            <a:ext cx="2010784" cy="272386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1" name="Google Shape;531;p21"/>
          <p:cNvGrpSpPr/>
          <p:nvPr/>
        </p:nvGrpSpPr>
        <p:grpSpPr>
          <a:xfrm rot="10800000">
            <a:off x="10577388" y="1603948"/>
            <a:ext cx="2329449" cy="1871488"/>
            <a:chOff x="4649450" y="3527425"/>
            <a:chExt cx="1224050" cy="983475"/>
          </a:xfrm>
        </p:grpSpPr>
        <p:sp>
          <p:nvSpPr>
            <p:cNvPr id="532" name="Google Shape;532;p2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21"/>
          <p:cNvSpPr/>
          <p:nvPr/>
        </p:nvSpPr>
        <p:spPr>
          <a:xfrm rot="10800000">
            <a:off x="10456887" y="-166580"/>
            <a:ext cx="2010784" cy="272386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p:nvPr/>
        </p:nvSpPr>
        <p:spPr>
          <a:xfrm rot="-5400000" flipH="1">
            <a:off x="9801369" y="-964297"/>
            <a:ext cx="1854859" cy="251278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1"/>
          <p:cNvGrpSpPr/>
          <p:nvPr/>
        </p:nvGrpSpPr>
        <p:grpSpPr>
          <a:xfrm rot="10800000">
            <a:off x="8971912" y="-361154"/>
            <a:ext cx="1324096" cy="1063857"/>
            <a:chOff x="4649450" y="3527425"/>
            <a:chExt cx="1224050" cy="983475"/>
          </a:xfrm>
        </p:grpSpPr>
        <p:sp>
          <p:nvSpPr>
            <p:cNvPr id="538" name="Google Shape;538;p2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1"/>
          <p:cNvSpPr/>
          <p:nvPr/>
        </p:nvSpPr>
        <p:spPr>
          <a:xfrm>
            <a:off x="-289667" y="5338668"/>
            <a:ext cx="1156709" cy="15669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2" name="Google Shape;542;p21"/>
          <p:cNvGrpSpPr/>
          <p:nvPr/>
        </p:nvGrpSpPr>
        <p:grpSpPr>
          <a:xfrm rot="5400000" flipH="1">
            <a:off x="784220" y="6273423"/>
            <a:ext cx="841493" cy="676107"/>
            <a:chOff x="4649450" y="3527425"/>
            <a:chExt cx="1224050" cy="983475"/>
          </a:xfrm>
        </p:grpSpPr>
        <p:sp>
          <p:nvSpPr>
            <p:cNvPr id="543" name="Google Shape;543;p2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6" name="Google Shape;546;p21"/>
          <p:cNvSpPr/>
          <p:nvPr/>
        </p:nvSpPr>
        <p:spPr>
          <a:xfrm rot="5400000" flipH="1">
            <a:off x="210195" y="5933497"/>
            <a:ext cx="855760" cy="11592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1"/>
          <p:cNvSpPr/>
          <p:nvPr/>
        </p:nvSpPr>
        <p:spPr>
          <a:xfrm rot="5400000" flipH="1">
            <a:off x="1559780" y="5670057"/>
            <a:ext cx="1244733" cy="16861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58476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48"/>
        <p:cNvGrpSpPr/>
        <p:nvPr/>
      </p:nvGrpSpPr>
      <p:grpSpPr>
        <a:xfrm>
          <a:off x="0" y="0"/>
          <a:ext cx="0" cy="0"/>
          <a:chOff x="0" y="0"/>
          <a:chExt cx="0" cy="0"/>
        </a:xfrm>
      </p:grpSpPr>
      <p:sp>
        <p:nvSpPr>
          <p:cNvPr id="549" name="Google Shape;549;p22"/>
          <p:cNvSpPr/>
          <p:nvPr/>
        </p:nvSpPr>
        <p:spPr>
          <a:xfrm rot="924200" flipH="1">
            <a:off x="11188059" y="3113865"/>
            <a:ext cx="1764493" cy="23902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0" name="Google Shape;550;p22"/>
          <p:cNvGrpSpPr/>
          <p:nvPr/>
        </p:nvGrpSpPr>
        <p:grpSpPr>
          <a:xfrm rot="10800000" flipH="1">
            <a:off x="669997" y="-451401"/>
            <a:ext cx="980452" cy="823628"/>
            <a:chOff x="4649450" y="3501085"/>
            <a:chExt cx="1170736" cy="983475"/>
          </a:xfrm>
        </p:grpSpPr>
        <p:sp>
          <p:nvSpPr>
            <p:cNvPr id="551" name="Google Shape;551;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2"/>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4" name="Google Shape;554;p22"/>
          <p:cNvGrpSpPr/>
          <p:nvPr/>
        </p:nvGrpSpPr>
        <p:grpSpPr>
          <a:xfrm flipH="1">
            <a:off x="11401167" y="5166849"/>
            <a:ext cx="1246899" cy="1001703"/>
            <a:chOff x="4649450" y="3527425"/>
            <a:chExt cx="1224050" cy="983475"/>
          </a:xfrm>
        </p:grpSpPr>
        <p:sp>
          <p:nvSpPr>
            <p:cNvPr id="555" name="Google Shape;555;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8" name="Google Shape;558;p22"/>
          <p:cNvSpPr/>
          <p:nvPr/>
        </p:nvSpPr>
        <p:spPr>
          <a:xfrm flipH="1">
            <a:off x="11336928" y="5658362"/>
            <a:ext cx="1076317" cy="145801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2"/>
          <p:cNvSpPr/>
          <p:nvPr/>
        </p:nvSpPr>
        <p:spPr>
          <a:xfrm rot="-6715076">
            <a:off x="10309646" y="5988741"/>
            <a:ext cx="1221828" cy="165524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2"/>
          <p:cNvSpPr/>
          <p:nvPr/>
        </p:nvSpPr>
        <p:spPr>
          <a:xfrm rot="5400000">
            <a:off x="-124373" y="-536570"/>
            <a:ext cx="1013471" cy="137287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1" name="Google Shape;561;p22"/>
          <p:cNvGrpSpPr/>
          <p:nvPr/>
        </p:nvGrpSpPr>
        <p:grpSpPr>
          <a:xfrm rot="10800000" flipH="1">
            <a:off x="-162619" y="927429"/>
            <a:ext cx="832355" cy="668763"/>
            <a:chOff x="4649450" y="3527425"/>
            <a:chExt cx="1224050" cy="983475"/>
          </a:xfrm>
        </p:grpSpPr>
        <p:sp>
          <p:nvSpPr>
            <p:cNvPr id="562" name="Google Shape;562;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5" name="Google Shape;565;p22"/>
          <p:cNvSpPr/>
          <p:nvPr/>
        </p:nvSpPr>
        <p:spPr>
          <a:xfrm rot="10800000" flipH="1">
            <a:off x="-339019" y="-12422"/>
            <a:ext cx="846541" cy="114675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2"/>
          <p:cNvSpPr/>
          <p:nvPr/>
        </p:nvSpPr>
        <p:spPr>
          <a:xfrm rot="10800000" flipH="1">
            <a:off x="-531433" y="1254445"/>
            <a:ext cx="1231352" cy="166802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7" name="Google Shape;567;p22"/>
          <p:cNvGrpSpPr/>
          <p:nvPr/>
        </p:nvGrpSpPr>
        <p:grpSpPr>
          <a:xfrm flipH="1">
            <a:off x="11336983" y="6186135"/>
            <a:ext cx="708644" cy="569367"/>
            <a:chOff x="4649450" y="3527425"/>
            <a:chExt cx="1224050" cy="983475"/>
          </a:xfrm>
        </p:grpSpPr>
        <p:sp>
          <p:nvSpPr>
            <p:cNvPr id="568" name="Google Shape;568;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2"/>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1" name="Google Shape;571;p22"/>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72" name="Google Shape;572;p22"/>
          <p:cNvSpPr txBox="1">
            <a:spLocks noGrp="1"/>
          </p:cNvSpPr>
          <p:nvPr>
            <p:ph type="subTitle" idx="1"/>
          </p:nvPr>
        </p:nvSpPr>
        <p:spPr>
          <a:xfrm>
            <a:off x="1058456"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3" name="Google Shape;573;p22"/>
          <p:cNvSpPr txBox="1">
            <a:spLocks noGrp="1"/>
          </p:cNvSpPr>
          <p:nvPr>
            <p:ph type="subTitle" idx="2"/>
          </p:nvPr>
        </p:nvSpPr>
        <p:spPr>
          <a:xfrm>
            <a:off x="1305856" y="5070908"/>
            <a:ext cx="224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574" name="Google Shape;574;p22"/>
          <p:cNvSpPr txBox="1">
            <a:spLocks noGrp="1"/>
          </p:cNvSpPr>
          <p:nvPr>
            <p:ph type="subTitle" idx="3"/>
          </p:nvPr>
        </p:nvSpPr>
        <p:spPr>
          <a:xfrm>
            <a:off x="3450223"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5" name="Google Shape;575;p22"/>
          <p:cNvSpPr txBox="1">
            <a:spLocks noGrp="1"/>
          </p:cNvSpPr>
          <p:nvPr>
            <p:ph type="subTitle" idx="4"/>
          </p:nvPr>
        </p:nvSpPr>
        <p:spPr>
          <a:xfrm>
            <a:off x="3697623" y="5070908"/>
            <a:ext cx="224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576" name="Google Shape;576;p22"/>
          <p:cNvSpPr txBox="1">
            <a:spLocks noGrp="1"/>
          </p:cNvSpPr>
          <p:nvPr>
            <p:ph type="subTitle" idx="5"/>
          </p:nvPr>
        </p:nvSpPr>
        <p:spPr>
          <a:xfrm>
            <a:off x="5841989"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7" name="Google Shape;577;p22"/>
          <p:cNvSpPr txBox="1">
            <a:spLocks noGrp="1"/>
          </p:cNvSpPr>
          <p:nvPr>
            <p:ph type="subTitle" idx="6"/>
          </p:nvPr>
        </p:nvSpPr>
        <p:spPr>
          <a:xfrm>
            <a:off x="6090989" y="5070908"/>
            <a:ext cx="2245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578" name="Google Shape;578;p22"/>
          <p:cNvSpPr txBox="1">
            <a:spLocks noGrp="1"/>
          </p:cNvSpPr>
          <p:nvPr>
            <p:ph type="subTitle" idx="7"/>
          </p:nvPr>
        </p:nvSpPr>
        <p:spPr>
          <a:xfrm>
            <a:off x="8238523"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9" name="Google Shape;579;p22"/>
          <p:cNvSpPr txBox="1">
            <a:spLocks noGrp="1"/>
          </p:cNvSpPr>
          <p:nvPr>
            <p:ph type="subTitle" idx="8"/>
          </p:nvPr>
        </p:nvSpPr>
        <p:spPr>
          <a:xfrm>
            <a:off x="8487523" y="5070908"/>
            <a:ext cx="2245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Tree>
    <p:extLst>
      <p:ext uri="{BB962C8B-B14F-4D97-AF65-F5344CB8AC3E}">
        <p14:creationId xmlns:p14="http://schemas.microsoft.com/office/powerpoint/2010/main" val="39979054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80"/>
        <p:cNvGrpSpPr/>
        <p:nvPr/>
      </p:nvGrpSpPr>
      <p:grpSpPr>
        <a:xfrm>
          <a:off x="0" y="0"/>
          <a:ext cx="0" cy="0"/>
          <a:chOff x="0" y="0"/>
          <a:chExt cx="0" cy="0"/>
        </a:xfrm>
      </p:grpSpPr>
      <p:sp>
        <p:nvSpPr>
          <p:cNvPr id="581" name="Google Shape;581;p23"/>
          <p:cNvSpPr txBox="1">
            <a:spLocks noGrp="1"/>
          </p:cNvSpPr>
          <p:nvPr>
            <p:ph type="subTitle" idx="1"/>
          </p:nvPr>
        </p:nvSpPr>
        <p:spPr>
          <a:xfrm>
            <a:off x="1314033" y="4337500"/>
            <a:ext cx="35356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b="0"/>
            </a:lvl2pPr>
            <a:lvl3pPr lvl="2" algn="ctr" rtl="0">
              <a:lnSpc>
                <a:spcPct val="100000"/>
              </a:lnSpc>
              <a:spcBef>
                <a:spcPts val="0"/>
              </a:spcBef>
              <a:spcAft>
                <a:spcPts val="0"/>
              </a:spcAft>
              <a:buSzPts val="1400"/>
              <a:buNone/>
              <a:defRPr sz="1867" b="0"/>
            </a:lvl3pPr>
            <a:lvl4pPr lvl="3" algn="ctr" rtl="0">
              <a:lnSpc>
                <a:spcPct val="100000"/>
              </a:lnSpc>
              <a:spcBef>
                <a:spcPts val="0"/>
              </a:spcBef>
              <a:spcAft>
                <a:spcPts val="0"/>
              </a:spcAft>
              <a:buSzPts val="1400"/>
              <a:buNone/>
              <a:defRPr sz="1867" b="0"/>
            </a:lvl4pPr>
            <a:lvl5pPr lvl="4" algn="ctr" rtl="0">
              <a:lnSpc>
                <a:spcPct val="100000"/>
              </a:lnSpc>
              <a:spcBef>
                <a:spcPts val="0"/>
              </a:spcBef>
              <a:spcAft>
                <a:spcPts val="0"/>
              </a:spcAft>
              <a:buSzPts val="1400"/>
              <a:buNone/>
              <a:defRPr sz="1867" b="0"/>
            </a:lvl5pPr>
            <a:lvl6pPr lvl="5" algn="ctr" rtl="0">
              <a:lnSpc>
                <a:spcPct val="100000"/>
              </a:lnSpc>
              <a:spcBef>
                <a:spcPts val="0"/>
              </a:spcBef>
              <a:spcAft>
                <a:spcPts val="0"/>
              </a:spcAft>
              <a:buSzPts val="1400"/>
              <a:buNone/>
              <a:defRPr sz="1867" b="0"/>
            </a:lvl6pPr>
            <a:lvl7pPr lvl="6" algn="ctr" rtl="0">
              <a:lnSpc>
                <a:spcPct val="100000"/>
              </a:lnSpc>
              <a:spcBef>
                <a:spcPts val="0"/>
              </a:spcBef>
              <a:spcAft>
                <a:spcPts val="0"/>
              </a:spcAft>
              <a:buSzPts val="1400"/>
              <a:buNone/>
              <a:defRPr sz="1867" b="0"/>
            </a:lvl7pPr>
            <a:lvl8pPr lvl="7" algn="ctr" rtl="0">
              <a:lnSpc>
                <a:spcPct val="100000"/>
              </a:lnSpc>
              <a:spcBef>
                <a:spcPts val="0"/>
              </a:spcBef>
              <a:spcAft>
                <a:spcPts val="0"/>
              </a:spcAft>
              <a:buSzPts val="1400"/>
              <a:buNone/>
              <a:defRPr sz="1867" b="0"/>
            </a:lvl8pPr>
            <a:lvl9pPr lvl="8" algn="ctr" rtl="0">
              <a:lnSpc>
                <a:spcPct val="100000"/>
              </a:lnSpc>
              <a:spcBef>
                <a:spcPts val="0"/>
              </a:spcBef>
              <a:spcAft>
                <a:spcPts val="0"/>
              </a:spcAft>
              <a:buSzPts val="1400"/>
              <a:buNone/>
              <a:defRPr sz="1867" b="0"/>
            </a:lvl9pPr>
          </a:lstStyle>
          <a:p>
            <a:endParaRPr/>
          </a:p>
        </p:txBody>
      </p:sp>
      <p:sp>
        <p:nvSpPr>
          <p:cNvPr id="582" name="Google Shape;582;p23"/>
          <p:cNvSpPr txBox="1">
            <a:spLocks noGrp="1"/>
          </p:cNvSpPr>
          <p:nvPr>
            <p:ph type="title" hasCustomPrompt="1"/>
          </p:nvPr>
        </p:nvSpPr>
        <p:spPr>
          <a:xfrm>
            <a:off x="1441817" y="3751367"/>
            <a:ext cx="3280000" cy="5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omfortaa"/>
              <a:buChar char="+"/>
              <a:defRPr sz="4800" b="1"/>
            </a:lvl1pPr>
            <a:lvl2pPr lvl="1"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2pPr>
            <a:lvl3pPr lvl="2"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3pPr>
            <a:lvl4pPr lvl="3"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4pPr>
            <a:lvl5pPr lvl="4"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5pPr>
            <a:lvl6pPr lvl="5"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6pPr>
            <a:lvl7pPr lvl="6"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7pPr>
            <a:lvl8pPr lvl="7"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8pPr>
            <a:lvl9pPr lvl="8"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9pPr>
          </a:lstStyle>
          <a:p>
            <a:r>
              <a:t>xx%</a:t>
            </a:r>
          </a:p>
        </p:txBody>
      </p:sp>
      <p:sp>
        <p:nvSpPr>
          <p:cNvPr id="583" name="Google Shape;583;p23"/>
          <p:cNvSpPr txBox="1">
            <a:spLocks noGrp="1"/>
          </p:cNvSpPr>
          <p:nvPr>
            <p:ph type="subTitle" idx="2"/>
          </p:nvPr>
        </p:nvSpPr>
        <p:spPr>
          <a:xfrm>
            <a:off x="4250600" y="2640300"/>
            <a:ext cx="36908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b="0"/>
            </a:lvl2pPr>
            <a:lvl3pPr lvl="2" algn="ctr" rtl="0">
              <a:lnSpc>
                <a:spcPct val="100000"/>
              </a:lnSpc>
              <a:spcBef>
                <a:spcPts val="0"/>
              </a:spcBef>
              <a:spcAft>
                <a:spcPts val="0"/>
              </a:spcAft>
              <a:buSzPts val="1400"/>
              <a:buNone/>
              <a:defRPr sz="1867" b="0"/>
            </a:lvl3pPr>
            <a:lvl4pPr lvl="3" algn="ctr" rtl="0">
              <a:lnSpc>
                <a:spcPct val="100000"/>
              </a:lnSpc>
              <a:spcBef>
                <a:spcPts val="0"/>
              </a:spcBef>
              <a:spcAft>
                <a:spcPts val="0"/>
              </a:spcAft>
              <a:buSzPts val="1400"/>
              <a:buNone/>
              <a:defRPr sz="1867" b="0"/>
            </a:lvl4pPr>
            <a:lvl5pPr lvl="4" algn="ctr" rtl="0">
              <a:lnSpc>
                <a:spcPct val="100000"/>
              </a:lnSpc>
              <a:spcBef>
                <a:spcPts val="0"/>
              </a:spcBef>
              <a:spcAft>
                <a:spcPts val="0"/>
              </a:spcAft>
              <a:buSzPts val="1400"/>
              <a:buNone/>
              <a:defRPr sz="1867" b="0"/>
            </a:lvl5pPr>
            <a:lvl6pPr lvl="5" algn="ctr" rtl="0">
              <a:lnSpc>
                <a:spcPct val="100000"/>
              </a:lnSpc>
              <a:spcBef>
                <a:spcPts val="0"/>
              </a:spcBef>
              <a:spcAft>
                <a:spcPts val="0"/>
              </a:spcAft>
              <a:buSzPts val="1400"/>
              <a:buNone/>
              <a:defRPr sz="1867" b="0"/>
            </a:lvl6pPr>
            <a:lvl7pPr lvl="6" algn="ctr" rtl="0">
              <a:lnSpc>
                <a:spcPct val="100000"/>
              </a:lnSpc>
              <a:spcBef>
                <a:spcPts val="0"/>
              </a:spcBef>
              <a:spcAft>
                <a:spcPts val="0"/>
              </a:spcAft>
              <a:buSzPts val="1400"/>
              <a:buNone/>
              <a:defRPr sz="1867" b="0"/>
            </a:lvl7pPr>
            <a:lvl8pPr lvl="7" algn="ctr" rtl="0">
              <a:lnSpc>
                <a:spcPct val="100000"/>
              </a:lnSpc>
              <a:spcBef>
                <a:spcPts val="0"/>
              </a:spcBef>
              <a:spcAft>
                <a:spcPts val="0"/>
              </a:spcAft>
              <a:buSzPts val="1400"/>
              <a:buNone/>
              <a:defRPr sz="1867" b="0"/>
            </a:lvl8pPr>
            <a:lvl9pPr lvl="8" algn="ctr" rtl="0">
              <a:lnSpc>
                <a:spcPct val="100000"/>
              </a:lnSpc>
              <a:spcBef>
                <a:spcPts val="0"/>
              </a:spcBef>
              <a:spcAft>
                <a:spcPts val="0"/>
              </a:spcAft>
              <a:buSzPts val="1400"/>
              <a:buNone/>
              <a:defRPr sz="1867" b="0"/>
            </a:lvl9pPr>
          </a:lstStyle>
          <a:p>
            <a:endParaRPr/>
          </a:p>
        </p:txBody>
      </p:sp>
      <p:sp>
        <p:nvSpPr>
          <p:cNvPr id="584" name="Google Shape;584;p23"/>
          <p:cNvSpPr txBox="1">
            <a:spLocks noGrp="1"/>
          </p:cNvSpPr>
          <p:nvPr>
            <p:ph type="title" idx="3" hasCustomPrompt="1"/>
          </p:nvPr>
        </p:nvSpPr>
        <p:spPr>
          <a:xfrm>
            <a:off x="4456000" y="2054300"/>
            <a:ext cx="3280000" cy="5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omfortaa"/>
              <a:buChar char="+"/>
              <a:defRPr sz="4800" b="1"/>
            </a:lvl1pPr>
            <a:lvl2pPr lvl="1"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2pPr>
            <a:lvl3pPr lvl="2"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3pPr>
            <a:lvl4pPr lvl="3"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4pPr>
            <a:lvl5pPr lvl="4"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5pPr>
            <a:lvl6pPr lvl="5"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6pPr>
            <a:lvl7pPr lvl="6"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7pPr>
            <a:lvl8pPr lvl="7"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8pPr>
            <a:lvl9pPr lvl="8"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9pPr>
          </a:lstStyle>
          <a:p>
            <a:r>
              <a:t>xx%</a:t>
            </a:r>
          </a:p>
        </p:txBody>
      </p:sp>
      <p:sp>
        <p:nvSpPr>
          <p:cNvPr id="585" name="Google Shape;585;p23"/>
          <p:cNvSpPr txBox="1">
            <a:spLocks noGrp="1"/>
          </p:cNvSpPr>
          <p:nvPr>
            <p:ph type="subTitle" idx="4"/>
          </p:nvPr>
        </p:nvSpPr>
        <p:spPr>
          <a:xfrm>
            <a:off x="7468379" y="4337500"/>
            <a:ext cx="34096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b="0"/>
            </a:lvl2pPr>
            <a:lvl3pPr lvl="2" algn="ctr" rtl="0">
              <a:lnSpc>
                <a:spcPct val="100000"/>
              </a:lnSpc>
              <a:spcBef>
                <a:spcPts val="0"/>
              </a:spcBef>
              <a:spcAft>
                <a:spcPts val="0"/>
              </a:spcAft>
              <a:buSzPts val="1400"/>
              <a:buNone/>
              <a:defRPr sz="1867" b="0"/>
            </a:lvl3pPr>
            <a:lvl4pPr lvl="3" algn="ctr" rtl="0">
              <a:lnSpc>
                <a:spcPct val="100000"/>
              </a:lnSpc>
              <a:spcBef>
                <a:spcPts val="0"/>
              </a:spcBef>
              <a:spcAft>
                <a:spcPts val="0"/>
              </a:spcAft>
              <a:buSzPts val="1400"/>
              <a:buNone/>
              <a:defRPr sz="1867" b="0"/>
            </a:lvl4pPr>
            <a:lvl5pPr lvl="4" algn="ctr" rtl="0">
              <a:lnSpc>
                <a:spcPct val="100000"/>
              </a:lnSpc>
              <a:spcBef>
                <a:spcPts val="0"/>
              </a:spcBef>
              <a:spcAft>
                <a:spcPts val="0"/>
              </a:spcAft>
              <a:buSzPts val="1400"/>
              <a:buNone/>
              <a:defRPr sz="1867" b="0"/>
            </a:lvl5pPr>
            <a:lvl6pPr lvl="5" algn="ctr" rtl="0">
              <a:lnSpc>
                <a:spcPct val="100000"/>
              </a:lnSpc>
              <a:spcBef>
                <a:spcPts val="0"/>
              </a:spcBef>
              <a:spcAft>
                <a:spcPts val="0"/>
              </a:spcAft>
              <a:buSzPts val="1400"/>
              <a:buNone/>
              <a:defRPr sz="1867" b="0"/>
            </a:lvl6pPr>
            <a:lvl7pPr lvl="6" algn="ctr" rtl="0">
              <a:lnSpc>
                <a:spcPct val="100000"/>
              </a:lnSpc>
              <a:spcBef>
                <a:spcPts val="0"/>
              </a:spcBef>
              <a:spcAft>
                <a:spcPts val="0"/>
              </a:spcAft>
              <a:buSzPts val="1400"/>
              <a:buNone/>
              <a:defRPr sz="1867" b="0"/>
            </a:lvl7pPr>
            <a:lvl8pPr lvl="7" algn="ctr" rtl="0">
              <a:lnSpc>
                <a:spcPct val="100000"/>
              </a:lnSpc>
              <a:spcBef>
                <a:spcPts val="0"/>
              </a:spcBef>
              <a:spcAft>
                <a:spcPts val="0"/>
              </a:spcAft>
              <a:buSzPts val="1400"/>
              <a:buNone/>
              <a:defRPr sz="1867" b="0"/>
            </a:lvl8pPr>
            <a:lvl9pPr lvl="8" algn="ctr" rtl="0">
              <a:lnSpc>
                <a:spcPct val="100000"/>
              </a:lnSpc>
              <a:spcBef>
                <a:spcPts val="0"/>
              </a:spcBef>
              <a:spcAft>
                <a:spcPts val="0"/>
              </a:spcAft>
              <a:buSzPts val="1400"/>
              <a:buNone/>
              <a:defRPr sz="1867" b="0"/>
            </a:lvl9pPr>
          </a:lstStyle>
          <a:p>
            <a:endParaRPr/>
          </a:p>
        </p:txBody>
      </p:sp>
      <p:sp>
        <p:nvSpPr>
          <p:cNvPr id="586" name="Google Shape;586;p23"/>
          <p:cNvSpPr txBox="1">
            <a:spLocks noGrp="1"/>
          </p:cNvSpPr>
          <p:nvPr>
            <p:ph type="title" idx="5" hasCustomPrompt="1"/>
          </p:nvPr>
        </p:nvSpPr>
        <p:spPr>
          <a:xfrm>
            <a:off x="7533183" y="3751367"/>
            <a:ext cx="3280000" cy="5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omfortaa"/>
              <a:buChar char="+"/>
              <a:defRPr sz="4800" b="1"/>
            </a:lvl1pPr>
            <a:lvl2pPr lvl="1"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2pPr>
            <a:lvl3pPr lvl="2"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3pPr>
            <a:lvl4pPr lvl="3"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4pPr>
            <a:lvl5pPr lvl="4"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5pPr>
            <a:lvl6pPr lvl="5"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6pPr>
            <a:lvl7pPr lvl="6"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7pPr>
            <a:lvl8pPr lvl="7"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8pPr>
            <a:lvl9pPr lvl="8"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9pPr>
          </a:lstStyle>
          <a:p>
            <a:r>
              <a:t>xx%</a:t>
            </a:r>
          </a:p>
        </p:txBody>
      </p:sp>
      <p:sp>
        <p:nvSpPr>
          <p:cNvPr id="587" name="Google Shape;587;p23"/>
          <p:cNvSpPr txBox="1">
            <a:spLocks noGrp="1"/>
          </p:cNvSpPr>
          <p:nvPr>
            <p:ph type="title" idx="6"/>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88" name="Google Shape;588;p23"/>
          <p:cNvSpPr/>
          <p:nvPr/>
        </p:nvSpPr>
        <p:spPr>
          <a:xfrm rot="-5400000" flipH="1">
            <a:off x="6941381" y="-771017"/>
            <a:ext cx="1693480" cy="229404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9" name="Google Shape;589;p23"/>
          <p:cNvGrpSpPr/>
          <p:nvPr/>
        </p:nvGrpSpPr>
        <p:grpSpPr>
          <a:xfrm rot="-5400000" flipH="1">
            <a:off x="8315938" y="-601268"/>
            <a:ext cx="1961908" cy="1576183"/>
            <a:chOff x="4649450" y="3527425"/>
            <a:chExt cx="1224050" cy="983475"/>
          </a:xfrm>
        </p:grpSpPr>
        <p:sp>
          <p:nvSpPr>
            <p:cNvPr id="590" name="Google Shape;590;p2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3" name="Google Shape;593;p23"/>
          <p:cNvSpPr/>
          <p:nvPr/>
        </p:nvSpPr>
        <p:spPr>
          <a:xfrm rot="-5400000" flipH="1">
            <a:off x="9328639" y="-547469"/>
            <a:ext cx="1961816" cy="26575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9707568">
            <a:off x="10656341" y="-98040"/>
            <a:ext cx="1979335" cy="39752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5" name="Google Shape;595;p23"/>
          <p:cNvGrpSpPr/>
          <p:nvPr/>
        </p:nvGrpSpPr>
        <p:grpSpPr>
          <a:xfrm rot="-5400000" flipH="1">
            <a:off x="10916700" y="-164492"/>
            <a:ext cx="1458577" cy="1171909"/>
            <a:chOff x="4649450" y="3527425"/>
            <a:chExt cx="1224050" cy="983475"/>
          </a:xfrm>
        </p:grpSpPr>
        <p:sp>
          <p:nvSpPr>
            <p:cNvPr id="596" name="Google Shape;596;p2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23"/>
          <p:cNvGrpSpPr/>
          <p:nvPr/>
        </p:nvGrpSpPr>
        <p:grpSpPr>
          <a:xfrm rot="5400000" flipH="1">
            <a:off x="-506508" y="2253677"/>
            <a:ext cx="1609347" cy="1161025"/>
            <a:chOff x="4608571" y="3501085"/>
            <a:chExt cx="1211615" cy="983475"/>
          </a:xfrm>
        </p:grpSpPr>
        <p:sp>
          <p:nvSpPr>
            <p:cNvPr id="600" name="Google Shape;600;p23"/>
            <p:cNvSpPr/>
            <p:nvPr/>
          </p:nvSpPr>
          <p:spPr>
            <a:xfrm>
              <a:off x="4608571" y="4125915"/>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3"/>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3"/>
            <p:cNvSpPr/>
            <p:nvPr/>
          </p:nvSpPr>
          <p:spPr>
            <a:xfrm>
              <a:off x="4760365" y="361206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3" name="Google Shape;603;p23"/>
          <p:cNvSpPr/>
          <p:nvPr/>
        </p:nvSpPr>
        <p:spPr>
          <a:xfrm rot="-1347752">
            <a:off x="-852837" y="3147440"/>
            <a:ext cx="2302012" cy="31183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4" name="Google Shape;604;p23"/>
          <p:cNvGrpSpPr/>
          <p:nvPr/>
        </p:nvGrpSpPr>
        <p:grpSpPr>
          <a:xfrm rot="5400000" flipH="1">
            <a:off x="1139921" y="5805703"/>
            <a:ext cx="1239392" cy="1161287"/>
            <a:chOff x="4649450" y="3527425"/>
            <a:chExt cx="1224050" cy="983475"/>
          </a:xfrm>
        </p:grpSpPr>
        <p:sp>
          <p:nvSpPr>
            <p:cNvPr id="605" name="Google Shape;605;p2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23"/>
          <p:cNvSpPr/>
          <p:nvPr/>
        </p:nvSpPr>
        <p:spPr>
          <a:xfrm rot="6294493" flipH="1">
            <a:off x="-146418" y="5232867"/>
            <a:ext cx="1703027" cy="230697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23"/>
          <p:cNvSpPr/>
          <p:nvPr/>
        </p:nvSpPr>
        <p:spPr>
          <a:xfrm rot="6152593" flipH="1">
            <a:off x="2271645" y="5309625"/>
            <a:ext cx="1922959" cy="260489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23620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20"/>
        <p:cNvGrpSpPr/>
        <p:nvPr/>
      </p:nvGrpSpPr>
      <p:grpSpPr>
        <a:xfrm>
          <a:off x="0" y="0"/>
          <a:ext cx="0" cy="0"/>
          <a:chOff x="0" y="0"/>
          <a:chExt cx="0" cy="0"/>
        </a:xfrm>
      </p:grpSpPr>
      <p:sp>
        <p:nvSpPr>
          <p:cNvPr id="821" name="Google Shape;821;p2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822" name="Google Shape;822;p2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23" name="Google Shape;823;p25"/>
          <p:cNvSpPr txBox="1">
            <a:spLocks noGrp="1"/>
          </p:cNvSpPr>
          <p:nvPr>
            <p:ph type="title"/>
          </p:nvPr>
        </p:nvSpPr>
        <p:spPr>
          <a:xfrm>
            <a:off x="6268800" y="2105633"/>
            <a:ext cx="2977200" cy="1264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4" name="Google Shape;824;p25"/>
          <p:cNvGrpSpPr/>
          <p:nvPr/>
        </p:nvGrpSpPr>
        <p:grpSpPr>
          <a:xfrm>
            <a:off x="898110" y="928367"/>
            <a:ext cx="432433" cy="5001400"/>
            <a:chOff x="673581" y="696275"/>
            <a:chExt cx="324325" cy="3751050"/>
          </a:xfrm>
        </p:grpSpPr>
        <p:grpSp>
          <p:nvGrpSpPr>
            <p:cNvPr id="825" name="Google Shape;825;p25"/>
            <p:cNvGrpSpPr/>
            <p:nvPr/>
          </p:nvGrpSpPr>
          <p:grpSpPr>
            <a:xfrm rot="-5400000">
              <a:off x="-918069" y="2531350"/>
              <a:ext cx="3751050" cy="80900"/>
              <a:chOff x="1871500" y="2227875"/>
              <a:chExt cx="3751050" cy="80900"/>
            </a:xfrm>
          </p:grpSpPr>
          <p:sp>
            <p:nvSpPr>
              <p:cNvPr id="826" name="Google Shape;826;p2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2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2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2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2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2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2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2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4" name="Google Shape;834;p2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5" name="Google Shape;835;p2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6" name="Google Shape;836;p2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7" name="Google Shape;837;p2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8" name="Google Shape;838;p2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39" name="Google Shape;839;p2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0" name="Google Shape;840;p2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1" name="Google Shape;841;p2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2" name="Google Shape;842;p2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3" name="Google Shape;843;p2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2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2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6" name="Google Shape;846;p2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7" name="Google Shape;847;p2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2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9" name="Google Shape;849;p2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2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1" name="Google Shape;851;p2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52" name="Google Shape;852;p25"/>
          <p:cNvSpPr txBox="1">
            <a:spLocks noGrp="1"/>
          </p:cNvSpPr>
          <p:nvPr>
            <p:ph type="subTitle" idx="1"/>
          </p:nvPr>
        </p:nvSpPr>
        <p:spPr>
          <a:xfrm>
            <a:off x="6268784" y="3428984"/>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853" name="Google Shape;853;p25"/>
          <p:cNvPicPr preferRelativeResize="0"/>
          <p:nvPr/>
        </p:nvPicPr>
        <p:blipFill rotWithShape="1">
          <a:blip r:embed="rId3">
            <a:alphaModFix/>
          </a:blip>
          <a:srcRect t="12766" b="6123"/>
          <a:stretch/>
        </p:blipFill>
        <p:spPr>
          <a:xfrm>
            <a:off x="9245935" y="3604269"/>
            <a:ext cx="3163132" cy="3296367"/>
          </a:xfrm>
          <a:prstGeom prst="rect">
            <a:avLst/>
          </a:prstGeom>
          <a:noFill/>
          <a:ln>
            <a:noFill/>
          </a:ln>
        </p:spPr>
      </p:pic>
      <p:pic>
        <p:nvPicPr>
          <p:cNvPr id="854" name="Google Shape;854;p25"/>
          <p:cNvPicPr preferRelativeResize="0"/>
          <p:nvPr/>
        </p:nvPicPr>
        <p:blipFill>
          <a:blip r:embed="rId4">
            <a:alphaModFix/>
          </a:blip>
          <a:stretch>
            <a:fillRect/>
          </a:stretch>
        </p:blipFill>
        <p:spPr>
          <a:xfrm rot="9934801" flipH="1">
            <a:off x="1562359" y="596492"/>
            <a:ext cx="1934453" cy="1864848"/>
          </a:xfrm>
          <a:prstGeom prst="rect">
            <a:avLst/>
          </a:prstGeom>
          <a:noFill/>
          <a:ln>
            <a:noFill/>
          </a:ln>
        </p:spPr>
      </p:pic>
      <p:pic>
        <p:nvPicPr>
          <p:cNvPr id="855" name="Google Shape;855;p25"/>
          <p:cNvPicPr preferRelativeResize="0"/>
          <p:nvPr/>
        </p:nvPicPr>
        <p:blipFill rotWithShape="1">
          <a:blip r:embed="rId5">
            <a:alphaModFix/>
          </a:blip>
          <a:srcRect l="7356" t="18064" r="10817" b="27209"/>
          <a:stretch/>
        </p:blipFill>
        <p:spPr>
          <a:xfrm>
            <a:off x="9370302" y="877486"/>
            <a:ext cx="2024335" cy="1264067"/>
          </a:xfrm>
          <a:prstGeom prst="rect">
            <a:avLst/>
          </a:prstGeom>
          <a:noFill/>
          <a:ln>
            <a:noFill/>
          </a:ln>
        </p:spPr>
      </p:pic>
    </p:spTree>
    <p:extLst>
      <p:ext uri="{BB962C8B-B14F-4D97-AF65-F5344CB8AC3E}">
        <p14:creationId xmlns:p14="http://schemas.microsoft.com/office/powerpoint/2010/main" val="9027831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10"/>
        <p:cNvGrpSpPr/>
        <p:nvPr/>
      </p:nvGrpSpPr>
      <p:grpSpPr>
        <a:xfrm>
          <a:off x="0" y="0"/>
          <a:ext cx="0" cy="0"/>
          <a:chOff x="0" y="0"/>
          <a:chExt cx="0" cy="0"/>
        </a:xfrm>
      </p:grpSpPr>
      <p:sp>
        <p:nvSpPr>
          <p:cNvPr id="611" name="Google Shape;611;p24"/>
          <p:cNvSpPr/>
          <p:nvPr/>
        </p:nvSpPr>
        <p:spPr>
          <a:xfrm rot="-10023347" flipH="1">
            <a:off x="-463556" y="1887746"/>
            <a:ext cx="1359880" cy="18421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4"/>
          <p:cNvSpPr txBox="1">
            <a:spLocks noGrp="1"/>
          </p:cNvSpPr>
          <p:nvPr>
            <p:ph type="subTitle" idx="1"/>
          </p:nvPr>
        </p:nvSpPr>
        <p:spPr>
          <a:xfrm>
            <a:off x="1101900" y="2571533"/>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3" name="Google Shape;613;p24"/>
          <p:cNvSpPr txBox="1">
            <a:spLocks noGrp="1"/>
          </p:cNvSpPr>
          <p:nvPr>
            <p:ph type="subTitle" idx="2"/>
          </p:nvPr>
        </p:nvSpPr>
        <p:spPr>
          <a:xfrm>
            <a:off x="1270500" y="3106551"/>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14" name="Google Shape;614;p24"/>
          <p:cNvSpPr txBox="1">
            <a:spLocks noGrp="1"/>
          </p:cNvSpPr>
          <p:nvPr>
            <p:ph type="subTitle" idx="3"/>
          </p:nvPr>
        </p:nvSpPr>
        <p:spPr>
          <a:xfrm>
            <a:off x="4508609" y="2571533"/>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5" name="Google Shape;615;p24"/>
          <p:cNvSpPr txBox="1">
            <a:spLocks noGrp="1"/>
          </p:cNvSpPr>
          <p:nvPr>
            <p:ph type="subTitle" idx="4"/>
          </p:nvPr>
        </p:nvSpPr>
        <p:spPr>
          <a:xfrm>
            <a:off x="4677209" y="3106551"/>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16" name="Google Shape;616;p24"/>
          <p:cNvSpPr txBox="1">
            <a:spLocks noGrp="1"/>
          </p:cNvSpPr>
          <p:nvPr>
            <p:ph type="subTitle" idx="5"/>
          </p:nvPr>
        </p:nvSpPr>
        <p:spPr>
          <a:xfrm>
            <a:off x="7915303" y="2571533"/>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7" name="Google Shape;617;p24"/>
          <p:cNvSpPr txBox="1">
            <a:spLocks noGrp="1"/>
          </p:cNvSpPr>
          <p:nvPr>
            <p:ph type="subTitle" idx="6"/>
          </p:nvPr>
        </p:nvSpPr>
        <p:spPr>
          <a:xfrm>
            <a:off x="8083903" y="3106551"/>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18" name="Google Shape;618;p24"/>
          <p:cNvSpPr txBox="1">
            <a:spLocks noGrp="1"/>
          </p:cNvSpPr>
          <p:nvPr>
            <p:ph type="subTitle" idx="7"/>
          </p:nvPr>
        </p:nvSpPr>
        <p:spPr>
          <a:xfrm>
            <a:off x="1101900" y="4702400"/>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9" name="Google Shape;619;p24"/>
          <p:cNvSpPr txBox="1">
            <a:spLocks noGrp="1"/>
          </p:cNvSpPr>
          <p:nvPr>
            <p:ph type="subTitle" idx="8"/>
          </p:nvPr>
        </p:nvSpPr>
        <p:spPr>
          <a:xfrm>
            <a:off x="1270500" y="5235367"/>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20" name="Google Shape;620;p24"/>
          <p:cNvSpPr txBox="1">
            <a:spLocks noGrp="1"/>
          </p:cNvSpPr>
          <p:nvPr>
            <p:ph type="subTitle" idx="9"/>
          </p:nvPr>
        </p:nvSpPr>
        <p:spPr>
          <a:xfrm>
            <a:off x="4508609" y="4702400"/>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1" name="Google Shape;621;p24"/>
          <p:cNvSpPr txBox="1">
            <a:spLocks noGrp="1"/>
          </p:cNvSpPr>
          <p:nvPr>
            <p:ph type="subTitle" idx="13"/>
          </p:nvPr>
        </p:nvSpPr>
        <p:spPr>
          <a:xfrm>
            <a:off x="4677209" y="5235367"/>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22" name="Google Shape;622;p24"/>
          <p:cNvSpPr txBox="1">
            <a:spLocks noGrp="1"/>
          </p:cNvSpPr>
          <p:nvPr>
            <p:ph type="subTitle" idx="14"/>
          </p:nvPr>
        </p:nvSpPr>
        <p:spPr>
          <a:xfrm>
            <a:off x="7915303" y="4702400"/>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3" name="Google Shape;623;p24"/>
          <p:cNvSpPr txBox="1">
            <a:spLocks noGrp="1"/>
          </p:cNvSpPr>
          <p:nvPr>
            <p:ph type="subTitle" idx="15"/>
          </p:nvPr>
        </p:nvSpPr>
        <p:spPr>
          <a:xfrm>
            <a:off x="8083903" y="5235367"/>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grpSp>
        <p:nvGrpSpPr>
          <p:cNvPr id="624" name="Google Shape;624;p24"/>
          <p:cNvGrpSpPr/>
          <p:nvPr/>
        </p:nvGrpSpPr>
        <p:grpSpPr>
          <a:xfrm rot="10800000" flipH="1">
            <a:off x="8625957" y="21994"/>
            <a:ext cx="591131" cy="590549"/>
            <a:chOff x="4887569" y="4595026"/>
            <a:chExt cx="381145" cy="381032"/>
          </a:xfrm>
        </p:grpSpPr>
        <p:sp>
          <p:nvSpPr>
            <p:cNvPr id="625" name="Google Shape;625;p2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6" name="Google Shape;626;p2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7" name="Google Shape;627;p2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8" name="Google Shape;628;p2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9" name="Google Shape;629;p2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0" name="Google Shape;630;p2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1" name="Google Shape;631;p2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2" name="Google Shape;632;p2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3" name="Google Shape;633;p2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4" name="Google Shape;634;p2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5" name="Google Shape;635;p2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6" name="Google Shape;636;p2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7" name="Google Shape;637;p2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8" name="Google Shape;638;p2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9" name="Google Shape;639;p2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0" name="Google Shape;640;p2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1" name="Google Shape;641;p2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2" name="Google Shape;642;p2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3" name="Google Shape;643;p2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4" name="Google Shape;644;p2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5" name="Google Shape;645;p2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646" name="Google Shape;646;p24"/>
          <p:cNvSpPr/>
          <p:nvPr/>
        </p:nvSpPr>
        <p:spPr>
          <a:xfrm rot="9549727">
            <a:off x="10903609" y="2066046"/>
            <a:ext cx="1707635" cy="23132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7" name="Google Shape;647;p24"/>
          <p:cNvGrpSpPr/>
          <p:nvPr/>
        </p:nvGrpSpPr>
        <p:grpSpPr>
          <a:xfrm rot="8310808">
            <a:off x="10930847" y="1071391"/>
            <a:ext cx="1679755" cy="1349517"/>
            <a:chOff x="4649450" y="3527425"/>
            <a:chExt cx="1224050" cy="983475"/>
          </a:xfrm>
        </p:grpSpPr>
        <p:sp>
          <p:nvSpPr>
            <p:cNvPr id="648" name="Google Shape;648;p2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1" name="Google Shape;651;p24"/>
          <p:cNvSpPr/>
          <p:nvPr/>
        </p:nvSpPr>
        <p:spPr>
          <a:xfrm rot="10800000">
            <a:off x="10844476" y="-205431"/>
            <a:ext cx="1449925" cy="196424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4"/>
          <p:cNvSpPr/>
          <p:nvPr/>
        </p:nvSpPr>
        <p:spPr>
          <a:xfrm rot="4108836">
            <a:off x="173477" y="-706417"/>
            <a:ext cx="1114451" cy="173496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3" name="Google Shape;653;p24"/>
          <p:cNvGrpSpPr/>
          <p:nvPr/>
        </p:nvGrpSpPr>
        <p:grpSpPr>
          <a:xfrm rot="10800000" flipH="1">
            <a:off x="-407054" y="1190969"/>
            <a:ext cx="1246899" cy="1001833"/>
            <a:chOff x="4649450" y="3527425"/>
            <a:chExt cx="1224050" cy="983475"/>
          </a:xfrm>
        </p:grpSpPr>
        <p:sp>
          <p:nvSpPr>
            <p:cNvPr id="654" name="Google Shape;654;p2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4"/>
          <p:cNvSpPr/>
          <p:nvPr/>
        </p:nvSpPr>
        <p:spPr>
          <a:xfrm rot="10492658" flipH="1">
            <a:off x="-251025" y="39204"/>
            <a:ext cx="934831" cy="126634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8" name="Google Shape;658;p24"/>
          <p:cNvGrpSpPr/>
          <p:nvPr/>
        </p:nvGrpSpPr>
        <p:grpSpPr>
          <a:xfrm rot="10800000">
            <a:off x="9516794" y="-144643"/>
            <a:ext cx="1161868" cy="789403"/>
            <a:chOff x="4649450" y="3527425"/>
            <a:chExt cx="1224050" cy="983475"/>
          </a:xfrm>
        </p:grpSpPr>
        <p:sp>
          <p:nvSpPr>
            <p:cNvPr id="659" name="Google Shape;659;p2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2" name="Google Shape;662;p24"/>
          <p:cNvSpPr txBox="1">
            <a:spLocks noGrp="1"/>
          </p:cNvSpPr>
          <p:nvPr>
            <p:ph type="title"/>
          </p:nvPr>
        </p:nvSpPr>
        <p:spPr>
          <a:xfrm>
            <a:off x="1038000" y="603767"/>
            <a:ext cx="7672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663" name="Google Shape;663;p24"/>
          <p:cNvSpPr/>
          <p:nvPr/>
        </p:nvSpPr>
        <p:spPr>
          <a:xfrm rot="-5400000" flipH="1">
            <a:off x="10585912" y="-662308"/>
            <a:ext cx="1066305" cy="176699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55397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 Title and two columns 3">
  <p:cSld name=" Title and two columns 3">
    <p:spTree>
      <p:nvGrpSpPr>
        <p:cNvPr id="1" name="Shape 664"/>
        <p:cNvGrpSpPr/>
        <p:nvPr/>
      </p:nvGrpSpPr>
      <p:grpSpPr>
        <a:xfrm>
          <a:off x="0" y="0"/>
          <a:ext cx="0" cy="0"/>
          <a:chOff x="0" y="0"/>
          <a:chExt cx="0" cy="0"/>
        </a:xfrm>
      </p:grpSpPr>
      <p:sp>
        <p:nvSpPr>
          <p:cNvPr id="665" name="Google Shape;665;p25"/>
          <p:cNvSpPr txBox="1">
            <a:spLocks noGrp="1"/>
          </p:cNvSpPr>
          <p:nvPr>
            <p:ph type="subTitle" idx="1"/>
          </p:nvPr>
        </p:nvSpPr>
        <p:spPr>
          <a:xfrm>
            <a:off x="2012100" y="436538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6" name="Google Shape;666;p25"/>
          <p:cNvSpPr txBox="1">
            <a:spLocks noGrp="1"/>
          </p:cNvSpPr>
          <p:nvPr>
            <p:ph type="subTitle" idx="2"/>
          </p:nvPr>
        </p:nvSpPr>
        <p:spPr>
          <a:xfrm>
            <a:off x="2460700" y="4891347"/>
            <a:ext cx="3174800" cy="10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67" name="Google Shape;667;p25"/>
          <p:cNvSpPr txBox="1">
            <a:spLocks noGrp="1"/>
          </p:cNvSpPr>
          <p:nvPr>
            <p:ph type="subTitle" idx="3"/>
          </p:nvPr>
        </p:nvSpPr>
        <p:spPr>
          <a:xfrm>
            <a:off x="6084100" y="436538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8" name="Google Shape;668;p25"/>
          <p:cNvSpPr txBox="1">
            <a:spLocks noGrp="1"/>
          </p:cNvSpPr>
          <p:nvPr>
            <p:ph type="subTitle" idx="4"/>
          </p:nvPr>
        </p:nvSpPr>
        <p:spPr>
          <a:xfrm>
            <a:off x="6532700" y="4901213"/>
            <a:ext cx="3174800" cy="10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69" name="Google Shape;669;p25"/>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670" name="Google Shape;670;p25"/>
          <p:cNvSpPr/>
          <p:nvPr/>
        </p:nvSpPr>
        <p:spPr>
          <a:xfrm rot="6409374" flipH="1">
            <a:off x="1785428" y="5492621"/>
            <a:ext cx="1099792" cy="212161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1" name="Google Shape;671;p25"/>
          <p:cNvGrpSpPr/>
          <p:nvPr/>
        </p:nvGrpSpPr>
        <p:grpSpPr>
          <a:xfrm rot="-5400000" flipH="1">
            <a:off x="11509526" y="1152311"/>
            <a:ext cx="956177" cy="787829"/>
            <a:chOff x="4626556" y="3501085"/>
            <a:chExt cx="1193630" cy="983475"/>
          </a:xfrm>
        </p:grpSpPr>
        <p:sp>
          <p:nvSpPr>
            <p:cNvPr id="672" name="Google Shape;672;p25"/>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5"/>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5"/>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5" name="Google Shape;675;p25"/>
          <p:cNvGrpSpPr/>
          <p:nvPr/>
        </p:nvGrpSpPr>
        <p:grpSpPr>
          <a:xfrm rot="5400000" flipH="1">
            <a:off x="536105" y="6097122"/>
            <a:ext cx="1273991" cy="1023601"/>
            <a:chOff x="4649450" y="3527425"/>
            <a:chExt cx="1224050" cy="983475"/>
          </a:xfrm>
        </p:grpSpPr>
        <p:sp>
          <p:nvSpPr>
            <p:cNvPr id="676" name="Google Shape;676;p2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25"/>
          <p:cNvSpPr/>
          <p:nvPr/>
        </p:nvSpPr>
        <p:spPr>
          <a:xfrm rot="-857734">
            <a:off x="-254529" y="4211609"/>
            <a:ext cx="1237657" cy="237521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5"/>
          <p:cNvSpPr/>
          <p:nvPr/>
        </p:nvSpPr>
        <p:spPr>
          <a:xfrm rot="10800000">
            <a:off x="11312686" y="-67109"/>
            <a:ext cx="1094556" cy="14827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1" name="Google Shape;681;p25"/>
          <p:cNvGrpSpPr/>
          <p:nvPr/>
        </p:nvGrpSpPr>
        <p:grpSpPr>
          <a:xfrm rot="-5400000" flipH="1">
            <a:off x="10650770" y="-42832"/>
            <a:ext cx="796285" cy="639783"/>
            <a:chOff x="4649450" y="3527425"/>
            <a:chExt cx="1224050" cy="983475"/>
          </a:xfrm>
        </p:grpSpPr>
        <p:sp>
          <p:nvSpPr>
            <p:cNvPr id="682" name="Google Shape;682;p2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5400000" flipH="1">
            <a:off x="11124452" y="-244199"/>
            <a:ext cx="809765" cy="109693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5400000" flipH="1">
            <a:off x="9644075" y="-603696"/>
            <a:ext cx="1177823" cy="159551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5"/>
          <p:cNvSpPr/>
          <p:nvPr/>
        </p:nvSpPr>
        <p:spPr>
          <a:xfrm rot="2163013" flipH="1">
            <a:off x="11311329" y="5114753"/>
            <a:ext cx="1352583" cy="183225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5"/>
          <p:cNvSpPr/>
          <p:nvPr/>
        </p:nvSpPr>
        <p:spPr>
          <a:xfrm rot="202934" flipH="1">
            <a:off x="10447735" y="4698105"/>
            <a:ext cx="1522263" cy="250828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25"/>
          <p:cNvSpPr/>
          <p:nvPr/>
        </p:nvSpPr>
        <p:spPr>
          <a:xfrm rot="3489563" flipH="1">
            <a:off x="-82298" y="5572484"/>
            <a:ext cx="1099763" cy="148977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96641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One-column text 3">
  <p:cSld name="One-column text 3">
    <p:spTree>
      <p:nvGrpSpPr>
        <p:cNvPr id="1" name="Shape 690"/>
        <p:cNvGrpSpPr/>
        <p:nvPr/>
      </p:nvGrpSpPr>
      <p:grpSpPr>
        <a:xfrm>
          <a:off x="0" y="0"/>
          <a:ext cx="0" cy="0"/>
          <a:chOff x="0" y="0"/>
          <a:chExt cx="0" cy="0"/>
        </a:xfrm>
      </p:grpSpPr>
      <p:sp>
        <p:nvSpPr>
          <p:cNvPr id="691" name="Google Shape;691;p26"/>
          <p:cNvSpPr txBox="1">
            <a:spLocks noGrp="1"/>
          </p:cNvSpPr>
          <p:nvPr>
            <p:ph type="body" idx="1"/>
          </p:nvPr>
        </p:nvSpPr>
        <p:spPr>
          <a:xfrm>
            <a:off x="1169167" y="3183500"/>
            <a:ext cx="3572400" cy="193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
        <p:nvSpPr>
          <p:cNvPr id="692" name="Google Shape;692;p26"/>
          <p:cNvSpPr txBox="1">
            <a:spLocks noGrp="1"/>
          </p:cNvSpPr>
          <p:nvPr>
            <p:ph type="title"/>
          </p:nvPr>
        </p:nvSpPr>
        <p:spPr>
          <a:xfrm>
            <a:off x="1169167" y="2376133"/>
            <a:ext cx="371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3" name="Google Shape;693;p26"/>
          <p:cNvSpPr/>
          <p:nvPr/>
        </p:nvSpPr>
        <p:spPr>
          <a:xfrm rot="924198" flipH="1">
            <a:off x="11250214" y="2268028"/>
            <a:ext cx="2312729" cy="31328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4" name="Google Shape;694;p26"/>
          <p:cNvGrpSpPr/>
          <p:nvPr/>
        </p:nvGrpSpPr>
        <p:grpSpPr>
          <a:xfrm rot="10800000" flipH="1">
            <a:off x="1032909" y="-312383"/>
            <a:ext cx="1359147" cy="1141749"/>
            <a:chOff x="4649450" y="3501085"/>
            <a:chExt cx="1170736" cy="983475"/>
          </a:xfrm>
        </p:grpSpPr>
        <p:sp>
          <p:nvSpPr>
            <p:cNvPr id="695" name="Google Shape;695;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6"/>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8" name="Google Shape;698;p26"/>
          <p:cNvGrpSpPr/>
          <p:nvPr/>
        </p:nvGrpSpPr>
        <p:grpSpPr>
          <a:xfrm flipH="1">
            <a:off x="11530021" y="4959187"/>
            <a:ext cx="1634188" cy="1313005"/>
            <a:chOff x="4649450" y="3527425"/>
            <a:chExt cx="1224050" cy="983475"/>
          </a:xfrm>
        </p:grpSpPr>
        <p:sp>
          <p:nvSpPr>
            <p:cNvPr id="699" name="Google Shape;699;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26"/>
          <p:cNvSpPr/>
          <p:nvPr/>
        </p:nvSpPr>
        <p:spPr>
          <a:xfrm flipH="1">
            <a:off x="10781324" y="5115909"/>
            <a:ext cx="1410672" cy="19109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26"/>
          <p:cNvSpPr/>
          <p:nvPr/>
        </p:nvSpPr>
        <p:spPr>
          <a:xfrm rot="-6715039">
            <a:off x="9832628" y="5769855"/>
            <a:ext cx="1601352" cy="216936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5400000">
            <a:off x="-35923" y="-462706"/>
            <a:ext cx="1586324" cy="214888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800000" flipH="1">
            <a:off x="-121205" y="1598941"/>
            <a:ext cx="1153871" cy="927089"/>
            <a:chOff x="4649450" y="3527425"/>
            <a:chExt cx="1224050" cy="983475"/>
          </a:xfrm>
        </p:grpSpPr>
        <p:sp>
          <p:nvSpPr>
            <p:cNvPr id="706" name="Google Shape;706;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9" name="Google Shape;709;p26"/>
          <p:cNvSpPr/>
          <p:nvPr/>
        </p:nvSpPr>
        <p:spPr>
          <a:xfrm rot="10800000" flipH="1">
            <a:off x="-365739" y="296030"/>
            <a:ext cx="1173560" cy="158974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26"/>
          <p:cNvSpPr/>
          <p:nvPr/>
        </p:nvSpPr>
        <p:spPr>
          <a:xfrm rot="10800000" flipH="1">
            <a:off x="-632478" y="2052185"/>
            <a:ext cx="1707060" cy="23124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1" name="Google Shape;711;p26"/>
          <p:cNvGrpSpPr/>
          <p:nvPr/>
        </p:nvGrpSpPr>
        <p:grpSpPr>
          <a:xfrm flipH="1">
            <a:off x="11445425" y="6294808"/>
            <a:ext cx="928809" cy="746261"/>
            <a:chOff x="4649450" y="3527425"/>
            <a:chExt cx="1224050" cy="983475"/>
          </a:xfrm>
        </p:grpSpPr>
        <p:sp>
          <p:nvSpPr>
            <p:cNvPr id="712" name="Google Shape;712;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6"/>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60219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One-column text 4">
  <p:cSld name="One-column text 4">
    <p:spTree>
      <p:nvGrpSpPr>
        <p:cNvPr id="1" name="Shape 715"/>
        <p:cNvGrpSpPr/>
        <p:nvPr/>
      </p:nvGrpSpPr>
      <p:grpSpPr>
        <a:xfrm>
          <a:off x="0" y="0"/>
          <a:ext cx="0" cy="0"/>
          <a:chOff x="0" y="0"/>
          <a:chExt cx="0" cy="0"/>
        </a:xfrm>
      </p:grpSpPr>
      <p:sp>
        <p:nvSpPr>
          <p:cNvPr id="716" name="Google Shape;716;p27"/>
          <p:cNvSpPr txBox="1">
            <a:spLocks noGrp="1"/>
          </p:cNvSpPr>
          <p:nvPr>
            <p:ph type="body" idx="1"/>
          </p:nvPr>
        </p:nvSpPr>
        <p:spPr>
          <a:xfrm>
            <a:off x="7300033" y="3183500"/>
            <a:ext cx="3573600" cy="19324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Font typeface="Montserrat"/>
              <a:buChar char="●"/>
              <a:defRPr/>
            </a:lvl1pPr>
            <a:lvl2pPr marL="1219170" lvl="1" indent="-423323" algn="r" rtl="0">
              <a:spcBef>
                <a:spcPts val="0"/>
              </a:spcBef>
              <a:spcAft>
                <a:spcPts val="0"/>
              </a:spcAft>
              <a:buSzPts val="1400"/>
              <a:buFont typeface="Montserrat"/>
              <a:buChar char="○"/>
              <a:defRPr/>
            </a:lvl2pPr>
            <a:lvl3pPr marL="1828754" lvl="2" indent="-423323" algn="r" rtl="0">
              <a:spcBef>
                <a:spcPts val="0"/>
              </a:spcBef>
              <a:spcAft>
                <a:spcPts val="0"/>
              </a:spcAft>
              <a:buSzPts val="1400"/>
              <a:buFont typeface="Montserrat"/>
              <a:buChar char="■"/>
              <a:defRPr/>
            </a:lvl3pPr>
            <a:lvl4pPr marL="2438339" lvl="3" indent="-423323" algn="r" rtl="0">
              <a:spcBef>
                <a:spcPts val="0"/>
              </a:spcBef>
              <a:spcAft>
                <a:spcPts val="0"/>
              </a:spcAft>
              <a:buSzPts val="1400"/>
              <a:buFont typeface="Montserrat"/>
              <a:buChar char="●"/>
              <a:defRPr/>
            </a:lvl4pPr>
            <a:lvl5pPr marL="3047924" lvl="4" indent="-423323" algn="r" rtl="0">
              <a:spcBef>
                <a:spcPts val="0"/>
              </a:spcBef>
              <a:spcAft>
                <a:spcPts val="0"/>
              </a:spcAft>
              <a:buSzPts val="1400"/>
              <a:buFont typeface="Montserrat"/>
              <a:buChar char="○"/>
              <a:defRPr/>
            </a:lvl5pPr>
            <a:lvl6pPr marL="3657509" lvl="5" indent="-423323" algn="r" rtl="0">
              <a:spcBef>
                <a:spcPts val="0"/>
              </a:spcBef>
              <a:spcAft>
                <a:spcPts val="0"/>
              </a:spcAft>
              <a:buSzPts val="1400"/>
              <a:buFont typeface="Montserrat"/>
              <a:buChar char="■"/>
              <a:defRPr/>
            </a:lvl6pPr>
            <a:lvl7pPr marL="4267093" lvl="6" indent="-423323" algn="r" rtl="0">
              <a:spcBef>
                <a:spcPts val="0"/>
              </a:spcBef>
              <a:spcAft>
                <a:spcPts val="0"/>
              </a:spcAft>
              <a:buSzPts val="1400"/>
              <a:buFont typeface="Montserrat"/>
              <a:buChar char="●"/>
              <a:defRPr/>
            </a:lvl7pPr>
            <a:lvl8pPr marL="4876678" lvl="7" indent="-423323" algn="r" rtl="0">
              <a:spcBef>
                <a:spcPts val="0"/>
              </a:spcBef>
              <a:spcAft>
                <a:spcPts val="0"/>
              </a:spcAft>
              <a:buSzPts val="1400"/>
              <a:buFont typeface="Montserrat"/>
              <a:buChar char="○"/>
              <a:defRPr/>
            </a:lvl8pPr>
            <a:lvl9pPr marL="5486263" lvl="8" indent="-423323" algn="r" rtl="0">
              <a:spcBef>
                <a:spcPts val="0"/>
              </a:spcBef>
              <a:spcAft>
                <a:spcPts val="0"/>
              </a:spcAft>
              <a:buSzPts val="1400"/>
              <a:buFont typeface="Montserrat"/>
              <a:buChar char="■"/>
              <a:defRPr/>
            </a:lvl9pPr>
          </a:lstStyle>
          <a:p>
            <a:endParaRPr/>
          </a:p>
        </p:txBody>
      </p:sp>
      <p:sp>
        <p:nvSpPr>
          <p:cNvPr id="717" name="Google Shape;717;p27"/>
          <p:cNvSpPr txBox="1">
            <a:spLocks noGrp="1"/>
          </p:cNvSpPr>
          <p:nvPr>
            <p:ph type="title"/>
          </p:nvPr>
        </p:nvSpPr>
        <p:spPr>
          <a:xfrm>
            <a:off x="7163567" y="2382067"/>
            <a:ext cx="37100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718" name="Google Shape;718;p27"/>
          <p:cNvSpPr/>
          <p:nvPr/>
        </p:nvSpPr>
        <p:spPr>
          <a:xfrm rot="-924198">
            <a:off x="-806082" y="2064828"/>
            <a:ext cx="2312729" cy="31328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9" name="Google Shape;719;p27"/>
          <p:cNvGrpSpPr/>
          <p:nvPr/>
        </p:nvGrpSpPr>
        <p:grpSpPr>
          <a:xfrm rot="10800000">
            <a:off x="9998539" y="-312383"/>
            <a:ext cx="1359147" cy="1141749"/>
            <a:chOff x="4649450" y="3501085"/>
            <a:chExt cx="1170736" cy="983475"/>
          </a:xfrm>
        </p:grpSpPr>
        <p:sp>
          <p:nvSpPr>
            <p:cNvPr id="720" name="Google Shape;720;p2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a:off x="-773614" y="4755987"/>
            <a:ext cx="1634188" cy="1313005"/>
            <a:chOff x="4649450" y="3527425"/>
            <a:chExt cx="1224050" cy="983475"/>
          </a:xfrm>
        </p:grpSpPr>
        <p:sp>
          <p:nvSpPr>
            <p:cNvPr id="724" name="Google Shape;724;p2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7" name="Google Shape;727;p27"/>
          <p:cNvSpPr/>
          <p:nvPr/>
        </p:nvSpPr>
        <p:spPr>
          <a:xfrm>
            <a:off x="-241500" y="5130143"/>
            <a:ext cx="1410672" cy="19109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27"/>
          <p:cNvSpPr/>
          <p:nvPr/>
        </p:nvSpPr>
        <p:spPr>
          <a:xfrm rot="6715039" flipH="1">
            <a:off x="504481" y="5583255"/>
            <a:ext cx="1601352" cy="216936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27"/>
          <p:cNvSpPr/>
          <p:nvPr/>
        </p:nvSpPr>
        <p:spPr>
          <a:xfrm rot="-5400000" flipH="1">
            <a:off x="10840194" y="-462706"/>
            <a:ext cx="1586324" cy="214888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27"/>
          <p:cNvSpPr/>
          <p:nvPr/>
        </p:nvSpPr>
        <p:spPr>
          <a:xfrm rot="10800000">
            <a:off x="11582772" y="296030"/>
            <a:ext cx="1173560" cy="158974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9703309">
            <a:off x="11193119" y="2234210"/>
            <a:ext cx="1707048" cy="23124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10800000">
            <a:off x="11357929" y="1598941"/>
            <a:ext cx="1153871" cy="927089"/>
            <a:chOff x="4649450" y="3527425"/>
            <a:chExt cx="1224050" cy="983475"/>
          </a:xfrm>
        </p:grpSpPr>
        <p:sp>
          <p:nvSpPr>
            <p:cNvPr id="733" name="Google Shape;733;p2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04318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 Thanks ">
  <p:cSld name=" Thanks ">
    <p:spTree>
      <p:nvGrpSpPr>
        <p:cNvPr id="1" name="Shape 736"/>
        <p:cNvGrpSpPr/>
        <p:nvPr/>
      </p:nvGrpSpPr>
      <p:grpSpPr>
        <a:xfrm>
          <a:off x="0" y="0"/>
          <a:ext cx="0" cy="0"/>
          <a:chOff x="0" y="0"/>
          <a:chExt cx="0" cy="0"/>
        </a:xfrm>
      </p:grpSpPr>
      <p:sp>
        <p:nvSpPr>
          <p:cNvPr id="737" name="Google Shape;737;p28"/>
          <p:cNvSpPr txBox="1">
            <a:spLocks noGrp="1"/>
          </p:cNvSpPr>
          <p:nvPr>
            <p:ph type="ctrTitle"/>
          </p:nvPr>
        </p:nvSpPr>
        <p:spPr>
          <a:xfrm>
            <a:off x="2456000" y="1196133"/>
            <a:ext cx="7280000" cy="12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738" name="Google Shape;738;p28"/>
          <p:cNvSpPr txBox="1">
            <a:spLocks noGrp="1"/>
          </p:cNvSpPr>
          <p:nvPr>
            <p:ph type="body" idx="1"/>
          </p:nvPr>
        </p:nvSpPr>
        <p:spPr>
          <a:xfrm>
            <a:off x="3812600" y="3488600"/>
            <a:ext cx="4566800" cy="129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9" name="Google Shape;739;p28"/>
          <p:cNvSpPr txBox="1"/>
          <p:nvPr/>
        </p:nvSpPr>
        <p:spPr>
          <a:xfrm>
            <a:off x="3779000" y="4952267"/>
            <a:ext cx="46340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1467">
                <a:solidFill>
                  <a:schemeClr val="dk1"/>
                </a:solidFill>
                <a:latin typeface="Comfortaa"/>
                <a:ea typeface="Comfortaa"/>
                <a:cs typeface="Comfortaa"/>
                <a:sym typeface="Comfortaa"/>
              </a:rPr>
              <a:t>CREDITS: This presentation template was created by </a:t>
            </a:r>
            <a:r>
              <a:rPr lang="en" sz="1467" b="1">
                <a:solidFill>
                  <a:schemeClr val="dk1"/>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467">
                <a:solidFill>
                  <a:schemeClr val="dk1"/>
                </a:solidFill>
                <a:latin typeface="Comfortaa"/>
                <a:ea typeface="Comfortaa"/>
                <a:cs typeface="Comfortaa"/>
                <a:sym typeface="Comfortaa"/>
              </a:rPr>
              <a:t>, including icons by </a:t>
            </a:r>
            <a:r>
              <a:rPr lang="en" sz="1467" b="1">
                <a:solidFill>
                  <a:schemeClr val="dk1"/>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467">
                <a:solidFill>
                  <a:schemeClr val="dk1"/>
                </a:solidFill>
                <a:latin typeface="Comfortaa"/>
                <a:ea typeface="Comfortaa"/>
                <a:cs typeface="Comfortaa"/>
                <a:sym typeface="Comfortaa"/>
              </a:rPr>
              <a:t>, infographics &amp; images by</a:t>
            </a:r>
            <a:r>
              <a:rPr lang="en" sz="1467" b="1">
                <a:solidFill>
                  <a:schemeClr val="dk1"/>
                </a:solidFill>
                <a:latin typeface="Comfortaa"/>
                <a:ea typeface="Comfortaa"/>
                <a:cs typeface="Comfortaa"/>
                <a:sym typeface="Comfortaa"/>
              </a:rPr>
              <a:t> </a:t>
            </a:r>
            <a:r>
              <a:rPr lang="en" sz="1467" b="1">
                <a:solidFill>
                  <a:schemeClr val="dk1"/>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r>
              <a:rPr lang="en" sz="1467">
                <a:solidFill>
                  <a:schemeClr val="dk1"/>
                </a:solidFill>
                <a:latin typeface="Comfortaa"/>
                <a:ea typeface="Comfortaa"/>
                <a:cs typeface="Comfortaa"/>
                <a:sym typeface="Comfortaa"/>
              </a:rPr>
              <a:t> </a:t>
            </a:r>
            <a:endParaRPr sz="1467">
              <a:solidFill>
                <a:schemeClr val="dk1"/>
              </a:solidFill>
              <a:latin typeface="Comfortaa"/>
              <a:ea typeface="Comfortaa"/>
              <a:cs typeface="Comfortaa"/>
              <a:sym typeface="Comfortaa"/>
            </a:endParaRPr>
          </a:p>
        </p:txBody>
      </p:sp>
      <p:sp>
        <p:nvSpPr>
          <p:cNvPr id="740" name="Google Shape;740;p28"/>
          <p:cNvSpPr txBox="1">
            <a:spLocks noGrp="1"/>
          </p:cNvSpPr>
          <p:nvPr>
            <p:ph type="subTitle" idx="2"/>
          </p:nvPr>
        </p:nvSpPr>
        <p:spPr>
          <a:xfrm>
            <a:off x="4132800" y="5687800"/>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7"/>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grpSp>
        <p:nvGrpSpPr>
          <p:cNvPr id="741" name="Google Shape;741;p28"/>
          <p:cNvGrpSpPr/>
          <p:nvPr/>
        </p:nvGrpSpPr>
        <p:grpSpPr>
          <a:xfrm>
            <a:off x="8693734" y="6322745"/>
            <a:ext cx="600431" cy="599847"/>
            <a:chOff x="4887569" y="4595026"/>
            <a:chExt cx="381145" cy="381032"/>
          </a:xfrm>
        </p:grpSpPr>
        <p:sp>
          <p:nvSpPr>
            <p:cNvPr id="742" name="Google Shape;742;p28"/>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3" name="Google Shape;743;p28"/>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4" name="Google Shape;744;p28"/>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5" name="Google Shape;745;p28"/>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6" name="Google Shape;746;p28"/>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7" name="Google Shape;747;p28"/>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8" name="Google Shape;748;p28"/>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9" name="Google Shape;749;p28"/>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0" name="Google Shape;750;p28"/>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1" name="Google Shape;751;p28"/>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2" name="Google Shape;752;p28"/>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3" name="Google Shape;753;p28"/>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4" name="Google Shape;754;p28"/>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5" name="Google Shape;755;p28"/>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6" name="Google Shape;756;p28"/>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7" name="Google Shape;757;p28"/>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8" name="Google Shape;758;p28"/>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9" name="Google Shape;759;p28"/>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0" name="Google Shape;760;p28"/>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1" name="Google Shape;761;p28"/>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2" name="Google Shape;762;p28"/>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grpSp>
        <p:nvGrpSpPr>
          <p:cNvPr id="763" name="Google Shape;763;p28"/>
          <p:cNvGrpSpPr/>
          <p:nvPr/>
        </p:nvGrpSpPr>
        <p:grpSpPr>
          <a:xfrm rot="10800000" flipH="1">
            <a:off x="8625957" y="21994"/>
            <a:ext cx="591131" cy="590549"/>
            <a:chOff x="4887569" y="4595026"/>
            <a:chExt cx="381145" cy="381032"/>
          </a:xfrm>
        </p:grpSpPr>
        <p:sp>
          <p:nvSpPr>
            <p:cNvPr id="764" name="Google Shape;764;p28"/>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5" name="Google Shape;765;p28"/>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6" name="Google Shape;766;p28"/>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7" name="Google Shape;767;p28"/>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8" name="Google Shape;768;p28"/>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9" name="Google Shape;769;p28"/>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0" name="Google Shape;770;p28"/>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1" name="Google Shape;771;p28"/>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2" name="Google Shape;772;p28"/>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3" name="Google Shape;773;p28"/>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4" name="Google Shape;774;p28"/>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5" name="Google Shape;775;p28"/>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6" name="Google Shape;776;p28"/>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7" name="Google Shape;777;p28"/>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8" name="Google Shape;778;p28"/>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9" name="Google Shape;779;p28"/>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0" name="Google Shape;780;p28"/>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1" name="Google Shape;781;p28"/>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2" name="Google Shape;782;p28"/>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3" name="Google Shape;783;p28"/>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4" name="Google Shape;784;p28"/>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785" name="Google Shape;785;p28"/>
          <p:cNvSpPr/>
          <p:nvPr/>
        </p:nvSpPr>
        <p:spPr>
          <a:xfrm rot="10800000">
            <a:off x="10316136" y="3309308"/>
            <a:ext cx="2268117" cy="30725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6" name="Google Shape;786;p28"/>
          <p:cNvGrpSpPr/>
          <p:nvPr/>
        </p:nvGrpSpPr>
        <p:grpSpPr>
          <a:xfrm rot="10800000" flipH="1">
            <a:off x="1323377" y="-535423"/>
            <a:ext cx="2016500" cy="1656828"/>
            <a:chOff x="4623213" y="3501085"/>
            <a:chExt cx="1196973" cy="983475"/>
          </a:xfrm>
        </p:grpSpPr>
        <p:sp>
          <p:nvSpPr>
            <p:cNvPr id="787" name="Google Shape;787;p28"/>
            <p:cNvSpPr/>
            <p:nvPr/>
          </p:nvSpPr>
          <p:spPr>
            <a:xfrm>
              <a:off x="4623213" y="4116714"/>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8"/>
            <p:cNvSpPr/>
            <p:nvPr/>
          </p:nvSpPr>
          <p:spPr>
            <a:xfrm>
              <a:off x="4804380" y="3597661"/>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0" name="Google Shape;790;p28"/>
          <p:cNvGrpSpPr/>
          <p:nvPr/>
        </p:nvGrpSpPr>
        <p:grpSpPr>
          <a:xfrm rot="9503256">
            <a:off x="10032433" y="1971245"/>
            <a:ext cx="2627607" cy="2111055"/>
            <a:chOff x="4649450" y="3527425"/>
            <a:chExt cx="1224050" cy="983475"/>
          </a:xfrm>
        </p:grpSpPr>
        <p:sp>
          <p:nvSpPr>
            <p:cNvPr id="791" name="Google Shape;791;p2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28"/>
          <p:cNvSpPr/>
          <p:nvPr/>
        </p:nvSpPr>
        <p:spPr>
          <a:xfrm rot="-10302611">
            <a:off x="10316145" y="-253013"/>
            <a:ext cx="2268124" cy="307262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28"/>
          <p:cNvSpPr/>
          <p:nvPr/>
        </p:nvSpPr>
        <p:spPr>
          <a:xfrm rot="-5400000" flipH="1">
            <a:off x="10337611" y="-718684"/>
            <a:ext cx="1493541" cy="20233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8"/>
          <p:cNvSpPr/>
          <p:nvPr/>
        </p:nvSpPr>
        <p:spPr>
          <a:xfrm rot="6366138">
            <a:off x="18824" y="-556321"/>
            <a:ext cx="2302027" cy="311839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8"/>
          <p:cNvSpPr/>
          <p:nvPr/>
        </p:nvSpPr>
        <p:spPr>
          <a:xfrm rot="9622076" flipH="1">
            <a:off x="-238616" y="726251"/>
            <a:ext cx="1702963" cy="230688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8"/>
          <p:cNvSpPr/>
          <p:nvPr/>
        </p:nvSpPr>
        <p:spPr>
          <a:xfrm rot="10800000" flipH="1">
            <a:off x="-708225" y="2967076"/>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8"/>
          <p:cNvGrpSpPr/>
          <p:nvPr/>
        </p:nvGrpSpPr>
        <p:grpSpPr>
          <a:xfrm rot="10800000">
            <a:off x="9134923" y="-307010"/>
            <a:ext cx="1493504" cy="1199971"/>
            <a:chOff x="4649450" y="3527425"/>
            <a:chExt cx="1224050" cy="983475"/>
          </a:xfrm>
        </p:grpSpPr>
        <p:sp>
          <p:nvSpPr>
            <p:cNvPr id="800" name="Google Shape;800;p2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8"/>
          <p:cNvGrpSpPr/>
          <p:nvPr/>
        </p:nvGrpSpPr>
        <p:grpSpPr>
          <a:xfrm rot="10800000" flipH="1">
            <a:off x="-306890" y="2237890"/>
            <a:ext cx="1674500" cy="1345393"/>
            <a:chOff x="4649450" y="3527425"/>
            <a:chExt cx="1224050" cy="983475"/>
          </a:xfrm>
        </p:grpSpPr>
        <p:sp>
          <p:nvSpPr>
            <p:cNvPr id="804" name="Google Shape;804;p2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099099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07"/>
        <p:cNvGrpSpPr/>
        <p:nvPr/>
      </p:nvGrpSpPr>
      <p:grpSpPr>
        <a:xfrm>
          <a:off x="0" y="0"/>
          <a:ext cx="0" cy="0"/>
          <a:chOff x="0" y="0"/>
          <a:chExt cx="0" cy="0"/>
        </a:xfrm>
      </p:grpSpPr>
      <p:sp>
        <p:nvSpPr>
          <p:cNvPr id="808" name="Google Shape;808;p29"/>
          <p:cNvSpPr/>
          <p:nvPr/>
        </p:nvSpPr>
        <p:spPr>
          <a:xfrm>
            <a:off x="-609138" y="462508"/>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9" name="Google Shape;809;p29"/>
          <p:cNvGrpSpPr/>
          <p:nvPr/>
        </p:nvGrpSpPr>
        <p:grpSpPr>
          <a:xfrm rot="10800000">
            <a:off x="8765082" y="-535423"/>
            <a:ext cx="1972300" cy="1656828"/>
            <a:chOff x="4649450" y="3501085"/>
            <a:chExt cx="1170736" cy="983475"/>
          </a:xfrm>
        </p:grpSpPr>
        <p:sp>
          <p:nvSpPr>
            <p:cNvPr id="810" name="Google Shape;810;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9"/>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29"/>
          <p:cNvGrpSpPr/>
          <p:nvPr/>
        </p:nvGrpSpPr>
        <p:grpSpPr>
          <a:xfrm>
            <a:off x="-1048958" y="3003468"/>
            <a:ext cx="2668919" cy="2144237"/>
            <a:chOff x="4649450" y="3527425"/>
            <a:chExt cx="1224050" cy="983475"/>
          </a:xfrm>
        </p:grpSpPr>
        <p:sp>
          <p:nvSpPr>
            <p:cNvPr id="814" name="Google Shape;814;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7" name="Google Shape;817;p29"/>
          <p:cNvSpPr/>
          <p:nvPr/>
        </p:nvSpPr>
        <p:spPr>
          <a:xfrm>
            <a:off x="-546000" y="4055253"/>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29"/>
          <p:cNvSpPr/>
          <p:nvPr/>
        </p:nvSpPr>
        <p:spPr>
          <a:xfrm rot="5400000" flipH="1">
            <a:off x="624119" y="5612739"/>
            <a:ext cx="1517035" cy="205515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29"/>
          <p:cNvSpPr/>
          <p:nvPr/>
        </p:nvSpPr>
        <p:spPr>
          <a:xfrm rot="-5400000" flipH="1">
            <a:off x="9986175"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0" name="Google Shape;820;p29"/>
          <p:cNvGrpSpPr/>
          <p:nvPr/>
        </p:nvGrpSpPr>
        <p:grpSpPr>
          <a:xfrm rot="10800000">
            <a:off x="10737347" y="2237890"/>
            <a:ext cx="1674500" cy="1345393"/>
            <a:chOff x="4649450" y="3527425"/>
            <a:chExt cx="1224050" cy="983475"/>
          </a:xfrm>
        </p:grpSpPr>
        <p:sp>
          <p:nvSpPr>
            <p:cNvPr id="821" name="Google Shape;821;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4" name="Google Shape;824;p29"/>
          <p:cNvSpPr/>
          <p:nvPr/>
        </p:nvSpPr>
        <p:spPr>
          <a:xfrm rot="10800000">
            <a:off x="11063834"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5" name="Google Shape;825;p29"/>
          <p:cNvSpPr/>
          <p:nvPr/>
        </p:nvSpPr>
        <p:spPr>
          <a:xfrm rot="10800000">
            <a:off x="10676741"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6" name="Google Shape;826;p29"/>
          <p:cNvGrpSpPr/>
          <p:nvPr/>
        </p:nvGrpSpPr>
        <p:grpSpPr>
          <a:xfrm>
            <a:off x="1942012" y="6179988"/>
            <a:ext cx="1517005" cy="1218853"/>
            <a:chOff x="4649450" y="3527425"/>
            <a:chExt cx="1224050" cy="983475"/>
          </a:xfrm>
        </p:grpSpPr>
        <p:sp>
          <p:nvSpPr>
            <p:cNvPr id="827" name="Google Shape;827;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11443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Background 2 ">
  <p:cSld name="Background 2 ">
    <p:spTree>
      <p:nvGrpSpPr>
        <p:cNvPr id="1" name="Shape 830"/>
        <p:cNvGrpSpPr/>
        <p:nvPr/>
      </p:nvGrpSpPr>
      <p:grpSpPr>
        <a:xfrm>
          <a:off x="0" y="0"/>
          <a:ext cx="0" cy="0"/>
          <a:chOff x="0" y="0"/>
          <a:chExt cx="0" cy="0"/>
        </a:xfrm>
      </p:grpSpPr>
      <p:sp>
        <p:nvSpPr>
          <p:cNvPr id="831" name="Google Shape;831;p30"/>
          <p:cNvSpPr/>
          <p:nvPr/>
        </p:nvSpPr>
        <p:spPr>
          <a:xfrm rot="5400000">
            <a:off x="2873881" y="-404407"/>
            <a:ext cx="1803015" cy="24425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2" name="Google Shape;832;p30"/>
          <p:cNvGrpSpPr/>
          <p:nvPr/>
        </p:nvGrpSpPr>
        <p:grpSpPr>
          <a:xfrm rot="10800000">
            <a:off x="8765082" y="-535423"/>
            <a:ext cx="1972300" cy="1656828"/>
            <a:chOff x="4649450" y="3501085"/>
            <a:chExt cx="1170736" cy="983475"/>
          </a:xfrm>
        </p:grpSpPr>
        <p:sp>
          <p:nvSpPr>
            <p:cNvPr id="833" name="Google Shape;833;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6" name="Google Shape;836;p30"/>
          <p:cNvGrpSpPr/>
          <p:nvPr/>
        </p:nvGrpSpPr>
        <p:grpSpPr>
          <a:xfrm rot="5400000">
            <a:off x="1124933" y="-223732"/>
            <a:ext cx="2088719" cy="1678071"/>
            <a:chOff x="4649450" y="3527425"/>
            <a:chExt cx="1224050" cy="983475"/>
          </a:xfrm>
        </p:grpSpPr>
        <p:sp>
          <p:nvSpPr>
            <p:cNvPr id="837" name="Google Shape;837;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0" name="Google Shape;840;p30"/>
          <p:cNvSpPr/>
          <p:nvPr/>
        </p:nvSpPr>
        <p:spPr>
          <a:xfrm rot="5400000">
            <a:off x="62070" y="-354995"/>
            <a:ext cx="1803015" cy="24425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30"/>
          <p:cNvSpPr/>
          <p:nvPr/>
        </p:nvSpPr>
        <p:spPr>
          <a:xfrm rot="10800000" flipH="1">
            <a:off x="-431953" y="669850"/>
            <a:ext cx="1187240" cy="160854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30"/>
          <p:cNvSpPr/>
          <p:nvPr/>
        </p:nvSpPr>
        <p:spPr>
          <a:xfrm rot="-5400000" flipH="1">
            <a:off x="9986175"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3" name="Google Shape;843;p30"/>
          <p:cNvGrpSpPr/>
          <p:nvPr/>
        </p:nvGrpSpPr>
        <p:grpSpPr>
          <a:xfrm rot="10800000">
            <a:off x="10737347" y="2237890"/>
            <a:ext cx="1674500" cy="1345393"/>
            <a:chOff x="4649450" y="3527425"/>
            <a:chExt cx="1224050" cy="983475"/>
          </a:xfrm>
        </p:grpSpPr>
        <p:sp>
          <p:nvSpPr>
            <p:cNvPr id="844" name="Google Shape;844;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0"/>
          <p:cNvSpPr/>
          <p:nvPr/>
        </p:nvSpPr>
        <p:spPr>
          <a:xfrm rot="10800000">
            <a:off x="11063834"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30"/>
          <p:cNvSpPr/>
          <p:nvPr/>
        </p:nvSpPr>
        <p:spPr>
          <a:xfrm rot="10800000">
            <a:off x="10676741"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9" name="Google Shape;849;p30"/>
          <p:cNvGrpSpPr/>
          <p:nvPr/>
        </p:nvGrpSpPr>
        <p:grpSpPr>
          <a:xfrm rot="5400000">
            <a:off x="-548880" y="2028932"/>
            <a:ext cx="1187328" cy="953971"/>
            <a:chOff x="4649450" y="3527425"/>
            <a:chExt cx="1224050" cy="983475"/>
          </a:xfrm>
        </p:grpSpPr>
        <p:sp>
          <p:nvSpPr>
            <p:cNvPr id="850" name="Google Shape;850;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55598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53"/>
        <p:cNvGrpSpPr/>
        <p:nvPr/>
      </p:nvGrpSpPr>
      <p:grpSpPr>
        <a:xfrm>
          <a:off x="0" y="0"/>
          <a:ext cx="0" cy="0"/>
          <a:chOff x="0" y="0"/>
          <a:chExt cx="0" cy="0"/>
        </a:xfrm>
      </p:grpSpPr>
      <p:grpSp>
        <p:nvGrpSpPr>
          <p:cNvPr id="854" name="Google Shape;854;p31"/>
          <p:cNvGrpSpPr/>
          <p:nvPr/>
        </p:nvGrpSpPr>
        <p:grpSpPr>
          <a:xfrm rot="10800000" flipH="1">
            <a:off x="8625957" y="21994"/>
            <a:ext cx="591131" cy="590549"/>
            <a:chOff x="4887569" y="4595026"/>
            <a:chExt cx="381145" cy="381032"/>
          </a:xfrm>
        </p:grpSpPr>
        <p:sp>
          <p:nvSpPr>
            <p:cNvPr id="855" name="Google Shape;855;p31"/>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6" name="Google Shape;856;p31"/>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7" name="Google Shape;857;p31"/>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8" name="Google Shape;858;p31"/>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9" name="Google Shape;859;p31"/>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0" name="Google Shape;860;p31"/>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1" name="Google Shape;861;p31"/>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2" name="Google Shape;862;p31"/>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3" name="Google Shape;863;p31"/>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4" name="Google Shape;864;p31"/>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5" name="Google Shape;865;p31"/>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6" name="Google Shape;866;p31"/>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7" name="Google Shape;867;p31"/>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8" name="Google Shape;868;p31"/>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9" name="Google Shape;869;p31"/>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0" name="Google Shape;870;p31"/>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1" name="Google Shape;871;p31"/>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2" name="Google Shape;872;p31"/>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3" name="Google Shape;873;p31"/>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4" name="Google Shape;874;p31"/>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5" name="Google Shape;875;p31"/>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76" name="Google Shape;876;p31"/>
          <p:cNvSpPr/>
          <p:nvPr/>
        </p:nvSpPr>
        <p:spPr>
          <a:xfrm rot="10800000">
            <a:off x="10316136" y="3309308"/>
            <a:ext cx="2268117" cy="30725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1"/>
          <p:cNvGrpSpPr/>
          <p:nvPr/>
        </p:nvGrpSpPr>
        <p:grpSpPr>
          <a:xfrm rot="10800000" flipH="1">
            <a:off x="1367577" y="-535423"/>
            <a:ext cx="1972300" cy="1656828"/>
            <a:chOff x="4649450" y="3501085"/>
            <a:chExt cx="1170736" cy="983475"/>
          </a:xfrm>
        </p:grpSpPr>
        <p:sp>
          <p:nvSpPr>
            <p:cNvPr id="878" name="Google Shape;878;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1"/>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1" name="Google Shape;881;p31"/>
          <p:cNvGrpSpPr/>
          <p:nvPr/>
        </p:nvGrpSpPr>
        <p:grpSpPr>
          <a:xfrm rot="10800000">
            <a:off x="10389643" y="1769232"/>
            <a:ext cx="2627628" cy="2111061"/>
            <a:chOff x="4649450" y="3527425"/>
            <a:chExt cx="1224050" cy="983475"/>
          </a:xfrm>
        </p:grpSpPr>
        <p:sp>
          <p:nvSpPr>
            <p:cNvPr id="882" name="Google Shape;882;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5" name="Google Shape;885;p31"/>
          <p:cNvSpPr/>
          <p:nvPr/>
        </p:nvSpPr>
        <p:spPr>
          <a:xfrm rot="10800000">
            <a:off x="10253976" y="-227876"/>
            <a:ext cx="2268117" cy="30725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1"/>
          <p:cNvSpPr/>
          <p:nvPr/>
        </p:nvSpPr>
        <p:spPr>
          <a:xfrm rot="-5400000" flipH="1">
            <a:off x="9876511" y="-712051"/>
            <a:ext cx="1493541" cy="20233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1"/>
          <p:cNvSpPr/>
          <p:nvPr/>
        </p:nvSpPr>
        <p:spPr>
          <a:xfrm rot="5400000">
            <a:off x="-183236"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8" name="Google Shape;888;p31"/>
          <p:cNvGrpSpPr/>
          <p:nvPr/>
        </p:nvGrpSpPr>
        <p:grpSpPr>
          <a:xfrm rot="10800000" flipH="1">
            <a:off x="-306890" y="2237890"/>
            <a:ext cx="1674500" cy="1345393"/>
            <a:chOff x="4649450" y="3527425"/>
            <a:chExt cx="1224050" cy="983475"/>
          </a:xfrm>
        </p:grpSpPr>
        <p:sp>
          <p:nvSpPr>
            <p:cNvPr id="889" name="Google Shape;889;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1"/>
          <p:cNvSpPr/>
          <p:nvPr/>
        </p:nvSpPr>
        <p:spPr>
          <a:xfrm rot="10800000" flipH="1">
            <a:off x="-661871"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1"/>
          <p:cNvSpPr/>
          <p:nvPr/>
        </p:nvSpPr>
        <p:spPr>
          <a:xfrm rot="10800000" flipH="1">
            <a:off x="-1048959"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4" name="Google Shape;894;p31"/>
          <p:cNvGrpSpPr/>
          <p:nvPr/>
        </p:nvGrpSpPr>
        <p:grpSpPr>
          <a:xfrm rot="10800000">
            <a:off x="8579189" y="-447010"/>
            <a:ext cx="1493504" cy="1199971"/>
            <a:chOff x="4649450" y="3527425"/>
            <a:chExt cx="1224050" cy="983475"/>
          </a:xfrm>
        </p:grpSpPr>
        <p:sp>
          <p:nvSpPr>
            <p:cNvPr id="895" name="Google Shape;895;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09628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898"/>
        <p:cNvGrpSpPr/>
        <p:nvPr/>
      </p:nvGrpSpPr>
      <p:grpSpPr>
        <a:xfrm>
          <a:off x="0" y="0"/>
          <a:ext cx="0" cy="0"/>
          <a:chOff x="0" y="0"/>
          <a:chExt cx="0" cy="0"/>
        </a:xfrm>
      </p:grpSpPr>
      <p:sp>
        <p:nvSpPr>
          <p:cNvPr id="899" name="Google Shape;899;p32"/>
          <p:cNvSpPr/>
          <p:nvPr/>
        </p:nvSpPr>
        <p:spPr>
          <a:xfrm>
            <a:off x="-552755" y="1680567"/>
            <a:ext cx="1950416" cy="26420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0" name="Google Shape;900;p32"/>
          <p:cNvGrpSpPr/>
          <p:nvPr/>
        </p:nvGrpSpPr>
        <p:grpSpPr>
          <a:xfrm rot="10800000">
            <a:off x="9722971" y="-230765"/>
            <a:ext cx="1359147" cy="1141749"/>
            <a:chOff x="4649450" y="3501085"/>
            <a:chExt cx="1170736" cy="983475"/>
          </a:xfrm>
        </p:grpSpPr>
        <p:sp>
          <p:nvSpPr>
            <p:cNvPr id="901" name="Google Shape;901;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4" name="Google Shape;904;p32"/>
          <p:cNvGrpSpPr/>
          <p:nvPr/>
        </p:nvGrpSpPr>
        <p:grpSpPr>
          <a:xfrm>
            <a:off x="-1049245" y="3729321"/>
            <a:ext cx="2259433" cy="1815364"/>
            <a:chOff x="4649450" y="3527425"/>
            <a:chExt cx="1224050" cy="983475"/>
          </a:xfrm>
        </p:grpSpPr>
        <p:sp>
          <p:nvSpPr>
            <p:cNvPr id="905" name="Google Shape;905;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8" name="Google Shape;908;p32"/>
          <p:cNvSpPr/>
          <p:nvPr/>
        </p:nvSpPr>
        <p:spPr>
          <a:xfrm>
            <a:off x="-623160" y="4619580"/>
            <a:ext cx="1950416" cy="26420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32"/>
          <p:cNvSpPr/>
          <p:nvPr/>
        </p:nvSpPr>
        <p:spPr>
          <a:xfrm rot="5400000" flipH="1">
            <a:off x="906545" y="5127365"/>
            <a:ext cx="2213995" cy="299941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32"/>
          <p:cNvSpPr/>
          <p:nvPr/>
        </p:nvSpPr>
        <p:spPr>
          <a:xfrm rot="-5400000" flipH="1">
            <a:off x="10564626" y="-381088"/>
            <a:ext cx="1586324" cy="214888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1" name="Google Shape;911;p32"/>
          <p:cNvGrpSpPr/>
          <p:nvPr/>
        </p:nvGrpSpPr>
        <p:grpSpPr>
          <a:xfrm rot="10800000">
            <a:off x="11082361" y="1680558"/>
            <a:ext cx="1153871" cy="927089"/>
            <a:chOff x="4649450" y="3527425"/>
            <a:chExt cx="1224050" cy="983475"/>
          </a:xfrm>
        </p:grpSpPr>
        <p:sp>
          <p:nvSpPr>
            <p:cNvPr id="912" name="Google Shape;912;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5" name="Google Shape;915;p32"/>
          <p:cNvSpPr/>
          <p:nvPr/>
        </p:nvSpPr>
        <p:spPr>
          <a:xfrm rot="10800000">
            <a:off x="11307204" y="377647"/>
            <a:ext cx="1173560" cy="158974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32"/>
          <p:cNvSpPr/>
          <p:nvPr/>
        </p:nvSpPr>
        <p:spPr>
          <a:xfrm rot="10800000">
            <a:off x="11040446" y="2133801"/>
            <a:ext cx="1707060" cy="23124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7" name="Google Shape;917;p32"/>
          <p:cNvGrpSpPr/>
          <p:nvPr/>
        </p:nvGrpSpPr>
        <p:grpSpPr>
          <a:xfrm>
            <a:off x="-10613" y="6111051"/>
            <a:ext cx="1284273" cy="1031861"/>
            <a:chOff x="4649450" y="3527425"/>
            <a:chExt cx="1224050" cy="983475"/>
          </a:xfrm>
        </p:grpSpPr>
        <p:sp>
          <p:nvSpPr>
            <p:cNvPr id="918" name="Google Shape;918;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2"/>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327257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5DF590-471E-4D76-91AD-6F837495A26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3742158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56"/>
        <p:cNvGrpSpPr/>
        <p:nvPr/>
      </p:nvGrpSpPr>
      <p:grpSpPr>
        <a:xfrm>
          <a:off x="0" y="0"/>
          <a:ext cx="0" cy="0"/>
          <a:chOff x="0" y="0"/>
          <a:chExt cx="0" cy="0"/>
        </a:xfrm>
      </p:grpSpPr>
      <p:sp>
        <p:nvSpPr>
          <p:cNvPr id="857" name="Google Shape;857;p2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858" name="Google Shape;858;p2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859" name="Google Shape;859;p26"/>
          <p:cNvGrpSpPr/>
          <p:nvPr/>
        </p:nvGrpSpPr>
        <p:grpSpPr>
          <a:xfrm>
            <a:off x="898110" y="928367"/>
            <a:ext cx="432433" cy="5001400"/>
            <a:chOff x="673581" y="696275"/>
            <a:chExt cx="324325" cy="3751050"/>
          </a:xfrm>
        </p:grpSpPr>
        <p:grpSp>
          <p:nvGrpSpPr>
            <p:cNvPr id="860" name="Google Shape;860;p26"/>
            <p:cNvGrpSpPr/>
            <p:nvPr/>
          </p:nvGrpSpPr>
          <p:grpSpPr>
            <a:xfrm rot="-5400000">
              <a:off x="-918069" y="2531350"/>
              <a:ext cx="3751050" cy="80900"/>
              <a:chOff x="1871500" y="2227875"/>
              <a:chExt cx="3751050" cy="80900"/>
            </a:xfrm>
          </p:grpSpPr>
          <p:sp>
            <p:nvSpPr>
              <p:cNvPr id="861" name="Google Shape;861;p2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2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2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2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2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2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2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2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2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2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2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2" name="Google Shape;872;p2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3" name="Google Shape;873;p2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74" name="Google Shape;874;p2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2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6" name="Google Shape;876;p2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7" name="Google Shape;877;p2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2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2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2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1" name="Google Shape;881;p2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2" name="Google Shape;882;p2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3" name="Google Shape;883;p2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4" name="Google Shape;884;p2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5" name="Google Shape;885;p2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6" name="Google Shape;886;p2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887" name="Google Shape;887;p26"/>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888" name="Google Shape;888;p2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889" name="Google Shape;889;p26"/>
          <p:cNvSpPr txBox="1">
            <a:spLocks noGrp="1"/>
          </p:cNvSpPr>
          <p:nvPr>
            <p:ph type="subTitle" idx="1"/>
          </p:nvPr>
        </p:nvSpPr>
        <p:spPr>
          <a:xfrm>
            <a:off x="1341800"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lvl1pPr>
            <a:lvl2pPr lvl="1" algn="ctr" rtl="0">
              <a:lnSpc>
                <a:spcPct val="100000"/>
              </a:lnSpc>
              <a:spcBef>
                <a:spcPts val="0"/>
              </a:spcBef>
              <a:spcAft>
                <a:spcPts val="0"/>
              </a:spcAft>
              <a:buSzPts val="1600"/>
              <a:buChar char="○"/>
              <a:defRPr sz="1600"/>
            </a:lvl2pPr>
            <a:lvl3pPr lvl="2" algn="ctr" rtl="0">
              <a:lnSpc>
                <a:spcPct val="100000"/>
              </a:lnSpc>
              <a:spcBef>
                <a:spcPts val="0"/>
              </a:spcBef>
              <a:spcAft>
                <a:spcPts val="0"/>
              </a:spcAft>
              <a:buSzPts val="1600"/>
              <a:buChar char="■"/>
              <a:defRPr sz="1600"/>
            </a:lvl3pPr>
            <a:lvl4pPr lvl="3" algn="ctr" rtl="0">
              <a:lnSpc>
                <a:spcPct val="100000"/>
              </a:lnSpc>
              <a:spcBef>
                <a:spcPts val="0"/>
              </a:spcBef>
              <a:spcAft>
                <a:spcPts val="0"/>
              </a:spcAft>
              <a:buSzPts val="1600"/>
              <a:buChar char="●"/>
              <a:defRPr sz="1600"/>
            </a:lvl4pPr>
            <a:lvl5pPr lvl="4" algn="ctr" rtl="0">
              <a:lnSpc>
                <a:spcPct val="100000"/>
              </a:lnSpc>
              <a:spcBef>
                <a:spcPts val="0"/>
              </a:spcBef>
              <a:spcAft>
                <a:spcPts val="0"/>
              </a:spcAft>
              <a:buSzPts val="1600"/>
              <a:buChar char="○"/>
              <a:defRPr sz="1600"/>
            </a:lvl5pPr>
            <a:lvl6pPr lvl="5" algn="ctr" rtl="0">
              <a:lnSpc>
                <a:spcPct val="100000"/>
              </a:lnSpc>
              <a:spcBef>
                <a:spcPts val="0"/>
              </a:spcBef>
              <a:spcAft>
                <a:spcPts val="0"/>
              </a:spcAft>
              <a:buSzPts val="1600"/>
              <a:buChar char="■"/>
              <a:defRPr sz="1600"/>
            </a:lvl6pPr>
            <a:lvl7pPr lvl="6" algn="ctr" rtl="0">
              <a:lnSpc>
                <a:spcPct val="100000"/>
              </a:lnSpc>
              <a:spcBef>
                <a:spcPts val="0"/>
              </a:spcBef>
              <a:spcAft>
                <a:spcPts val="0"/>
              </a:spcAft>
              <a:buSzPts val="1600"/>
              <a:buChar char="●"/>
              <a:defRPr sz="1600"/>
            </a:lvl7pPr>
            <a:lvl8pPr lvl="7" algn="ctr" rtl="0">
              <a:lnSpc>
                <a:spcPct val="100000"/>
              </a:lnSpc>
              <a:spcBef>
                <a:spcPts val="0"/>
              </a:spcBef>
              <a:spcAft>
                <a:spcPts val="0"/>
              </a:spcAft>
              <a:buSzPts val="1600"/>
              <a:buChar char="○"/>
              <a:defRPr sz="1600"/>
            </a:lvl8pPr>
            <a:lvl9pPr lvl="8" algn="ctr" rtl="0">
              <a:lnSpc>
                <a:spcPct val="100000"/>
              </a:lnSpc>
              <a:spcBef>
                <a:spcPts val="0"/>
              </a:spcBef>
              <a:spcAft>
                <a:spcPts val="0"/>
              </a:spcAft>
              <a:buSzPts val="1600"/>
              <a:buChar char="■"/>
              <a:defRPr sz="1600"/>
            </a:lvl9pPr>
          </a:lstStyle>
          <a:p>
            <a:endParaRPr/>
          </a:p>
        </p:txBody>
      </p:sp>
      <p:sp>
        <p:nvSpPr>
          <p:cNvPr id="890" name="Google Shape;890;p26"/>
          <p:cNvSpPr txBox="1">
            <a:spLocks noGrp="1"/>
          </p:cNvSpPr>
          <p:nvPr>
            <p:ph type="subTitle" idx="2"/>
          </p:nvPr>
        </p:nvSpPr>
        <p:spPr>
          <a:xfrm>
            <a:off x="6291525"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lvl1pPr>
            <a:lvl2pPr lvl="1" algn="ctr" rtl="0">
              <a:lnSpc>
                <a:spcPct val="100000"/>
              </a:lnSpc>
              <a:spcBef>
                <a:spcPts val="0"/>
              </a:spcBef>
              <a:spcAft>
                <a:spcPts val="0"/>
              </a:spcAft>
              <a:buSzPts val="1600"/>
              <a:buChar char="○"/>
              <a:defRPr sz="1600"/>
            </a:lvl2pPr>
            <a:lvl3pPr lvl="2" algn="ctr" rtl="0">
              <a:lnSpc>
                <a:spcPct val="100000"/>
              </a:lnSpc>
              <a:spcBef>
                <a:spcPts val="0"/>
              </a:spcBef>
              <a:spcAft>
                <a:spcPts val="0"/>
              </a:spcAft>
              <a:buSzPts val="1600"/>
              <a:buChar char="■"/>
              <a:defRPr sz="1600"/>
            </a:lvl3pPr>
            <a:lvl4pPr lvl="3" algn="ctr" rtl="0">
              <a:lnSpc>
                <a:spcPct val="100000"/>
              </a:lnSpc>
              <a:spcBef>
                <a:spcPts val="0"/>
              </a:spcBef>
              <a:spcAft>
                <a:spcPts val="0"/>
              </a:spcAft>
              <a:buSzPts val="1600"/>
              <a:buChar char="●"/>
              <a:defRPr sz="1600"/>
            </a:lvl4pPr>
            <a:lvl5pPr lvl="4" algn="ctr" rtl="0">
              <a:lnSpc>
                <a:spcPct val="100000"/>
              </a:lnSpc>
              <a:spcBef>
                <a:spcPts val="0"/>
              </a:spcBef>
              <a:spcAft>
                <a:spcPts val="0"/>
              </a:spcAft>
              <a:buSzPts val="1600"/>
              <a:buChar char="○"/>
              <a:defRPr sz="1600"/>
            </a:lvl5pPr>
            <a:lvl6pPr lvl="5" algn="ctr" rtl="0">
              <a:lnSpc>
                <a:spcPct val="100000"/>
              </a:lnSpc>
              <a:spcBef>
                <a:spcPts val="0"/>
              </a:spcBef>
              <a:spcAft>
                <a:spcPts val="0"/>
              </a:spcAft>
              <a:buSzPts val="1600"/>
              <a:buChar char="■"/>
              <a:defRPr sz="1600"/>
            </a:lvl6pPr>
            <a:lvl7pPr lvl="6" algn="ctr" rtl="0">
              <a:lnSpc>
                <a:spcPct val="100000"/>
              </a:lnSpc>
              <a:spcBef>
                <a:spcPts val="0"/>
              </a:spcBef>
              <a:spcAft>
                <a:spcPts val="0"/>
              </a:spcAft>
              <a:buSzPts val="1600"/>
              <a:buChar char="●"/>
              <a:defRPr sz="1600"/>
            </a:lvl7pPr>
            <a:lvl8pPr lvl="7" algn="ctr" rtl="0">
              <a:lnSpc>
                <a:spcPct val="100000"/>
              </a:lnSpc>
              <a:spcBef>
                <a:spcPts val="0"/>
              </a:spcBef>
              <a:spcAft>
                <a:spcPts val="0"/>
              </a:spcAft>
              <a:buSzPts val="1600"/>
              <a:buChar char="○"/>
              <a:defRPr sz="1600"/>
            </a:lvl8pPr>
            <a:lvl9pPr lvl="8" algn="ctr" rtl="0">
              <a:lnSpc>
                <a:spcPct val="100000"/>
              </a:lnSpc>
              <a:spcBef>
                <a:spcPts val="0"/>
              </a:spcBef>
              <a:spcAft>
                <a:spcPts val="0"/>
              </a:spcAft>
              <a:buSzPts val="1600"/>
              <a:buChar char="■"/>
              <a:defRPr sz="1600"/>
            </a:lvl9pPr>
          </a:lstStyle>
          <a:p>
            <a:endParaRPr/>
          </a:p>
        </p:txBody>
      </p:sp>
    </p:spTree>
    <p:extLst>
      <p:ext uri="{BB962C8B-B14F-4D97-AF65-F5344CB8AC3E}">
        <p14:creationId xmlns:p14="http://schemas.microsoft.com/office/powerpoint/2010/main" val="318796703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DF590-471E-4D76-91AD-6F837495A26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4276425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5DF590-471E-4D76-91AD-6F837495A26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28875148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2"/>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5DF590-471E-4D76-91AD-6F837495A26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17111549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5DF590-471E-4D76-91AD-6F837495A263}" type="datetimeFigureOut">
              <a:rPr lang="en-US" smtClean="0"/>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4754994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5DF590-471E-4D76-91AD-6F837495A263}"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1401824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DF590-471E-4D76-91AD-6F837495A263}" type="datetimeFigureOut">
              <a:rPr lang="en-US" smtClean="0"/>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7213797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5DF590-471E-4D76-91AD-6F837495A26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8689914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5DF590-471E-4D76-91AD-6F837495A263}"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6305701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DF590-471E-4D76-91AD-6F837495A26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33635777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274640"/>
            <a:ext cx="365548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DF590-471E-4D76-91AD-6F837495A263}"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4173615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892" name="Google Shape;892;p2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893" name="Google Shape;893;p2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894" name="Google Shape;894;p27"/>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895" name="Google Shape;895;p2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96" name="Google Shape;896;p27"/>
          <p:cNvGrpSpPr/>
          <p:nvPr/>
        </p:nvGrpSpPr>
        <p:grpSpPr>
          <a:xfrm>
            <a:off x="898110" y="928367"/>
            <a:ext cx="432433" cy="5001400"/>
            <a:chOff x="673581" y="696275"/>
            <a:chExt cx="324325" cy="3751050"/>
          </a:xfrm>
        </p:grpSpPr>
        <p:grpSp>
          <p:nvGrpSpPr>
            <p:cNvPr id="897" name="Google Shape;897;p27"/>
            <p:cNvGrpSpPr/>
            <p:nvPr/>
          </p:nvGrpSpPr>
          <p:grpSpPr>
            <a:xfrm rot="-5400000">
              <a:off x="-918069" y="2531350"/>
              <a:ext cx="3751050" cy="80900"/>
              <a:chOff x="1871500" y="2227875"/>
              <a:chExt cx="3751050" cy="80900"/>
            </a:xfrm>
          </p:grpSpPr>
          <p:sp>
            <p:nvSpPr>
              <p:cNvPr id="898" name="Google Shape;898;p2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9" name="Google Shape;899;p2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0" name="Google Shape;900;p2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1" name="Google Shape;911;p2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2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686576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no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29" r="39"/>
          <a:stretch/>
        </p:blipFill>
        <p:spPr>
          <a:xfrm>
            <a:off x="-27533" y="-10634"/>
            <a:ext cx="12247065" cy="6879267"/>
          </a:xfrm>
          <a:prstGeom prst="rect">
            <a:avLst/>
          </a:prstGeom>
          <a:noFill/>
          <a:ln>
            <a:noFill/>
          </a:ln>
        </p:spPr>
      </p:pic>
      <p:sp>
        <p:nvSpPr>
          <p:cNvPr id="12" name="Google Shape;12;p2"/>
          <p:cNvSpPr txBox="1">
            <a:spLocks noGrp="1"/>
          </p:cNvSpPr>
          <p:nvPr>
            <p:ph type="ctrTitle"/>
          </p:nvPr>
        </p:nvSpPr>
        <p:spPr>
          <a:xfrm>
            <a:off x="1894420" y="1544833"/>
            <a:ext cx="8403200" cy="2449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6933">
                <a:latin typeface="Alice"/>
                <a:ea typeface="Alice"/>
                <a:cs typeface="Alice"/>
                <a:sym typeface="Alic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3" name="Google Shape;13;p2"/>
          <p:cNvSpPr txBox="1">
            <a:spLocks noGrp="1"/>
          </p:cNvSpPr>
          <p:nvPr>
            <p:ph type="subTitle" idx="1"/>
          </p:nvPr>
        </p:nvSpPr>
        <p:spPr>
          <a:xfrm>
            <a:off x="1894400" y="4515900"/>
            <a:ext cx="8403200" cy="54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667286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t="29" b="19"/>
          <a:stretch/>
        </p:blipFill>
        <p:spPr>
          <a:xfrm>
            <a:off x="-8600" y="1"/>
            <a:ext cx="12209200" cy="6857999"/>
          </a:xfrm>
          <a:prstGeom prst="rect">
            <a:avLst/>
          </a:prstGeom>
          <a:noFill/>
          <a:ln>
            <a:noFill/>
          </a:ln>
        </p:spPr>
      </p:pic>
      <p:sp>
        <p:nvSpPr>
          <p:cNvPr id="16" name="Google Shape;16;p3"/>
          <p:cNvSpPr txBox="1">
            <a:spLocks noGrp="1"/>
          </p:cNvSpPr>
          <p:nvPr>
            <p:ph type="title"/>
          </p:nvPr>
        </p:nvSpPr>
        <p:spPr>
          <a:xfrm>
            <a:off x="3499717" y="3076084"/>
            <a:ext cx="519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latin typeface="Alice"/>
                <a:ea typeface="Alice"/>
                <a:cs typeface="Alice"/>
                <a:sym typeface="Alic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5287000" y="1155500"/>
            <a:ext cx="1618000" cy="10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atin typeface="Alice"/>
                <a:ea typeface="Alice"/>
                <a:cs typeface="Alice"/>
                <a:sym typeface="Alice"/>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2422167" y="4735967"/>
            <a:ext cx="7348400" cy="56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80763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39166" y="-21267"/>
            <a:ext cx="12270335" cy="6900533"/>
          </a:xfrm>
          <a:prstGeom prst="rect">
            <a:avLst/>
          </a:prstGeom>
          <a:noFill/>
          <a:ln>
            <a:noFill/>
          </a:ln>
        </p:spPr>
      </p:pic>
      <p:sp>
        <p:nvSpPr>
          <p:cNvPr id="21" name="Google Shape;21;p4"/>
          <p:cNvSpPr txBox="1">
            <a:spLocks noGrp="1"/>
          </p:cNvSpPr>
          <p:nvPr>
            <p:ph type="body" idx="1"/>
          </p:nvPr>
        </p:nvSpPr>
        <p:spPr>
          <a:xfrm>
            <a:off x="960000" y="1469567"/>
            <a:ext cx="10272000" cy="4668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Work Sans"/>
              <a:buAutoNum type="arabicPeriod"/>
              <a:defRPr sz="1600">
                <a:solidFill>
                  <a:schemeClr val="dk1"/>
                </a:solidFill>
                <a:latin typeface="Work Sans"/>
                <a:ea typeface="Work Sans"/>
                <a:cs typeface="Work Sans"/>
                <a:sym typeface="Work Sans"/>
              </a:defRPr>
            </a:lvl1pPr>
            <a:lvl2pPr marL="1219170" lvl="1" indent="-423323"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2pPr>
            <a:lvl3pPr marL="1828754" lvl="2" indent="-423323"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3pPr>
            <a:lvl4pPr marL="2438339" lvl="3" indent="-423323" rtl="0">
              <a:lnSpc>
                <a:spcPct val="115000"/>
              </a:lnSpc>
              <a:spcBef>
                <a:spcPts val="0"/>
              </a:spcBef>
              <a:spcAft>
                <a:spcPts val="0"/>
              </a:spcAft>
              <a:buClr>
                <a:schemeClr val="dk1"/>
              </a:buClr>
              <a:buSzPts val="1400"/>
              <a:buFont typeface="Work Sans"/>
              <a:buAutoNum type="arabicPeriod"/>
              <a:defRPr>
                <a:solidFill>
                  <a:schemeClr val="dk1"/>
                </a:solidFill>
                <a:latin typeface="Work Sans"/>
                <a:ea typeface="Work Sans"/>
                <a:cs typeface="Work Sans"/>
                <a:sym typeface="Work Sans"/>
              </a:defRPr>
            </a:lvl4pPr>
            <a:lvl5pPr marL="3047924" lvl="4" indent="-423323"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5pPr>
            <a:lvl6pPr marL="3657509" lvl="5" indent="-423323"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6pPr>
            <a:lvl7pPr marL="4267093" lvl="6" indent="-423323" rtl="0">
              <a:lnSpc>
                <a:spcPct val="115000"/>
              </a:lnSpc>
              <a:spcBef>
                <a:spcPts val="0"/>
              </a:spcBef>
              <a:spcAft>
                <a:spcPts val="0"/>
              </a:spcAft>
              <a:buClr>
                <a:schemeClr val="dk1"/>
              </a:buClr>
              <a:buSzPts val="1400"/>
              <a:buFont typeface="Work Sans"/>
              <a:buAutoNum type="arabicPeriod"/>
              <a:defRPr>
                <a:solidFill>
                  <a:schemeClr val="dk1"/>
                </a:solidFill>
                <a:latin typeface="Work Sans"/>
                <a:ea typeface="Work Sans"/>
                <a:cs typeface="Work Sans"/>
                <a:sym typeface="Work Sans"/>
              </a:defRPr>
            </a:lvl7pPr>
            <a:lvl8pPr marL="4876678" lvl="7" indent="-423323"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8pPr>
            <a:lvl9pPr marL="5486263" lvl="8" indent="-423323"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9pPr>
          </a:lstStyle>
          <a:p>
            <a:endParaRPr/>
          </a:p>
        </p:txBody>
      </p:sp>
      <p:sp>
        <p:nvSpPr>
          <p:cNvPr id="22" name="Google Shape;22;p4"/>
          <p:cNvSpPr txBox="1">
            <a:spLocks noGrp="1"/>
          </p:cNvSpPr>
          <p:nvPr>
            <p:ph type="title"/>
          </p:nvPr>
        </p:nvSpPr>
        <p:spPr>
          <a:xfrm>
            <a:off x="969100" y="720000"/>
            <a:ext cx="102720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90310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a:stretch/>
        </p:blipFill>
        <p:spPr>
          <a:xfrm>
            <a:off x="-27533" y="-10634"/>
            <a:ext cx="12247065" cy="6879267"/>
          </a:xfrm>
          <a:prstGeom prst="rect">
            <a:avLst/>
          </a:prstGeom>
          <a:noFill/>
          <a:ln>
            <a:noFill/>
          </a:ln>
        </p:spPr>
      </p:pic>
      <p:sp>
        <p:nvSpPr>
          <p:cNvPr id="25" name="Google Shape;25;p5"/>
          <p:cNvSpPr txBox="1">
            <a:spLocks noGrp="1"/>
          </p:cNvSpPr>
          <p:nvPr>
            <p:ph type="subTitle" idx="1"/>
          </p:nvPr>
        </p:nvSpPr>
        <p:spPr>
          <a:xfrm>
            <a:off x="2427105" y="4606700"/>
            <a:ext cx="2850000" cy="55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6914872" y="4606700"/>
            <a:ext cx="2850000" cy="55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2427105" y="5134100"/>
            <a:ext cx="2850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6914872" y="5134100"/>
            <a:ext cx="2850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933015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l="29" r="39"/>
          <a:stretch/>
        </p:blipFill>
        <p:spPr>
          <a:xfrm>
            <a:off x="-46466" y="-21266"/>
            <a:ext cx="12284935" cy="6900532"/>
          </a:xfrm>
          <a:prstGeom prst="rect">
            <a:avLst/>
          </a:prstGeom>
          <a:noFill/>
          <a:ln>
            <a:noFill/>
          </a:ln>
        </p:spPr>
      </p:pic>
      <p:sp>
        <p:nvSpPr>
          <p:cNvPr id="32" name="Google Shape;32;p6"/>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469531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t="29" b="19"/>
          <a:stretch/>
        </p:blipFill>
        <p:spPr>
          <a:xfrm>
            <a:off x="-65400" y="-31900"/>
            <a:ext cx="12322800" cy="6921800"/>
          </a:xfrm>
          <a:prstGeom prst="rect">
            <a:avLst/>
          </a:prstGeom>
          <a:noFill/>
          <a:ln>
            <a:noFill/>
          </a:ln>
        </p:spPr>
      </p:pic>
      <p:sp>
        <p:nvSpPr>
          <p:cNvPr id="35" name="Google Shape;35;p7"/>
          <p:cNvSpPr txBox="1">
            <a:spLocks noGrp="1"/>
          </p:cNvSpPr>
          <p:nvPr>
            <p:ph type="body" idx="1"/>
          </p:nvPr>
        </p:nvSpPr>
        <p:spPr>
          <a:xfrm>
            <a:off x="3683384" y="1857367"/>
            <a:ext cx="5512400" cy="37128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1"/>
              </a:buClr>
              <a:buSzPts val="1400"/>
              <a:buFont typeface="Work Sans"/>
              <a:buChar char="●"/>
              <a:defRPr sz="1867">
                <a:solidFill>
                  <a:schemeClr val="dk1"/>
                </a:solidFill>
                <a:latin typeface="Work Sans"/>
                <a:ea typeface="Work Sans"/>
                <a:cs typeface="Work Sans"/>
                <a:sym typeface="Work Sans"/>
              </a:defRPr>
            </a:lvl1pPr>
            <a:lvl2pPr marL="1219170" lvl="1"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828754" lvl="2"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2438339" lvl="3"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3047924" lvl="4"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3657509" lvl="5"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4267093" lvl="6"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4876678" lvl="7"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5486263" lvl="8"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
        <p:nvSpPr>
          <p:cNvPr id="36" name="Google Shape;36;p7"/>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772593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pic>
        <p:nvPicPr>
          <p:cNvPr id="38" name="Google Shape;38;p8"/>
          <p:cNvPicPr preferRelativeResize="0"/>
          <p:nvPr/>
        </p:nvPicPr>
        <p:blipFill rotWithShape="1">
          <a:blip r:embed="rId2">
            <a:alphaModFix/>
          </a:blip>
          <a:srcRect t="29" b="19"/>
          <a:stretch/>
        </p:blipFill>
        <p:spPr>
          <a:xfrm>
            <a:off x="-65400" y="-31900"/>
            <a:ext cx="12322800" cy="6921800"/>
          </a:xfrm>
          <a:prstGeom prst="rect">
            <a:avLst/>
          </a:prstGeom>
          <a:noFill/>
          <a:ln>
            <a:noFill/>
          </a:ln>
        </p:spPr>
      </p:pic>
      <p:sp>
        <p:nvSpPr>
          <p:cNvPr id="39" name="Google Shape;39;p8"/>
          <p:cNvSpPr txBox="1">
            <a:spLocks noGrp="1"/>
          </p:cNvSpPr>
          <p:nvPr>
            <p:ph type="title"/>
          </p:nvPr>
        </p:nvSpPr>
        <p:spPr>
          <a:xfrm>
            <a:off x="2515000" y="2038400"/>
            <a:ext cx="7162000" cy="278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Font typeface="Alice"/>
              <a:buNone/>
              <a:defRPr sz="10666">
                <a:latin typeface="Alice"/>
                <a:ea typeface="Alice"/>
                <a:cs typeface="Alice"/>
                <a:sym typeface="Alice"/>
              </a:defRPr>
            </a:lvl1pPr>
            <a:lvl2pPr lvl="1" algn="ctr" rtl="0">
              <a:spcBef>
                <a:spcPts val="0"/>
              </a:spcBef>
              <a:spcAft>
                <a:spcPts val="0"/>
              </a:spcAft>
              <a:buSzPts val="9600"/>
              <a:buFont typeface="Alice"/>
              <a:buNone/>
              <a:defRPr sz="12800">
                <a:latin typeface="Alice"/>
                <a:ea typeface="Alice"/>
                <a:cs typeface="Alice"/>
                <a:sym typeface="Alice"/>
              </a:defRPr>
            </a:lvl2pPr>
            <a:lvl3pPr lvl="2" algn="ctr" rtl="0">
              <a:spcBef>
                <a:spcPts val="0"/>
              </a:spcBef>
              <a:spcAft>
                <a:spcPts val="0"/>
              </a:spcAft>
              <a:buSzPts val="9600"/>
              <a:buFont typeface="Alice"/>
              <a:buNone/>
              <a:defRPr sz="12800">
                <a:latin typeface="Alice"/>
                <a:ea typeface="Alice"/>
                <a:cs typeface="Alice"/>
                <a:sym typeface="Alice"/>
              </a:defRPr>
            </a:lvl3pPr>
            <a:lvl4pPr lvl="3" algn="ctr" rtl="0">
              <a:spcBef>
                <a:spcPts val="0"/>
              </a:spcBef>
              <a:spcAft>
                <a:spcPts val="0"/>
              </a:spcAft>
              <a:buSzPts val="9600"/>
              <a:buFont typeface="Alice"/>
              <a:buNone/>
              <a:defRPr sz="12800">
                <a:latin typeface="Alice"/>
                <a:ea typeface="Alice"/>
                <a:cs typeface="Alice"/>
                <a:sym typeface="Alice"/>
              </a:defRPr>
            </a:lvl4pPr>
            <a:lvl5pPr lvl="4" algn="ctr" rtl="0">
              <a:spcBef>
                <a:spcPts val="0"/>
              </a:spcBef>
              <a:spcAft>
                <a:spcPts val="0"/>
              </a:spcAft>
              <a:buSzPts val="9600"/>
              <a:buFont typeface="Alice"/>
              <a:buNone/>
              <a:defRPr sz="12800">
                <a:latin typeface="Alice"/>
                <a:ea typeface="Alice"/>
                <a:cs typeface="Alice"/>
                <a:sym typeface="Alice"/>
              </a:defRPr>
            </a:lvl5pPr>
            <a:lvl6pPr lvl="5" algn="ctr" rtl="0">
              <a:spcBef>
                <a:spcPts val="0"/>
              </a:spcBef>
              <a:spcAft>
                <a:spcPts val="0"/>
              </a:spcAft>
              <a:buSzPts val="9600"/>
              <a:buFont typeface="Alice"/>
              <a:buNone/>
              <a:defRPr sz="12800">
                <a:latin typeface="Alice"/>
                <a:ea typeface="Alice"/>
                <a:cs typeface="Alice"/>
                <a:sym typeface="Alice"/>
              </a:defRPr>
            </a:lvl6pPr>
            <a:lvl7pPr lvl="6" algn="ctr" rtl="0">
              <a:spcBef>
                <a:spcPts val="0"/>
              </a:spcBef>
              <a:spcAft>
                <a:spcPts val="0"/>
              </a:spcAft>
              <a:buSzPts val="9600"/>
              <a:buFont typeface="Alice"/>
              <a:buNone/>
              <a:defRPr sz="12800">
                <a:latin typeface="Alice"/>
                <a:ea typeface="Alice"/>
                <a:cs typeface="Alice"/>
                <a:sym typeface="Alice"/>
              </a:defRPr>
            </a:lvl7pPr>
            <a:lvl8pPr lvl="7" algn="ctr" rtl="0">
              <a:spcBef>
                <a:spcPts val="0"/>
              </a:spcBef>
              <a:spcAft>
                <a:spcPts val="0"/>
              </a:spcAft>
              <a:buSzPts val="9600"/>
              <a:buFont typeface="Alice"/>
              <a:buNone/>
              <a:defRPr sz="12800">
                <a:latin typeface="Alice"/>
                <a:ea typeface="Alice"/>
                <a:cs typeface="Alice"/>
                <a:sym typeface="Alice"/>
              </a:defRPr>
            </a:lvl8pPr>
            <a:lvl9pPr lvl="8" algn="ctr" rtl="0">
              <a:spcBef>
                <a:spcPts val="0"/>
              </a:spcBef>
              <a:spcAft>
                <a:spcPts val="0"/>
              </a:spcAft>
              <a:buSzPts val="9600"/>
              <a:buFont typeface="Alice"/>
              <a:buNone/>
              <a:defRPr sz="12800">
                <a:latin typeface="Alice"/>
                <a:ea typeface="Alice"/>
                <a:cs typeface="Alice"/>
                <a:sym typeface="Alice"/>
              </a:defRPr>
            </a:lvl9pPr>
          </a:lstStyle>
          <a:p>
            <a:endParaRPr/>
          </a:p>
        </p:txBody>
      </p:sp>
    </p:spTree>
    <p:extLst>
      <p:ext uri="{BB962C8B-B14F-4D97-AF65-F5344CB8AC3E}">
        <p14:creationId xmlns:p14="http://schemas.microsoft.com/office/powerpoint/2010/main" val="16420661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pic>
        <p:nvPicPr>
          <p:cNvPr id="41" name="Google Shape;41;p9"/>
          <p:cNvPicPr preferRelativeResize="0"/>
          <p:nvPr/>
        </p:nvPicPr>
        <p:blipFill rotWithShape="1">
          <a:blip r:embed="rId2">
            <a:alphaModFix/>
          </a:blip>
          <a:srcRect l="29" r="39"/>
          <a:stretch/>
        </p:blipFill>
        <p:spPr>
          <a:xfrm rot="10800000">
            <a:off x="-46468" y="-21265"/>
            <a:ext cx="12284935" cy="6900532"/>
          </a:xfrm>
          <a:prstGeom prst="rect">
            <a:avLst/>
          </a:prstGeom>
          <a:noFill/>
          <a:ln>
            <a:noFill/>
          </a:ln>
        </p:spPr>
      </p:pic>
      <p:sp>
        <p:nvSpPr>
          <p:cNvPr id="42" name="Google Shape;42;p9"/>
          <p:cNvSpPr txBox="1">
            <a:spLocks noGrp="1"/>
          </p:cNvSpPr>
          <p:nvPr>
            <p:ph type="subTitle" idx="1"/>
          </p:nvPr>
        </p:nvSpPr>
        <p:spPr>
          <a:xfrm>
            <a:off x="1463267" y="3025484"/>
            <a:ext cx="4289600" cy="1805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 name="Google Shape;43;p9"/>
          <p:cNvSpPr txBox="1">
            <a:spLocks noGrp="1"/>
          </p:cNvSpPr>
          <p:nvPr>
            <p:ph type="title"/>
          </p:nvPr>
        </p:nvSpPr>
        <p:spPr>
          <a:xfrm>
            <a:off x="1463267" y="2026900"/>
            <a:ext cx="5540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sz="5333">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8610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6487649" y="1921404"/>
            <a:ext cx="4190400" cy="301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5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677257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pic>
        <p:nvPicPr>
          <p:cNvPr id="47" name="Google Shape;47;p11"/>
          <p:cNvPicPr preferRelativeResize="0"/>
          <p:nvPr/>
        </p:nvPicPr>
        <p:blipFill rotWithShape="1">
          <a:blip r:embed="rId2">
            <a:alphaModFix/>
          </a:blip>
          <a:srcRect/>
          <a:stretch/>
        </p:blipFill>
        <p:spPr>
          <a:xfrm>
            <a:off x="-12666" y="0"/>
            <a:ext cx="12217335" cy="6858000"/>
          </a:xfrm>
          <a:prstGeom prst="rect">
            <a:avLst/>
          </a:prstGeom>
          <a:noFill/>
          <a:ln>
            <a:noFill/>
          </a:ln>
        </p:spPr>
      </p:pic>
      <p:sp>
        <p:nvSpPr>
          <p:cNvPr id="48" name="Google Shape;48;p11"/>
          <p:cNvSpPr txBox="1">
            <a:spLocks noGrp="1"/>
          </p:cNvSpPr>
          <p:nvPr>
            <p:ph type="title" hasCustomPrompt="1"/>
          </p:nvPr>
        </p:nvSpPr>
        <p:spPr>
          <a:xfrm>
            <a:off x="2328000" y="2264751"/>
            <a:ext cx="7536000" cy="16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3333">
                <a:latin typeface="Alice"/>
                <a:ea typeface="Alice"/>
                <a:cs typeface="Alice"/>
                <a:sym typeface="Alice"/>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49" name="Google Shape;49;p11"/>
          <p:cNvSpPr txBox="1">
            <a:spLocks noGrp="1"/>
          </p:cNvSpPr>
          <p:nvPr>
            <p:ph type="subTitle" idx="1"/>
          </p:nvPr>
        </p:nvSpPr>
        <p:spPr>
          <a:xfrm>
            <a:off x="2327867" y="4069251"/>
            <a:ext cx="7536000" cy="52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6438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4"/>
        <p:cNvGrpSpPr/>
        <p:nvPr/>
      </p:nvGrpSpPr>
      <p:grpSpPr>
        <a:xfrm>
          <a:off x="0" y="0"/>
          <a:ext cx="0" cy="0"/>
          <a:chOff x="0" y="0"/>
          <a:chExt cx="0" cy="0"/>
        </a:xfrm>
      </p:grpSpPr>
      <p:sp>
        <p:nvSpPr>
          <p:cNvPr id="925" name="Google Shape;925;p2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926" name="Google Shape;926;p2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27" name="Google Shape;927;p28"/>
          <p:cNvGrpSpPr/>
          <p:nvPr/>
        </p:nvGrpSpPr>
        <p:grpSpPr>
          <a:xfrm>
            <a:off x="898110" y="928367"/>
            <a:ext cx="432433" cy="5001400"/>
            <a:chOff x="673581" y="696275"/>
            <a:chExt cx="324325" cy="3751050"/>
          </a:xfrm>
        </p:grpSpPr>
        <p:grpSp>
          <p:nvGrpSpPr>
            <p:cNvPr id="928" name="Google Shape;928;p28"/>
            <p:cNvGrpSpPr/>
            <p:nvPr/>
          </p:nvGrpSpPr>
          <p:grpSpPr>
            <a:xfrm rot="-5400000">
              <a:off x="-918069" y="2531350"/>
              <a:ext cx="3751050" cy="80900"/>
              <a:chOff x="1871500" y="2227875"/>
              <a:chExt cx="3751050" cy="80900"/>
            </a:xfrm>
          </p:grpSpPr>
          <p:sp>
            <p:nvSpPr>
              <p:cNvPr id="929" name="Google Shape;929;p2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42" name="Google Shape;942;p2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6" name="Google Shape;946;p2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2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2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5" name="Google Shape;955;p28"/>
          <p:cNvSpPr txBox="1">
            <a:spLocks noGrp="1"/>
          </p:cNvSpPr>
          <p:nvPr>
            <p:ph type="title" hasCustomPrompt="1"/>
          </p:nvPr>
        </p:nvSpPr>
        <p:spPr>
          <a:xfrm>
            <a:off x="1507300" y="1012233"/>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956" name="Google Shape;956;p28"/>
          <p:cNvSpPr txBox="1">
            <a:spLocks noGrp="1"/>
          </p:cNvSpPr>
          <p:nvPr>
            <p:ph type="subTitle" idx="1"/>
          </p:nvPr>
        </p:nvSpPr>
        <p:spPr>
          <a:xfrm>
            <a:off x="1507300" y="19099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2" hasCustomPrompt="1"/>
          </p:nvPr>
        </p:nvSpPr>
        <p:spPr>
          <a:xfrm>
            <a:off x="1507300" y="2633167"/>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958" name="Google Shape;958;p28"/>
          <p:cNvSpPr txBox="1">
            <a:spLocks noGrp="1"/>
          </p:cNvSpPr>
          <p:nvPr>
            <p:ph type="subTitle" idx="3"/>
          </p:nvPr>
        </p:nvSpPr>
        <p:spPr>
          <a:xfrm>
            <a:off x="1507300" y="35311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4" hasCustomPrompt="1"/>
          </p:nvPr>
        </p:nvSpPr>
        <p:spPr>
          <a:xfrm>
            <a:off x="1507300" y="4254100"/>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960" name="Google Shape;960;p28"/>
          <p:cNvSpPr txBox="1">
            <a:spLocks noGrp="1"/>
          </p:cNvSpPr>
          <p:nvPr>
            <p:ph type="subTitle" idx="5"/>
          </p:nvPr>
        </p:nvSpPr>
        <p:spPr>
          <a:xfrm>
            <a:off x="1507300" y="5152100"/>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266815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9682359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1"/>
        <p:cNvGrpSpPr/>
        <p:nvPr/>
      </p:nvGrpSpPr>
      <p:grpSpPr>
        <a:xfrm>
          <a:off x="0" y="0"/>
          <a:ext cx="0" cy="0"/>
          <a:chOff x="0" y="0"/>
          <a:chExt cx="0" cy="0"/>
        </a:xfrm>
      </p:grpSpPr>
      <p:pic>
        <p:nvPicPr>
          <p:cNvPr id="52" name="Google Shape;52;p13"/>
          <p:cNvPicPr preferRelativeResize="0"/>
          <p:nvPr/>
        </p:nvPicPr>
        <p:blipFill rotWithShape="1">
          <a:blip r:embed="rId2">
            <a:alphaModFix/>
          </a:blip>
          <a:srcRect/>
          <a:stretch/>
        </p:blipFill>
        <p:spPr>
          <a:xfrm>
            <a:off x="-84400" y="-42566"/>
            <a:ext cx="12360799" cy="6943132"/>
          </a:xfrm>
          <a:prstGeom prst="rect">
            <a:avLst/>
          </a:prstGeom>
          <a:noFill/>
          <a:ln>
            <a:noFill/>
          </a:ln>
        </p:spPr>
      </p:pic>
      <p:sp>
        <p:nvSpPr>
          <p:cNvPr id="53" name="Google Shape;53;p13"/>
          <p:cNvSpPr txBox="1">
            <a:spLocks noGrp="1"/>
          </p:cNvSpPr>
          <p:nvPr>
            <p:ph type="title"/>
          </p:nvPr>
        </p:nvSpPr>
        <p:spPr>
          <a:xfrm>
            <a:off x="2885117" y="2087117"/>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2" hasCustomPrompt="1"/>
          </p:nvPr>
        </p:nvSpPr>
        <p:spPr>
          <a:xfrm>
            <a:off x="1656071" y="2458941"/>
            <a:ext cx="11512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
          </p:nvPr>
        </p:nvSpPr>
        <p:spPr>
          <a:xfrm>
            <a:off x="2885117" y="2665951"/>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3"/>
          </p:nvPr>
        </p:nvSpPr>
        <p:spPr>
          <a:xfrm>
            <a:off x="7447717" y="2087117"/>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4" hasCustomPrompt="1"/>
          </p:nvPr>
        </p:nvSpPr>
        <p:spPr>
          <a:xfrm>
            <a:off x="6227531" y="2458941"/>
            <a:ext cx="1088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5"/>
          </p:nvPr>
        </p:nvSpPr>
        <p:spPr>
          <a:xfrm>
            <a:off x="7447717" y="2665951"/>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6"/>
          </p:nvPr>
        </p:nvSpPr>
        <p:spPr>
          <a:xfrm>
            <a:off x="2885117" y="3952051"/>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title" idx="7" hasCustomPrompt="1"/>
          </p:nvPr>
        </p:nvSpPr>
        <p:spPr>
          <a:xfrm>
            <a:off x="1656071" y="4140471"/>
            <a:ext cx="11512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1" name="Google Shape;61;p13"/>
          <p:cNvSpPr txBox="1">
            <a:spLocks noGrp="1"/>
          </p:cNvSpPr>
          <p:nvPr>
            <p:ph type="subTitle" idx="8"/>
          </p:nvPr>
        </p:nvSpPr>
        <p:spPr>
          <a:xfrm>
            <a:off x="2885117" y="4530884"/>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2" name="Google Shape;62;p13"/>
          <p:cNvSpPr txBox="1">
            <a:spLocks noGrp="1"/>
          </p:cNvSpPr>
          <p:nvPr>
            <p:ph type="title" idx="9"/>
          </p:nvPr>
        </p:nvSpPr>
        <p:spPr>
          <a:xfrm>
            <a:off x="7447717" y="3952051"/>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3" name="Google Shape;63;p13"/>
          <p:cNvSpPr txBox="1">
            <a:spLocks noGrp="1"/>
          </p:cNvSpPr>
          <p:nvPr>
            <p:ph type="title" idx="13" hasCustomPrompt="1"/>
          </p:nvPr>
        </p:nvSpPr>
        <p:spPr>
          <a:xfrm>
            <a:off x="6227531" y="4140471"/>
            <a:ext cx="1088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 name="Google Shape;64;p13"/>
          <p:cNvSpPr txBox="1">
            <a:spLocks noGrp="1"/>
          </p:cNvSpPr>
          <p:nvPr>
            <p:ph type="subTitle" idx="14"/>
          </p:nvPr>
        </p:nvSpPr>
        <p:spPr>
          <a:xfrm>
            <a:off x="7447717" y="4530884"/>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15"/>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17056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2">
            <a:alphaModFix/>
          </a:blip>
          <a:srcRect t="59" b="59"/>
          <a:stretch/>
        </p:blipFill>
        <p:spPr>
          <a:xfrm flipH="1">
            <a:off x="-12666" y="1"/>
            <a:ext cx="12217335" cy="6857999"/>
          </a:xfrm>
          <a:prstGeom prst="rect">
            <a:avLst/>
          </a:prstGeom>
          <a:noFill/>
          <a:ln>
            <a:noFill/>
          </a:ln>
        </p:spPr>
      </p:pic>
      <p:sp>
        <p:nvSpPr>
          <p:cNvPr id="68" name="Google Shape;68;p14"/>
          <p:cNvSpPr txBox="1">
            <a:spLocks noGrp="1"/>
          </p:cNvSpPr>
          <p:nvPr>
            <p:ph type="title"/>
          </p:nvPr>
        </p:nvSpPr>
        <p:spPr>
          <a:xfrm>
            <a:off x="3094767" y="3927733"/>
            <a:ext cx="6002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9" name="Google Shape;69;p14"/>
          <p:cNvSpPr txBox="1">
            <a:spLocks noGrp="1"/>
          </p:cNvSpPr>
          <p:nvPr>
            <p:ph type="subTitle" idx="1"/>
          </p:nvPr>
        </p:nvSpPr>
        <p:spPr>
          <a:xfrm>
            <a:off x="3094833" y="2221100"/>
            <a:ext cx="6002400" cy="152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4310285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2">
            <a:alphaModFix/>
          </a:blip>
          <a:srcRect t="29" b="19"/>
          <a:stretch/>
        </p:blipFill>
        <p:spPr>
          <a:xfrm rot="10800000">
            <a:off x="-46468" y="-21264"/>
            <a:ext cx="12284935" cy="6900531"/>
          </a:xfrm>
          <a:prstGeom prst="rect">
            <a:avLst/>
          </a:prstGeom>
          <a:noFill/>
          <a:ln>
            <a:noFill/>
          </a:ln>
        </p:spPr>
      </p:pic>
      <p:sp>
        <p:nvSpPr>
          <p:cNvPr id="72" name="Google Shape;72;p15"/>
          <p:cNvSpPr txBox="1">
            <a:spLocks noGrp="1"/>
          </p:cNvSpPr>
          <p:nvPr>
            <p:ph type="subTitle" idx="1"/>
          </p:nvPr>
        </p:nvSpPr>
        <p:spPr>
          <a:xfrm>
            <a:off x="1197567" y="4384800"/>
            <a:ext cx="5150400" cy="126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5"/>
          <p:cNvSpPr txBox="1">
            <a:spLocks noGrp="1"/>
          </p:cNvSpPr>
          <p:nvPr>
            <p:ph type="title"/>
          </p:nvPr>
        </p:nvSpPr>
        <p:spPr>
          <a:xfrm>
            <a:off x="1197567" y="1203600"/>
            <a:ext cx="5150400" cy="318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sz="5333">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577892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2">
            <a:alphaModFix/>
          </a:blip>
          <a:srcRect/>
          <a:stretch/>
        </p:blipFill>
        <p:spPr>
          <a:xfrm rot="10800000">
            <a:off x="-46468" y="-21265"/>
            <a:ext cx="12284935" cy="6900532"/>
          </a:xfrm>
          <a:prstGeom prst="rect">
            <a:avLst/>
          </a:prstGeom>
          <a:noFill/>
          <a:ln>
            <a:noFill/>
          </a:ln>
        </p:spPr>
      </p:pic>
      <p:sp>
        <p:nvSpPr>
          <p:cNvPr id="76" name="Google Shape;76;p16"/>
          <p:cNvSpPr txBox="1">
            <a:spLocks noGrp="1"/>
          </p:cNvSpPr>
          <p:nvPr>
            <p:ph type="subTitle" idx="1"/>
          </p:nvPr>
        </p:nvSpPr>
        <p:spPr>
          <a:xfrm>
            <a:off x="6548951" y="3742669"/>
            <a:ext cx="4408800" cy="126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6548951" y="1869885"/>
            <a:ext cx="4408800" cy="1669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sz="5333">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83509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
        <p:cNvGrpSpPr/>
        <p:nvPr/>
      </p:nvGrpSpPr>
      <p:grpSpPr>
        <a:xfrm>
          <a:off x="0" y="0"/>
          <a:ext cx="0" cy="0"/>
          <a:chOff x="0" y="0"/>
          <a:chExt cx="0" cy="0"/>
        </a:xfrm>
      </p:grpSpPr>
      <p:pic>
        <p:nvPicPr>
          <p:cNvPr id="79" name="Google Shape;79;p17"/>
          <p:cNvPicPr preferRelativeResize="0"/>
          <p:nvPr/>
        </p:nvPicPr>
        <p:blipFill rotWithShape="1">
          <a:blip r:embed="rId2">
            <a:alphaModFix/>
          </a:blip>
          <a:srcRect l="29" r="39"/>
          <a:stretch/>
        </p:blipFill>
        <p:spPr>
          <a:xfrm rot="10800000">
            <a:off x="-46468" y="-21265"/>
            <a:ext cx="12284935" cy="6900532"/>
          </a:xfrm>
          <a:prstGeom prst="rect">
            <a:avLst/>
          </a:prstGeom>
          <a:noFill/>
          <a:ln>
            <a:noFill/>
          </a:ln>
        </p:spPr>
      </p:pic>
      <p:sp>
        <p:nvSpPr>
          <p:cNvPr id="80" name="Google Shape;80;p17"/>
          <p:cNvSpPr txBox="1">
            <a:spLocks noGrp="1"/>
          </p:cNvSpPr>
          <p:nvPr>
            <p:ph type="subTitle" idx="1"/>
          </p:nvPr>
        </p:nvSpPr>
        <p:spPr>
          <a:xfrm>
            <a:off x="2069800" y="3739400"/>
            <a:ext cx="8052400" cy="103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p:nvPr>
        </p:nvSpPr>
        <p:spPr>
          <a:xfrm>
            <a:off x="2069800" y="2088200"/>
            <a:ext cx="8052400" cy="16512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10666">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591762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2"/>
        <p:cNvGrpSpPr/>
        <p:nvPr/>
      </p:nvGrpSpPr>
      <p:grpSpPr>
        <a:xfrm>
          <a:off x="0" y="0"/>
          <a:ext cx="0" cy="0"/>
          <a:chOff x="0" y="0"/>
          <a:chExt cx="0" cy="0"/>
        </a:xfrm>
      </p:grpSpPr>
      <p:pic>
        <p:nvPicPr>
          <p:cNvPr id="83" name="Google Shape;83;p18"/>
          <p:cNvPicPr preferRelativeResize="0"/>
          <p:nvPr/>
        </p:nvPicPr>
        <p:blipFill rotWithShape="1">
          <a:blip r:embed="rId2">
            <a:alphaModFix/>
          </a:blip>
          <a:srcRect l="29" r="39"/>
          <a:stretch/>
        </p:blipFill>
        <p:spPr>
          <a:xfrm rot="10800000">
            <a:off x="-46468" y="-21265"/>
            <a:ext cx="12284935" cy="6900532"/>
          </a:xfrm>
          <a:prstGeom prst="rect">
            <a:avLst/>
          </a:prstGeom>
          <a:noFill/>
          <a:ln>
            <a:noFill/>
          </a:ln>
        </p:spPr>
      </p:pic>
      <p:sp>
        <p:nvSpPr>
          <p:cNvPr id="84" name="Google Shape;84;p18"/>
          <p:cNvSpPr txBox="1">
            <a:spLocks noGrp="1"/>
          </p:cNvSpPr>
          <p:nvPr>
            <p:ph type="subTitle" idx="1"/>
          </p:nvPr>
        </p:nvSpPr>
        <p:spPr>
          <a:xfrm>
            <a:off x="1524433" y="2449767"/>
            <a:ext cx="4571600" cy="28832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SzPts val="14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85" name="Google Shape;85;p18"/>
          <p:cNvSpPr txBox="1">
            <a:spLocks noGrp="1"/>
          </p:cNvSpPr>
          <p:nvPr>
            <p:ph type="title"/>
          </p:nvPr>
        </p:nvSpPr>
        <p:spPr>
          <a:xfrm>
            <a:off x="2248233" y="720000"/>
            <a:ext cx="7695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8"/>
          <p:cNvSpPr txBox="1">
            <a:spLocks noGrp="1"/>
          </p:cNvSpPr>
          <p:nvPr>
            <p:ph type="title" idx="2"/>
          </p:nvPr>
        </p:nvSpPr>
        <p:spPr>
          <a:xfrm>
            <a:off x="15244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7" name="Google Shape;87;p18"/>
          <p:cNvSpPr txBox="1">
            <a:spLocks noGrp="1"/>
          </p:cNvSpPr>
          <p:nvPr>
            <p:ph type="subTitle" idx="3"/>
          </p:nvPr>
        </p:nvSpPr>
        <p:spPr>
          <a:xfrm>
            <a:off x="6096033" y="2449767"/>
            <a:ext cx="4571600" cy="148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88" name="Google Shape;88;p18"/>
          <p:cNvSpPr txBox="1">
            <a:spLocks noGrp="1"/>
          </p:cNvSpPr>
          <p:nvPr>
            <p:ph type="title" idx="4"/>
          </p:nvPr>
        </p:nvSpPr>
        <p:spPr>
          <a:xfrm>
            <a:off x="60960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9" name="Google Shape;89;p18"/>
          <p:cNvSpPr txBox="1">
            <a:spLocks noGrp="1"/>
          </p:cNvSpPr>
          <p:nvPr>
            <p:ph type="subTitle" idx="5"/>
          </p:nvPr>
        </p:nvSpPr>
        <p:spPr>
          <a:xfrm>
            <a:off x="6096033" y="4680033"/>
            <a:ext cx="4571600" cy="652800"/>
          </a:xfrm>
          <a:prstGeom prst="rect">
            <a:avLst/>
          </a:prstGeom>
          <a:noFill/>
          <a:ln>
            <a:noFill/>
          </a:ln>
        </p:spPr>
        <p:txBody>
          <a:bodyPr spcFirstLastPara="1" wrap="square" lIns="91425" tIns="91425" rIns="91425" bIns="91425" anchor="t" anchorCtr="0">
            <a:noAutofit/>
          </a:bodyPr>
          <a:lstStyle>
            <a:lvl1pPr lvl="0" rtl="0">
              <a:lnSpc>
                <a:spcPct val="140000"/>
              </a:lnSpc>
              <a:spcBef>
                <a:spcPts val="0"/>
              </a:spcBef>
              <a:spcAft>
                <a:spcPts val="0"/>
              </a:spcAft>
              <a:buSzPts val="12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90" name="Google Shape;90;p18"/>
          <p:cNvSpPr txBox="1">
            <a:spLocks noGrp="1"/>
          </p:cNvSpPr>
          <p:nvPr>
            <p:ph type="title" idx="6"/>
          </p:nvPr>
        </p:nvSpPr>
        <p:spPr>
          <a:xfrm>
            <a:off x="6096033" y="4028100"/>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1239652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1"/>
        <p:cNvGrpSpPr/>
        <p:nvPr/>
      </p:nvGrpSpPr>
      <p:grpSpPr>
        <a:xfrm>
          <a:off x="0" y="0"/>
          <a:ext cx="0" cy="0"/>
          <a:chOff x="0" y="0"/>
          <a:chExt cx="0" cy="0"/>
        </a:xfrm>
      </p:grpSpPr>
      <p:pic>
        <p:nvPicPr>
          <p:cNvPr id="92" name="Google Shape;92;p19"/>
          <p:cNvPicPr preferRelativeResize="0"/>
          <p:nvPr/>
        </p:nvPicPr>
        <p:blipFill rotWithShape="1">
          <a:blip r:embed="rId2">
            <a:alphaModFix/>
          </a:blip>
          <a:srcRect t="59" b="59"/>
          <a:stretch/>
        </p:blipFill>
        <p:spPr>
          <a:xfrm>
            <a:off x="-46468" y="-21264"/>
            <a:ext cx="12284935" cy="6900531"/>
          </a:xfrm>
          <a:prstGeom prst="rect">
            <a:avLst/>
          </a:prstGeom>
          <a:noFill/>
          <a:ln>
            <a:noFill/>
          </a:ln>
        </p:spPr>
      </p:pic>
      <p:sp>
        <p:nvSpPr>
          <p:cNvPr id="93" name="Google Shape;93;p19"/>
          <p:cNvSpPr txBox="1">
            <a:spLocks noGrp="1"/>
          </p:cNvSpPr>
          <p:nvPr>
            <p:ph type="subTitle" idx="1"/>
          </p:nvPr>
        </p:nvSpPr>
        <p:spPr>
          <a:xfrm>
            <a:off x="1524433" y="2449767"/>
            <a:ext cx="4571600" cy="28832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SzPts val="14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94" name="Google Shape;94;p19"/>
          <p:cNvSpPr txBox="1">
            <a:spLocks noGrp="1"/>
          </p:cNvSpPr>
          <p:nvPr>
            <p:ph type="title"/>
          </p:nvPr>
        </p:nvSpPr>
        <p:spPr>
          <a:xfrm>
            <a:off x="2248233" y="720000"/>
            <a:ext cx="7695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19"/>
          <p:cNvSpPr txBox="1">
            <a:spLocks noGrp="1"/>
          </p:cNvSpPr>
          <p:nvPr>
            <p:ph type="title" idx="2"/>
          </p:nvPr>
        </p:nvSpPr>
        <p:spPr>
          <a:xfrm>
            <a:off x="15244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6" name="Google Shape;96;p19"/>
          <p:cNvSpPr txBox="1">
            <a:spLocks noGrp="1"/>
          </p:cNvSpPr>
          <p:nvPr>
            <p:ph type="subTitle" idx="3"/>
          </p:nvPr>
        </p:nvSpPr>
        <p:spPr>
          <a:xfrm>
            <a:off x="6096033" y="2449767"/>
            <a:ext cx="4571600" cy="148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97" name="Google Shape;97;p19"/>
          <p:cNvSpPr txBox="1">
            <a:spLocks noGrp="1"/>
          </p:cNvSpPr>
          <p:nvPr>
            <p:ph type="title" idx="4"/>
          </p:nvPr>
        </p:nvSpPr>
        <p:spPr>
          <a:xfrm>
            <a:off x="60960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286148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8"/>
        <p:cNvGrpSpPr/>
        <p:nvPr/>
      </p:nvGrpSpPr>
      <p:grpSpPr>
        <a:xfrm>
          <a:off x="0" y="0"/>
          <a:ext cx="0" cy="0"/>
          <a:chOff x="0" y="0"/>
          <a:chExt cx="0" cy="0"/>
        </a:xfrm>
      </p:grpSpPr>
      <p:pic>
        <p:nvPicPr>
          <p:cNvPr id="99" name="Google Shape;99;p20"/>
          <p:cNvPicPr preferRelativeResize="0"/>
          <p:nvPr/>
        </p:nvPicPr>
        <p:blipFill rotWithShape="1">
          <a:blip r:embed="rId2">
            <a:alphaModFix/>
          </a:blip>
          <a:srcRect t="29" b="19"/>
          <a:stretch/>
        </p:blipFill>
        <p:spPr>
          <a:xfrm flipH="1">
            <a:off x="-46468" y="-21267"/>
            <a:ext cx="12284935" cy="6900533"/>
          </a:xfrm>
          <a:prstGeom prst="rect">
            <a:avLst/>
          </a:prstGeom>
          <a:noFill/>
          <a:ln>
            <a:noFill/>
          </a:ln>
        </p:spPr>
      </p:pic>
      <p:sp>
        <p:nvSpPr>
          <p:cNvPr id="100" name="Google Shape;100;p20"/>
          <p:cNvSpPr txBox="1">
            <a:spLocks noGrp="1"/>
          </p:cNvSpPr>
          <p:nvPr>
            <p:ph type="subTitle" idx="1"/>
          </p:nvPr>
        </p:nvSpPr>
        <p:spPr>
          <a:xfrm>
            <a:off x="2098803" y="2217333"/>
            <a:ext cx="2992000" cy="81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1" name="Google Shape;101;p20"/>
          <p:cNvSpPr txBox="1">
            <a:spLocks noGrp="1"/>
          </p:cNvSpPr>
          <p:nvPr>
            <p:ph type="subTitle" idx="2"/>
          </p:nvPr>
        </p:nvSpPr>
        <p:spPr>
          <a:xfrm>
            <a:off x="6928733" y="2217333"/>
            <a:ext cx="2992000" cy="81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2" name="Google Shape;102;p20"/>
          <p:cNvSpPr txBox="1">
            <a:spLocks noGrp="1"/>
          </p:cNvSpPr>
          <p:nvPr>
            <p:ph type="subTitle" idx="3"/>
          </p:nvPr>
        </p:nvSpPr>
        <p:spPr>
          <a:xfrm>
            <a:off x="2098803" y="3367867"/>
            <a:ext cx="2992000" cy="167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subTitle" idx="4"/>
          </p:nvPr>
        </p:nvSpPr>
        <p:spPr>
          <a:xfrm>
            <a:off x="6928717" y="3367867"/>
            <a:ext cx="2992000" cy="167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20"/>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467210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2">
            <a:alphaModFix/>
          </a:blip>
          <a:srcRect t="59" b="59"/>
          <a:stretch/>
        </p:blipFill>
        <p:spPr>
          <a:xfrm rot="10800000">
            <a:off x="-12666" y="1"/>
            <a:ext cx="12217335" cy="6857999"/>
          </a:xfrm>
          <a:prstGeom prst="rect">
            <a:avLst/>
          </a:prstGeom>
          <a:noFill/>
          <a:ln>
            <a:noFill/>
          </a:ln>
        </p:spPr>
      </p:pic>
      <p:sp>
        <p:nvSpPr>
          <p:cNvPr id="107" name="Google Shape;107;p21"/>
          <p:cNvSpPr txBox="1">
            <a:spLocks noGrp="1"/>
          </p:cNvSpPr>
          <p:nvPr>
            <p:ph type="title"/>
          </p:nvPr>
        </p:nvSpPr>
        <p:spPr>
          <a:xfrm>
            <a:off x="3273833" y="3021423"/>
            <a:ext cx="5644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8" name="Google Shape;108;p21"/>
          <p:cNvSpPr txBox="1">
            <a:spLocks noGrp="1"/>
          </p:cNvSpPr>
          <p:nvPr>
            <p:ph type="subTitle" idx="1"/>
          </p:nvPr>
        </p:nvSpPr>
        <p:spPr>
          <a:xfrm>
            <a:off x="3273833" y="1922967"/>
            <a:ext cx="5644400" cy="105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09" name="Google Shape;109;p21"/>
          <p:cNvSpPr txBox="1">
            <a:spLocks noGrp="1"/>
          </p:cNvSpPr>
          <p:nvPr>
            <p:ph type="title" idx="2"/>
          </p:nvPr>
        </p:nvSpPr>
        <p:spPr>
          <a:xfrm>
            <a:off x="2248233" y="720000"/>
            <a:ext cx="7695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21"/>
          <p:cNvSpPr txBox="1">
            <a:spLocks noGrp="1"/>
          </p:cNvSpPr>
          <p:nvPr>
            <p:ph type="title" idx="3"/>
          </p:nvPr>
        </p:nvSpPr>
        <p:spPr>
          <a:xfrm>
            <a:off x="3273833" y="5275133"/>
            <a:ext cx="5644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1" name="Google Shape;111;p21"/>
          <p:cNvSpPr txBox="1">
            <a:spLocks noGrp="1"/>
          </p:cNvSpPr>
          <p:nvPr>
            <p:ph type="subTitle" idx="4"/>
          </p:nvPr>
        </p:nvSpPr>
        <p:spPr>
          <a:xfrm>
            <a:off x="3273833" y="4176677"/>
            <a:ext cx="5644400" cy="105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26909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962" name="Google Shape;962;p2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963" name="Google Shape;963;p2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64" name="Google Shape;964;p29"/>
          <p:cNvGrpSpPr/>
          <p:nvPr/>
        </p:nvGrpSpPr>
        <p:grpSpPr>
          <a:xfrm>
            <a:off x="898110" y="928367"/>
            <a:ext cx="432433" cy="5001400"/>
            <a:chOff x="673581" y="696275"/>
            <a:chExt cx="324325" cy="3751050"/>
          </a:xfrm>
        </p:grpSpPr>
        <p:grpSp>
          <p:nvGrpSpPr>
            <p:cNvPr id="965" name="Google Shape;965;p29"/>
            <p:cNvGrpSpPr/>
            <p:nvPr/>
          </p:nvGrpSpPr>
          <p:grpSpPr>
            <a:xfrm rot="-5400000">
              <a:off x="-918069" y="2531350"/>
              <a:ext cx="3751050" cy="80900"/>
              <a:chOff x="1871500" y="2227875"/>
              <a:chExt cx="3751050" cy="80900"/>
            </a:xfrm>
          </p:grpSpPr>
          <p:sp>
            <p:nvSpPr>
              <p:cNvPr id="966" name="Google Shape;966;p2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2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2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2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2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79" name="Google Shape;979;p2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2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8" name="Google Shape;988;p2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92" name="Google Shape;992;p29"/>
          <p:cNvSpPr txBox="1">
            <a:spLocks noGrp="1"/>
          </p:cNvSpPr>
          <p:nvPr>
            <p:ph type="title"/>
          </p:nvPr>
        </p:nvSpPr>
        <p:spPr>
          <a:xfrm>
            <a:off x="3423167" y="3822000"/>
            <a:ext cx="5767200" cy="8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Font typeface="Playfair Display Regular"/>
              <a:buNone/>
              <a:defRPr sz="20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993" name="Google Shape;993;p29"/>
          <p:cNvSpPr txBox="1">
            <a:spLocks noGrp="1"/>
          </p:cNvSpPr>
          <p:nvPr>
            <p:ph type="subTitle" idx="1"/>
          </p:nvPr>
        </p:nvSpPr>
        <p:spPr>
          <a:xfrm>
            <a:off x="3035767" y="2204000"/>
            <a:ext cx="6542000" cy="1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2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pic>
        <p:nvPicPr>
          <p:cNvPr id="994" name="Google Shape;994;p29"/>
          <p:cNvPicPr preferRelativeResize="0"/>
          <p:nvPr/>
        </p:nvPicPr>
        <p:blipFill rotWithShape="1">
          <a:blip r:embed="rId3">
            <a:alphaModFix/>
          </a:blip>
          <a:srcRect l="17753" t="14620" r="17167" b="3101"/>
          <a:stretch/>
        </p:blipFill>
        <p:spPr>
          <a:xfrm>
            <a:off x="1646268" y="4153403"/>
            <a:ext cx="1826067" cy="2155567"/>
          </a:xfrm>
          <a:prstGeom prst="rect">
            <a:avLst/>
          </a:prstGeom>
          <a:noFill/>
          <a:ln>
            <a:noFill/>
          </a:ln>
        </p:spPr>
      </p:pic>
      <p:pic>
        <p:nvPicPr>
          <p:cNvPr id="995" name="Google Shape;995;p29"/>
          <p:cNvPicPr preferRelativeResize="0"/>
          <p:nvPr/>
        </p:nvPicPr>
        <p:blipFill>
          <a:blip r:embed="rId4">
            <a:alphaModFix/>
          </a:blip>
          <a:stretch>
            <a:fillRect/>
          </a:stretch>
        </p:blipFill>
        <p:spPr>
          <a:xfrm rot="1792983" flipH="1">
            <a:off x="8768867" y="335502"/>
            <a:ext cx="2806000" cy="2619789"/>
          </a:xfrm>
          <a:prstGeom prst="rect">
            <a:avLst/>
          </a:prstGeom>
          <a:noFill/>
          <a:ln>
            <a:noFill/>
          </a:ln>
        </p:spPr>
      </p:pic>
    </p:spTree>
    <p:extLst>
      <p:ext uri="{BB962C8B-B14F-4D97-AF65-F5344CB8AC3E}">
        <p14:creationId xmlns:p14="http://schemas.microsoft.com/office/powerpoint/2010/main" val="14639168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2"/>
        <p:cNvGrpSpPr/>
        <p:nvPr/>
      </p:nvGrpSpPr>
      <p:grpSpPr>
        <a:xfrm>
          <a:off x="0" y="0"/>
          <a:ext cx="0" cy="0"/>
          <a:chOff x="0" y="0"/>
          <a:chExt cx="0" cy="0"/>
        </a:xfrm>
      </p:grpSpPr>
      <p:pic>
        <p:nvPicPr>
          <p:cNvPr id="113" name="Google Shape;113;p22"/>
          <p:cNvPicPr preferRelativeResize="0"/>
          <p:nvPr/>
        </p:nvPicPr>
        <p:blipFill rotWithShape="1">
          <a:blip r:embed="rId2">
            <a:alphaModFix/>
          </a:blip>
          <a:srcRect t="89" b="99"/>
          <a:stretch/>
        </p:blipFill>
        <p:spPr>
          <a:xfrm>
            <a:off x="-50566" y="-21267"/>
            <a:ext cx="12293135" cy="6900533"/>
          </a:xfrm>
          <a:prstGeom prst="rect">
            <a:avLst/>
          </a:prstGeom>
          <a:noFill/>
          <a:ln>
            <a:noFill/>
          </a:ln>
        </p:spPr>
      </p:pic>
      <p:sp>
        <p:nvSpPr>
          <p:cNvPr id="114" name="Google Shape;114;p22"/>
          <p:cNvSpPr txBox="1">
            <a:spLocks noGrp="1"/>
          </p:cNvSpPr>
          <p:nvPr>
            <p:ph type="title"/>
          </p:nvPr>
        </p:nvSpPr>
        <p:spPr>
          <a:xfrm>
            <a:off x="1391896" y="3265433"/>
            <a:ext cx="30644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a:latin typeface="Alice"/>
                <a:ea typeface="Alice"/>
                <a:cs typeface="Alice"/>
                <a:sym typeface="Alice"/>
              </a:defRPr>
            </a:lvl2pPr>
            <a:lvl3pPr lvl="2" algn="ctr" rtl="0">
              <a:spcBef>
                <a:spcPts val="0"/>
              </a:spcBef>
              <a:spcAft>
                <a:spcPts val="0"/>
              </a:spcAft>
              <a:buSzPts val="2400"/>
              <a:buFont typeface="Alice"/>
              <a:buNone/>
              <a:defRPr sz="3200">
                <a:latin typeface="Alice"/>
                <a:ea typeface="Alice"/>
                <a:cs typeface="Alice"/>
                <a:sym typeface="Alice"/>
              </a:defRPr>
            </a:lvl3pPr>
            <a:lvl4pPr lvl="3" algn="ctr" rtl="0">
              <a:spcBef>
                <a:spcPts val="0"/>
              </a:spcBef>
              <a:spcAft>
                <a:spcPts val="0"/>
              </a:spcAft>
              <a:buSzPts val="2400"/>
              <a:buFont typeface="Alice"/>
              <a:buNone/>
              <a:defRPr sz="3200">
                <a:latin typeface="Alice"/>
                <a:ea typeface="Alice"/>
                <a:cs typeface="Alice"/>
                <a:sym typeface="Alice"/>
              </a:defRPr>
            </a:lvl4pPr>
            <a:lvl5pPr lvl="4" algn="ctr" rtl="0">
              <a:spcBef>
                <a:spcPts val="0"/>
              </a:spcBef>
              <a:spcAft>
                <a:spcPts val="0"/>
              </a:spcAft>
              <a:buSzPts val="2400"/>
              <a:buFont typeface="Alice"/>
              <a:buNone/>
              <a:defRPr sz="3200">
                <a:latin typeface="Alice"/>
                <a:ea typeface="Alice"/>
                <a:cs typeface="Alice"/>
                <a:sym typeface="Alice"/>
              </a:defRPr>
            </a:lvl5pPr>
            <a:lvl6pPr lvl="5" algn="ctr" rtl="0">
              <a:spcBef>
                <a:spcPts val="0"/>
              </a:spcBef>
              <a:spcAft>
                <a:spcPts val="0"/>
              </a:spcAft>
              <a:buSzPts val="2400"/>
              <a:buFont typeface="Alice"/>
              <a:buNone/>
              <a:defRPr sz="3200">
                <a:latin typeface="Alice"/>
                <a:ea typeface="Alice"/>
                <a:cs typeface="Alice"/>
                <a:sym typeface="Alice"/>
              </a:defRPr>
            </a:lvl6pPr>
            <a:lvl7pPr lvl="6" algn="ctr" rtl="0">
              <a:spcBef>
                <a:spcPts val="0"/>
              </a:spcBef>
              <a:spcAft>
                <a:spcPts val="0"/>
              </a:spcAft>
              <a:buSzPts val="2400"/>
              <a:buFont typeface="Alice"/>
              <a:buNone/>
              <a:defRPr sz="3200">
                <a:latin typeface="Alice"/>
                <a:ea typeface="Alice"/>
                <a:cs typeface="Alice"/>
                <a:sym typeface="Alice"/>
              </a:defRPr>
            </a:lvl7pPr>
            <a:lvl8pPr lvl="7" algn="ctr" rtl="0">
              <a:spcBef>
                <a:spcPts val="0"/>
              </a:spcBef>
              <a:spcAft>
                <a:spcPts val="0"/>
              </a:spcAft>
              <a:buSzPts val="2400"/>
              <a:buFont typeface="Alice"/>
              <a:buNone/>
              <a:defRPr sz="3200">
                <a:latin typeface="Alice"/>
                <a:ea typeface="Alice"/>
                <a:cs typeface="Alice"/>
                <a:sym typeface="Alice"/>
              </a:defRPr>
            </a:lvl8pPr>
            <a:lvl9pPr lvl="8" algn="ctr" rtl="0">
              <a:spcBef>
                <a:spcPts val="0"/>
              </a:spcBef>
              <a:spcAft>
                <a:spcPts val="0"/>
              </a:spcAft>
              <a:buSzPts val="2400"/>
              <a:buFont typeface="Alice"/>
              <a:buNone/>
              <a:defRPr sz="3200">
                <a:latin typeface="Alice"/>
                <a:ea typeface="Alice"/>
                <a:cs typeface="Alice"/>
                <a:sym typeface="Alice"/>
              </a:defRPr>
            </a:lvl9pPr>
          </a:lstStyle>
          <a:p>
            <a:endParaRPr/>
          </a:p>
        </p:txBody>
      </p:sp>
      <p:sp>
        <p:nvSpPr>
          <p:cNvPr id="115" name="Google Shape;115;p22"/>
          <p:cNvSpPr txBox="1">
            <a:spLocks noGrp="1"/>
          </p:cNvSpPr>
          <p:nvPr>
            <p:ph type="subTitle" idx="1"/>
          </p:nvPr>
        </p:nvSpPr>
        <p:spPr>
          <a:xfrm>
            <a:off x="1391896" y="3786236"/>
            <a:ext cx="3064400" cy="9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16" name="Google Shape;116;p22"/>
          <p:cNvSpPr txBox="1">
            <a:spLocks noGrp="1"/>
          </p:cNvSpPr>
          <p:nvPr>
            <p:ph type="title" idx="2"/>
          </p:nvPr>
        </p:nvSpPr>
        <p:spPr>
          <a:xfrm>
            <a:off x="4563767" y="3265233"/>
            <a:ext cx="30644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a:latin typeface="Alice"/>
                <a:ea typeface="Alice"/>
                <a:cs typeface="Alice"/>
                <a:sym typeface="Alice"/>
              </a:defRPr>
            </a:lvl2pPr>
            <a:lvl3pPr lvl="2" algn="ctr" rtl="0">
              <a:spcBef>
                <a:spcPts val="0"/>
              </a:spcBef>
              <a:spcAft>
                <a:spcPts val="0"/>
              </a:spcAft>
              <a:buSzPts val="2400"/>
              <a:buFont typeface="Alice"/>
              <a:buNone/>
              <a:defRPr sz="3200">
                <a:latin typeface="Alice"/>
                <a:ea typeface="Alice"/>
                <a:cs typeface="Alice"/>
                <a:sym typeface="Alice"/>
              </a:defRPr>
            </a:lvl3pPr>
            <a:lvl4pPr lvl="3" algn="ctr" rtl="0">
              <a:spcBef>
                <a:spcPts val="0"/>
              </a:spcBef>
              <a:spcAft>
                <a:spcPts val="0"/>
              </a:spcAft>
              <a:buSzPts val="2400"/>
              <a:buFont typeface="Alice"/>
              <a:buNone/>
              <a:defRPr sz="3200">
                <a:latin typeface="Alice"/>
                <a:ea typeface="Alice"/>
                <a:cs typeface="Alice"/>
                <a:sym typeface="Alice"/>
              </a:defRPr>
            </a:lvl4pPr>
            <a:lvl5pPr lvl="4" algn="ctr" rtl="0">
              <a:spcBef>
                <a:spcPts val="0"/>
              </a:spcBef>
              <a:spcAft>
                <a:spcPts val="0"/>
              </a:spcAft>
              <a:buSzPts val="2400"/>
              <a:buFont typeface="Alice"/>
              <a:buNone/>
              <a:defRPr sz="3200">
                <a:latin typeface="Alice"/>
                <a:ea typeface="Alice"/>
                <a:cs typeface="Alice"/>
                <a:sym typeface="Alice"/>
              </a:defRPr>
            </a:lvl5pPr>
            <a:lvl6pPr lvl="5" algn="ctr" rtl="0">
              <a:spcBef>
                <a:spcPts val="0"/>
              </a:spcBef>
              <a:spcAft>
                <a:spcPts val="0"/>
              </a:spcAft>
              <a:buSzPts val="2400"/>
              <a:buFont typeface="Alice"/>
              <a:buNone/>
              <a:defRPr sz="3200">
                <a:latin typeface="Alice"/>
                <a:ea typeface="Alice"/>
                <a:cs typeface="Alice"/>
                <a:sym typeface="Alice"/>
              </a:defRPr>
            </a:lvl6pPr>
            <a:lvl7pPr lvl="6" algn="ctr" rtl="0">
              <a:spcBef>
                <a:spcPts val="0"/>
              </a:spcBef>
              <a:spcAft>
                <a:spcPts val="0"/>
              </a:spcAft>
              <a:buSzPts val="2400"/>
              <a:buFont typeface="Alice"/>
              <a:buNone/>
              <a:defRPr sz="3200">
                <a:latin typeface="Alice"/>
                <a:ea typeface="Alice"/>
                <a:cs typeface="Alice"/>
                <a:sym typeface="Alice"/>
              </a:defRPr>
            </a:lvl7pPr>
            <a:lvl8pPr lvl="7" algn="ctr" rtl="0">
              <a:spcBef>
                <a:spcPts val="0"/>
              </a:spcBef>
              <a:spcAft>
                <a:spcPts val="0"/>
              </a:spcAft>
              <a:buSzPts val="2400"/>
              <a:buFont typeface="Alice"/>
              <a:buNone/>
              <a:defRPr sz="3200">
                <a:latin typeface="Alice"/>
                <a:ea typeface="Alice"/>
                <a:cs typeface="Alice"/>
                <a:sym typeface="Alice"/>
              </a:defRPr>
            </a:lvl8pPr>
            <a:lvl9pPr lvl="8" algn="ctr" rtl="0">
              <a:spcBef>
                <a:spcPts val="0"/>
              </a:spcBef>
              <a:spcAft>
                <a:spcPts val="0"/>
              </a:spcAft>
              <a:buSzPts val="2400"/>
              <a:buFont typeface="Alice"/>
              <a:buNone/>
              <a:defRPr sz="3200">
                <a:latin typeface="Alice"/>
                <a:ea typeface="Alice"/>
                <a:cs typeface="Alice"/>
                <a:sym typeface="Alice"/>
              </a:defRPr>
            </a:lvl9pPr>
          </a:lstStyle>
          <a:p>
            <a:endParaRPr/>
          </a:p>
        </p:txBody>
      </p:sp>
      <p:sp>
        <p:nvSpPr>
          <p:cNvPr id="117" name="Google Shape;117;p22"/>
          <p:cNvSpPr txBox="1">
            <a:spLocks noGrp="1"/>
          </p:cNvSpPr>
          <p:nvPr>
            <p:ph type="subTitle" idx="3"/>
          </p:nvPr>
        </p:nvSpPr>
        <p:spPr>
          <a:xfrm>
            <a:off x="4563767" y="3786236"/>
            <a:ext cx="3064400" cy="9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18" name="Google Shape;118;p22"/>
          <p:cNvSpPr txBox="1">
            <a:spLocks noGrp="1"/>
          </p:cNvSpPr>
          <p:nvPr>
            <p:ph type="title" idx="4"/>
          </p:nvPr>
        </p:nvSpPr>
        <p:spPr>
          <a:xfrm>
            <a:off x="7729767" y="3265400"/>
            <a:ext cx="30644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a:latin typeface="Alice"/>
                <a:ea typeface="Alice"/>
                <a:cs typeface="Alice"/>
                <a:sym typeface="Alice"/>
              </a:defRPr>
            </a:lvl2pPr>
            <a:lvl3pPr lvl="2" algn="ctr" rtl="0">
              <a:spcBef>
                <a:spcPts val="0"/>
              </a:spcBef>
              <a:spcAft>
                <a:spcPts val="0"/>
              </a:spcAft>
              <a:buSzPts val="2400"/>
              <a:buFont typeface="Alice"/>
              <a:buNone/>
              <a:defRPr sz="3200">
                <a:latin typeface="Alice"/>
                <a:ea typeface="Alice"/>
                <a:cs typeface="Alice"/>
                <a:sym typeface="Alice"/>
              </a:defRPr>
            </a:lvl3pPr>
            <a:lvl4pPr lvl="3" algn="ctr" rtl="0">
              <a:spcBef>
                <a:spcPts val="0"/>
              </a:spcBef>
              <a:spcAft>
                <a:spcPts val="0"/>
              </a:spcAft>
              <a:buSzPts val="2400"/>
              <a:buFont typeface="Alice"/>
              <a:buNone/>
              <a:defRPr sz="3200">
                <a:latin typeface="Alice"/>
                <a:ea typeface="Alice"/>
                <a:cs typeface="Alice"/>
                <a:sym typeface="Alice"/>
              </a:defRPr>
            </a:lvl4pPr>
            <a:lvl5pPr lvl="4" algn="ctr" rtl="0">
              <a:spcBef>
                <a:spcPts val="0"/>
              </a:spcBef>
              <a:spcAft>
                <a:spcPts val="0"/>
              </a:spcAft>
              <a:buSzPts val="2400"/>
              <a:buFont typeface="Alice"/>
              <a:buNone/>
              <a:defRPr sz="3200">
                <a:latin typeface="Alice"/>
                <a:ea typeface="Alice"/>
                <a:cs typeface="Alice"/>
                <a:sym typeface="Alice"/>
              </a:defRPr>
            </a:lvl5pPr>
            <a:lvl6pPr lvl="5" algn="ctr" rtl="0">
              <a:spcBef>
                <a:spcPts val="0"/>
              </a:spcBef>
              <a:spcAft>
                <a:spcPts val="0"/>
              </a:spcAft>
              <a:buSzPts val="2400"/>
              <a:buFont typeface="Alice"/>
              <a:buNone/>
              <a:defRPr sz="3200">
                <a:latin typeface="Alice"/>
                <a:ea typeface="Alice"/>
                <a:cs typeface="Alice"/>
                <a:sym typeface="Alice"/>
              </a:defRPr>
            </a:lvl6pPr>
            <a:lvl7pPr lvl="6" algn="ctr" rtl="0">
              <a:spcBef>
                <a:spcPts val="0"/>
              </a:spcBef>
              <a:spcAft>
                <a:spcPts val="0"/>
              </a:spcAft>
              <a:buSzPts val="2400"/>
              <a:buFont typeface="Alice"/>
              <a:buNone/>
              <a:defRPr sz="3200">
                <a:latin typeface="Alice"/>
                <a:ea typeface="Alice"/>
                <a:cs typeface="Alice"/>
                <a:sym typeface="Alice"/>
              </a:defRPr>
            </a:lvl7pPr>
            <a:lvl8pPr lvl="7" algn="ctr" rtl="0">
              <a:spcBef>
                <a:spcPts val="0"/>
              </a:spcBef>
              <a:spcAft>
                <a:spcPts val="0"/>
              </a:spcAft>
              <a:buSzPts val="2400"/>
              <a:buFont typeface="Alice"/>
              <a:buNone/>
              <a:defRPr sz="3200">
                <a:latin typeface="Alice"/>
                <a:ea typeface="Alice"/>
                <a:cs typeface="Alice"/>
                <a:sym typeface="Alice"/>
              </a:defRPr>
            </a:lvl8pPr>
            <a:lvl9pPr lvl="8" algn="ctr" rtl="0">
              <a:spcBef>
                <a:spcPts val="0"/>
              </a:spcBef>
              <a:spcAft>
                <a:spcPts val="0"/>
              </a:spcAft>
              <a:buSzPts val="2400"/>
              <a:buFont typeface="Alice"/>
              <a:buNone/>
              <a:defRPr sz="3200">
                <a:latin typeface="Alice"/>
                <a:ea typeface="Alice"/>
                <a:cs typeface="Alice"/>
                <a:sym typeface="Alice"/>
              </a:defRPr>
            </a:lvl9pPr>
          </a:lstStyle>
          <a:p>
            <a:endParaRPr/>
          </a:p>
        </p:txBody>
      </p:sp>
      <p:sp>
        <p:nvSpPr>
          <p:cNvPr id="119" name="Google Shape;119;p22"/>
          <p:cNvSpPr txBox="1">
            <a:spLocks noGrp="1"/>
          </p:cNvSpPr>
          <p:nvPr>
            <p:ph type="subTitle" idx="5"/>
          </p:nvPr>
        </p:nvSpPr>
        <p:spPr>
          <a:xfrm>
            <a:off x="7729767" y="3786236"/>
            <a:ext cx="3064400" cy="9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0" name="Google Shape;120;p22"/>
          <p:cNvSpPr txBox="1">
            <a:spLocks noGrp="1"/>
          </p:cNvSpPr>
          <p:nvPr>
            <p:ph type="title" idx="6"/>
          </p:nvPr>
        </p:nvSpPr>
        <p:spPr>
          <a:xfrm>
            <a:off x="4026367" y="720000"/>
            <a:ext cx="41392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6789146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1"/>
        <p:cNvGrpSpPr/>
        <p:nvPr/>
      </p:nvGrpSpPr>
      <p:grpSpPr>
        <a:xfrm>
          <a:off x="0" y="0"/>
          <a:ext cx="0" cy="0"/>
          <a:chOff x="0" y="0"/>
          <a:chExt cx="0" cy="0"/>
        </a:xfrm>
      </p:grpSpPr>
      <p:pic>
        <p:nvPicPr>
          <p:cNvPr id="122" name="Google Shape;122;p23"/>
          <p:cNvPicPr preferRelativeResize="0"/>
          <p:nvPr/>
        </p:nvPicPr>
        <p:blipFill rotWithShape="1">
          <a:blip r:embed="rId2">
            <a:alphaModFix/>
          </a:blip>
          <a:srcRect t="89" b="99"/>
          <a:stretch/>
        </p:blipFill>
        <p:spPr>
          <a:xfrm>
            <a:off x="-50566" y="-21267"/>
            <a:ext cx="12293135" cy="6900533"/>
          </a:xfrm>
          <a:prstGeom prst="rect">
            <a:avLst/>
          </a:prstGeom>
          <a:noFill/>
          <a:ln>
            <a:noFill/>
          </a:ln>
        </p:spPr>
      </p:pic>
      <p:sp>
        <p:nvSpPr>
          <p:cNvPr id="123" name="Google Shape;123;p23"/>
          <p:cNvSpPr txBox="1">
            <a:spLocks noGrp="1"/>
          </p:cNvSpPr>
          <p:nvPr>
            <p:ph type="title"/>
          </p:nvPr>
        </p:nvSpPr>
        <p:spPr>
          <a:xfrm>
            <a:off x="967676"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24" name="Google Shape;124;p23"/>
          <p:cNvSpPr txBox="1">
            <a:spLocks noGrp="1"/>
          </p:cNvSpPr>
          <p:nvPr>
            <p:ph type="subTitle" idx="1"/>
          </p:nvPr>
        </p:nvSpPr>
        <p:spPr>
          <a:xfrm>
            <a:off x="967676"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5" name="Google Shape;125;p23"/>
          <p:cNvSpPr txBox="1">
            <a:spLocks noGrp="1"/>
          </p:cNvSpPr>
          <p:nvPr>
            <p:ph type="title" idx="2"/>
          </p:nvPr>
        </p:nvSpPr>
        <p:spPr>
          <a:xfrm>
            <a:off x="8822909"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26" name="Google Shape;126;p23"/>
          <p:cNvSpPr txBox="1">
            <a:spLocks noGrp="1"/>
          </p:cNvSpPr>
          <p:nvPr>
            <p:ph type="subTitle" idx="3"/>
          </p:nvPr>
        </p:nvSpPr>
        <p:spPr>
          <a:xfrm>
            <a:off x="8822909"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7" name="Google Shape;127;p23"/>
          <p:cNvSpPr txBox="1">
            <a:spLocks noGrp="1"/>
          </p:cNvSpPr>
          <p:nvPr>
            <p:ph type="title" idx="4"/>
          </p:nvPr>
        </p:nvSpPr>
        <p:spPr>
          <a:xfrm>
            <a:off x="3592005"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28" name="Google Shape;128;p23"/>
          <p:cNvSpPr txBox="1">
            <a:spLocks noGrp="1"/>
          </p:cNvSpPr>
          <p:nvPr>
            <p:ph type="subTitle" idx="5"/>
          </p:nvPr>
        </p:nvSpPr>
        <p:spPr>
          <a:xfrm>
            <a:off x="3592005"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9" name="Google Shape;129;p23"/>
          <p:cNvSpPr txBox="1">
            <a:spLocks noGrp="1"/>
          </p:cNvSpPr>
          <p:nvPr>
            <p:ph type="title" idx="6"/>
          </p:nvPr>
        </p:nvSpPr>
        <p:spPr>
          <a:xfrm>
            <a:off x="6216523"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0" name="Google Shape;130;p23"/>
          <p:cNvSpPr txBox="1">
            <a:spLocks noGrp="1"/>
          </p:cNvSpPr>
          <p:nvPr>
            <p:ph type="subTitle" idx="7"/>
          </p:nvPr>
        </p:nvSpPr>
        <p:spPr>
          <a:xfrm>
            <a:off x="6216523"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31" name="Google Shape;131;p23"/>
          <p:cNvSpPr txBox="1">
            <a:spLocks noGrp="1"/>
          </p:cNvSpPr>
          <p:nvPr>
            <p:ph type="title" idx="8"/>
          </p:nvPr>
        </p:nvSpPr>
        <p:spPr>
          <a:xfrm>
            <a:off x="3433633" y="720000"/>
            <a:ext cx="5324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94040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pic>
        <p:nvPicPr>
          <p:cNvPr id="133" name="Google Shape;133;p24"/>
          <p:cNvPicPr preferRelativeResize="0"/>
          <p:nvPr/>
        </p:nvPicPr>
        <p:blipFill rotWithShape="1">
          <a:blip r:embed="rId2">
            <a:alphaModFix/>
          </a:blip>
          <a:srcRect t="89" b="99"/>
          <a:stretch/>
        </p:blipFill>
        <p:spPr>
          <a:xfrm rot="10800000">
            <a:off x="-50566" y="-21267"/>
            <a:ext cx="12293135" cy="6900533"/>
          </a:xfrm>
          <a:prstGeom prst="rect">
            <a:avLst/>
          </a:prstGeom>
          <a:noFill/>
          <a:ln>
            <a:noFill/>
          </a:ln>
        </p:spPr>
      </p:pic>
      <p:sp>
        <p:nvSpPr>
          <p:cNvPr id="134" name="Google Shape;134;p24"/>
          <p:cNvSpPr txBox="1">
            <a:spLocks noGrp="1"/>
          </p:cNvSpPr>
          <p:nvPr>
            <p:ph type="title"/>
          </p:nvPr>
        </p:nvSpPr>
        <p:spPr>
          <a:xfrm>
            <a:off x="1163200" y="20958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5" name="Google Shape;135;p24"/>
          <p:cNvSpPr txBox="1">
            <a:spLocks noGrp="1"/>
          </p:cNvSpPr>
          <p:nvPr>
            <p:ph type="subTitle" idx="1"/>
          </p:nvPr>
        </p:nvSpPr>
        <p:spPr>
          <a:xfrm>
            <a:off x="1163200" y="28779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36" name="Google Shape;136;p24"/>
          <p:cNvSpPr txBox="1">
            <a:spLocks noGrp="1"/>
          </p:cNvSpPr>
          <p:nvPr>
            <p:ph type="title" idx="2"/>
          </p:nvPr>
        </p:nvSpPr>
        <p:spPr>
          <a:xfrm>
            <a:off x="4630400" y="20958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7" name="Google Shape;137;p24"/>
          <p:cNvSpPr txBox="1">
            <a:spLocks noGrp="1"/>
          </p:cNvSpPr>
          <p:nvPr>
            <p:ph type="subTitle" idx="3"/>
          </p:nvPr>
        </p:nvSpPr>
        <p:spPr>
          <a:xfrm>
            <a:off x="4630400" y="28779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38" name="Google Shape;138;p24"/>
          <p:cNvSpPr txBox="1">
            <a:spLocks noGrp="1"/>
          </p:cNvSpPr>
          <p:nvPr>
            <p:ph type="title" idx="4"/>
          </p:nvPr>
        </p:nvSpPr>
        <p:spPr>
          <a:xfrm>
            <a:off x="1163200" y="40070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9" name="Google Shape;139;p24"/>
          <p:cNvSpPr txBox="1">
            <a:spLocks noGrp="1"/>
          </p:cNvSpPr>
          <p:nvPr>
            <p:ph type="subTitle" idx="5"/>
          </p:nvPr>
        </p:nvSpPr>
        <p:spPr>
          <a:xfrm>
            <a:off x="1163200" y="47891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0" name="Google Shape;140;p24"/>
          <p:cNvSpPr txBox="1">
            <a:spLocks noGrp="1"/>
          </p:cNvSpPr>
          <p:nvPr>
            <p:ph type="title" idx="6"/>
          </p:nvPr>
        </p:nvSpPr>
        <p:spPr>
          <a:xfrm>
            <a:off x="4630400" y="40070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41" name="Google Shape;141;p24"/>
          <p:cNvSpPr txBox="1">
            <a:spLocks noGrp="1"/>
          </p:cNvSpPr>
          <p:nvPr>
            <p:ph type="subTitle" idx="7"/>
          </p:nvPr>
        </p:nvSpPr>
        <p:spPr>
          <a:xfrm>
            <a:off x="4630400" y="47891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2" name="Google Shape;142;p24"/>
          <p:cNvSpPr txBox="1">
            <a:spLocks noGrp="1"/>
          </p:cNvSpPr>
          <p:nvPr>
            <p:ph type="title" idx="8"/>
          </p:nvPr>
        </p:nvSpPr>
        <p:spPr>
          <a:xfrm>
            <a:off x="8097600" y="20958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43" name="Google Shape;143;p24"/>
          <p:cNvSpPr txBox="1">
            <a:spLocks noGrp="1"/>
          </p:cNvSpPr>
          <p:nvPr>
            <p:ph type="subTitle" idx="9"/>
          </p:nvPr>
        </p:nvSpPr>
        <p:spPr>
          <a:xfrm>
            <a:off x="8097600" y="28779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4" name="Google Shape;144;p24"/>
          <p:cNvSpPr txBox="1">
            <a:spLocks noGrp="1"/>
          </p:cNvSpPr>
          <p:nvPr>
            <p:ph type="title" idx="13"/>
          </p:nvPr>
        </p:nvSpPr>
        <p:spPr>
          <a:xfrm>
            <a:off x="8097600" y="40070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45" name="Google Shape;145;p24"/>
          <p:cNvSpPr txBox="1">
            <a:spLocks noGrp="1"/>
          </p:cNvSpPr>
          <p:nvPr>
            <p:ph type="subTitle" idx="14"/>
          </p:nvPr>
        </p:nvSpPr>
        <p:spPr>
          <a:xfrm>
            <a:off x="8097600" y="47891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6" name="Google Shape;146;p24"/>
          <p:cNvSpPr txBox="1">
            <a:spLocks noGrp="1"/>
          </p:cNvSpPr>
          <p:nvPr>
            <p:ph type="title" idx="15"/>
          </p:nvPr>
        </p:nvSpPr>
        <p:spPr>
          <a:xfrm>
            <a:off x="3531633" y="720000"/>
            <a:ext cx="5128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51525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pic>
        <p:nvPicPr>
          <p:cNvPr id="148" name="Google Shape;148;p25"/>
          <p:cNvPicPr preferRelativeResize="0"/>
          <p:nvPr/>
        </p:nvPicPr>
        <p:blipFill rotWithShape="1">
          <a:blip r:embed="rId2">
            <a:alphaModFix/>
          </a:blip>
          <a:srcRect t="59" b="59"/>
          <a:stretch/>
        </p:blipFill>
        <p:spPr>
          <a:xfrm rot="10800000">
            <a:off x="-50568" y="-21267"/>
            <a:ext cx="12293135" cy="6900533"/>
          </a:xfrm>
          <a:prstGeom prst="rect">
            <a:avLst/>
          </a:prstGeom>
          <a:noFill/>
          <a:ln>
            <a:noFill/>
          </a:ln>
        </p:spPr>
      </p:pic>
      <p:sp>
        <p:nvSpPr>
          <p:cNvPr id="149" name="Google Shape;149;p25"/>
          <p:cNvSpPr txBox="1">
            <a:spLocks noGrp="1"/>
          </p:cNvSpPr>
          <p:nvPr>
            <p:ph type="title" hasCustomPrompt="1"/>
          </p:nvPr>
        </p:nvSpPr>
        <p:spPr>
          <a:xfrm>
            <a:off x="2206433" y="1436751"/>
            <a:ext cx="7779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 name="Google Shape;150;p25"/>
          <p:cNvSpPr txBox="1">
            <a:spLocks noGrp="1"/>
          </p:cNvSpPr>
          <p:nvPr>
            <p:ph type="subTitle" idx="1"/>
          </p:nvPr>
        </p:nvSpPr>
        <p:spPr>
          <a:xfrm>
            <a:off x="2206367" y="2682933"/>
            <a:ext cx="7779200" cy="5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5"/>
          <p:cNvSpPr txBox="1">
            <a:spLocks noGrp="1"/>
          </p:cNvSpPr>
          <p:nvPr>
            <p:ph type="title" idx="2" hasCustomPrompt="1"/>
          </p:nvPr>
        </p:nvSpPr>
        <p:spPr>
          <a:xfrm>
            <a:off x="2206433" y="3581480"/>
            <a:ext cx="7779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2" name="Google Shape;152;p25"/>
          <p:cNvSpPr txBox="1">
            <a:spLocks noGrp="1"/>
          </p:cNvSpPr>
          <p:nvPr>
            <p:ph type="subTitle" idx="3"/>
          </p:nvPr>
        </p:nvSpPr>
        <p:spPr>
          <a:xfrm>
            <a:off x="2206367" y="4827639"/>
            <a:ext cx="7779200" cy="5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455638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3"/>
        <p:cNvGrpSpPr/>
        <p:nvPr/>
      </p:nvGrpSpPr>
      <p:grpSpPr>
        <a:xfrm>
          <a:off x="0" y="0"/>
          <a:ext cx="0" cy="0"/>
          <a:chOff x="0" y="0"/>
          <a:chExt cx="0" cy="0"/>
        </a:xfrm>
      </p:grpSpPr>
      <p:pic>
        <p:nvPicPr>
          <p:cNvPr id="154" name="Google Shape;154;p26"/>
          <p:cNvPicPr preferRelativeResize="0"/>
          <p:nvPr/>
        </p:nvPicPr>
        <p:blipFill rotWithShape="1">
          <a:blip r:embed="rId2">
            <a:alphaModFix/>
          </a:blip>
          <a:srcRect t="89" b="99"/>
          <a:stretch/>
        </p:blipFill>
        <p:spPr>
          <a:xfrm>
            <a:off x="-50566" y="-21267"/>
            <a:ext cx="12293135" cy="6900533"/>
          </a:xfrm>
          <a:prstGeom prst="rect">
            <a:avLst/>
          </a:prstGeom>
          <a:noFill/>
          <a:ln>
            <a:noFill/>
          </a:ln>
        </p:spPr>
      </p:pic>
      <p:sp>
        <p:nvSpPr>
          <p:cNvPr id="155" name="Google Shape;155;p26"/>
          <p:cNvSpPr txBox="1">
            <a:spLocks noGrp="1"/>
          </p:cNvSpPr>
          <p:nvPr>
            <p:ph type="ctrTitle"/>
          </p:nvPr>
        </p:nvSpPr>
        <p:spPr>
          <a:xfrm>
            <a:off x="3904067" y="808700"/>
            <a:ext cx="45028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6" name="Google Shape;156;p26"/>
          <p:cNvSpPr txBox="1">
            <a:spLocks noGrp="1"/>
          </p:cNvSpPr>
          <p:nvPr>
            <p:ph type="subTitle" idx="1"/>
          </p:nvPr>
        </p:nvSpPr>
        <p:spPr>
          <a:xfrm>
            <a:off x="2875433" y="2239611"/>
            <a:ext cx="6560400" cy="59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7" name="Google Shape;157;p26"/>
          <p:cNvSpPr txBox="1">
            <a:spLocks noGrp="1"/>
          </p:cNvSpPr>
          <p:nvPr>
            <p:ph type="subTitle" idx="2"/>
          </p:nvPr>
        </p:nvSpPr>
        <p:spPr>
          <a:xfrm>
            <a:off x="4368167" y="2915467"/>
            <a:ext cx="3574800" cy="9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6"/>
          <p:cNvSpPr txBox="1"/>
          <p:nvPr/>
        </p:nvSpPr>
        <p:spPr>
          <a:xfrm>
            <a:off x="2724733" y="5069101"/>
            <a:ext cx="6742800" cy="789919"/>
          </a:xfrm>
          <a:prstGeom prst="rect">
            <a:avLst/>
          </a:prstGeom>
          <a:noFill/>
          <a:ln>
            <a:noFill/>
          </a:ln>
        </p:spPr>
        <p:txBody>
          <a:bodyPr spcFirstLastPara="1" wrap="square" lIns="121900" tIns="121900" rIns="121900" bIns="121900" anchor="t" anchorCtr="0">
            <a:spAutoFit/>
          </a:bodyPr>
          <a:lstStyle/>
          <a:p>
            <a:pPr marL="0" lvl="0" indent="0" algn="ctr" rtl="0">
              <a:spcBef>
                <a:spcPts val="400"/>
              </a:spcBef>
              <a:spcAft>
                <a:spcPts val="0"/>
              </a:spcAft>
              <a:buNone/>
            </a:pPr>
            <a:r>
              <a:rPr lang="en" sz="1600">
                <a:solidFill>
                  <a:schemeClr val="dk1"/>
                </a:solidFill>
                <a:latin typeface="Work Sans"/>
                <a:ea typeface="Work Sans"/>
                <a:cs typeface="Work Sans"/>
                <a:sym typeface="Work Sans"/>
              </a:rPr>
              <a:t>CREDITS: This presentation template was created by </a:t>
            </a:r>
            <a:r>
              <a:rPr lang="en" sz="1600" b="1">
                <a:solidFill>
                  <a:schemeClr val="dk1"/>
                </a:solidFill>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Slidesgo</a:t>
            </a:r>
            <a:r>
              <a:rPr lang="en" sz="1600" b="1">
                <a:solidFill>
                  <a:schemeClr val="dk1"/>
                </a:solidFill>
                <a:latin typeface="Work Sans"/>
                <a:ea typeface="Work Sans"/>
                <a:cs typeface="Work Sans"/>
                <a:sym typeface="Work Sans"/>
              </a:rPr>
              <a:t>, </a:t>
            </a:r>
            <a:r>
              <a:rPr lang="en" sz="1600">
                <a:solidFill>
                  <a:schemeClr val="dk1"/>
                </a:solidFill>
                <a:latin typeface="Work Sans"/>
                <a:ea typeface="Work Sans"/>
                <a:cs typeface="Work Sans"/>
                <a:sym typeface="Work Sans"/>
              </a:rPr>
              <a:t>including icons by </a:t>
            </a:r>
            <a:r>
              <a:rPr lang="en" sz="1600" b="1">
                <a:solidFill>
                  <a:schemeClr val="dk1"/>
                </a:solidFill>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Flaticon</a:t>
            </a:r>
            <a:r>
              <a:rPr lang="en" sz="1600" b="1">
                <a:solidFill>
                  <a:schemeClr val="dk1"/>
                </a:solidFill>
                <a:latin typeface="Work Sans"/>
                <a:ea typeface="Work Sans"/>
                <a:cs typeface="Work Sans"/>
                <a:sym typeface="Work Sans"/>
              </a:rPr>
              <a:t>,</a:t>
            </a:r>
            <a:r>
              <a:rPr lang="en" sz="1600">
                <a:solidFill>
                  <a:schemeClr val="dk1"/>
                </a:solidFill>
                <a:latin typeface="Work Sans"/>
                <a:ea typeface="Work Sans"/>
                <a:cs typeface="Work Sans"/>
                <a:sym typeface="Work Sans"/>
              </a:rPr>
              <a:t> infographics &amp; images by </a:t>
            </a:r>
            <a:r>
              <a:rPr lang="en" sz="1600" b="1">
                <a:solidFill>
                  <a:schemeClr val="dk1"/>
                </a:solidFill>
                <a:uFill>
                  <a:noFill/>
                </a:uFill>
                <a:latin typeface="Work Sans"/>
                <a:ea typeface="Work Sans"/>
                <a:cs typeface="Work Sans"/>
                <a:sym typeface="Work Sans"/>
                <a:hlinkClick r:id="rId5">
                  <a:extLst>
                    <a:ext uri="{A12FA001-AC4F-418D-AE19-62706E023703}">
                      <ahyp:hlinkClr xmlns:ahyp="http://schemas.microsoft.com/office/drawing/2018/hyperlinkcolor" val="tx"/>
                    </a:ext>
                  </a:extLst>
                </a:hlinkClick>
              </a:rPr>
              <a:t>Freepik</a:t>
            </a:r>
            <a:endParaRPr sz="1600" b="1">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42022796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9"/>
        <p:cNvGrpSpPr/>
        <p:nvPr/>
      </p:nvGrpSpPr>
      <p:grpSpPr>
        <a:xfrm>
          <a:off x="0" y="0"/>
          <a:ext cx="0" cy="0"/>
          <a:chOff x="0" y="0"/>
          <a:chExt cx="0" cy="0"/>
        </a:xfrm>
      </p:grpSpPr>
      <p:pic>
        <p:nvPicPr>
          <p:cNvPr id="160" name="Google Shape;160;p27"/>
          <p:cNvPicPr preferRelativeResize="0"/>
          <p:nvPr/>
        </p:nvPicPr>
        <p:blipFill rotWithShape="1">
          <a:blip r:embed="rId2">
            <a:alphaModFix/>
          </a:blip>
          <a:srcRect t="59" b="59"/>
          <a:stretch/>
        </p:blipFill>
        <p:spPr>
          <a:xfrm flipH="1">
            <a:off x="-46466" y="-21266"/>
            <a:ext cx="12284935" cy="6900531"/>
          </a:xfrm>
          <a:prstGeom prst="rect">
            <a:avLst/>
          </a:prstGeom>
          <a:noFill/>
          <a:ln>
            <a:noFill/>
          </a:ln>
        </p:spPr>
      </p:pic>
      <p:sp>
        <p:nvSpPr>
          <p:cNvPr id="161" name="Google Shape;161;p27"/>
          <p:cNvSpPr txBox="1">
            <a:spLocks noGrp="1"/>
          </p:cNvSpPr>
          <p:nvPr>
            <p:ph type="title"/>
          </p:nvPr>
        </p:nvSpPr>
        <p:spPr>
          <a:xfrm>
            <a:off x="2656067" y="720000"/>
            <a:ext cx="6879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572823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
        <p:cNvGrpSpPr/>
        <p:nvPr/>
      </p:nvGrpSpPr>
      <p:grpSpPr>
        <a:xfrm>
          <a:off x="0" y="0"/>
          <a:ext cx="0" cy="0"/>
          <a:chOff x="0" y="0"/>
          <a:chExt cx="0" cy="0"/>
        </a:xfrm>
      </p:grpSpPr>
      <p:pic>
        <p:nvPicPr>
          <p:cNvPr id="163" name="Google Shape;163;p28"/>
          <p:cNvPicPr preferRelativeResize="0"/>
          <p:nvPr/>
        </p:nvPicPr>
        <p:blipFill rotWithShape="1">
          <a:blip r:embed="rId2">
            <a:alphaModFix/>
          </a:blip>
          <a:srcRect t="29" b="19"/>
          <a:stretch/>
        </p:blipFill>
        <p:spPr>
          <a:xfrm>
            <a:off x="-46466" y="-21266"/>
            <a:ext cx="12284935" cy="6900531"/>
          </a:xfrm>
          <a:prstGeom prst="rect">
            <a:avLst/>
          </a:prstGeom>
          <a:noFill/>
          <a:ln>
            <a:noFill/>
          </a:ln>
        </p:spPr>
      </p:pic>
      <p:sp>
        <p:nvSpPr>
          <p:cNvPr id="164" name="Google Shape;164;p28"/>
          <p:cNvSpPr txBox="1">
            <a:spLocks noGrp="1"/>
          </p:cNvSpPr>
          <p:nvPr>
            <p:ph type="title"/>
          </p:nvPr>
        </p:nvSpPr>
        <p:spPr>
          <a:xfrm>
            <a:off x="2237600" y="720000"/>
            <a:ext cx="7716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378888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65"/>
        <p:cNvGrpSpPr/>
        <p:nvPr/>
      </p:nvGrpSpPr>
      <p:grpSpPr>
        <a:xfrm>
          <a:off x="0" y="0"/>
          <a:ext cx="0" cy="0"/>
          <a:chOff x="0" y="0"/>
          <a:chExt cx="0" cy="0"/>
        </a:xfrm>
      </p:grpSpPr>
      <p:pic>
        <p:nvPicPr>
          <p:cNvPr id="166" name="Google Shape;166;p29"/>
          <p:cNvPicPr preferRelativeResize="0"/>
          <p:nvPr/>
        </p:nvPicPr>
        <p:blipFill rotWithShape="1">
          <a:blip r:embed="rId2">
            <a:alphaModFix/>
          </a:blip>
          <a:srcRect t="29" b="19"/>
          <a:stretch/>
        </p:blipFill>
        <p:spPr>
          <a:xfrm>
            <a:off x="-46466" y="-21266"/>
            <a:ext cx="12284935" cy="6900531"/>
          </a:xfrm>
          <a:prstGeom prst="rect">
            <a:avLst/>
          </a:prstGeom>
          <a:noFill/>
          <a:ln>
            <a:noFill/>
          </a:ln>
        </p:spPr>
      </p:pic>
      <p:sp>
        <p:nvSpPr>
          <p:cNvPr id="167" name="Google Shape;167;p29"/>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637087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68"/>
        <p:cNvGrpSpPr/>
        <p:nvPr/>
      </p:nvGrpSpPr>
      <p:grpSpPr>
        <a:xfrm>
          <a:off x="0" y="0"/>
          <a:ext cx="0" cy="0"/>
          <a:chOff x="0" y="0"/>
          <a:chExt cx="0" cy="0"/>
        </a:xfrm>
      </p:grpSpPr>
      <p:pic>
        <p:nvPicPr>
          <p:cNvPr id="169" name="Google Shape;169;p30"/>
          <p:cNvPicPr preferRelativeResize="0"/>
          <p:nvPr/>
        </p:nvPicPr>
        <p:blipFill rotWithShape="1">
          <a:blip r:embed="rId2">
            <a:alphaModFix/>
          </a:blip>
          <a:srcRect t="59" b="59"/>
          <a:stretch/>
        </p:blipFill>
        <p:spPr>
          <a:xfrm rot="10800000">
            <a:off x="-46466" y="-21266"/>
            <a:ext cx="12284935" cy="6900531"/>
          </a:xfrm>
          <a:prstGeom prst="rect">
            <a:avLst/>
          </a:prstGeom>
          <a:noFill/>
          <a:ln>
            <a:noFill/>
          </a:ln>
        </p:spPr>
      </p:pic>
      <p:sp>
        <p:nvSpPr>
          <p:cNvPr id="170" name="Google Shape;170;p30"/>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3277955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1"/>
        <p:cNvGrpSpPr/>
        <p:nvPr/>
      </p:nvGrpSpPr>
      <p:grpSpPr>
        <a:xfrm>
          <a:off x="0" y="0"/>
          <a:ext cx="0" cy="0"/>
          <a:chOff x="0" y="0"/>
          <a:chExt cx="0" cy="0"/>
        </a:xfrm>
      </p:grpSpPr>
      <p:pic>
        <p:nvPicPr>
          <p:cNvPr id="172" name="Google Shape;172;p31"/>
          <p:cNvPicPr preferRelativeResize="0"/>
          <p:nvPr/>
        </p:nvPicPr>
        <p:blipFill rotWithShape="1">
          <a:blip r:embed="rId2">
            <a:alphaModFix/>
          </a:blip>
          <a:srcRect t="89" b="99"/>
          <a:stretch/>
        </p:blipFill>
        <p:spPr>
          <a:xfrm rot="10800000">
            <a:off x="-50566" y="-21267"/>
            <a:ext cx="12293135" cy="6900533"/>
          </a:xfrm>
          <a:prstGeom prst="rect">
            <a:avLst/>
          </a:prstGeom>
          <a:noFill/>
          <a:ln>
            <a:noFill/>
          </a:ln>
        </p:spPr>
      </p:pic>
    </p:spTree>
    <p:extLst>
      <p:ext uri="{BB962C8B-B14F-4D97-AF65-F5344CB8AC3E}">
        <p14:creationId xmlns:p14="http://schemas.microsoft.com/office/powerpoint/2010/main" val="4278966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6"/>
        <p:cNvGrpSpPr/>
        <p:nvPr/>
      </p:nvGrpSpPr>
      <p:grpSpPr>
        <a:xfrm>
          <a:off x="0" y="0"/>
          <a:ext cx="0" cy="0"/>
          <a:chOff x="0" y="0"/>
          <a:chExt cx="0" cy="0"/>
        </a:xfrm>
      </p:grpSpPr>
      <p:sp>
        <p:nvSpPr>
          <p:cNvPr id="997" name="Google Shape;997;p3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998" name="Google Shape;998;p3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999" name="Google Shape;999;p30"/>
          <p:cNvSpPr txBox="1">
            <a:spLocks noGrp="1"/>
          </p:cNvSpPr>
          <p:nvPr>
            <p:ph type="title"/>
          </p:nvPr>
        </p:nvSpPr>
        <p:spPr>
          <a:xfrm>
            <a:off x="3100367" y="840900"/>
            <a:ext cx="63828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000" name="Google Shape;1000;p30"/>
          <p:cNvGrpSpPr/>
          <p:nvPr/>
        </p:nvGrpSpPr>
        <p:grpSpPr>
          <a:xfrm>
            <a:off x="898110" y="928367"/>
            <a:ext cx="432433" cy="5001400"/>
            <a:chOff x="673581" y="696275"/>
            <a:chExt cx="324325" cy="3751050"/>
          </a:xfrm>
        </p:grpSpPr>
        <p:grpSp>
          <p:nvGrpSpPr>
            <p:cNvPr id="1001" name="Google Shape;1001;p30"/>
            <p:cNvGrpSpPr/>
            <p:nvPr/>
          </p:nvGrpSpPr>
          <p:grpSpPr>
            <a:xfrm rot="-5400000">
              <a:off x="-918069" y="2531350"/>
              <a:ext cx="3751050" cy="80900"/>
              <a:chOff x="1871500" y="2227875"/>
              <a:chExt cx="3751050" cy="80900"/>
            </a:xfrm>
          </p:grpSpPr>
          <p:sp>
            <p:nvSpPr>
              <p:cNvPr id="1002" name="Google Shape;1002;p3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3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3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3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3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3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3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3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3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3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3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3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3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15" name="Google Shape;1015;p3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3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3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3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3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3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3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3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3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3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5" name="Google Shape;1025;p3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6" name="Google Shape;1026;p3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3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28" name="Google Shape;1028;p30"/>
          <p:cNvSpPr txBox="1">
            <a:spLocks noGrp="1"/>
          </p:cNvSpPr>
          <p:nvPr>
            <p:ph type="subTitle" idx="1"/>
          </p:nvPr>
        </p:nvSpPr>
        <p:spPr>
          <a:xfrm>
            <a:off x="3100167" y="2022500"/>
            <a:ext cx="6382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30"/>
          <p:cNvSpPr txBox="1"/>
          <p:nvPr/>
        </p:nvSpPr>
        <p:spPr>
          <a:xfrm>
            <a:off x="3191433" y="5298300"/>
            <a:ext cx="6248400" cy="71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1"/>
                </a:solidFill>
                <a:latin typeface="Lato"/>
                <a:ea typeface="Lato"/>
                <a:cs typeface="Lato"/>
                <a:sym typeface="Lato"/>
              </a:rPr>
              <a:t>CREDITS: This presentation template was created by </a:t>
            </a:r>
            <a:r>
              <a:rPr lang="en" sz="12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Slidesgo</a:t>
            </a:r>
            <a:r>
              <a:rPr lang="en" sz="1200">
                <a:solidFill>
                  <a:schemeClr val="accent1"/>
                </a:solidFill>
                <a:latin typeface="Lato"/>
                <a:ea typeface="Lato"/>
                <a:cs typeface="Lato"/>
                <a:sym typeface="Lato"/>
              </a:rPr>
              <a:t>, including icons by </a:t>
            </a:r>
            <a:r>
              <a:rPr lang="en" sz="12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Flaticon</a:t>
            </a:r>
            <a:r>
              <a:rPr lang="en" sz="1200">
                <a:solidFill>
                  <a:schemeClr val="accent1"/>
                </a:solidFill>
                <a:latin typeface="Lato"/>
                <a:ea typeface="Lato"/>
                <a:cs typeface="Lato"/>
                <a:sym typeface="Lato"/>
              </a:rPr>
              <a:t>, and infographics &amp; images by </a:t>
            </a:r>
            <a:r>
              <a:rPr lang="en" sz="1200" b="1">
                <a:solidFill>
                  <a:schemeClr val="dk1"/>
                </a:solidFill>
                <a:uFill>
                  <a:noFill/>
                </a:uFill>
                <a:latin typeface="Lato"/>
                <a:ea typeface="Lato"/>
                <a:cs typeface="Lato"/>
                <a:sym typeface="Lato"/>
                <a:hlinkClick r:id="rId5">
                  <a:extLst>
                    <a:ext uri="{A12FA001-AC4F-418D-AE19-62706E023703}">
                      <ahyp:hlinkClr xmlns:ahyp="http://schemas.microsoft.com/office/drawing/2018/hyperlinkcolor" val="tx"/>
                    </a:ext>
                  </a:extLst>
                </a:hlinkClick>
              </a:rPr>
              <a:t>Freepik</a:t>
            </a:r>
            <a:r>
              <a:rPr lang="en" sz="1200" b="1">
                <a:solidFill>
                  <a:schemeClr val="dk1"/>
                </a:solidFill>
                <a:latin typeface="Lato"/>
                <a:ea typeface="Lato"/>
                <a:cs typeface="Lato"/>
                <a:sym typeface="Lato"/>
              </a:rPr>
              <a:t>.</a:t>
            </a:r>
            <a:endParaRPr sz="1200" b="1">
              <a:solidFill>
                <a:schemeClr val="dk1"/>
              </a:solidFill>
              <a:latin typeface="Lato"/>
              <a:ea typeface="Lato"/>
              <a:cs typeface="Lato"/>
              <a:sym typeface="Lato"/>
            </a:endParaRPr>
          </a:p>
        </p:txBody>
      </p:sp>
      <p:sp>
        <p:nvSpPr>
          <p:cNvPr id="1030" name="Google Shape;1030;p30"/>
          <p:cNvSpPr txBox="1">
            <a:spLocks noGrp="1"/>
          </p:cNvSpPr>
          <p:nvPr>
            <p:ph type="subTitle" idx="2"/>
          </p:nvPr>
        </p:nvSpPr>
        <p:spPr>
          <a:xfrm>
            <a:off x="3100367" y="3941567"/>
            <a:ext cx="6382800" cy="5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1" name="Google Shape;1031;p30"/>
          <p:cNvPicPr preferRelativeResize="0"/>
          <p:nvPr/>
        </p:nvPicPr>
        <p:blipFill rotWithShape="1">
          <a:blip r:embed="rId6">
            <a:alphaModFix/>
          </a:blip>
          <a:srcRect l="9261" t="28180" r="18494" b="9858"/>
          <a:stretch/>
        </p:blipFill>
        <p:spPr>
          <a:xfrm>
            <a:off x="8696633" y="3412203"/>
            <a:ext cx="2990400" cy="2394548"/>
          </a:xfrm>
          <a:prstGeom prst="rect">
            <a:avLst/>
          </a:prstGeom>
          <a:noFill/>
          <a:ln>
            <a:noFill/>
          </a:ln>
        </p:spPr>
      </p:pic>
      <p:pic>
        <p:nvPicPr>
          <p:cNvPr id="1032" name="Google Shape;1032;p30"/>
          <p:cNvPicPr preferRelativeResize="0"/>
          <p:nvPr/>
        </p:nvPicPr>
        <p:blipFill>
          <a:blip r:embed="rId7">
            <a:alphaModFix/>
          </a:blip>
          <a:stretch>
            <a:fillRect/>
          </a:stretch>
        </p:blipFill>
        <p:spPr>
          <a:xfrm rot="8984616">
            <a:off x="632000" y="695367"/>
            <a:ext cx="3140675" cy="2932247"/>
          </a:xfrm>
          <a:prstGeom prst="rect">
            <a:avLst/>
          </a:prstGeom>
          <a:noFill/>
          <a:ln>
            <a:noFill/>
          </a:ln>
        </p:spPr>
      </p:pic>
    </p:spTree>
    <p:extLst>
      <p:ext uri="{BB962C8B-B14F-4D97-AF65-F5344CB8AC3E}">
        <p14:creationId xmlns:p14="http://schemas.microsoft.com/office/powerpoint/2010/main" val="6749107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pic>
        <p:nvPicPr>
          <p:cNvPr id="174" name="Google Shape;174;p32"/>
          <p:cNvPicPr preferRelativeResize="0"/>
          <p:nvPr/>
        </p:nvPicPr>
        <p:blipFill rotWithShape="1">
          <a:blip r:embed="rId2">
            <a:alphaModFix/>
          </a:blip>
          <a:srcRect t="59" b="59"/>
          <a:stretch/>
        </p:blipFill>
        <p:spPr>
          <a:xfrm rot="10800000">
            <a:off x="-50568" y="-21267"/>
            <a:ext cx="12293135" cy="6900533"/>
          </a:xfrm>
          <a:prstGeom prst="rect">
            <a:avLst/>
          </a:prstGeom>
          <a:noFill/>
          <a:ln>
            <a:noFill/>
          </a:ln>
        </p:spPr>
      </p:pic>
    </p:spTree>
    <p:extLst>
      <p:ext uri="{BB962C8B-B14F-4D97-AF65-F5344CB8AC3E}">
        <p14:creationId xmlns:p14="http://schemas.microsoft.com/office/powerpoint/2010/main" val="8338254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B850899-2A4F-4FF3-A3B5-FFA607FBA1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D0FC68-2752-4510-B4A6-879403B2DF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5F4FA0-78E2-42F5-AB20-45FC3BFA618A}"/>
              </a:ext>
            </a:extLst>
          </p:cNvPr>
          <p:cNvSpPr>
            <a:spLocks noGrp="1" noChangeArrowheads="1"/>
          </p:cNvSpPr>
          <p:nvPr>
            <p:ph type="sldNum" sz="quarter" idx="12"/>
          </p:nvPr>
        </p:nvSpPr>
        <p:spPr>
          <a:ln/>
        </p:spPr>
        <p:txBody>
          <a:bodyPr/>
          <a:lstStyle>
            <a:lvl1pPr>
              <a:defRPr/>
            </a:lvl1pPr>
          </a:lstStyle>
          <a:p>
            <a:pPr>
              <a:defRPr/>
            </a:pPr>
            <a:fld id="{F719B54A-2B15-4F8D-9AD5-5BBEAE28609B}" type="slidenum">
              <a:rPr lang="en-US" altLang="en-US"/>
              <a:pPr>
                <a:defRPr/>
              </a:pPr>
              <a:t>‹#›</a:t>
            </a:fld>
            <a:endParaRPr lang="en-US" altLang="en-US"/>
          </a:p>
        </p:txBody>
      </p:sp>
    </p:spTree>
    <p:extLst>
      <p:ext uri="{BB962C8B-B14F-4D97-AF65-F5344CB8AC3E}">
        <p14:creationId xmlns:p14="http://schemas.microsoft.com/office/powerpoint/2010/main" val="3983372097"/>
      </p:ext>
    </p:extLst>
  </p:cSld>
  <p:clrMapOvr>
    <a:masterClrMapping/>
  </p:clrMapOvr>
  <p:transition spd="slow">
    <p:split orient="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4D8488-BA13-495E-AEB0-680FB48991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1FC365-B8D0-4AAA-92E0-6294DEED36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434417-062F-4806-934D-C18F73C1FE81}"/>
              </a:ext>
            </a:extLst>
          </p:cNvPr>
          <p:cNvSpPr>
            <a:spLocks noGrp="1" noChangeArrowheads="1"/>
          </p:cNvSpPr>
          <p:nvPr>
            <p:ph type="sldNum" sz="quarter" idx="12"/>
          </p:nvPr>
        </p:nvSpPr>
        <p:spPr>
          <a:ln/>
        </p:spPr>
        <p:txBody>
          <a:bodyPr/>
          <a:lstStyle>
            <a:lvl1pPr>
              <a:defRPr/>
            </a:lvl1pPr>
          </a:lstStyle>
          <a:p>
            <a:pPr>
              <a:defRPr/>
            </a:pPr>
            <a:fld id="{5A383637-6DFA-47AE-830F-D33FEA23DF65}" type="slidenum">
              <a:rPr lang="en-US" altLang="en-US"/>
              <a:pPr>
                <a:defRPr/>
              </a:pPr>
              <a:t>‹#›</a:t>
            </a:fld>
            <a:endParaRPr lang="en-US" altLang="en-US"/>
          </a:p>
        </p:txBody>
      </p:sp>
    </p:spTree>
    <p:extLst>
      <p:ext uri="{BB962C8B-B14F-4D97-AF65-F5344CB8AC3E}">
        <p14:creationId xmlns:p14="http://schemas.microsoft.com/office/powerpoint/2010/main" val="1142663003"/>
      </p:ext>
    </p:extLst>
  </p:cSld>
  <p:clrMapOvr>
    <a:masterClrMapping/>
  </p:clrMapOvr>
  <p:transition spd="slow">
    <p:split orient="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7856014-A776-404D-A780-6D9C894EB4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7CD200-09AC-4FD0-A6E7-F71947E88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B3D22D-79D4-443F-9557-7EED8FF3CE81}"/>
              </a:ext>
            </a:extLst>
          </p:cNvPr>
          <p:cNvSpPr>
            <a:spLocks noGrp="1" noChangeArrowheads="1"/>
          </p:cNvSpPr>
          <p:nvPr>
            <p:ph type="sldNum" sz="quarter" idx="12"/>
          </p:nvPr>
        </p:nvSpPr>
        <p:spPr>
          <a:ln/>
        </p:spPr>
        <p:txBody>
          <a:bodyPr/>
          <a:lstStyle>
            <a:lvl1pPr>
              <a:defRPr/>
            </a:lvl1pPr>
          </a:lstStyle>
          <a:p>
            <a:pPr>
              <a:defRPr/>
            </a:pPr>
            <a:fld id="{D88E510D-A698-4C29-A238-8F357CEA2EE4}" type="slidenum">
              <a:rPr lang="en-US" altLang="en-US"/>
              <a:pPr>
                <a:defRPr/>
              </a:pPr>
              <a:t>‹#›</a:t>
            </a:fld>
            <a:endParaRPr lang="en-US" altLang="en-US"/>
          </a:p>
        </p:txBody>
      </p:sp>
    </p:spTree>
    <p:extLst>
      <p:ext uri="{BB962C8B-B14F-4D97-AF65-F5344CB8AC3E}">
        <p14:creationId xmlns:p14="http://schemas.microsoft.com/office/powerpoint/2010/main" val="2469925733"/>
      </p:ext>
    </p:extLst>
  </p:cSld>
  <p:clrMapOvr>
    <a:masterClrMapping/>
  </p:clrMapOvr>
  <p:transition spd="slow">
    <p:split orient="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E8AA57-89A9-4C40-99C4-71922392AD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D9458A-A393-4011-B129-F010293981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2730BC-6096-43AD-B021-0BCF9D372B26}"/>
              </a:ext>
            </a:extLst>
          </p:cNvPr>
          <p:cNvSpPr>
            <a:spLocks noGrp="1" noChangeArrowheads="1"/>
          </p:cNvSpPr>
          <p:nvPr>
            <p:ph type="sldNum" sz="quarter" idx="12"/>
          </p:nvPr>
        </p:nvSpPr>
        <p:spPr>
          <a:ln/>
        </p:spPr>
        <p:txBody>
          <a:bodyPr/>
          <a:lstStyle>
            <a:lvl1pPr>
              <a:defRPr/>
            </a:lvl1pPr>
          </a:lstStyle>
          <a:p>
            <a:pPr>
              <a:defRPr/>
            </a:pPr>
            <a:fld id="{FFCDEA55-1840-4C4A-A60F-1DA59F99C9D0}" type="slidenum">
              <a:rPr lang="en-US" altLang="en-US"/>
              <a:pPr>
                <a:defRPr/>
              </a:pPr>
              <a:t>‹#›</a:t>
            </a:fld>
            <a:endParaRPr lang="en-US" altLang="en-US"/>
          </a:p>
        </p:txBody>
      </p:sp>
    </p:spTree>
    <p:extLst>
      <p:ext uri="{BB962C8B-B14F-4D97-AF65-F5344CB8AC3E}">
        <p14:creationId xmlns:p14="http://schemas.microsoft.com/office/powerpoint/2010/main" val="3202721829"/>
      </p:ext>
    </p:extLst>
  </p:cSld>
  <p:clrMapOvr>
    <a:masterClrMapping/>
  </p:clrMapOvr>
  <p:transition spd="slow">
    <p:split orient="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168D89-5605-43D5-B306-7D5A4B8BFE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468E14-1A26-425C-A99A-3B032C0FB1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92DB72F-4714-4471-8841-BD3EA693471C}"/>
              </a:ext>
            </a:extLst>
          </p:cNvPr>
          <p:cNvSpPr>
            <a:spLocks noGrp="1" noChangeArrowheads="1"/>
          </p:cNvSpPr>
          <p:nvPr>
            <p:ph type="sldNum" sz="quarter" idx="12"/>
          </p:nvPr>
        </p:nvSpPr>
        <p:spPr>
          <a:ln/>
        </p:spPr>
        <p:txBody>
          <a:bodyPr/>
          <a:lstStyle>
            <a:lvl1pPr>
              <a:defRPr/>
            </a:lvl1pPr>
          </a:lstStyle>
          <a:p>
            <a:pPr>
              <a:defRPr/>
            </a:pPr>
            <a:fld id="{48AC55F5-0D0C-424D-A101-A8F869A91283}" type="slidenum">
              <a:rPr lang="en-US" altLang="en-US"/>
              <a:pPr>
                <a:defRPr/>
              </a:pPr>
              <a:t>‹#›</a:t>
            </a:fld>
            <a:endParaRPr lang="en-US" altLang="en-US"/>
          </a:p>
        </p:txBody>
      </p:sp>
    </p:spTree>
    <p:extLst>
      <p:ext uri="{BB962C8B-B14F-4D97-AF65-F5344CB8AC3E}">
        <p14:creationId xmlns:p14="http://schemas.microsoft.com/office/powerpoint/2010/main" val="3075969815"/>
      </p:ext>
    </p:extLst>
  </p:cSld>
  <p:clrMapOvr>
    <a:masterClrMapping/>
  </p:clrMapOvr>
  <p:transition spd="slow">
    <p:split orient="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BAE989-CB9F-4131-9DE7-83FE9BCCBA6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16F1CB-FAEE-41C1-BC3C-CCCCA50DC2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64867EA-1A20-4625-B775-B36D1BBCB21B}"/>
              </a:ext>
            </a:extLst>
          </p:cNvPr>
          <p:cNvSpPr>
            <a:spLocks noGrp="1" noChangeArrowheads="1"/>
          </p:cNvSpPr>
          <p:nvPr>
            <p:ph type="sldNum" sz="quarter" idx="12"/>
          </p:nvPr>
        </p:nvSpPr>
        <p:spPr>
          <a:ln/>
        </p:spPr>
        <p:txBody>
          <a:bodyPr/>
          <a:lstStyle>
            <a:lvl1pPr>
              <a:defRPr/>
            </a:lvl1pPr>
          </a:lstStyle>
          <a:p>
            <a:pPr>
              <a:defRPr/>
            </a:pPr>
            <a:fld id="{A4501CF1-E632-484B-B152-31084780192F}" type="slidenum">
              <a:rPr lang="en-US" altLang="en-US"/>
              <a:pPr>
                <a:defRPr/>
              </a:pPr>
              <a:t>‹#›</a:t>
            </a:fld>
            <a:endParaRPr lang="en-US" altLang="en-US"/>
          </a:p>
        </p:txBody>
      </p:sp>
    </p:spTree>
    <p:extLst>
      <p:ext uri="{BB962C8B-B14F-4D97-AF65-F5344CB8AC3E}">
        <p14:creationId xmlns:p14="http://schemas.microsoft.com/office/powerpoint/2010/main" val="4115085888"/>
      </p:ext>
    </p:extLst>
  </p:cSld>
  <p:clrMapOvr>
    <a:masterClrMapping/>
  </p:clrMapOvr>
  <p:transition spd="slow">
    <p:split orient="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7162CD-453D-4EB7-8940-2DF802B0C0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36D738-7B5E-4F21-9DED-86106A86E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A4319D2-965F-4160-94B1-C7078A2621F3}"/>
              </a:ext>
            </a:extLst>
          </p:cNvPr>
          <p:cNvSpPr>
            <a:spLocks noGrp="1" noChangeArrowheads="1"/>
          </p:cNvSpPr>
          <p:nvPr>
            <p:ph type="sldNum" sz="quarter" idx="12"/>
          </p:nvPr>
        </p:nvSpPr>
        <p:spPr>
          <a:ln/>
        </p:spPr>
        <p:txBody>
          <a:bodyPr/>
          <a:lstStyle>
            <a:lvl1pPr>
              <a:defRPr/>
            </a:lvl1pPr>
          </a:lstStyle>
          <a:p>
            <a:pPr>
              <a:defRPr/>
            </a:pPr>
            <a:fld id="{46112F8E-5DB2-40A0-97CF-3847867B0B04}" type="slidenum">
              <a:rPr lang="en-US" altLang="en-US"/>
              <a:pPr>
                <a:defRPr/>
              </a:pPr>
              <a:t>‹#›</a:t>
            </a:fld>
            <a:endParaRPr lang="en-US" altLang="en-US"/>
          </a:p>
        </p:txBody>
      </p:sp>
    </p:spTree>
    <p:extLst>
      <p:ext uri="{BB962C8B-B14F-4D97-AF65-F5344CB8AC3E}">
        <p14:creationId xmlns:p14="http://schemas.microsoft.com/office/powerpoint/2010/main" val="4248083435"/>
      </p:ext>
    </p:extLst>
  </p:cSld>
  <p:clrMapOvr>
    <a:masterClrMapping/>
  </p:clrMapOvr>
  <p:transition spd="slow">
    <p:split orient="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9B24854-3E27-4B77-9469-B70DC40213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97BC4B-C4F6-41A1-B7F9-701059E289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291F58-C515-42CB-8241-F5934B6B21E9}"/>
              </a:ext>
            </a:extLst>
          </p:cNvPr>
          <p:cNvSpPr>
            <a:spLocks noGrp="1" noChangeArrowheads="1"/>
          </p:cNvSpPr>
          <p:nvPr>
            <p:ph type="sldNum" sz="quarter" idx="12"/>
          </p:nvPr>
        </p:nvSpPr>
        <p:spPr>
          <a:ln/>
        </p:spPr>
        <p:txBody>
          <a:bodyPr/>
          <a:lstStyle>
            <a:lvl1pPr>
              <a:defRPr/>
            </a:lvl1pPr>
          </a:lstStyle>
          <a:p>
            <a:pPr>
              <a:defRPr/>
            </a:pPr>
            <a:fld id="{E50F48D2-AF11-4CF3-BFC4-20C9DEEEDDA6}" type="slidenum">
              <a:rPr lang="en-US" altLang="en-US"/>
              <a:pPr>
                <a:defRPr/>
              </a:pPr>
              <a:t>‹#›</a:t>
            </a:fld>
            <a:endParaRPr lang="en-US" altLang="en-US"/>
          </a:p>
        </p:txBody>
      </p:sp>
    </p:spTree>
    <p:extLst>
      <p:ext uri="{BB962C8B-B14F-4D97-AF65-F5344CB8AC3E}">
        <p14:creationId xmlns:p14="http://schemas.microsoft.com/office/powerpoint/2010/main" val="583444435"/>
      </p:ext>
    </p:extLst>
  </p:cSld>
  <p:clrMapOvr>
    <a:masterClrMapping/>
  </p:clrMapOvr>
  <p:transition spd="slow">
    <p:split orient="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89F2CC6-79A3-4619-B441-9FFB8AA264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DA4B66-8D06-49B4-BB5A-117549DFC3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C00EEA-CC9F-47FC-88A1-6ABB649FF7B8}"/>
              </a:ext>
            </a:extLst>
          </p:cNvPr>
          <p:cNvSpPr>
            <a:spLocks noGrp="1" noChangeArrowheads="1"/>
          </p:cNvSpPr>
          <p:nvPr>
            <p:ph type="sldNum" sz="quarter" idx="12"/>
          </p:nvPr>
        </p:nvSpPr>
        <p:spPr>
          <a:ln/>
        </p:spPr>
        <p:txBody>
          <a:bodyPr/>
          <a:lstStyle>
            <a:lvl1pPr>
              <a:defRPr/>
            </a:lvl1pPr>
          </a:lstStyle>
          <a:p>
            <a:pPr>
              <a:defRPr/>
            </a:pPr>
            <a:fld id="{1DE32C44-78AF-4020-B460-393BAE2B8EA7}" type="slidenum">
              <a:rPr lang="en-US" altLang="en-US"/>
              <a:pPr>
                <a:defRPr/>
              </a:pPr>
              <a:t>‹#›</a:t>
            </a:fld>
            <a:endParaRPr lang="en-US" altLang="en-US"/>
          </a:p>
        </p:txBody>
      </p:sp>
    </p:spTree>
    <p:extLst>
      <p:ext uri="{BB962C8B-B14F-4D97-AF65-F5344CB8AC3E}">
        <p14:creationId xmlns:p14="http://schemas.microsoft.com/office/powerpoint/2010/main" val="2175683811"/>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79" name="Google Shape;79;p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0" name="Google Shape;80;p4"/>
          <p:cNvSpPr txBox="1">
            <a:spLocks noGrp="1"/>
          </p:cNvSpPr>
          <p:nvPr>
            <p:ph type="subTitle" idx="1"/>
          </p:nvPr>
        </p:nvSpPr>
        <p:spPr>
          <a:xfrm>
            <a:off x="1409167" y="1530233"/>
            <a:ext cx="9795200" cy="4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AutoNum type="arabicPeriod"/>
              <a:defRPr sz="1200">
                <a:latin typeface="Lato"/>
                <a:ea typeface="Lato"/>
                <a:cs typeface="Lato"/>
                <a:sym typeface="Lato"/>
              </a:defRPr>
            </a:lvl1pPr>
            <a:lvl2pPr lvl="1" rtl="0">
              <a:lnSpc>
                <a:spcPct val="100000"/>
              </a:lnSpc>
              <a:spcBef>
                <a:spcPts val="0"/>
              </a:spcBef>
              <a:spcAft>
                <a:spcPts val="0"/>
              </a:spcAft>
              <a:buClr>
                <a:schemeClr val="dk1"/>
              </a:buClr>
              <a:buSzPts val="1200"/>
              <a:buChar char="○"/>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81" name="Google Shape;81;p4"/>
          <p:cNvSpPr txBox="1">
            <a:spLocks noGrp="1"/>
          </p:cNvSpPr>
          <p:nvPr>
            <p:ph type="title"/>
          </p:nvPr>
        </p:nvSpPr>
        <p:spPr>
          <a:xfrm>
            <a:off x="1409167" y="637500"/>
            <a:ext cx="979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 name="Google Shape;82;p4"/>
          <p:cNvGrpSpPr/>
          <p:nvPr/>
        </p:nvGrpSpPr>
        <p:grpSpPr>
          <a:xfrm>
            <a:off x="898110" y="928367"/>
            <a:ext cx="432433" cy="5001400"/>
            <a:chOff x="673581" y="696275"/>
            <a:chExt cx="324325" cy="3751050"/>
          </a:xfrm>
        </p:grpSpPr>
        <p:grpSp>
          <p:nvGrpSpPr>
            <p:cNvPr id="83" name="Google Shape;83;p4"/>
            <p:cNvGrpSpPr/>
            <p:nvPr/>
          </p:nvGrpSpPr>
          <p:grpSpPr>
            <a:xfrm rot="-5400000">
              <a:off x="-918069" y="2531350"/>
              <a:ext cx="3751050" cy="80900"/>
              <a:chOff x="1871500" y="2227875"/>
              <a:chExt cx="3751050" cy="80900"/>
            </a:xfrm>
          </p:grpSpPr>
          <p:sp>
            <p:nvSpPr>
              <p:cNvPr id="84" name="Google Shape;84;p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7" name="Google Shape;97;p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110" name="Google Shape;110;p4"/>
          <p:cNvPicPr preferRelativeResize="0"/>
          <p:nvPr/>
        </p:nvPicPr>
        <p:blipFill rotWithShape="1">
          <a:blip r:embed="rId3">
            <a:alphaModFix/>
          </a:blip>
          <a:srcRect l="16678" t="20069" r="12258" b="7998"/>
          <a:stretch/>
        </p:blipFill>
        <p:spPr>
          <a:xfrm>
            <a:off x="9991768" y="637503"/>
            <a:ext cx="1311333" cy="1239233"/>
          </a:xfrm>
          <a:prstGeom prst="rect">
            <a:avLst/>
          </a:prstGeom>
          <a:noFill/>
          <a:ln>
            <a:noFill/>
          </a:ln>
        </p:spPr>
      </p:pic>
    </p:spTree>
    <p:extLst>
      <p:ext uri="{BB962C8B-B14F-4D97-AF65-F5344CB8AC3E}">
        <p14:creationId xmlns:p14="http://schemas.microsoft.com/office/powerpoint/2010/main" val="3595614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33"/>
        <p:cNvGrpSpPr/>
        <p:nvPr/>
      </p:nvGrpSpPr>
      <p:grpSpPr>
        <a:xfrm>
          <a:off x="0" y="0"/>
          <a:ext cx="0" cy="0"/>
          <a:chOff x="0" y="0"/>
          <a:chExt cx="0" cy="0"/>
        </a:xfrm>
      </p:grpSpPr>
      <p:sp>
        <p:nvSpPr>
          <p:cNvPr id="1034" name="Google Shape;1034;p3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035" name="Google Shape;1035;p3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036" name="Google Shape;1036;p31"/>
          <p:cNvGrpSpPr/>
          <p:nvPr/>
        </p:nvGrpSpPr>
        <p:grpSpPr>
          <a:xfrm>
            <a:off x="898110" y="928367"/>
            <a:ext cx="432433" cy="5001400"/>
            <a:chOff x="673581" y="696275"/>
            <a:chExt cx="324325" cy="3751050"/>
          </a:xfrm>
        </p:grpSpPr>
        <p:grpSp>
          <p:nvGrpSpPr>
            <p:cNvPr id="1037" name="Google Shape;1037;p31"/>
            <p:cNvGrpSpPr/>
            <p:nvPr/>
          </p:nvGrpSpPr>
          <p:grpSpPr>
            <a:xfrm rot="-5400000">
              <a:off x="-918069" y="2531350"/>
              <a:ext cx="3751050" cy="80900"/>
              <a:chOff x="1871500" y="2227875"/>
              <a:chExt cx="3751050" cy="80900"/>
            </a:xfrm>
          </p:grpSpPr>
          <p:sp>
            <p:nvSpPr>
              <p:cNvPr id="1038" name="Google Shape;1038;p3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3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3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3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3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3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3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3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3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3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3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3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3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51" name="Google Shape;1051;p3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3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3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3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3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3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3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3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3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3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3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3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3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527505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BF1181-8B03-424E-9683-FA78EA4813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277028-91F6-4445-8B7D-F959260389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49B297-A032-4ECE-A682-645F1F042520}"/>
              </a:ext>
            </a:extLst>
          </p:cNvPr>
          <p:cNvSpPr>
            <a:spLocks noGrp="1" noChangeArrowheads="1"/>
          </p:cNvSpPr>
          <p:nvPr>
            <p:ph type="sldNum" sz="quarter" idx="12"/>
          </p:nvPr>
        </p:nvSpPr>
        <p:spPr>
          <a:ln/>
        </p:spPr>
        <p:txBody>
          <a:bodyPr/>
          <a:lstStyle>
            <a:lvl1pPr>
              <a:defRPr/>
            </a:lvl1pPr>
          </a:lstStyle>
          <a:p>
            <a:pPr>
              <a:defRPr/>
            </a:pPr>
            <a:fld id="{1743D201-72C3-4625-9566-7FF426C408F5}" type="slidenum">
              <a:rPr lang="en-US" altLang="en-US"/>
              <a:pPr>
                <a:defRPr/>
              </a:pPr>
              <a:t>‹#›</a:t>
            </a:fld>
            <a:endParaRPr lang="en-US" altLang="en-US"/>
          </a:p>
        </p:txBody>
      </p:sp>
    </p:spTree>
    <p:extLst>
      <p:ext uri="{BB962C8B-B14F-4D97-AF65-F5344CB8AC3E}">
        <p14:creationId xmlns:p14="http://schemas.microsoft.com/office/powerpoint/2010/main" val="1425719615"/>
      </p:ext>
    </p:extLst>
  </p:cSld>
  <p:clrMapOvr>
    <a:masterClrMapping/>
  </p:clrMapOvr>
  <p:transition spd="slow">
    <p:split orient="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93AD7D-A6E8-4B85-8B60-8DE1C6412A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05BEF0-69E7-4A9D-BF53-E6C667BBC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82479-03B7-4A08-9098-E63D4CFA0852}"/>
              </a:ext>
            </a:extLst>
          </p:cNvPr>
          <p:cNvSpPr>
            <a:spLocks noGrp="1" noChangeArrowheads="1"/>
          </p:cNvSpPr>
          <p:nvPr>
            <p:ph type="sldNum" sz="quarter" idx="12"/>
          </p:nvPr>
        </p:nvSpPr>
        <p:spPr>
          <a:ln/>
        </p:spPr>
        <p:txBody>
          <a:bodyPr/>
          <a:lstStyle>
            <a:lvl1pPr>
              <a:defRPr/>
            </a:lvl1pPr>
          </a:lstStyle>
          <a:p>
            <a:pPr>
              <a:defRPr/>
            </a:pPr>
            <a:fld id="{918D3FA1-DA8F-4A46-96F5-A1E598DF79E9}" type="slidenum">
              <a:rPr lang="en-US" altLang="en-US"/>
              <a:pPr>
                <a:defRPr/>
              </a:pPr>
              <a:t>‹#›</a:t>
            </a:fld>
            <a:endParaRPr lang="en-US" altLang="en-US"/>
          </a:p>
        </p:txBody>
      </p:sp>
    </p:spTree>
    <p:extLst>
      <p:ext uri="{BB962C8B-B14F-4D97-AF65-F5344CB8AC3E}">
        <p14:creationId xmlns:p14="http://schemas.microsoft.com/office/powerpoint/2010/main" val="4007600625"/>
      </p:ext>
    </p:extLst>
  </p:cSld>
  <p:clrMapOvr>
    <a:masterClrMapping/>
  </p:clrMapOvr>
  <p:transition spd="slow">
    <p:split orient="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EF4BCB52-4BC4-4644-8F4B-83DFA8D91738}"/>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F09BC5F-6919-40CD-9122-AF160512088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02FDD9E-F380-4BA9-A466-4B06A4643EEE}"/>
              </a:ext>
            </a:extLst>
          </p:cNvPr>
          <p:cNvSpPr>
            <a:spLocks noGrp="1" noChangeArrowheads="1"/>
          </p:cNvSpPr>
          <p:nvPr>
            <p:ph type="sldNum" sz="quarter" idx="12"/>
          </p:nvPr>
        </p:nvSpPr>
        <p:spPr/>
        <p:txBody>
          <a:bodyPr/>
          <a:lstStyle>
            <a:lvl1pPr>
              <a:defRPr/>
            </a:lvl1pPr>
          </a:lstStyle>
          <a:p>
            <a:pPr>
              <a:defRPr/>
            </a:pPr>
            <a:fld id="{CEBF06C1-B05D-4517-A87F-AA8D9AA9A54F}" type="slidenum">
              <a:rPr lang="vi-VN" altLang="en-US"/>
              <a:pPr>
                <a:defRPr/>
              </a:pPr>
              <a:t>‹#›</a:t>
            </a:fld>
            <a:endParaRPr lang="vi-VN" altLang="en-US"/>
          </a:p>
        </p:txBody>
      </p:sp>
    </p:spTree>
    <p:extLst>
      <p:ext uri="{BB962C8B-B14F-4D97-AF65-F5344CB8AC3E}">
        <p14:creationId xmlns:p14="http://schemas.microsoft.com/office/powerpoint/2010/main" val="1522913225"/>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64"/>
        <p:cNvGrpSpPr/>
        <p:nvPr/>
      </p:nvGrpSpPr>
      <p:grpSpPr>
        <a:xfrm>
          <a:off x="0" y="0"/>
          <a:ext cx="0" cy="0"/>
          <a:chOff x="0" y="0"/>
          <a:chExt cx="0" cy="0"/>
        </a:xfrm>
      </p:grpSpPr>
      <p:sp>
        <p:nvSpPr>
          <p:cNvPr id="1065" name="Google Shape;1065;p32"/>
          <p:cNvSpPr/>
          <p:nvPr/>
        </p:nvSpPr>
        <p:spPr>
          <a:xfrm>
            <a:off x="1080300" y="606867"/>
            <a:ext cx="10213600" cy="5644400"/>
          </a:xfrm>
          <a:prstGeom prst="roundRect">
            <a:avLst>
              <a:gd name="adj" fmla="val 5073"/>
            </a:avLst>
          </a:prstGeom>
          <a:solidFill>
            <a:schemeClr val="dk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066" name="Google Shape;1066;p32"/>
          <p:cNvPicPr preferRelativeResize="0"/>
          <p:nvPr/>
        </p:nvPicPr>
        <p:blipFill rotWithShape="1">
          <a:blip r:embed="rId2">
            <a:alphaModFix amt="58000"/>
          </a:blip>
          <a:srcRect l="1244" t="8847" b="8855"/>
          <a:stretch/>
        </p:blipFill>
        <p:spPr>
          <a:xfrm>
            <a:off x="1093333" y="620333"/>
            <a:ext cx="10187600" cy="5618800"/>
          </a:xfrm>
          <a:prstGeom prst="roundRect">
            <a:avLst>
              <a:gd name="adj" fmla="val 4826"/>
            </a:avLst>
          </a:prstGeom>
          <a:noFill/>
          <a:ln>
            <a:noFill/>
          </a:ln>
        </p:spPr>
      </p:pic>
      <p:grpSp>
        <p:nvGrpSpPr>
          <p:cNvPr id="1067" name="Google Shape;1067;p32"/>
          <p:cNvGrpSpPr/>
          <p:nvPr/>
        </p:nvGrpSpPr>
        <p:grpSpPr>
          <a:xfrm>
            <a:off x="898110" y="928367"/>
            <a:ext cx="432433" cy="5001400"/>
            <a:chOff x="673581" y="696275"/>
            <a:chExt cx="324325" cy="3751050"/>
          </a:xfrm>
        </p:grpSpPr>
        <p:grpSp>
          <p:nvGrpSpPr>
            <p:cNvPr id="1068" name="Google Shape;1068;p32"/>
            <p:cNvGrpSpPr/>
            <p:nvPr/>
          </p:nvGrpSpPr>
          <p:grpSpPr>
            <a:xfrm rot="-5400000">
              <a:off x="-918069" y="2531350"/>
              <a:ext cx="3751050" cy="80900"/>
              <a:chOff x="1871500" y="2227875"/>
              <a:chExt cx="3751050" cy="80900"/>
            </a:xfrm>
          </p:grpSpPr>
          <p:sp>
            <p:nvSpPr>
              <p:cNvPr id="1069" name="Google Shape;1069;p3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3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3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3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3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3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3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3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3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3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3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3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3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82" name="Google Shape;1082;p3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3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3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3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3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3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3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3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3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3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3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3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3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89931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80300" y="606867"/>
            <a:ext cx="10213600" cy="5644400"/>
          </a:xfrm>
          <a:prstGeom prst="roundRect">
            <a:avLst>
              <a:gd name="adj" fmla="val 5073"/>
            </a:avLst>
          </a:prstGeom>
          <a:solidFill>
            <a:schemeClr val="accent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Google Shape;10;p2"/>
          <p:cNvPicPr preferRelativeResize="0"/>
          <p:nvPr/>
        </p:nvPicPr>
        <p:blipFill rotWithShape="1">
          <a:blip r:embed="rId2">
            <a:alphaModFix amt="50000"/>
          </a:blip>
          <a:srcRect l="1244" t="8847" b="8855"/>
          <a:stretch/>
        </p:blipFill>
        <p:spPr>
          <a:xfrm>
            <a:off x="1093300" y="620333"/>
            <a:ext cx="10187600" cy="5618800"/>
          </a:xfrm>
          <a:prstGeom prst="roundRect">
            <a:avLst>
              <a:gd name="adj" fmla="val 4826"/>
            </a:avLst>
          </a:prstGeom>
          <a:noFill/>
          <a:ln>
            <a:noFill/>
          </a:ln>
        </p:spPr>
      </p:pic>
      <p:grpSp>
        <p:nvGrpSpPr>
          <p:cNvPr id="11" name="Google Shape;11;p2"/>
          <p:cNvGrpSpPr/>
          <p:nvPr/>
        </p:nvGrpSpPr>
        <p:grpSpPr>
          <a:xfrm>
            <a:off x="898109" y="928367"/>
            <a:ext cx="432433" cy="5001400"/>
            <a:chOff x="673581" y="696275"/>
            <a:chExt cx="324325" cy="3751050"/>
          </a:xfrm>
        </p:grpSpPr>
        <p:grpSp>
          <p:nvGrpSpPr>
            <p:cNvPr id="12" name="Google Shape;12;p2"/>
            <p:cNvGrpSpPr/>
            <p:nvPr/>
          </p:nvGrpSpPr>
          <p:grpSpPr>
            <a:xfrm rot="-5400000">
              <a:off x="-918069" y="2531350"/>
              <a:ext cx="3751050" cy="80900"/>
              <a:chOff x="1871500" y="2227875"/>
              <a:chExt cx="3751050" cy="80900"/>
            </a:xfrm>
          </p:grpSpPr>
          <p:sp>
            <p:nvSpPr>
              <p:cNvPr id="13" name="Google Shape;13;p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2"/>
          <p:cNvSpPr txBox="1">
            <a:spLocks noGrp="1"/>
          </p:cNvSpPr>
          <p:nvPr>
            <p:ph type="ctrTitle"/>
          </p:nvPr>
        </p:nvSpPr>
        <p:spPr>
          <a:xfrm>
            <a:off x="2398167" y="1097167"/>
            <a:ext cx="7817200" cy="333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5200"/>
              <a:buNone/>
              <a:defRPr sz="7200">
                <a:solidFill>
                  <a:schemeClr val="dk2"/>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sp>
        <p:nvSpPr>
          <p:cNvPr id="40" name="Google Shape;40;p2"/>
          <p:cNvSpPr txBox="1">
            <a:spLocks noGrp="1"/>
          </p:cNvSpPr>
          <p:nvPr>
            <p:ph type="subTitle" idx="1"/>
          </p:nvPr>
        </p:nvSpPr>
        <p:spPr>
          <a:xfrm>
            <a:off x="2398167" y="5028733"/>
            <a:ext cx="7817200" cy="5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3733">
                <a:solidFill>
                  <a:schemeClr val="dk2"/>
                </a:solidFill>
              </a:defRPr>
            </a:lvl2pPr>
            <a:lvl3pPr lvl="2" algn="ctr">
              <a:lnSpc>
                <a:spcPct val="100000"/>
              </a:lnSpc>
              <a:spcBef>
                <a:spcPts val="0"/>
              </a:spcBef>
              <a:spcAft>
                <a:spcPts val="0"/>
              </a:spcAft>
              <a:buClr>
                <a:schemeClr val="dk2"/>
              </a:buClr>
              <a:buSzPts val="2800"/>
              <a:buNone/>
              <a:defRPr sz="3733">
                <a:solidFill>
                  <a:schemeClr val="dk2"/>
                </a:solidFill>
              </a:defRPr>
            </a:lvl3pPr>
            <a:lvl4pPr lvl="3" algn="ctr">
              <a:lnSpc>
                <a:spcPct val="100000"/>
              </a:lnSpc>
              <a:spcBef>
                <a:spcPts val="0"/>
              </a:spcBef>
              <a:spcAft>
                <a:spcPts val="0"/>
              </a:spcAft>
              <a:buClr>
                <a:schemeClr val="dk2"/>
              </a:buClr>
              <a:buSzPts val="2800"/>
              <a:buNone/>
              <a:defRPr sz="3733">
                <a:solidFill>
                  <a:schemeClr val="dk2"/>
                </a:solidFill>
              </a:defRPr>
            </a:lvl4pPr>
            <a:lvl5pPr lvl="4" algn="ctr">
              <a:lnSpc>
                <a:spcPct val="100000"/>
              </a:lnSpc>
              <a:spcBef>
                <a:spcPts val="0"/>
              </a:spcBef>
              <a:spcAft>
                <a:spcPts val="0"/>
              </a:spcAft>
              <a:buClr>
                <a:schemeClr val="dk2"/>
              </a:buClr>
              <a:buSzPts val="2800"/>
              <a:buNone/>
              <a:defRPr sz="3733">
                <a:solidFill>
                  <a:schemeClr val="dk2"/>
                </a:solidFill>
              </a:defRPr>
            </a:lvl5pPr>
            <a:lvl6pPr lvl="5" algn="ctr">
              <a:lnSpc>
                <a:spcPct val="100000"/>
              </a:lnSpc>
              <a:spcBef>
                <a:spcPts val="0"/>
              </a:spcBef>
              <a:spcAft>
                <a:spcPts val="0"/>
              </a:spcAft>
              <a:buClr>
                <a:schemeClr val="dk2"/>
              </a:buClr>
              <a:buSzPts val="2800"/>
              <a:buNone/>
              <a:defRPr sz="3733">
                <a:solidFill>
                  <a:schemeClr val="dk2"/>
                </a:solidFill>
              </a:defRPr>
            </a:lvl6pPr>
            <a:lvl7pPr lvl="6" algn="ctr">
              <a:lnSpc>
                <a:spcPct val="100000"/>
              </a:lnSpc>
              <a:spcBef>
                <a:spcPts val="0"/>
              </a:spcBef>
              <a:spcAft>
                <a:spcPts val="0"/>
              </a:spcAft>
              <a:buClr>
                <a:schemeClr val="dk2"/>
              </a:buClr>
              <a:buSzPts val="2800"/>
              <a:buNone/>
              <a:defRPr sz="3733">
                <a:solidFill>
                  <a:schemeClr val="dk2"/>
                </a:solidFill>
              </a:defRPr>
            </a:lvl7pPr>
            <a:lvl8pPr lvl="7" algn="ctr">
              <a:lnSpc>
                <a:spcPct val="100000"/>
              </a:lnSpc>
              <a:spcBef>
                <a:spcPts val="0"/>
              </a:spcBef>
              <a:spcAft>
                <a:spcPts val="0"/>
              </a:spcAft>
              <a:buClr>
                <a:schemeClr val="dk2"/>
              </a:buClr>
              <a:buSzPts val="2800"/>
              <a:buNone/>
              <a:defRPr sz="3733">
                <a:solidFill>
                  <a:schemeClr val="dk2"/>
                </a:solidFill>
              </a:defRPr>
            </a:lvl8pPr>
            <a:lvl9pPr lvl="8" algn="ctr">
              <a:lnSpc>
                <a:spcPct val="100000"/>
              </a:lnSpc>
              <a:spcBef>
                <a:spcPts val="0"/>
              </a:spcBef>
              <a:spcAft>
                <a:spcPts val="0"/>
              </a:spcAft>
              <a:buClr>
                <a:schemeClr val="dk2"/>
              </a:buClr>
              <a:buSzPts val="2800"/>
              <a:buNone/>
              <a:defRPr sz="3733">
                <a:solidFill>
                  <a:schemeClr val="dk2"/>
                </a:solidFill>
              </a:defRPr>
            </a:lvl9pPr>
          </a:lstStyle>
          <a:p>
            <a:endParaRPr/>
          </a:p>
        </p:txBody>
      </p:sp>
      <p:pic>
        <p:nvPicPr>
          <p:cNvPr id="41" name="Google Shape;41;p2"/>
          <p:cNvPicPr preferRelativeResize="0"/>
          <p:nvPr/>
        </p:nvPicPr>
        <p:blipFill rotWithShape="1">
          <a:blip r:embed="rId3">
            <a:alphaModFix/>
          </a:blip>
          <a:srcRect l="5935" t="10036" b="9667"/>
          <a:stretch/>
        </p:blipFill>
        <p:spPr>
          <a:xfrm>
            <a:off x="9090733" y="3258867"/>
            <a:ext cx="3742968" cy="3880335"/>
          </a:xfrm>
          <a:prstGeom prst="rect">
            <a:avLst/>
          </a:prstGeom>
          <a:noFill/>
          <a:ln>
            <a:noFill/>
          </a:ln>
        </p:spPr>
      </p:pic>
      <p:pic>
        <p:nvPicPr>
          <p:cNvPr id="42" name="Google Shape;42;p2"/>
          <p:cNvPicPr preferRelativeResize="0"/>
          <p:nvPr/>
        </p:nvPicPr>
        <p:blipFill>
          <a:blip r:embed="rId4">
            <a:alphaModFix/>
          </a:blip>
          <a:stretch>
            <a:fillRect/>
          </a:stretch>
        </p:blipFill>
        <p:spPr>
          <a:xfrm rot="899967">
            <a:off x="1326376" y="536045"/>
            <a:ext cx="2210217" cy="2130643"/>
          </a:xfrm>
          <a:prstGeom prst="rect">
            <a:avLst/>
          </a:prstGeom>
          <a:noFill/>
          <a:ln>
            <a:noFill/>
          </a:ln>
        </p:spPr>
      </p:pic>
    </p:spTree>
    <p:extLst>
      <p:ext uri="{BB962C8B-B14F-4D97-AF65-F5344CB8AC3E}">
        <p14:creationId xmlns:p14="http://schemas.microsoft.com/office/powerpoint/2010/main" val="1711224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5" name="Google Shape;45;p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46" name="Google Shape;46;p3"/>
          <p:cNvSpPr txBox="1">
            <a:spLocks noGrp="1"/>
          </p:cNvSpPr>
          <p:nvPr>
            <p:ph type="title"/>
          </p:nvPr>
        </p:nvSpPr>
        <p:spPr>
          <a:xfrm>
            <a:off x="5221300" y="2727751"/>
            <a:ext cx="4434000" cy="103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7" name="Google Shape;47;p3"/>
          <p:cNvGrpSpPr/>
          <p:nvPr/>
        </p:nvGrpSpPr>
        <p:grpSpPr>
          <a:xfrm>
            <a:off x="898109" y="928367"/>
            <a:ext cx="432433" cy="5001400"/>
            <a:chOff x="673581" y="696275"/>
            <a:chExt cx="324325" cy="3751050"/>
          </a:xfrm>
        </p:grpSpPr>
        <p:grpSp>
          <p:nvGrpSpPr>
            <p:cNvPr id="48" name="Google Shape;48;p3"/>
            <p:cNvGrpSpPr/>
            <p:nvPr/>
          </p:nvGrpSpPr>
          <p:grpSpPr>
            <a:xfrm rot="-5400000">
              <a:off x="-918069" y="2531350"/>
              <a:ext cx="3751050" cy="80900"/>
              <a:chOff x="1871500" y="2227875"/>
              <a:chExt cx="3751050" cy="80900"/>
            </a:xfrm>
          </p:grpSpPr>
          <p:sp>
            <p:nvSpPr>
              <p:cNvPr id="49" name="Google Shape;49;p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3"/>
          <p:cNvSpPr txBox="1">
            <a:spLocks noGrp="1"/>
          </p:cNvSpPr>
          <p:nvPr>
            <p:ph type="title" idx="2" hasCustomPrompt="1"/>
          </p:nvPr>
        </p:nvSpPr>
        <p:spPr>
          <a:xfrm>
            <a:off x="6107500" y="1126951"/>
            <a:ext cx="2661600" cy="16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9600"/>
              <a:buNone/>
              <a:defRPr sz="12800">
                <a:solidFill>
                  <a:schemeClr val="lt1"/>
                </a:solidFill>
              </a:defRPr>
            </a:lvl1pPr>
            <a:lvl2pPr lvl="1" algn="ctr" rtl="0">
              <a:spcBef>
                <a:spcPts val="0"/>
              </a:spcBef>
              <a:spcAft>
                <a:spcPts val="0"/>
              </a:spcAft>
              <a:buClr>
                <a:schemeClr val="lt1"/>
              </a:buClr>
              <a:buSzPts val="9600"/>
              <a:buNone/>
              <a:defRPr sz="12800">
                <a:solidFill>
                  <a:schemeClr val="lt1"/>
                </a:solidFill>
              </a:defRPr>
            </a:lvl2pPr>
            <a:lvl3pPr lvl="2" algn="ctr" rtl="0">
              <a:spcBef>
                <a:spcPts val="0"/>
              </a:spcBef>
              <a:spcAft>
                <a:spcPts val="0"/>
              </a:spcAft>
              <a:buClr>
                <a:schemeClr val="lt1"/>
              </a:buClr>
              <a:buSzPts val="9600"/>
              <a:buNone/>
              <a:defRPr sz="12800">
                <a:solidFill>
                  <a:schemeClr val="lt1"/>
                </a:solidFill>
              </a:defRPr>
            </a:lvl3pPr>
            <a:lvl4pPr lvl="3" algn="ctr" rtl="0">
              <a:spcBef>
                <a:spcPts val="0"/>
              </a:spcBef>
              <a:spcAft>
                <a:spcPts val="0"/>
              </a:spcAft>
              <a:buClr>
                <a:schemeClr val="lt1"/>
              </a:buClr>
              <a:buSzPts val="9600"/>
              <a:buNone/>
              <a:defRPr sz="12800">
                <a:solidFill>
                  <a:schemeClr val="lt1"/>
                </a:solidFill>
              </a:defRPr>
            </a:lvl4pPr>
            <a:lvl5pPr lvl="4" algn="ctr" rtl="0">
              <a:spcBef>
                <a:spcPts val="0"/>
              </a:spcBef>
              <a:spcAft>
                <a:spcPts val="0"/>
              </a:spcAft>
              <a:buClr>
                <a:schemeClr val="lt1"/>
              </a:buClr>
              <a:buSzPts val="9600"/>
              <a:buNone/>
              <a:defRPr sz="12800">
                <a:solidFill>
                  <a:schemeClr val="lt1"/>
                </a:solidFill>
              </a:defRPr>
            </a:lvl5pPr>
            <a:lvl6pPr lvl="5" algn="ctr" rtl="0">
              <a:spcBef>
                <a:spcPts val="0"/>
              </a:spcBef>
              <a:spcAft>
                <a:spcPts val="0"/>
              </a:spcAft>
              <a:buClr>
                <a:schemeClr val="lt1"/>
              </a:buClr>
              <a:buSzPts val="9600"/>
              <a:buNone/>
              <a:defRPr sz="12800">
                <a:solidFill>
                  <a:schemeClr val="lt1"/>
                </a:solidFill>
              </a:defRPr>
            </a:lvl6pPr>
            <a:lvl7pPr lvl="6" algn="ctr" rtl="0">
              <a:spcBef>
                <a:spcPts val="0"/>
              </a:spcBef>
              <a:spcAft>
                <a:spcPts val="0"/>
              </a:spcAft>
              <a:buClr>
                <a:schemeClr val="lt1"/>
              </a:buClr>
              <a:buSzPts val="9600"/>
              <a:buNone/>
              <a:defRPr sz="12800">
                <a:solidFill>
                  <a:schemeClr val="lt1"/>
                </a:solidFill>
              </a:defRPr>
            </a:lvl7pPr>
            <a:lvl8pPr lvl="7" algn="ctr" rtl="0">
              <a:spcBef>
                <a:spcPts val="0"/>
              </a:spcBef>
              <a:spcAft>
                <a:spcPts val="0"/>
              </a:spcAft>
              <a:buClr>
                <a:schemeClr val="lt1"/>
              </a:buClr>
              <a:buSzPts val="9600"/>
              <a:buNone/>
              <a:defRPr sz="12800">
                <a:solidFill>
                  <a:schemeClr val="lt1"/>
                </a:solidFill>
              </a:defRPr>
            </a:lvl8pPr>
            <a:lvl9pPr lvl="8" algn="ctr" rtl="0">
              <a:spcBef>
                <a:spcPts val="0"/>
              </a:spcBef>
              <a:spcAft>
                <a:spcPts val="0"/>
              </a:spcAft>
              <a:buClr>
                <a:schemeClr val="lt1"/>
              </a:buClr>
              <a:buSzPts val="9600"/>
              <a:buNone/>
              <a:defRPr sz="12800">
                <a:solidFill>
                  <a:schemeClr val="lt1"/>
                </a:solidFill>
              </a:defRPr>
            </a:lvl9pPr>
          </a:lstStyle>
          <a:p>
            <a:r>
              <a:t>xx%</a:t>
            </a:r>
          </a:p>
        </p:txBody>
      </p:sp>
      <p:sp>
        <p:nvSpPr>
          <p:cNvPr id="76" name="Google Shape;76;p3"/>
          <p:cNvSpPr txBox="1">
            <a:spLocks noGrp="1"/>
          </p:cNvSpPr>
          <p:nvPr>
            <p:ph type="subTitle" idx="1"/>
          </p:nvPr>
        </p:nvSpPr>
        <p:spPr>
          <a:xfrm>
            <a:off x="5221500" y="4328700"/>
            <a:ext cx="4434000" cy="8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12361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9" name="Google Shape;79;p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0" name="Google Shape;80;p4"/>
          <p:cNvSpPr txBox="1">
            <a:spLocks noGrp="1"/>
          </p:cNvSpPr>
          <p:nvPr>
            <p:ph type="subTitle" idx="1"/>
          </p:nvPr>
        </p:nvSpPr>
        <p:spPr>
          <a:xfrm>
            <a:off x="1409167" y="1530233"/>
            <a:ext cx="9795200" cy="4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AutoNum type="arabicPeriod"/>
              <a:defRPr sz="1600">
                <a:latin typeface="Lato"/>
                <a:ea typeface="Lato"/>
                <a:cs typeface="Lato"/>
                <a:sym typeface="Lato"/>
              </a:defRPr>
            </a:lvl1pPr>
            <a:lvl2pPr lvl="1" rtl="0">
              <a:lnSpc>
                <a:spcPct val="100000"/>
              </a:lnSpc>
              <a:spcBef>
                <a:spcPts val="0"/>
              </a:spcBef>
              <a:spcAft>
                <a:spcPts val="0"/>
              </a:spcAft>
              <a:buClr>
                <a:schemeClr val="dk1"/>
              </a:buClr>
              <a:buSzPts val="1200"/>
              <a:buChar char="○"/>
              <a:defRPr sz="1600"/>
            </a:lvl2pPr>
            <a:lvl3pPr lvl="2" rtl="0">
              <a:lnSpc>
                <a:spcPct val="100000"/>
              </a:lnSpc>
              <a:spcBef>
                <a:spcPts val="0"/>
              </a:spcBef>
              <a:spcAft>
                <a:spcPts val="0"/>
              </a:spcAft>
              <a:buSzPts val="1200"/>
              <a:buAutoNum type="romanLcPeriod"/>
              <a:defRPr sz="1600"/>
            </a:lvl3pPr>
            <a:lvl4pPr lvl="3" rtl="0">
              <a:lnSpc>
                <a:spcPct val="100000"/>
              </a:lnSpc>
              <a:spcBef>
                <a:spcPts val="0"/>
              </a:spcBef>
              <a:spcAft>
                <a:spcPts val="0"/>
              </a:spcAft>
              <a:buSzPts val="1200"/>
              <a:buAutoNum type="arabicPeriod"/>
              <a:defRPr sz="1600"/>
            </a:lvl4pPr>
            <a:lvl5pPr lvl="4" rtl="0">
              <a:lnSpc>
                <a:spcPct val="100000"/>
              </a:lnSpc>
              <a:spcBef>
                <a:spcPts val="0"/>
              </a:spcBef>
              <a:spcAft>
                <a:spcPts val="0"/>
              </a:spcAft>
              <a:buSzPts val="1200"/>
              <a:buAutoNum type="alphaLcPeriod"/>
              <a:defRPr sz="1600"/>
            </a:lvl5pPr>
            <a:lvl6pPr lvl="5" rtl="0">
              <a:lnSpc>
                <a:spcPct val="100000"/>
              </a:lnSpc>
              <a:spcBef>
                <a:spcPts val="0"/>
              </a:spcBef>
              <a:spcAft>
                <a:spcPts val="0"/>
              </a:spcAft>
              <a:buSzPts val="1200"/>
              <a:buAutoNum type="romanLcPeriod"/>
              <a:defRPr sz="1600"/>
            </a:lvl6pPr>
            <a:lvl7pPr lvl="6" rtl="0">
              <a:lnSpc>
                <a:spcPct val="100000"/>
              </a:lnSpc>
              <a:spcBef>
                <a:spcPts val="0"/>
              </a:spcBef>
              <a:spcAft>
                <a:spcPts val="0"/>
              </a:spcAft>
              <a:buSzPts val="1200"/>
              <a:buAutoNum type="arabicPeriod"/>
              <a:defRPr sz="1600"/>
            </a:lvl7pPr>
            <a:lvl8pPr lvl="7" rtl="0">
              <a:lnSpc>
                <a:spcPct val="100000"/>
              </a:lnSpc>
              <a:spcBef>
                <a:spcPts val="0"/>
              </a:spcBef>
              <a:spcAft>
                <a:spcPts val="0"/>
              </a:spcAft>
              <a:buSzPts val="1200"/>
              <a:buAutoNum type="alphaLcPeriod"/>
              <a:defRPr sz="1600"/>
            </a:lvl8pPr>
            <a:lvl9pPr lvl="8" rtl="0">
              <a:lnSpc>
                <a:spcPct val="100000"/>
              </a:lnSpc>
              <a:spcBef>
                <a:spcPts val="0"/>
              </a:spcBef>
              <a:spcAft>
                <a:spcPts val="0"/>
              </a:spcAft>
              <a:buSzPts val="1200"/>
              <a:buAutoNum type="romanLcPeriod"/>
              <a:defRPr sz="1600"/>
            </a:lvl9pPr>
          </a:lstStyle>
          <a:p>
            <a:endParaRPr/>
          </a:p>
        </p:txBody>
      </p:sp>
      <p:sp>
        <p:nvSpPr>
          <p:cNvPr id="81" name="Google Shape;81;p4"/>
          <p:cNvSpPr txBox="1">
            <a:spLocks noGrp="1"/>
          </p:cNvSpPr>
          <p:nvPr>
            <p:ph type="title"/>
          </p:nvPr>
        </p:nvSpPr>
        <p:spPr>
          <a:xfrm>
            <a:off x="1409167" y="637500"/>
            <a:ext cx="979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 name="Google Shape;82;p4"/>
          <p:cNvGrpSpPr/>
          <p:nvPr/>
        </p:nvGrpSpPr>
        <p:grpSpPr>
          <a:xfrm>
            <a:off x="898109" y="928367"/>
            <a:ext cx="432433" cy="5001400"/>
            <a:chOff x="673581" y="696275"/>
            <a:chExt cx="324325" cy="3751050"/>
          </a:xfrm>
        </p:grpSpPr>
        <p:grpSp>
          <p:nvGrpSpPr>
            <p:cNvPr id="83" name="Google Shape;83;p4"/>
            <p:cNvGrpSpPr/>
            <p:nvPr/>
          </p:nvGrpSpPr>
          <p:grpSpPr>
            <a:xfrm rot="-5400000">
              <a:off x="-918069" y="2531350"/>
              <a:ext cx="3751050" cy="80900"/>
              <a:chOff x="1871500" y="2227875"/>
              <a:chExt cx="3751050" cy="80900"/>
            </a:xfrm>
          </p:grpSpPr>
          <p:sp>
            <p:nvSpPr>
              <p:cNvPr id="84" name="Google Shape;84;p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10" name="Google Shape;110;p4"/>
          <p:cNvPicPr preferRelativeResize="0"/>
          <p:nvPr/>
        </p:nvPicPr>
        <p:blipFill rotWithShape="1">
          <a:blip r:embed="rId3">
            <a:alphaModFix/>
          </a:blip>
          <a:srcRect l="16678" t="20069" r="12258" b="7998"/>
          <a:stretch/>
        </p:blipFill>
        <p:spPr>
          <a:xfrm>
            <a:off x="9991767" y="637501"/>
            <a:ext cx="1311333" cy="1239233"/>
          </a:xfrm>
          <a:prstGeom prst="rect">
            <a:avLst/>
          </a:prstGeom>
          <a:noFill/>
          <a:ln>
            <a:noFill/>
          </a:ln>
        </p:spPr>
      </p:pic>
    </p:spTree>
    <p:extLst>
      <p:ext uri="{BB962C8B-B14F-4D97-AF65-F5344CB8AC3E}">
        <p14:creationId xmlns:p14="http://schemas.microsoft.com/office/powerpoint/2010/main" val="1584474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1"/>
        <p:cNvGrpSpPr/>
        <p:nvPr/>
      </p:nvGrpSpPr>
      <p:grpSpPr>
        <a:xfrm>
          <a:off x="0" y="0"/>
          <a:ext cx="0" cy="0"/>
          <a:chOff x="0" y="0"/>
          <a:chExt cx="0" cy="0"/>
        </a:xfrm>
      </p:grpSpPr>
      <p:sp>
        <p:nvSpPr>
          <p:cNvPr id="152" name="Google Shape;152;p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3" name="Google Shape;153;p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54" name="Google Shape;154;p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55" name="Google Shape;155;p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56" name="Google Shape;156;p6"/>
          <p:cNvGrpSpPr/>
          <p:nvPr/>
        </p:nvGrpSpPr>
        <p:grpSpPr>
          <a:xfrm>
            <a:off x="898109" y="928367"/>
            <a:ext cx="432433" cy="5001400"/>
            <a:chOff x="673581" y="696275"/>
            <a:chExt cx="324325" cy="3751050"/>
          </a:xfrm>
        </p:grpSpPr>
        <p:grpSp>
          <p:nvGrpSpPr>
            <p:cNvPr id="157" name="Google Shape;157;p6"/>
            <p:cNvGrpSpPr/>
            <p:nvPr/>
          </p:nvGrpSpPr>
          <p:grpSpPr>
            <a:xfrm rot="-5400000">
              <a:off x="-918069" y="2531350"/>
              <a:ext cx="3751050" cy="80900"/>
              <a:chOff x="1871500" y="2227875"/>
              <a:chExt cx="3751050" cy="80900"/>
            </a:xfrm>
          </p:grpSpPr>
          <p:sp>
            <p:nvSpPr>
              <p:cNvPr id="158" name="Google Shape;158;p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8813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2"/>
        <p:cNvGrpSpPr/>
        <p:nvPr/>
      </p:nvGrpSpPr>
      <p:grpSpPr>
        <a:xfrm>
          <a:off x="0" y="0"/>
          <a:ext cx="0" cy="0"/>
          <a:chOff x="0" y="0"/>
          <a:chExt cx="0" cy="0"/>
        </a:xfrm>
      </p:grpSpPr>
      <p:sp>
        <p:nvSpPr>
          <p:cNvPr id="223" name="Google Shape;223;p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4" name="Google Shape;224;p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225" name="Google Shape;225;p8"/>
          <p:cNvSpPr txBox="1">
            <a:spLocks noGrp="1"/>
          </p:cNvSpPr>
          <p:nvPr>
            <p:ph type="title"/>
          </p:nvPr>
        </p:nvSpPr>
        <p:spPr>
          <a:xfrm>
            <a:off x="2605067" y="2170700"/>
            <a:ext cx="7174000" cy="2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226" name="Google Shape;226;p8"/>
          <p:cNvGrpSpPr/>
          <p:nvPr/>
        </p:nvGrpSpPr>
        <p:grpSpPr>
          <a:xfrm>
            <a:off x="898109" y="928367"/>
            <a:ext cx="432433" cy="5001400"/>
            <a:chOff x="673581" y="696275"/>
            <a:chExt cx="324325" cy="3751050"/>
          </a:xfrm>
        </p:grpSpPr>
        <p:grpSp>
          <p:nvGrpSpPr>
            <p:cNvPr id="227" name="Google Shape;227;p8"/>
            <p:cNvGrpSpPr/>
            <p:nvPr/>
          </p:nvGrpSpPr>
          <p:grpSpPr>
            <a:xfrm rot="-5400000">
              <a:off x="-918069" y="2531350"/>
              <a:ext cx="3751050" cy="80900"/>
              <a:chOff x="1871500" y="2227875"/>
              <a:chExt cx="3751050" cy="80900"/>
            </a:xfrm>
          </p:grpSpPr>
          <p:sp>
            <p:nvSpPr>
              <p:cNvPr id="228" name="Google Shape;228;p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54" name="Google Shape;254;p8"/>
          <p:cNvPicPr preferRelativeResize="0"/>
          <p:nvPr/>
        </p:nvPicPr>
        <p:blipFill>
          <a:blip r:embed="rId3">
            <a:alphaModFix/>
          </a:blip>
          <a:stretch>
            <a:fillRect/>
          </a:stretch>
        </p:blipFill>
        <p:spPr>
          <a:xfrm rot="-8099984">
            <a:off x="444029" y="284303"/>
            <a:ext cx="2717812" cy="2537429"/>
          </a:xfrm>
          <a:prstGeom prst="rect">
            <a:avLst/>
          </a:prstGeom>
          <a:noFill/>
          <a:ln>
            <a:noFill/>
          </a:ln>
        </p:spPr>
      </p:pic>
      <p:pic>
        <p:nvPicPr>
          <p:cNvPr id="255" name="Google Shape;255;p8"/>
          <p:cNvPicPr preferRelativeResize="0"/>
          <p:nvPr/>
        </p:nvPicPr>
        <p:blipFill>
          <a:blip r:embed="rId4">
            <a:alphaModFix/>
          </a:blip>
          <a:stretch>
            <a:fillRect/>
          </a:stretch>
        </p:blipFill>
        <p:spPr>
          <a:xfrm rot="10555965">
            <a:off x="8979843" y="4177883"/>
            <a:ext cx="2412933" cy="2326092"/>
          </a:xfrm>
          <a:prstGeom prst="rect">
            <a:avLst/>
          </a:prstGeom>
          <a:noFill/>
          <a:ln>
            <a:noFill/>
          </a:ln>
        </p:spPr>
      </p:pic>
    </p:spTree>
    <p:extLst>
      <p:ext uri="{BB962C8B-B14F-4D97-AF65-F5344CB8AC3E}">
        <p14:creationId xmlns:p14="http://schemas.microsoft.com/office/powerpoint/2010/main" val="2277185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6"/>
        <p:cNvGrpSpPr/>
        <p:nvPr/>
      </p:nvGrpSpPr>
      <p:grpSpPr>
        <a:xfrm>
          <a:off x="0" y="0"/>
          <a:ext cx="0" cy="0"/>
          <a:chOff x="0" y="0"/>
          <a:chExt cx="0" cy="0"/>
        </a:xfrm>
      </p:grpSpPr>
      <p:sp>
        <p:nvSpPr>
          <p:cNvPr id="257" name="Google Shape;257;p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8" name="Google Shape;258;p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59" name="Google Shape;259;p9"/>
          <p:cNvGrpSpPr/>
          <p:nvPr/>
        </p:nvGrpSpPr>
        <p:grpSpPr>
          <a:xfrm>
            <a:off x="898109" y="928367"/>
            <a:ext cx="432433" cy="5001400"/>
            <a:chOff x="673581" y="696275"/>
            <a:chExt cx="324325" cy="3751050"/>
          </a:xfrm>
        </p:grpSpPr>
        <p:grpSp>
          <p:nvGrpSpPr>
            <p:cNvPr id="260" name="Google Shape;260;p9"/>
            <p:cNvGrpSpPr/>
            <p:nvPr/>
          </p:nvGrpSpPr>
          <p:grpSpPr>
            <a:xfrm rot="-5400000">
              <a:off x="-918069" y="2531350"/>
              <a:ext cx="3751050" cy="80900"/>
              <a:chOff x="1871500" y="2227875"/>
              <a:chExt cx="3751050" cy="80900"/>
            </a:xfrm>
          </p:grpSpPr>
          <p:sp>
            <p:nvSpPr>
              <p:cNvPr id="261" name="Google Shape;261;p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9"/>
          <p:cNvSpPr txBox="1">
            <a:spLocks noGrp="1"/>
          </p:cNvSpPr>
          <p:nvPr>
            <p:ph type="subTitle" idx="1"/>
          </p:nvPr>
        </p:nvSpPr>
        <p:spPr>
          <a:xfrm>
            <a:off x="3143567" y="2434767"/>
            <a:ext cx="6326400" cy="27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Char char="●"/>
              <a:defRPr sz="1867"/>
            </a:lvl1pPr>
            <a:lvl2pPr lvl="1" rtl="0">
              <a:lnSpc>
                <a:spcPct val="100000"/>
              </a:lnSpc>
              <a:spcBef>
                <a:spcPts val="0"/>
              </a:spcBef>
              <a:spcAft>
                <a:spcPts val="0"/>
              </a:spcAft>
              <a:buSzPts val="1600"/>
              <a:buChar char="○"/>
              <a:defRPr sz="2133"/>
            </a:lvl2pPr>
            <a:lvl3pPr lvl="2" rtl="0">
              <a:lnSpc>
                <a:spcPct val="100000"/>
              </a:lnSpc>
              <a:spcBef>
                <a:spcPts val="0"/>
              </a:spcBef>
              <a:spcAft>
                <a:spcPts val="0"/>
              </a:spcAft>
              <a:buSzPts val="1600"/>
              <a:buChar char="■"/>
              <a:defRPr sz="2133"/>
            </a:lvl3pPr>
            <a:lvl4pPr lvl="3" rtl="0">
              <a:lnSpc>
                <a:spcPct val="100000"/>
              </a:lnSpc>
              <a:spcBef>
                <a:spcPts val="0"/>
              </a:spcBef>
              <a:spcAft>
                <a:spcPts val="0"/>
              </a:spcAft>
              <a:buSzPts val="1600"/>
              <a:buChar char="●"/>
              <a:defRPr sz="2133"/>
            </a:lvl4pPr>
            <a:lvl5pPr lvl="4" rtl="0">
              <a:lnSpc>
                <a:spcPct val="100000"/>
              </a:lnSpc>
              <a:spcBef>
                <a:spcPts val="0"/>
              </a:spcBef>
              <a:spcAft>
                <a:spcPts val="0"/>
              </a:spcAft>
              <a:buSzPts val="1600"/>
              <a:buChar char="○"/>
              <a:defRPr sz="2133"/>
            </a:lvl5pPr>
            <a:lvl6pPr lvl="5" rtl="0">
              <a:lnSpc>
                <a:spcPct val="100000"/>
              </a:lnSpc>
              <a:spcBef>
                <a:spcPts val="0"/>
              </a:spcBef>
              <a:spcAft>
                <a:spcPts val="0"/>
              </a:spcAft>
              <a:buSzPts val="1600"/>
              <a:buChar char="■"/>
              <a:defRPr sz="2133"/>
            </a:lvl6pPr>
            <a:lvl7pPr lvl="6" rtl="0">
              <a:lnSpc>
                <a:spcPct val="100000"/>
              </a:lnSpc>
              <a:spcBef>
                <a:spcPts val="0"/>
              </a:spcBef>
              <a:spcAft>
                <a:spcPts val="0"/>
              </a:spcAft>
              <a:buSzPts val="1600"/>
              <a:buChar char="●"/>
              <a:defRPr sz="2133"/>
            </a:lvl7pPr>
            <a:lvl8pPr lvl="7" rtl="0">
              <a:lnSpc>
                <a:spcPct val="100000"/>
              </a:lnSpc>
              <a:spcBef>
                <a:spcPts val="0"/>
              </a:spcBef>
              <a:spcAft>
                <a:spcPts val="0"/>
              </a:spcAft>
              <a:buSzPts val="1600"/>
              <a:buChar char="○"/>
              <a:defRPr sz="2133"/>
            </a:lvl8pPr>
            <a:lvl9pPr lvl="8" rtl="0">
              <a:lnSpc>
                <a:spcPct val="100000"/>
              </a:lnSpc>
              <a:spcBef>
                <a:spcPts val="0"/>
              </a:spcBef>
              <a:spcAft>
                <a:spcPts val="0"/>
              </a:spcAft>
              <a:buSzPts val="1600"/>
              <a:buChar char="■"/>
              <a:defRPr sz="2133"/>
            </a:lvl9pPr>
          </a:lstStyle>
          <a:p>
            <a:endParaRPr/>
          </a:p>
        </p:txBody>
      </p:sp>
      <p:pic>
        <p:nvPicPr>
          <p:cNvPr id="288" name="Google Shape;288;p9"/>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289" name="Google Shape;289;p9"/>
          <p:cNvSpPr txBox="1">
            <a:spLocks noGrp="1"/>
          </p:cNvSpPr>
          <p:nvPr>
            <p:ph type="title"/>
          </p:nvPr>
        </p:nvSpPr>
        <p:spPr>
          <a:xfrm>
            <a:off x="1357167" y="620773"/>
            <a:ext cx="9899200" cy="9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pic>
        <p:nvPicPr>
          <p:cNvPr id="290" name="Google Shape;290;p9"/>
          <p:cNvPicPr preferRelativeResize="0"/>
          <p:nvPr/>
        </p:nvPicPr>
        <p:blipFill>
          <a:blip r:embed="rId4">
            <a:alphaModFix/>
          </a:blip>
          <a:stretch>
            <a:fillRect/>
          </a:stretch>
        </p:blipFill>
        <p:spPr>
          <a:xfrm rot="-2700000" flipH="1">
            <a:off x="9258800" y="3764062"/>
            <a:ext cx="3052032" cy="2849465"/>
          </a:xfrm>
          <a:prstGeom prst="rect">
            <a:avLst/>
          </a:prstGeom>
          <a:noFill/>
          <a:ln>
            <a:noFill/>
          </a:ln>
        </p:spPr>
      </p:pic>
      <p:pic>
        <p:nvPicPr>
          <p:cNvPr id="291" name="Google Shape;291;p9"/>
          <p:cNvPicPr preferRelativeResize="0"/>
          <p:nvPr/>
        </p:nvPicPr>
        <p:blipFill>
          <a:blip r:embed="rId5">
            <a:alphaModFix/>
          </a:blip>
          <a:stretch>
            <a:fillRect/>
          </a:stretch>
        </p:blipFill>
        <p:spPr>
          <a:xfrm rot="5400000">
            <a:off x="1146033" y="596017"/>
            <a:ext cx="1722133" cy="1660167"/>
          </a:xfrm>
          <a:prstGeom prst="rect">
            <a:avLst/>
          </a:prstGeom>
          <a:noFill/>
          <a:ln>
            <a:noFill/>
          </a:ln>
        </p:spPr>
      </p:pic>
    </p:spTree>
    <p:extLst>
      <p:ext uri="{BB962C8B-B14F-4D97-AF65-F5344CB8AC3E}">
        <p14:creationId xmlns:p14="http://schemas.microsoft.com/office/powerpoint/2010/main" val="633812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279400" y="2555605"/>
            <a:ext cx="5633200" cy="174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Font typeface="Playfair Display Regular"/>
              <a:buNone/>
              <a:defRPr>
                <a:solidFill>
                  <a:schemeClr val="dk2"/>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180401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4"/>
        <p:cNvGrpSpPr/>
        <p:nvPr/>
      </p:nvGrpSpPr>
      <p:grpSpPr>
        <a:xfrm>
          <a:off x="0" y="0"/>
          <a:ext cx="0" cy="0"/>
          <a:chOff x="0" y="0"/>
          <a:chExt cx="0" cy="0"/>
        </a:xfrm>
      </p:grpSpPr>
      <p:sp>
        <p:nvSpPr>
          <p:cNvPr id="295" name="Google Shape;295;p1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6" name="Google Shape;296;p1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97" name="Google Shape;297;p11"/>
          <p:cNvGrpSpPr/>
          <p:nvPr/>
        </p:nvGrpSpPr>
        <p:grpSpPr>
          <a:xfrm>
            <a:off x="898109" y="928367"/>
            <a:ext cx="432433" cy="5001400"/>
            <a:chOff x="673581" y="696275"/>
            <a:chExt cx="324325" cy="3751050"/>
          </a:xfrm>
        </p:grpSpPr>
        <p:grpSp>
          <p:nvGrpSpPr>
            <p:cNvPr id="298" name="Google Shape;298;p11"/>
            <p:cNvGrpSpPr/>
            <p:nvPr/>
          </p:nvGrpSpPr>
          <p:grpSpPr>
            <a:xfrm rot="-5400000">
              <a:off x="-918069" y="2531350"/>
              <a:ext cx="3751050" cy="80900"/>
              <a:chOff x="1871500" y="2227875"/>
              <a:chExt cx="3751050" cy="80900"/>
            </a:xfrm>
          </p:grpSpPr>
          <p:sp>
            <p:nvSpPr>
              <p:cNvPr id="299" name="Google Shape;299;p1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1"/>
          <p:cNvSpPr txBox="1">
            <a:spLocks noGrp="1"/>
          </p:cNvSpPr>
          <p:nvPr>
            <p:ph type="title" hasCustomPrompt="1"/>
          </p:nvPr>
        </p:nvSpPr>
        <p:spPr>
          <a:xfrm>
            <a:off x="1699200" y="1763767"/>
            <a:ext cx="9076400" cy="21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26" name="Google Shape;326;p11"/>
          <p:cNvSpPr txBox="1">
            <a:spLocks noGrp="1"/>
          </p:cNvSpPr>
          <p:nvPr>
            <p:ph type="subTitle" idx="1"/>
          </p:nvPr>
        </p:nvSpPr>
        <p:spPr>
          <a:xfrm>
            <a:off x="3160600" y="3995200"/>
            <a:ext cx="6153600" cy="5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327" name="Google Shape;327;p11"/>
          <p:cNvPicPr preferRelativeResize="0"/>
          <p:nvPr/>
        </p:nvPicPr>
        <p:blipFill rotWithShape="1">
          <a:blip r:embed="rId3">
            <a:alphaModFix/>
          </a:blip>
          <a:srcRect l="19057" t="15672" r="8452" b="14077"/>
          <a:stretch/>
        </p:blipFill>
        <p:spPr>
          <a:xfrm rot="2854260" flipH="1">
            <a:off x="1700927" y="627547"/>
            <a:ext cx="1610180" cy="1504107"/>
          </a:xfrm>
          <a:prstGeom prst="rect">
            <a:avLst/>
          </a:prstGeom>
          <a:noFill/>
          <a:ln>
            <a:noFill/>
          </a:ln>
        </p:spPr>
      </p:pic>
      <p:pic>
        <p:nvPicPr>
          <p:cNvPr id="328" name="Google Shape;328;p11"/>
          <p:cNvPicPr preferRelativeResize="0"/>
          <p:nvPr/>
        </p:nvPicPr>
        <p:blipFill>
          <a:blip r:embed="rId4">
            <a:alphaModFix/>
          </a:blip>
          <a:stretch>
            <a:fillRect/>
          </a:stretch>
        </p:blipFill>
        <p:spPr>
          <a:xfrm>
            <a:off x="8626867" y="3171101"/>
            <a:ext cx="3485299" cy="3253967"/>
          </a:xfrm>
          <a:prstGeom prst="rect">
            <a:avLst/>
          </a:prstGeom>
          <a:noFill/>
          <a:ln>
            <a:noFill/>
          </a:ln>
        </p:spPr>
      </p:pic>
      <p:pic>
        <p:nvPicPr>
          <p:cNvPr id="329" name="Google Shape;329;p11"/>
          <p:cNvPicPr preferRelativeResize="0"/>
          <p:nvPr/>
        </p:nvPicPr>
        <p:blipFill>
          <a:blip r:embed="rId5">
            <a:alphaModFix/>
          </a:blip>
          <a:stretch>
            <a:fillRect/>
          </a:stretch>
        </p:blipFill>
        <p:spPr>
          <a:xfrm rot="2159844">
            <a:off x="5255923" y="4292553"/>
            <a:ext cx="1962955" cy="1832697"/>
          </a:xfrm>
          <a:prstGeom prst="rect">
            <a:avLst/>
          </a:prstGeom>
          <a:noFill/>
          <a:ln>
            <a:noFill/>
          </a:ln>
        </p:spPr>
      </p:pic>
    </p:spTree>
    <p:extLst>
      <p:ext uri="{BB962C8B-B14F-4D97-AF65-F5344CB8AC3E}">
        <p14:creationId xmlns:p14="http://schemas.microsoft.com/office/powerpoint/2010/main" val="267680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1"/>
        <p:cNvGrpSpPr/>
        <p:nvPr/>
      </p:nvGrpSpPr>
      <p:grpSpPr>
        <a:xfrm>
          <a:off x="0" y="0"/>
          <a:ext cx="0" cy="0"/>
          <a:chOff x="0" y="0"/>
          <a:chExt cx="0" cy="0"/>
        </a:xfrm>
      </p:grpSpPr>
      <p:sp>
        <p:nvSpPr>
          <p:cNvPr id="112" name="Google Shape;112;p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13" name="Google Shape;113;p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14" name="Google Shape;114;p5"/>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115" name="Google Shape;115;p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16" name="Google Shape;116;p5"/>
          <p:cNvGrpSpPr/>
          <p:nvPr/>
        </p:nvGrpSpPr>
        <p:grpSpPr>
          <a:xfrm>
            <a:off x="898110" y="928367"/>
            <a:ext cx="432433" cy="5001400"/>
            <a:chOff x="673581" y="696275"/>
            <a:chExt cx="324325" cy="3751050"/>
          </a:xfrm>
        </p:grpSpPr>
        <p:grpSp>
          <p:nvGrpSpPr>
            <p:cNvPr id="117" name="Google Shape;117;p5"/>
            <p:cNvGrpSpPr/>
            <p:nvPr/>
          </p:nvGrpSpPr>
          <p:grpSpPr>
            <a:xfrm rot="-5400000">
              <a:off x="-918069" y="2531350"/>
              <a:ext cx="3751050" cy="80900"/>
              <a:chOff x="1871500" y="2227875"/>
              <a:chExt cx="3751050" cy="80900"/>
            </a:xfrm>
          </p:grpSpPr>
          <p:sp>
            <p:nvSpPr>
              <p:cNvPr id="118" name="Google Shape;118;p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5"/>
          <p:cNvSpPr txBox="1">
            <a:spLocks noGrp="1"/>
          </p:cNvSpPr>
          <p:nvPr>
            <p:ph type="subTitle" idx="1"/>
          </p:nvPr>
        </p:nvSpPr>
        <p:spPr>
          <a:xfrm>
            <a:off x="2567825" y="3810900"/>
            <a:ext cx="2990400" cy="163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5"/>
          <p:cNvSpPr txBox="1">
            <a:spLocks noGrp="1"/>
          </p:cNvSpPr>
          <p:nvPr>
            <p:ph type="subTitle" idx="2"/>
          </p:nvPr>
        </p:nvSpPr>
        <p:spPr>
          <a:xfrm>
            <a:off x="2567825" y="3328433"/>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146" name="Google Shape;146;p5"/>
          <p:cNvSpPr txBox="1">
            <a:spLocks noGrp="1"/>
          </p:cNvSpPr>
          <p:nvPr>
            <p:ph type="subTitle" idx="3"/>
          </p:nvPr>
        </p:nvSpPr>
        <p:spPr>
          <a:xfrm>
            <a:off x="6633759" y="3810900"/>
            <a:ext cx="2990400" cy="163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subTitle" idx="4"/>
          </p:nvPr>
        </p:nvSpPr>
        <p:spPr>
          <a:xfrm>
            <a:off x="6633759" y="3328433"/>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148" name="Google Shape;148;p5"/>
          <p:cNvPicPr preferRelativeResize="0"/>
          <p:nvPr/>
        </p:nvPicPr>
        <p:blipFill rotWithShape="1">
          <a:blip r:embed="rId4">
            <a:alphaModFix/>
          </a:blip>
          <a:srcRect t="12766" b="6123"/>
          <a:stretch/>
        </p:blipFill>
        <p:spPr>
          <a:xfrm>
            <a:off x="9661133" y="4213802"/>
            <a:ext cx="2530867" cy="2637469"/>
          </a:xfrm>
          <a:prstGeom prst="rect">
            <a:avLst/>
          </a:prstGeom>
          <a:noFill/>
          <a:ln>
            <a:noFill/>
          </a:ln>
        </p:spPr>
      </p:pic>
      <p:pic>
        <p:nvPicPr>
          <p:cNvPr id="149" name="Google Shape;149;p5"/>
          <p:cNvPicPr preferRelativeResize="0"/>
          <p:nvPr/>
        </p:nvPicPr>
        <p:blipFill rotWithShape="1">
          <a:blip r:embed="rId5">
            <a:alphaModFix/>
          </a:blip>
          <a:srcRect l="9261" t="28180" r="18494" b="9858"/>
          <a:stretch/>
        </p:blipFill>
        <p:spPr>
          <a:xfrm>
            <a:off x="8696633" y="1610170"/>
            <a:ext cx="2990400" cy="2394548"/>
          </a:xfrm>
          <a:prstGeom prst="rect">
            <a:avLst/>
          </a:prstGeom>
          <a:noFill/>
          <a:ln>
            <a:noFill/>
          </a:ln>
        </p:spPr>
      </p:pic>
      <p:pic>
        <p:nvPicPr>
          <p:cNvPr id="150" name="Google Shape;150;p5"/>
          <p:cNvPicPr preferRelativeResize="0"/>
          <p:nvPr/>
        </p:nvPicPr>
        <p:blipFill rotWithShape="1">
          <a:blip r:embed="rId6">
            <a:alphaModFix/>
          </a:blip>
          <a:srcRect l="7552" t="7355" r="23600"/>
          <a:stretch/>
        </p:blipFill>
        <p:spPr>
          <a:xfrm rot="5888868">
            <a:off x="1229284" y="394287"/>
            <a:ext cx="1688135" cy="2120833"/>
          </a:xfrm>
          <a:prstGeom prst="rect">
            <a:avLst/>
          </a:prstGeom>
          <a:noFill/>
          <a:ln>
            <a:noFill/>
          </a:ln>
        </p:spPr>
      </p:pic>
    </p:spTree>
    <p:extLst>
      <p:ext uri="{BB962C8B-B14F-4D97-AF65-F5344CB8AC3E}">
        <p14:creationId xmlns:p14="http://schemas.microsoft.com/office/powerpoint/2010/main" val="1883388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1"/>
        <p:cNvGrpSpPr/>
        <p:nvPr/>
      </p:nvGrpSpPr>
      <p:grpSpPr>
        <a:xfrm>
          <a:off x="0" y="0"/>
          <a:ext cx="0" cy="0"/>
          <a:chOff x="0" y="0"/>
          <a:chExt cx="0" cy="0"/>
        </a:xfrm>
      </p:grpSpPr>
      <p:sp>
        <p:nvSpPr>
          <p:cNvPr id="332" name="Google Shape;332;p1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33" name="Google Shape;333;p1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34" name="Google Shape;334;p13"/>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35" name="Google Shape;335;p13"/>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36" name="Google Shape;336;p13"/>
          <p:cNvGrpSpPr/>
          <p:nvPr/>
        </p:nvGrpSpPr>
        <p:grpSpPr>
          <a:xfrm>
            <a:off x="898109" y="928367"/>
            <a:ext cx="432433" cy="5001400"/>
            <a:chOff x="673581" y="696275"/>
            <a:chExt cx="324325" cy="3751050"/>
          </a:xfrm>
        </p:grpSpPr>
        <p:grpSp>
          <p:nvGrpSpPr>
            <p:cNvPr id="337" name="Google Shape;337;p13"/>
            <p:cNvGrpSpPr/>
            <p:nvPr/>
          </p:nvGrpSpPr>
          <p:grpSpPr>
            <a:xfrm rot="-5400000">
              <a:off x="-918069" y="2531350"/>
              <a:ext cx="3751050" cy="80900"/>
              <a:chOff x="1871500" y="2227875"/>
              <a:chExt cx="3751050" cy="80900"/>
            </a:xfrm>
          </p:grpSpPr>
          <p:sp>
            <p:nvSpPr>
              <p:cNvPr id="338" name="Google Shape;338;p1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1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 name="Google Shape;364;p13"/>
          <p:cNvSpPr txBox="1">
            <a:spLocks noGrp="1"/>
          </p:cNvSpPr>
          <p:nvPr>
            <p:ph type="title" idx="2" hasCustomPrompt="1"/>
          </p:nvPr>
        </p:nvSpPr>
        <p:spPr>
          <a:xfrm>
            <a:off x="1520267"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3"/>
          <p:cNvSpPr txBox="1">
            <a:spLocks noGrp="1"/>
          </p:cNvSpPr>
          <p:nvPr>
            <p:ph type="subTitle" idx="1"/>
          </p:nvPr>
        </p:nvSpPr>
        <p:spPr>
          <a:xfrm>
            <a:off x="32650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13"/>
          <p:cNvSpPr txBox="1">
            <a:spLocks noGrp="1"/>
          </p:cNvSpPr>
          <p:nvPr>
            <p:ph type="subTitle" idx="3"/>
          </p:nvPr>
        </p:nvSpPr>
        <p:spPr>
          <a:xfrm>
            <a:off x="32650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67" name="Google Shape;367;p13"/>
          <p:cNvSpPr txBox="1">
            <a:spLocks noGrp="1"/>
          </p:cNvSpPr>
          <p:nvPr>
            <p:ph type="title" idx="4" hasCustomPrompt="1"/>
          </p:nvPr>
        </p:nvSpPr>
        <p:spPr>
          <a:xfrm>
            <a:off x="1520267"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68" name="Google Shape;368;p13"/>
          <p:cNvSpPr txBox="1">
            <a:spLocks noGrp="1"/>
          </p:cNvSpPr>
          <p:nvPr>
            <p:ph type="subTitle" idx="5"/>
          </p:nvPr>
        </p:nvSpPr>
        <p:spPr>
          <a:xfrm>
            <a:off x="32650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9" name="Google Shape;369;p13"/>
          <p:cNvSpPr txBox="1">
            <a:spLocks noGrp="1"/>
          </p:cNvSpPr>
          <p:nvPr>
            <p:ph type="subTitle" idx="6"/>
          </p:nvPr>
        </p:nvSpPr>
        <p:spPr>
          <a:xfrm>
            <a:off x="32650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0" name="Google Shape;370;p13"/>
          <p:cNvSpPr txBox="1">
            <a:spLocks noGrp="1"/>
          </p:cNvSpPr>
          <p:nvPr>
            <p:ph type="title" idx="7" hasCustomPrompt="1"/>
          </p:nvPr>
        </p:nvSpPr>
        <p:spPr>
          <a:xfrm>
            <a:off x="6327481"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1" name="Google Shape;371;p13"/>
          <p:cNvSpPr txBox="1">
            <a:spLocks noGrp="1"/>
          </p:cNvSpPr>
          <p:nvPr>
            <p:ph type="subTitle" idx="8"/>
          </p:nvPr>
        </p:nvSpPr>
        <p:spPr>
          <a:xfrm>
            <a:off x="80722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9"/>
          </p:nvPr>
        </p:nvSpPr>
        <p:spPr>
          <a:xfrm>
            <a:off x="80722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3" name="Google Shape;373;p13"/>
          <p:cNvSpPr txBox="1">
            <a:spLocks noGrp="1"/>
          </p:cNvSpPr>
          <p:nvPr>
            <p:ph type="title" idx="13" hasCustomPrompt="1"/>
          </p:nvPr>
        </p:nvSpPr>
        <p:spPr>
          <a:xfrm>
            <a:off x="6327481"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74" name="Google Shape;374;p13"/>
          <p:cNvSpPr txBox="1">
            <a:spLocks noGrp="1"/>
          </p:cNvSpPr>
          <p:nvPr>
            <p:ph type="subTitle" idx="14"/>
          </p:nvPr>
        </p:nvSpPr>
        <p:spPr>
          <a:xfrm>
            <a:off x="80722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15"/>
          </p:nvPr>
        </p:nvSpPr>
        <p:spPr>
          <a:xfrm>
            <a:off x="80722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376" name="Google Shape;376;p13"/>
          <p:cNvPicPr preferRelativeResize="0"/>
          <p:nvPr/>
        </p:nvPicPr>
        <p:blipFill rotWithShape="1">
          <a:blip r:embed="rId4">
            <a:alphaModFix/>
          </a:blip>
          <a:srcRect l="31191" t="6832" r="25445" b="11919"/>
          <a:stretch/>
        </p:blipFill>
        <p:spPr>
          <a:xfrm>
            <a:off x="10700200" y="4176101"/>
            <a:ext cx="1235933" cy="2162100"/>
          </a:xfrm>
          <a:prstGeom prst="rect">
            <a:avLst/>
          </a:prstGeom>
          <a:noFill/>
          <a:ln>
            <a:noFill/>
          </a:ln>
        </p:spPr>
      </p:pic>
      <p:pic>
        <p:nvPicPr>
          <p:cNvPr id="377" name="Google Shape;377;p13"/>
          <p:cNvPicPr preferRelativeResize="0"/>
          <p:nvPr/>
        </p:nvPicPr>
        <p:blipFill rotWithShape="1">
          <a:blip r:embed="rId5">
            <a:alphaModFix/>
          </a:blip>
          <a:srcRect l="12533" t="15318" r="15227"/>
          <a:stretch/>
        </p:blipFill>
        <p:spPr>
          <a:xfrm rot="-5400000">
            <a:off x="9703534" y="694033"/>
            <a:ext cx="1627833" cy="1781600"/>
          </a:xfrm>
          <a:prstGeom prst="rect">
            <a:avLst/>
          </a:prstGeom>
          <a:noFill/>
          <a:ln>
            <a:noFill/>
          </a:ln>
        </p:spPr>
      </p:pic>
      <p:pic>
        <p:nvPicPr>
          <p:cNvPr id="378" name="Google Shape;378;p13"/>
          <p:cNvPicPr preferRelativeResize="0"/>
          <p:nvPr/>
        </p:nvPicPr>
        <p:blipFill rotWithShape="1">
          <a:blip r:embed="rId6">
            <a:alphaModFix/>
          </a:blip>
          <a:srcRect l="4825" t="18168" b="30009"/>
          <a:stretch/>
        </p:blipFill>
        <p:spPr>
          <a:xfrm flipH="1">
            <a:off x="960985" y="454579"/>
            <a:ext cx="2253367" cy="1145500"/>
          </a:xfrm>
          <a:prstGeom prst="rect">
            <a:avLst/>
          </a:prstGeom>
          <a:noFill/>
          <a:ln>
            <a:noFill/>
          </a:ln>
        </p:spPr>
      </p:pic>
    </p:spTree>
    <p:extLst>
      <p:ext uri="{BB962C8B-B14F-4D97-AF65-F5344CB8AC3E}">
        <p14:creationId xmlns:p14="http://schemas.microsoft.com/office/powerpoint/2010/main" val="2258175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9"/>
        <p:cNvGrpSpPr/>
        <p:nvPr/>
      </p:nvGrpSpPr>
      <p:grpSpPr>
        <a:xfrm>
          <a:off x="0" y="0"/>
          <a:ext cx="0" cy="0"/>
          <a:chOff x="0" y="0"/>
          <a:chExt cx="0" cy="0"/>
        </a:xfrm>
      </p:grpSpPr>
      <p:sp>
        <p:nvSpPr>
          <p:cNvPr id="380" name="Google Shape;380;p1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81" name="Google Shape;381;p1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82" name="Google Shape;382;p14"/>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83" name="Google Shape;383;p14"/>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84" name="Google Shape;384;p14"/>
          <p:cNvGrpSpPr/>
          <p:nvPr/>
        </p:nvGrpSpPr>
        <p:grpSpPr>
          <a:xfrm>
            <a:off x="898109" y="928367"/>
            <a:ext cx="432433" cy="5001400"/>
            <a:chOff x="673581" y="696275"/>
            <a:chExt cx="324325" cy="3751050"/>
          </a:xfrm>
        </p:grpSpPr>
        <p:grpSp>
          <p:nvGrpSpPr>
            <p:cNvPr id="385" name="Google Shape;385;p14"/>
            <p:cNvGrpSpPr/>
            <p:nvPr/>
          </p:nvGrpSpPr>
          <p:grpSpPr>
            <a:xfrm rot="-5400000">
              <a:off x="-918069" y="2531350"/>
              <a:ext cx="3751050" cy="80900"/>
              <a:chOff x="1871500" y="2227875"/>
              <a:chExt cx="3751050" cy="80900"/>
            </a:xfrm>
          </p:grpSpPr>
          <p:sp>
            <p:nvSpPr>
              <p:cNvPr id="386" name="Google Shape;386;p1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4"/>
          <p:cNvSpPr txBox="1">
            <a:spLocks noGrp="1"/>
          </p:cNvSpPr>
          <p:nvPr>
            <p:ph type="subTitle" idx="1"/>
          </p:nvPr>
        </p:nvSpPr>
        <p:spPr>
          <a:xfrm>
            <a:off x="2658929"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4"/>
          <p:cNvSpPr txBox="1">
            <a:spLocks noGrp="1"/>
          </p:cNvSpPr>
          <p:nvPr>
            <p:ph type="subTitle" idx="2"/>
          </p:nvPr>
        </p:nvSpPr>
        <p:spPr>
          <a:xfrm>
            <a:off x="2658929"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14" name="Google Shape;414;p14"/>
          <p:cNvSpPr txBox="1">
            <a:spLocks noGrp="1"/>
          </p:cNvSpPr>
          <p:nvPr>
            <p:ph type="subTitle" idx="3"/>
          </p:nvPr>
        </p:nvSpPr>
        <p:spPr>
          <a:xfrm>
            <a:off x="6724863"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14"/>
          <p:cNvSpPr txBox="1">
            <a:spLocks noGrp="1"/>
          </p:cNvSpPr>
          <p:nvPr>
            <p:ph type="subTitle" idx="4"/>
          </p:nvPr>
        </p:nvSpPr>
        <p:spPr>
          <a:xfrm>
            <a:off x="6724863"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16" name="Google Shape;416;p14"/>
          <p:cNvPicPr preferRelativeResize="0"/>
          <p:nvPr/>
        </p:nvPicPr>
        <p:blipFill>
          <a:blip r:embed="rId4">
            <a:alphaModFix/>
          </a:blip>
          <a:stretch>
            <a:fillRect/>
          </a:stretch>
        </p:blipFill>
        <p:spPr>
          <a:xfrm rot="8984608">
            <a:off x="926700" y="685800"/>
            <a:ext cx="2618507" cy="2444739"/>
          </a:xfrm>
          <a:prstGeom prst="rect">
            <a:avLst/>
          </a:prstGeom>
          <a:noFill/>
          <a:ln>
            <a:noFill/>
          </a:ln>
        </p:spPr>
      </p:pic>
      <p:pic>
        <p:nvPicPr>
          <p:cNvPr id="417" name="Google Shape;417;p14"/>
          <p:cNvPicPr preferRelativeResize="0"/>
          <p:nvPr/>
        </p:nvPicPr>
        <p:blipFill>
          <a:blip r:embed="rId5">
            <a:alphaModFix/>
          </a:blip>
          <a:stretch>
            <a:fillRect/>
          </a:stretch>
        </p:blipFill>
        <p:spPr>
          <a:xfrm rot="-8100000">
            <a:off x="9212419" y="3780251"/>
            <a:ext cx="2436315" cy="2348632"/>
          </a:xfrm>
          <a:prstGeom prst="rect">
            <a:avLst/>
          </a:prstGeom>
          <a:noFill/>
          <a:ln>
            <a:noFill/>
          </a:ln>
        </p:spPr>
      </p:pic>
      <p:pic>
        <p:nvPicPr>
          <p:cNvPr id="418" name="Google Shape;418;p14"/>
          <p:cNvPicPr preferRelativeResize="0"/>
          <p:nvPr/>
        </p:nvPicPr>
        <p:blipFill rotWithShape="1">
          <a:blip r:embed="rId6">
            <a:alphaModFix/>
          </a:blip>
          <a:srcRect t="13800" r="9926"/>
          <a:stretch/>
        </p:blipFill>
        <p:spPr>
          <a:xfrm rot="3600000">
            <a:off x="9188834" y="794700"/>
            <a:ext cx="2028933" cy="1871800"/>
          </a:xfrm>
          <a:prstGeom prst="rect">
            <a:avLst/>
          </a:prstGeom>
          <a:noFill/>
          <a:ln>
            <a:noFill/>
          </a:ln>
        </p:spPr>
      </p:pic>
    </p:spTree>
    <p:extLst>
      <p:ext uri="{BB962C8B-B14F-4D97-AF65-F5344CB8AC3E}">
        <p14:creationId xmlns:p14="http://schemas.microsoft.com/office/powerpoint/2010/main" val="409780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sp>
        <p:nvSpPr>
          <p:cNvPr id="420" name="Google Shape;420;p1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21" name="Google Shape;421;p1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22" name="Google Shape;422;p15"/>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423" name="Google Shape;423;p1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24" name="Google Shape;424;p15"/>
          <p:cNvGrpSpPr/>
          <p:nvPr/>
        </p:nvGrpSpPr>
        <p:grpSpPr>
          <a:xfrm>
            <a:off x="898109" y="928367"/>
            <a:ext cx="432433" cy="5001400"/>
            <a:chOff x="673581" y="696275"/>
            <a:chExt cx="324325" cy="3751050"/>
          </a:xfrm>
        </p:grpSpPr>
        <p:grpSp>
          <p:nvGrpSpPr>
            <p:cNvPr id="425" name="Google Shape;425;p15"/>
            <p:cNvGrpSpPr/>
            <p:nvPr/>
          </p:nvGrpSpPr>
          <p:grpSpPr>
            <a:xfrm rot="-5400000">
              <a:off x="-918069" y="2531350"/>
              <a:ext cx="3751050" cy="80900"/>
              <a:chOff x="1871500" y="2227875"/>
              <a:chExt cx="3751050" cy="80900"/>
            </a:xfrm>
          </p:grpSpPr>
          <p:sp>
            <p:nvSpPr>
              <p:cNvPr id="426" name="Google Shape;426;p1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1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5"/>
          <p:cNvSpPr txBox="1">
            <a:spLocks noGrp="1"/>
          </p:cNvSpPr>
          <p:nvPr>
            <p:ph type="subTitle" idx="1"/>
          </p:nvPr>
        </p:nvSpPr>
        <p:spPr>
          <a:xfrm>
            <a:off x="2227533"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3" name="Google Shape;453;p15"/>
          <p:cNvSpPr txBox="1">
            <a:spLocks noGrp="1"/>
          </p:cNvSpPr>
          <p:nvPr>
            <p:ph type="subTitle" idx="2"/>
          </p:nvPr>
        </p:nvSpPr>
        <p:spPr>
          <a:xfrm>
            <a:off x="2227533"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54" name="Google Shape;454;p15"/>
          <p:cNvSpPr txBox="1">
            <a:spLocks noGrp="1"/>
          </p:cNvSpPr>
          <p:nvPr>
            <p:ph type="subTitle" idx="3"/>
          </p:nvPr>
        </p:nvSpPr>
        <p:spPr>
          <a:xfrm>
            <a:off x="6444167"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5" name="Google Shape;455;p15"/>
          <p:cNvSpPr txBox="1">
            <a:spLocks noGrp="1"/>
          </p:cNvSpPr>
          <p:nvPr>
            <p:ph type="subTitle" idx="4"/>
          </p:nvPr>
        </p:nvSpPr>
        <p:spPr>
          <a:xfrm>
            <a:off x="6444167"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56" name="Google Shape;456;p15"/>
          <p:cNvPicPr preferRelativeResize="0"/>
          <p:nvPr/>
        </p:nvPicPr>
        <p:blipFill rotWithShape="1">
          <a:blip r:embed="rId4">
            <a:alphaModFix/>
          </a:blip>
          <a:srcRect l="17753" t="14620" r="17167" b="3101"/>
          <a:stretch/>
        </p:blipFill>
        <p:spPr>
          <a:xfrm flipH="1">
            <a:off x="1432300" y="5017567"/>
            <a:ext cx="1073267" cy="1266933"/>
          </a:xfrm>
          <a:prstGeom prst="rect">
            <a:avLst/>
          </a:prstGeom>
          <a:noFill/>
          <a:ln>
            <a:noFill/>
          </a:ln>
        </p:spPr>
      </p:pic>
      <p:pic>
        <p:nvPicPr>
          <p:cNvPr id="457" name="Google Shape;457;p15"/>
          <p:cNvPicPr preferRelativeResize="0"/>
          <p:nvPr/>
        </p:nvPicPr>
        <p:blipFill>
          <a:blip r:embed="rId5">
            <a:alphaModFix/>
          </a:blip>
          <a:stretch>
            <a:fillRect/>
          </a:stretch>
        </p:blipFill>
        <p:spPr>
          <a:xfrm rot="1792981" flipH="1">
            <a:off x="9449751" y="398805"/>
            <a:ext cx="2192493" cy="2046993"/>
          </a:xfrm>
          <a:prstGeom prst="rect">
            <a:avLst/>
          </a:prstGeom>
          <a:noFill/>
          <a:ln>
            <a:noFill/>
          </a:ln>
        </p:spPr>
      </p:pic>
    </p:spTree>
    <p:extLst>
      <p:ext uri="{BB962C8B-B14F-4D97-AF65-F5344CB8AC3E}">
        <p14:creationId xmlns:p14="http://schemas.microsoft.com/office/powerpoint/2010/main" val="3517057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58"/>
        <p:cNvGrpSpPr/>
        <p:nvPr/>
      </p:nvGrpSpPr>
      <p:grpSpPr>
        <a:xfrm>
          <a:off x="0" y="0"/>
          <a:ext cx="0" cy="0"/>
          <a:chOff x="0" y="0"/>
          <a:chExt cx="0" cy="0"/>
        </a:xfrm>
      </p:grpSpPr>
      <p:sp>
        <p:nvSpPr>
          <p:cNvPr id="459" name="Google Shape;459;p1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60" name="Google Shape;460;p1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61" name="Google Shape;461;p1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462" name="Google Shape;462;p1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63" name="Google Shape;463;p16"/>
          <p:cNvGrpSpPr/>
          <p:nvPr/>
        </p:nvGrpSpPr>
        <p:grpSpPr>
          <a:xfrm>
            <a:off x="898109" y="928367"/>
            <a:ext cx="432433" cy="5001400"/>
            <a:chOff x="673581" y="696275"/>
            <a:chExt cx="324325" cy="3751050"/>
          </a:xfrm>
        </p:grpSpPr>
        <p:grpSp>
          <p:nvGrpSpPr>
            <p:cNvPr id="464" name="Google Shape;464;p16"/>
            <p:cNvGrpSpPr/>
            <p:nvPr/>
          </p:nvGrpSpPr>
          <p:grpSpPr>
            <a:xfrm rot="-5400000">
              <a:off x="-918069" y="2531350"/>
              <a:ext cx="3751050" cy="80900"/>
              <a:chOff x="1871500" y="2227875"/>
              <a:chExt cx="3751050" cy="80900"/>
            </a:xfrm>
          </p:grpSpPr>
          <p:sp>
            <p:nvSpPr>
              <p:cNvPr id="465" name="Google Shape;465;p1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1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16"/>
          <p:cNvSpPr txBox="1">
            <a:spLocks noGrp="1"/>
          </p:cNvSpPr>
          <p:nvPr>
            <p:ph type="subTitle" idx="1"/>
          </p:nvPr>
        </p:nvSpPr>
        <p:spPr>
          <a:xfrm>
            <a:off x="16790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6"/>
          <p:cNvSpPr txBox="1">
            <a:spLocks noGrp="1"/>
          </p:cNvSpPr>
          <p:nvPr>
            <p:ph type="subTitle" idx="2"/>
          </p:nvPr>
        </p:nvSpPr>
        <p:spPr>
          <a:xfrm>
            <a:off x="16790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3" name="Google Shape;493;p16"/>
          <p:cNvSpPr txBox="1">
            <a:spLocks noGrp="1"/>
          </p:cNvSpPr>
          <p:nvPr>
            <p:ph type="subTitle" idx="3"/>
          </p:nvPr>
        </p:nvSpPr>
        <p:spPr>
          <a:xfrm>
            <a:off x="47962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6"/>
          <p:cNvSpPr txBox="1">
            <a:spLocks noGrp="1"/>
          </p:cNvSpPr>
          <p:nvPr>
            <p:ph type="subTitle" idx="4"/>
          </p:nvPr>
        </p:nvSpPr>
        <p:spPr>
          <a:xfrm>
            <a:off x="47962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5" name="Google Shape;495;p16"/>
          <p:cNvSpPr txBox="1">
            <a:spLocks noGrp="1"/>
          </p:cNvSpPr>
          <p:nvPr>
            <p:ph type="subTitle" idx="5"/>
          </p:nvPr>
        </p:nvSpPr>
        <p:spPr>
          <a:xfrm>
            <a:off x="79134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6"/>
          <p:cNvSpPr txBox="1">
            <a:spLocks noGrp="1"/>
          </p:cNvSpPr>
          <p:nvPr>
            <p:ph type="subTitle" idx="6"/>
          </p:nvPr>
        </p:nvSpPr>
        <p:spPr>
          <a:xfrm>
            <a:off x="79134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97" name="Google Shape;497;p16"/>
          <p:cNvPicPr preferRelativeResize="0"/>
          <p:nvPr/>
        </p:nvPicPr>
        <p:blipFill>
          <a:blip r:embed="rId4">
            <a:alphaModFix/>
          </a:blip>
          <a:stretch>
            <a:fillRect/>
          </a:stretch>
        </p:blipFill>
        <p:spPr>
          <a:xfrm rot="1882872" flipH="1">
            <a:off x="8701385" y="4709385"/>
            <a:ext cx="2462992" cy="2374336"/>
          </a:xfrm>
          <a:prstGeom prst="rect">
            <a:avLst/>
          </a:prstGeom>
          <a:noFill/>
          <a:ln>
            <a:noFill/>
          </a:ln>
        </p:spPr>
      </p:pic>
      <p:pic>
        <p:nvPicPr>
          <p:cNvPr id="498" name="Google Shape;498;p16"/>
          <p:cNvPicPr preferRelativeResize="0"/>
          <p:nvPr/>
        </p:nvPicPr>
        <p:blipFill>
          <a:blip r:embed="rId5">
            <a:alphaModFix/>
          </a:blip>
          <a:stretch>
            <a:fillRect/>
          </a:stretch>
        </p:blipFill>
        <p:spPr>
          <a:xfrm rot="-9000000">
            <a:off x="3167808" y="4612899"/>
            <a:ext cx="2412933" cy="2326092"/>
          </a:xfrm>
          <a:prstGeom prst="rect">
            <a:avLst/>
          </a:prstGeom>
          <a:noFill/>
          <a:ln>
            <a:noFill/>
          </a:ln>
        </p:spPr>
      </p:pic>
      <p:pic>
        <p:nvPicPr>
          <p:cNvPr id="499" name="Google Shape;499;p16"/>
          <p:cNvPicPr preferRelativeResize="0"/>
          <p:nvPr/>
        </p:nvPicPr>
        <p:blipFill>
          <a:blip r:embed="rId6">
            <a:alphaModFix/>
          </a:blip>
          <a:stretch>
            <a:fillRect/>
          </a:stretch>
        </p:blipFill>
        <p:spPr>
          <a:xfrm rot="10800000">
            <a:off x="9605834" y="975567"/>
            <a:ext cx="2224500" cy="2076867"/>
          </a:xfrm>
          <a:prstGeom prst="rect">
            <a:avLst/>
          </a:prstGeom>
          <a:noFill/>
          <a:ln>
            <a:noFill/>
          </a:ln>
        </p:spPr>
      </p:pic>
    </p:spTree>
    <p:extLst>
      <p:ext uri="{BB962C8B-B14F-4D97-AF65-F5344CB8AC3E}">
        <p14:creationId xmlns:p14="http://schemas.microsoft.com/office/powerpoint/2010/main" val="3436626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00"/>
        <p:cNvGrpSpPr/>
        <p:nvPr/>
      </p:nvGrpSpPr>
      <p:grpSpPr>
        <a:xfrm>
          <a:off x="0" y="0"/>
          <a:ext cx="0" cy="0"/>
          <a:chOff x="0" y="0"/>
          <a:chExt cx="0" cy="0"/>
        </a:xfrm>
      </p:grpSpPr>
      <p:sp>
        <p:nvSpPr>
          <p:cNvPr id="501" name="Google Shape;501;p1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02" name="Google Shape;502;p1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503" name="Google Shape;503;p1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04" name="Google Shape;504;p17"/>
          <p:cNvGrpSpPr/>
          <p:nvPr/>
        </p:nvGrpSpPr>
        <p:grpSpPr>
          <a:xfrm>
            <a:off x="898109" y="928367"/>
            <a:ext cx="432433" cy="5001400"/>
            <a:chOff x="673581" y="696275"/>
            <a:chExt cx="324325" cy="3751050"/>
          </a:xfrm>
        </p:grpSpPr>
        <p:grpSp>
          <p:nvGrpSpPr>
            <p:cNvPr id="505" name="Google Shape;505;p17"/>
            <p:cNvGrpSpPr/>
            <p:nvPr/>
          </p:nvGrpSpPr>
          <p:grpSpPr>
            <a:xfrm rot="-5400000">
              <a:off x="-918069" y="2531350"/>
              <a:ext cx="3751050" cy="80900"/>
              <a:chOff x="1871500" y="2227875"/>
              <a:chExt cx="3751050" cy="80900"/>
            </a:xfrm>
          </p:grpSpPr>
          <p:sp>
            <p:nvSpPr>
              <p:cNvPr id="506" name="Google Shape;506;p1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1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7"/>
          <p:cNvSpPr txBox="1">
            <a:spLocks noGrp="1"/>
          </p:cNvSpPr>
          <p:nvPr>
            <p:ph type="subTitle" idx="1"/>
          </p:nvPr>
        </p:nvSpPr>
        <p:spPr>
          <a:xfrm>
            <a:off x="5709759"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7"/>
          <p:cNvSpPr txBox="1">
            <a:spLocks noGrp="1"/>
          </p:cNvSpPr>
          <p:nvPr>
            <p:ph type="subTitle" idx="2"/>
          </p:nvPr>
        </p:nvSpPr>
        <p:spPr>
          <a:xfrm>
            <a:off x="5709759"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4" name="Google Shape;534;p17"/>
          <p:cNvSpPr txBox="1">
            <a:spLocks noGrp="1"/>
          </p:cNvSpPr>
          <p:nvPr>
            <p:ph type="subTitle" idx="3"/>
          </p:nvPr>
        </p:nvSpPr>
        <p:spPr>
          <a:xfrm>
            <a:off x="8490733"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17"/>
          <p:cNvSpPr txBox="1">
            <a:spLocks noGrp="1"/>
          </p:cNvSpPr>
          <p:nvPr>
            <p:ph type="subTitle" idx="4"/>
          </p:nvPr>
        </p:nvSpPr>
        <p:spPr>
          <a:xfrm>
            <a:off x="8490733"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6" name="Google Shape;536;p17"/>
          <p:cNvSpPr txBox="1">
            <a:spLocks noGrp="1"/>
          </p:cNvSpPr>
          <p:nvPr>
            <p:ph type="subTitle" idx="5"/>
          </p:nvPr>
        </p:nvSpPr>
        <p:spPr>
          <a:xfrm>
            <a:off x="8490733"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17"/>
          <p:cNvSpPr txBox="1">
            <a:spLocks noGrp="1"/>
          </p:cNvSpPr>
          <p:nvPr>
            <p:ph type="subTitle" idx="6"/>
          </p:nvPr>
        </p:nvSpPr>
        <p:spPr>
          <a:xfrm>
            <a:off x="8490733"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8" name="Google Shape;538;p17"/>
          <p:cNvSpPr txBox="1">
            <a:spLocks noGrp="1"/>
          </p:cNvSpPr>
          <p:nvPr>
            <p:ph type="subTitle" idx="7"/>
          </p:nvPr>
        </p:nvSpPr>
        <p:spPr>
          <a:xfrm>
            <a:off x="5709759"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17"/>
          <p:cNvSpPr txBox="1">
            <a:spLocks noGrp="1"/>
          </p:cNvSpPr>
          <p:nvPr>
            <p:ph type="subTitle" idx="8"/>
          </p:nvPr>
        </p:nvSpPr>
        <p:spPr>
          <a:xfrm>
            <a:off x="5709759"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55692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40"/>
        <p:cNvGrpSpPr/>
        <p:nvPr/>
      </p:nvGrpSpPr>
      <p:grpSpPr>
        <a:xfrm>
          <a:off x="0" y="0"/>
          <a:ext cx="0" cy="0"/>
          <a:chOff x="0" y="0"/>
          <a:chExt cx="0" cy="0"/>
        </a:xfrm>
      </p:grpSpPr>
      <p:sp>
        <p:nvSpPr>
          <p:cNvPr id="541" name="Google Shape;541;p1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42" name="Google Shape;542;p1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43" name="Google Shape;543;p18"/>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544" name="Google Shape;544;p18"/>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45" name="Google Shape;545;p18"/>
          <p:cNvGrpSpPr/>
          <p:nvPr/>
        </p:nvGrpSpPr>
        <p:grpSpPr>
          <a:xfrm>
            <a:off x="898109" y="928367"/>
            <a:ext cx="432433" cy="5001400"/>
            <a:chOff x="673581" y="696275"/>
            <a:chExt cx="324325" cy="3751050"/>
          </a:xfrm>
        </p:grpSpPr>
        <p:grpSp>
          <p:nvGrpSpPr>
            <p:cNvPr id="546" name="Google Shape;546;p18"/>
            <p:cNvGrpSpPr/>
            <p:nvPr/>
          </p:nvGrpSpPr>
          <p:grpSpPr>
            <a:xfrm rot="-5400000">
              <a:off x="-918069" y="2531350"/>
              <a:ext cx="3751050" cy="80900"/>
              <a:chOff x="1871500" y="2227875"/>
              <a:chExt cx="3751050" cy="80900"/>
            </a:xfrm>
          </p:grpSpPr>
          <p:sp>
            <p:nvSpPr>
              <p:cNvPr id="547" name="Google Shape;547;p1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0" name="Google Shape;560;p1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18"/>
          <p:cNvSpPr txBox="1">
            <a:spLocks noGrp="1"/>
          </p:cNvSpPr>
          <p:nvPr>
            <p:ph type="subTitle" idx="1"/>
          </p:nvPr>
        </p:nvSpPr>
        <p:spPr>
          <a:xfrm>
            <a:off x="1860999" y="2809567"/>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subTitle" idx="2"/>
          </p:nvPr>
        </p:nvSpPr>
        <p:spPr>
          <a:xfrm>
            <a:off x="1860999" y="2327100"/>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5" name="Google Shape;575;p18"/>
          <p:cNvSpPr txBox="1">
            <a:spLocks noGrp="1"/>
          </p:cNvSpPr>
          <p:nvPr>
            <p:ph type="subTitle" idx="3"/>
          </p:nvPr>
        </p:nvSpPr>
        <p:spPr>
          <a:xfrm>
            <a:off x="7877235" y="2809567"/>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18"/>
          <p:cNvSpPr txBox="1">
            <a:spLocks noGrp="1"/>
          </p:cNvSpPr>
          <p:nvPr>
            <p:ph type="subTitle" idx="4"/>
          </p:nvPr>
        </p:nvSpPr>
        <p:spPr>
          <a:xfrm>
            <a:off x="7877235" y="2327100"/>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7" name="Google Shape;577;p18"/>
          <p:cNvSpPr txBox="1">
            <a:spLocks noGrp="1"/>
          </p:cNvSpPr>
          <p:nvPr>
            <p:ph type="subTitle" idx="5"/>
          </p:nvPr>
        </p:nvSpPr>
        <p:spPr>
          <a:xfrm>
            <a:off x="7877235" y="4814333"/>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8"/>
          <p:cNvSpPr txBox="1">
            <a:spLocks noGrp="1"/>
          </p:cNvSpPr>
          <p:nvPr>
            <p:ph type="subTitle" idx="6"/>
          </p:nvPr>
        </p:nvSpPr>
        <p:spPr>
          <a:xfrm>
            <a:off x="7877235" y="4331867"/>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9" name="Google Shape;579;p18"/>
          <p:cNvSpPr txBox="1">
            <a:spLocks noGrp="1"/>
          </p:cNvSpPr>
          <p:nvPr>
            <p:ph type="subTitle" idx="7"/>
          </p:nvPr>
        </p:nvSpPr>
        <p:spPr>
          <a:xfrm>
            <a:off x="1860999" y="4814333"/>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 name="Google Shape;580;p18"/>
          <p:cNvSpPr txBox="1">
            <a:spLocks noGrp="1"/>
          </p:cNvSpPr>
          <p:nvPr>
            <p:ph type="subTitle" idx="8"/>
          </p:nvPr>
        </p:nvSpPr>
        <p:spPr>
          <a:xfrm>
            <a:off x="1860999" y="4331867"/>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581" name="Google Shape;581;p18"/>
          <p:cNvPicPr preferRelativeResize="0"/>
          <p:nvPr/>
        </p:nvPicPr>
        <p:blipFill rotWithShape="1">
          <a:blip r:embed="rId4">
            <a:alphaModFix/>
          </a:blip>
          <a:srcRect l="7356" t="18064" r="10817" b="27209"/>
          <a:stretch/>
        </p:blipFill>
        <p:spPr>
          <a:xfrm>
            <a:off x="9370301" y="877484"/>
            <a:ext cx="2024335" cy="1264067"/>
          </a:xfrm>
          <a:prstGeom prst="rect">
            <a:avLst/>
          </a:prstGeom>
          <a:noFill/>
          <a:ln>
            <a:noFill/>
          </a:ln>
        </p:spPr>
      </p:pic>
      <p:pic>
        <p:nvPicPr>
          <p:cNvPr id="582" name="Google Shape;582;p18"/>
          <p:cNvPicPr preferRelativeResize="0"/>
          <p:nvPr/>
        </p:nvPicPr>
        <p:blipFill rotWithShape="1">
          <a:blip r:embed="rId5">
            <a:alphaModFix/>
          </a:blip>
          <a:srcRect l="18957" t="18008" r="10699" b="13333"/>
          <a:stretch/>
        </p:blipFill>
        <p:spPr>
          <a:xfrm rot="-887813">
            <a:off x="1615217" y="596875"/>
            <a:ext cx="1662168" cy="1514621"/>
          </a:xfrm>
          <a:prstGeom prst="rect">
            <a:avLst/>
          </a:prstGeom>
          <a:noFill/>
          <a:ln>
            <a:noFill/>
          </a:ln>
        </p:spPr>
      </p:pic>
    </p:spTree>
    <p:extLst>
      <p:ext uri="{BB962C8B-B14F-4D97-AF65-F5344CB8AC3E}">
        <p14:creationId xmlns:p14="http://schemas.microsoft.com/office/powerpoint/2010/main" val="5006915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83"/>
        <p:cNvGrpSpPr/>
        <p:nvPr/>
      </p:nvGrpSpPr>
      <p:grpSpPr>
        <a:xfrm>
          <a:off x="0" y="0"/>
          <a:ext cx="0" cy="0"/>
          <a:chOff x="0" y="0"/>
          <a:chExt cx="0" cy="0"/>
        </a:xfrm>
      </p:grpSpPr>
      <p:sp>
        <p:nvSpPr>
          <p:cNvPr id="584" name="Google Shape;584;p1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85" name="Google Shape;585;p1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86" name="Google Shape;586;p19"/>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587" name="Google Shape;587;p19"/>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88" name="Google Shape;588;p19"/>
          <p:cNvGrpSpPr/>
          <p:nvPr/>
        </p:nvGrpSpPr>
        <p:grpSpPr>
          <a:xfrm>
            <a:off x="898109" y="928367"/>
            <a:ext cx="432433" cy="5001400"/>
            <a:chOff x="673581" y="696275"/>
            <a:chExt cx="324325" cy="3751050"/>
          </a:xfrm>
        </p:grpSpPr>
        <p:grpSp>
          <p:nvGrpSpPr>
            <p:cNvPr id="589" name="Google Shape;589;p19"/>
            <p:cNvGrpSpPr/>
            <p:nvPr/>
          </p:nvGrpSpPr>
          <p:grpSpPr>
            <a:xfrm rot="-5400000">
              <a:off x="-918069" y="2531350"/>
              <a:ext cx="3751050" cy="80900"/>
              <a:chOff x="1871500" y="2227875"/>
              <a:chExt cx="3751050" cy="80900"/>
            </a:xfrm>
          </p:grpSpPr>
          <p:sp>
            <p:nvSpPr>
              <p:cNvPr id="590" name="Google Shape;590;p1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3" name="Google Shape;603;p1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6" name="Google Shape;616;p19"/>
          <p:cNvSpPr txBox="1">
            <a:spLocks noGrp="1"/>
          </p:cNvSpPr>
          <p:nvPr>
            <p:ph type="subTitle" idx="1"/>
          </p:nvPr>
        </p:nvSpPr>
        <p:spPr>
          <a:xfrm>
            <a:off x="18416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 name="Google Shape;617;p19"/>
          <p:cNvSpPr txBox="1">
            <a:spLocks noGrp="1"/>
          </p:cNvSpPr>
          <p:nvPr>
            <p:ph type="subTitle" idx="2"/>
          </p:nvPr>
        </p:nvSpPr>
        <p:spPr>
          <a:xfrm>
            <a:off x="18416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18" name="Google Shape;618;p19"/>
          <p:cNvSpPr txBox="1">
            <a:spLocks noGrp="1"/>
          </p:cNvSpPr>
          <p:nvPr>
            <p:ph type="subTitle" idx="3"/>
          </p:nvPr>
        </p:nvSpPr>
        <p:spPr>
          <a:xfrm>
            <a:off x="49588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 name="Google Shape;619;p19"/>
          <p:cNvSpPr txBox="1">
            <a:spLocks noGrp="1"/>
          </p:cNvSpPr>
          <p:nvPr>
            <p:ph type="subTitle" idx="4"/>
          </p:nvPr>
        </p:nvSpPr>
        <p:spPr>
          <a:xfrm>
            <a:off x="49588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0" name="Google Shape;620;p19"/>
          <p:cNvSpPr txBox="1">
            <a:spLocks noGrp="1"/>
          </p:cNvSpPr>
          <p:nvPr>
            <p:ph type="subTitle" idx="5"/>
          </p:nvPr>
        </p:nvSpPr>
        <p:spPr>
          <a:xfrm>
            <a:off x="80760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19"/>
          <p:cNvSpPr txBox="1">
            <a:spLocks noGrp="1"/>
          </p:cNvSpPr>
          <p:nvPr>
            <p:ph type="subTitle" idx="6"/>
          </p:nvPr>
        </p:nvSpPr>
        <p:spPr>
          <a:xfrm>
            <a:off x="8076065"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2" name="Google Shape;622;p19"/>
          <p:cNvSpPr txBox="1">
            <a:spLocks noGrp="1"/>
          </p:cNvSpPr>
          <p:nvPr>
            <p:ph type="subTitle" idx="7"/>
          </p:nvPr>
        </p:nvSpPr>
        <p:spPr>
          <a:xfrm>
            <a:off x="18416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subTitle" idx="8"/>
          </p:nvPr>
        </p:nvSpPr>
        <p:spPr>
          <a:xfrm>
            <a:off x="18416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4" name="Google Shape;624;p19"/>
          <p:cNvSpPr txBox="1">
            <a:spLocks noGrp="1"/>
          </p:cNvSpPr>
          <p:nvPr>
            <p:ph type="subTitle" idx="9"/>
          </p:nvPr>
        </p:nvSpPr>
        <p:spPr>
          <a:xfrm>
            <a:off x="49588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subTitle" idx="13"/>
          </p:nvPr>
        </p:nvSpPr>
        <p:spPr>
          <a:xfrm>
            <a:off x="49588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6" name="Google Shape;626;p19"/>
          <p:cNvSpPr txBox="1">
            <a:spLocks noGrp="1"/>
          </p:cNvSpPr>
          <p:nvPr>
            <p:ph type="subTitle" idx="14"/>
          </p:nvPr>
        </p:nvSpPr>
        <p:spPr>
          <a:xfrm>
            <a:off x="80760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subTitle" idx="15"/>
          </p:nvPr>
        </p:nvSpPr>
        <p:spPr>
          <a:xfrm>
            <a:off x="80760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628" name="Google Shape;628;p19"/>
          <p:cNvPicPr preferRelativeResize="0"/>
          <p:nvPr/>
        </p:nvPicPr>
        <p:blipFill rotWithShape="1">
          <a:blip r:embed="rId4">
            <a:alphaModFix/>
          </a:blip>
          <a:srcRect l="7356" t="18064" r="10817" b="27209"/>
          <a:stretch/>
        </p:blipFill>
        <p:spPr>
          <a:xfrm>
            <a:off x="9370301" y="990767"/>
            <a:ext cx="2024335" cy="1264067"/>
          </a:xfrm>
          <a:prstGeom prst="rect">
            <a:avLst/>
          </a:prstGeom>
          <a:noFill/>
          <a:ln>
            <a:noFill/>
          </a:ln>
        </p:spPr>
      </p:pic>
      <p:pic>
        <p:nvPicPr>
          <p:cNvPr id="629" name="Google Shape;629;p19"/>
          <p:cNvPicPr preferRelativeResize="0"/>
          <p:nvPr/>
        </p:nvPicPr>
        <p:blipFill rotWithShape="1">
          <a:blip r:embed="rId5">
            <a:alphaModFix/>
          </a:blip>
          <a:srcRect l="18957" t="18008" r="10699" b="13333"/>
          <a:stretch/>
        </p:blipFill>
        <p:spPr>
          <a:xfrm rot="-887813">
            <a:off x="1615217" y="596875"/>
            <a:ext cx="1662168" cy="1514621"/>
          </a:xfrm>
          <a:prstGeom prst="rect">
            <a:avLst/>
          </a:prstGeom>
          <a:noFill/>
          <a:ln>
            <a:noFill/>
          </a:ln>
        </p:spPr>
      </p:pic>
    </p:spTree>
    <p:extLst>
      <p:ext uri="{BB962C8B-B14F-4D97-AF65-F5344CB8AC3E}">
        <p14:creationId xmlns:p14="http://schemas.microsoft.com/office/powerpoint/2010/main" val="4133435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30"/>
        <p:cNvGrpSpPr/>
        <p:nvPr/>
      </p:nvGrpSpPr>
      <p:grpSpPr>
        <a:xfrm>
          <a:off x="0" y="0"/>
          <a:ext cx="0" cy="0"/>
          <a:chOff x="0" y="0"/>
          <a:chExt cx="0" cy="0"/>
        </a:xfrm>
      </p:grpSpPr>
      <p:sp>
        <p:nvSpPr>
          <p:cNvPr id="631" name="Google Shape;631;p2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32" name="Google Shape;632;p2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633" name="Google Shape;633;p20"/>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634" name="Google Shape;634;p20"/>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35" name="Google Shape;635;p20"/>
          <p:cNvGrpSpPr/>
          <p:nvPr/>
        </p:nvGrpSpPr>
        <p:grpSpPr>
          <a:xfrm>
            <a:off x="898109" y="928367"/>
            <a:ext cx="432433" cy="5001400"/>
            <a:chOff x="673581" y="696275"/>
            <a:chExt cx="324325" cy="3751050"/>
          </a:xfrm>
        </p:grpSpPr>
        <p:grpSp>
          <p:nvGrpSpPr>
            <p:cNvPr id="636" name="Google Shape;636;p20"/>
            <p:cNvGrpSpPr/>
            <p:nvPr/>
          </p:nvGrpSpPr>
          <p:grpSpPr>
            <a:xfrm rot="-5400000">
              <a:off x="-918069" y="2531350"/>
              <a:ext cx="3751050" cy="80900"/>
              <a:chOff x="1871500" y="2227875"/>
              <a:chExt cx="3751050" cy="80900"/>
            </a:xfrm>
          </p:grpSpPr>
          <p:sp>
            <p:nvSpPr>
              <p:cNvPr id="637" name="Google Shape;637;p2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0" name="Google Shape;650;p2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3" name="Google Shape;663;p20"/>
          <p:cNvSpPr txBox="1">
            <a:spLocks noGrp="1"/>
          </p:cNvSpPr>
          <p:nvPr>
            <p:ph type="subTitle" idx="1"/>
          </p:nvPr>
        </p:nvSpPr>
        <p:spPr>
          <a:xfrm>
            <a:off x="1610500" y="2542067"/>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4" name="Google Shape;664;p20"/>
          <p:cNvSpPr txBox="1">
            <a:spLocks noGrp="1"/>
          </p:cNvSpPr>
          <p:nvPr>
            <p:ph type="subTitle" idx="2"/>
          </p:nvPr>
        </p:nvSpPr>
        <p:spPr>
          <a:xfrm>
            <a:off x="1610492" y="2059600"/>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5" name="Google Shape;665;p20"/>
          <p:cNvSpPr txBox="1">
            <a:spLocks noGrp="1"/>
          </p:cNvSpPr>
          <p:nvPr>
            <p:ph type="subTitle" idx="3"/>
          </p:nvPr>
        </p:nvSpPr>
        <p:spPr>
          <a:xfrm>
            <a:off x="1610500" y="3893633"/>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6" name="Google Shape;666;p20"/>
          <p:cNvSpPr txBox="1">
            <a:spLocks noGrp="1"/>
          </p:cNvSpPr>
          <p:nvPr>
            <p:ph type="subTitle" idx="4"/>
          </p:nvPr>
        </p:nvSpPr>
        <p:spPr>
          <a:xfrm>
            <a:off x="1610492" y="3411167"/>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7" name="Google Shape;667;p20"/>
          <p:cNvSpPr txBox="1">
            <a:spLocks noGrp="1"/>
          </p:cNvSpPr>
          <p:nvPr>
            <p:ph type="subTitle" idx="5"/>
          </p:nvPr>
        </p:nvSpPr>
        <p:spPr>
          <a:xfrm>
            <a:off x="1610500" y="5245200"/>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8" name="Google Shape;668;p20"/>
          <p:cNvSpPr txBox="1">
            <a:spLocks noGrp="1"/>
          </p:cNvSpPr>
          <p:nvPr>
            <p:ph type="subTitle" idx="6"/>
          </p:nvPr>
        </p:nvSpPr>
        <p:spPr>
          <a:xfrm>
            <a:off x="1610492" y="4762733"/>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9" name="Google Shape;669;p20"/>
          <p:cNvSpPr txBox="1">
            <a:spLocks noGrp="1"/>
          </p:cNvSpPr>
          <p:nvPr>
            <p:ph type="subTitle" idx="7"/>
          </p:nvPr>
        </p:nvSpPr>
        <p:spPr>
          <a:xfrm>
            <a:off x="7773300" y="25420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0" name="Google Shape;670;p20"/>
          <p:cNvSpPr txBox="1">
            <a:spLocks noGrp="1"/>
          </p:cNvSpPr>
          <p:nvPr>
            <p:ph type="subTitle" idx="8"/>
          </p:nvPr>
        </p:nvSpPr>
        <p:spPr>
          <a:xfrm>
            <a:off x="7773292" y="20596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1" name="Google Shape;671;p20"/>
          <p:cNvSpPr txBox="1">
            <a:spLocks noGrp="1"/>
          </p:cNvSpPr>
          <p:nvPr>
            <p:ph type="subTitle" idx="9"/>
          </p:nvPr>
        </p:nvSpPr>
        <p:spPr>
          <a:xfrm>
            <a:off x="7773300" y="3893633"/>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2" name="Google Shape;672;p20"/>
          <p:cNvSpPr txBox="1">
            <a:spLocks noGrp="1"/>
          </p:cNvSpPr>
          <p:nvPr>
            <p:ph type="subTitle" idx="13"/>
          </p:nvPr>
        </p:nvSpPr>
        <p:spPr>
          <a:xfrm>
            <a:off x="7773292" y="3411167"/>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3" name="Google Shape;673;p20"/>
          <p:cNvSpPr txBox="1">
            <a:spLocks noGrp="1"/>
          </p:cNvSpPr>
          <p:nvPr>
            <p:ph type="subTitle" idx="14"/>
          </p:nvPr>
        </p:nvSpPr>
        <p:spPr>
          <a:xfrm>
            <a:off x="7773300" y="52452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4" name="Google Shape;674;p20"/>
          <p:cNvSpPr txBox="1">
            <a:spLocks noGrp="1"/>
          </p:cNvSpPr>
          <p:nvPr>
            <p:ph type="subTitle" idx="15"/>
          </p:nvPr>
        </p:nvSpPr>
        <p:spPr>
          <a:xfrm>
            <a:off x="7773292" y="47627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675" name="Google Shape;675;p20"/>
          <p:cNvPicPr preferRelativeResize="0"/>
          <p:nvPr/>
        </p:nvPicPr>
        <p:blipFill rotWithShape="1">
          <a:blip r:embed="rId4">
            <a:alphaModFix/>
          </a:blip>
          <a:srcRect l="10992" t="30075" r="18085" b="19044"/>
          <a:stretch/>
        </p:blipFill>
        <p:spPr>
          <a:xfrm rot="608974">
            <a:off x="9091881" y="1031947"/>
            <a:ext cx="2761203" cy="1849468"/>
          </a:xfrm>
          <a:prstGeom prst="rect">
            <a:avLst/>
          </a:prstGeom>
          <a:noFill/>
          <a:ln>
            <a:noFill/>
          </a:ln>
        </p:spPr>
      </p:pic>
      <p:pic>
        <p:nvPicPr>
          <p:cNvPr id="676" name="Google Shape;676;p20"/>
          <p:cNvPicPr preferRelativeResize="0"/>
          <p:nvPr/>
        </p:nvPicPr>
        <p:blipFill rotWithShape="1">
          <a:blip r:embed="rId5">
            <a:alphaModFix/>
          </a:blip>
          <a:srcRect l="16714" t="20112" r="12966" b="10438"/>
          <a:stretch/>
        </p:blipFill>
        <p:spPr>
          <a:xfrm>
            <a:off x="1861243" y="469967"/>
            <a:ext cx="1756589" cy="1619767"/>
          </a:xfrm>
          <a:prstGeom prst="rect">
            <a:avLst/>
          </a:prstGeom>
          <a:noFill/>
          <a:ln>
            <a:noFill/>
          </a:ln>
        </p:spPr>
      </p:pic>
    </p:spTree>
    <p:extLst>
      <p:ext uri="{BB962C8B-B14F-4D97-AF65-F5344CB8AC3E}">
        <p14:creationId xmlns:p14="http://schemas.microsoft.com/office/powerpoint/2010/main" val="2109959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7"/>
        <p:cNvGrpSpPr/>
        <p:nvPr/>
      </p:nvGrpSpPr>
      <p:grpSpPr>
        <a:xfrm>
          <a:off x="0" y="0"/>
          <a:ext cx="0" cy="0"/>
          <a:chOff x="0" y="0"/>
          <a:chExt cx="0" cy="0"/>
        </a:xfrm>
      </p:grpSpPr>
      <p:sp>
        <p:nvSpPr>
          <p:cNvPr id="678" name="Google Shape;678;p2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79" name="Google Shape;679;p2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680" name="Google Shape;680;p21"/>
          <p:cNvSpPr txBox="1">
            <a:spLocks noGrp="1"/>
          </p:cNvSpPr>
          <p:nvPr>
            <p:ph type="title"/>
          </p:nvPr>
        </p:nvSpPr>
        <p:spPr>
          <a:xfrm>
            <a:off x="3757200" y="2068217"/>
            <a:ext cx="46776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81" name="Google Shape;681;p21"/>
          <p:cNvGrpSpPr/>
          <p:nvPr/>
        </p:nvGrpSpPr>
        <p:grpSpPr>
          <a:xfrm>
            <a:off x="898109" y="928367"/>
            <a:ext cx="432433" cy="5001400"/>
            <a:chOff x="673581" y="696275"/>
            <a:chExt cx="324325" cy="3751050"/>
          </a:xfrm>
        </p:grpSpPr>
        <p:grpSp>
          <p:nvGrpSpPr>
            <p:cNvPr id="682" name="Google Shape;682;p21"/>
            <p:cNvGrpSpPr/>
            <p:nvPr/>
          </p:nvGrpSpPr>
          <p:grpSpPr>
            <a:xfrm rot="-5400000">
              <a:off x="-918069" y="2531350"/>
              <a:ext cx="3751050" cy="80900"/>
              <a:chOff x="1871500" y="2227875"/>
              <a:chExt cx="3751050" cy="80900"/>
            </a:xfrm>
          </p:grpSpPr>
          <p:sp>
            <p:nvSpPr>
              <p:cNvPr id="683" name="Google Shape;683;p2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 name="Google Shape;696;p2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9" name="Google Shape;709;p21"/>
          <p:cNvSpPr txBox="1">
            <a:spLocks noGrp="1"/>
          </p:cNvSpPr>
          <p:nvPr>
            <p:ph type="subTitle" idx="1"/>
          </p:nvPr>
        </p:nvSpPr>
        <p:spPr>
          <a:xfrm>
            <a:off x="2904600" y="3925684"/>
            <a:ext cx="6382800" cy="8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10" name="Google Shape;710;p21"/>
          <p:cNvPicPr preferRelativeResize="0"/>
          <p:nvPr/>
        </p:nvPicPr>
        <p:blipFill>
          <a:blip r:embed="rId3">
            <a:alphaModFix/>
          </a:blip>
          <a:stretch>
            <a:fillRect/>
          </a:stretch>
        </p:blipFill>
        <p:spPr>
          <a:xfrm>
            <a:off x="8863833" y="3755233"/>
            <a:ext cx="2906667" cy="2802067"/>
          </a:xfrm>
          <a:prstGeom prst="rect">
            <a:avLst/>
          </a:prstGeom>
          <a:noFill/>
          <a:ln>
            <a:noFill/>
          </a:ln>
        </p:spPr>
      </p:pic>
      <p:pic>
        <p:nvPicPr>
          <p:cNvPr id="711" name="Google Shape;711;p21"/>
          <p:cNvPicPr preferRelativeResize="0"/>
          <p:nvPr/>
        </p:nvPicPr>
        <p:blipFill>
          <a:blip r:embed="rId4">
            <a:alphaModFix/>
          </a:blip>
          <a:stretch>
            <a:fillRect/>
          </a:stretch>
        </p:blipFill>
        <p:spPr>
          <a:xfrm>
            <a:off x="979300" y="436601"/>
            <a:ext cx="2693800" cy="2515036"/>
          </a:xfrm>
          <a:prstGeom prst="rect">
            <a:avLst/>
          </a:prstGeom>
          <a:noFill/>
          <a:ln>
            <a:noFill/>
          </a:ln>
        </p:spPr>
      </p:pic>
    </p:spTree>
    <p:extLst>
      <p:ext uri="{BB962C8B-B14F-4D97-AF65-F5344CB8AC3E}">
        <p14:creationId xmlns:p14="http://schemas.microsoft.com/office/powerpoint/2010/main" val="1908868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2"/>
        <p:cNvGrpSpPr/>
        <p:nvPr/>
      </p:nvGrpSpPr>
      <p:grpSpPr>
        <a:xfrm>
          <a:off x="0" y="0"/>
          <a:ext cx="0" cy="0"/>
          <a:chOff x="0" y="0"/>
          <a:chExt cx="0" cy="0"/>
        </a:xfrm>
      </p:grpSpPr>
      <p:sp>
        <p:nvSpPr>
          <p:cNvPr id="713" name="Google Shape;713;p22"/>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14" name="Google Shape;714;p22"/>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15" name="Google Shape;715;p22"/>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16" name="Google Shape;716;p22"/>
          <p:cNvGrpSpPr/>
          <p:nvPr/>
        </p:nvGrpSpPr>
        <p:grpSpPr>
          <a:xfrm>
            <a:off x="898109" y="928367"/>
            <a:ext cx="432433" cy="5001400"/>
            <a:chOff x="673581" y="696275"/>
            <a:chExt cx="324325" cy="3751050"/>
          </a:xfrm>
        </p:grpSpPr>
        <p:grpSp>
          <p:nvGrpSpPr>
            <p:cNvPr id="717" name="Google Shape;717;p22"/>
            <p:cNvGrpSpPr/>
            <p:nvPr/>
          </p:nvGrpSpPr>
          <p:grpSpPr>
            <a:xfrm rot="-5400000">
              <a:off x="-918069" y="2531350"/>
              <a:ext cx="3751050" cy="80900"/>
              <a:chOff x="1871500" y="2227875"/>
              <a:chExt cx="3751050" cy="80900"/>
            </a:xfrm>
          </p:grpSpPr>
          <p:sp>
            <p:nvSpPr>
              <p:cNvPr id="718" name="Google Shape;718;p2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1" name="Google Shape;731;p2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4" name="Google Shape;744;p22"/>
          <p:cNvSpPr txBox="1">
            <a:spLocks noGrp="1"/>
          </p:cNvSpPr>
          <p:nvPr>
            <p:ph type="subTitle" idx="1"/>
          </p:nvPr>
        </p:nvSpPr>
        <p:spPr>
          <a:xfrm>
            <a:off x="3037500" y="3119033"/>
            <a:ext cx="6508000" cy="16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9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45" name="Google Shape;745;p22"/>
          <p:cNvPicPr preferRelativeResize="0"/>
          <p:nvPr/>
        </p:nvPicPr>
        <p:blipFill rotWithShape="1">
          <a:blip r:embed="rId3">
            <a:alphaModFix/>
          </a:blip>
          <a:srcRect l="19492" t="14832" r="13080" b="12062"/>
          <a:stretch/>
        </p:blipFill>
        <p:spPr>
          <a:xfrm>
            <a:off x="9659177" y="568599"/>
            <a:ext cx="1623324" cy="1696800"/>
          </a:xfrm>
          <a:prstGeom prst="rect">
            <a:avLst/>
          </a:prstGeom>
          <a:noFill/>
          <a:ln>
            <a:noFill/>
          </a:ln>
        </p:spPr>
      </p:pic>
      <p:pic>
        <p:nvPicPr>
          <p:cNvPr id="746" name="Google Shape;746;p22"/>
          <p:cNvPicPr preferRelativeResize="0"/>
          <p:nvPr/>
        </p:nvPicPr>
        <p:blipFill rotWithShape="1">
          <a:blip r:embed="rId4">
            <a:alphaModFix/>
          </a:blip>
          <a:srcRect l="18957" t="18008" r="10699" b="13333"/>
          <a:stretch/>
        </p:blipFill>
        <p:spPr>
          <a:xfrm rot="-887813">
            <a:off x="1615217" y="611975"/>
            <a:ext cx="1662168" cy="1514621"/>
          </a:xfrm>
          <a:prstGeom prst="rect">
            <a:avLst/>
          </a:prstGeom>
          <a:noFill/>
          <a:ln>
            <a:noFill/>
          </a:ln>
        </p:spPr>
      </p:pic>
    </p:spTree>
    <p:extLst>
      <p:ext uri="{BB962C8B-B14F-4D97-AF65-F5344CB8AC3E}">
        <p14:creationId xmlns:p14="http://schemas.microsoft.com/office/powerpoint/2010/main" val="127404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1"/>
        <p:cNvGrpSpPr/>
        <p:nvPr/>
      </p:nvGrpSpPr>
      <p:grpSpPr>
        <a:xfrm>
          <a:off x="0" y="0"/>
          <a:ext cx="0" cy="0"/>
          <a:chOff x="0" y="0"/>
          <a:chExt cx="0" cy="0"/>
        </a:xfrm>
      </p:grpSpPr>
      <p:sp>
        <p:nvSpPr>
          <p:cNvPr id="152" name="Google Shape;152;p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53" name="Google Shape;153;p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54" name="Google Shape;154;p6"/>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155" name="Google Shape;155;p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56" name="Google Shape;156;p6"/>
          <p:cNvGrpSpPr/>
          <p:nvPr/>
        </p:nvGrpSpPr>
        <p:grpSpPr>
          <a:xfrm>
            <a:off x="898110" y="928367"/>
            <a:ext cx="432433" cy="5001400"/>
            <a:chOff x="673581" y="696275"/>
            <a:chExt cx="324325" cy="3751050"/>
          </a:xfrm>
        </p:grpSpPr>
        <p:grpSp>
          <p:nvGrpSpPr>
            <p:cNvPr id="157" name="Google Shape;157;p6"/>
            <p:cNvGrpSpPr/>
            <p:nvPr/>
          </p:nvGrpSpPr>
          <p:grpSpPr>
            <a:xfrm rot="-5400000">
              <a:off x="-918069" y="2531350"/>
              <a:ext cx="3751050" cy="80900"/>
              <a:chOff x="1871500" y="2227875"/>
              <a:chExt cx="3751050" cy="80900"/>
            </a:xfrm>
          </p:grpSpPr>
          <p:sp>
            <p:nvSpPr>
              <p:cNvPr id="158" name="Google Shape;158;p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1" name="Google Shape;171;p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91225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47"/>
        <p:cNvGrpSpPr/>
        <p:nvPr/>
      </p:nvGrpSpPr>
      <p:grpSpPr>
        <a:xfrm>
          <a:off x="0" y="0"/>
          <a:ext cx="0" cy="0"/>
          <a:chOff x="0" y="0"/>
          <a:chExt cx="0" cy="0"/>
        </a:xfrm>
      </p:grpSpPr>
      <p:sp>
        <p:nvSpPr>
          <p:cNvPr id="748" name="Google Shape;748;p2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49" name="Google Shape;749;p2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50" name="Google Shape;750;p23"/>
          <p:cNvSpPr txBox="1">
            <a:spLocks noGrp="1"/>
          </p:cNvSpPr>
          <p:nvPr>
            <p:ph type="title"/>
          </p:nvPr>
        </p:nvSpPr>
        <p:spPr>
          <a:xfrm>
            <a:off x="2769951" y="2237600"/>
            <a:ext cx="6652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51" name="Google Shape;751;p23"/>
          <p:cNvGrpSpPr/>
          <p:nvPr/>
        </p:nvGrpSpPr>
        <p:grpSpPr>
          <a:xfrm>
            <a:off x="898109" y="928367"/>
            <a:ext cx="432433" cy="5001400"/>
            <a:chOff x="673581" y="696275"/>
            <a:chExt cx="324325" cy="3751050"/>
          </a:xfrm>
        </p:grpSpPr>
        <p:grpSp>
          <p:nvGrpSpPr>
            <p:cNvPr id="752" name="Google Shape;752;p23"/>
            <p:cNvGrpSpPr/>
            <p:nvPr/>
          </p:nvGrpSpPr>
          <p:grpSpPr>
            <a:xfrm rot="-5400000">
              <a:off x="-918069" y="2531350"/>
              <a:ext cx="3751050" cy="80900"/>
              <a:chOff x="1871500" y="2227875"/>
              <a:chExt cx="3751050" cy="80900"/>
            </a:xfrm>
          </p:grpSpPr>
          <p:sp>
            <p:nvSpPr>
              <p:cNvPr id="753" name="Google Shape;753;p2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6" name="Google Shape;766;p2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9" name="Google Shape;779;p23"/>
          <p:cNvSpPr txBox="1">
            <a:spLocks noGrp="1"/>
          </p:cNvSpPr>
          <p:nvPr>
            <p:ph type="subTitle" idx="1"/>
          </p:nvPr>
        </p:nvSpPr>
        <p:spPr>
          <a:xfrm>
            <a:off x="2769251" y="3001200"/>
            <a:ext cx="6652800" cy="16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80" name="Google Shape;780;p23"/>
          <p:cNvPicPr preferRelativeResize="0"/>
          <p:nvPr/>
        </p:nvPicPr>
        <p:blipFill rotWithShape="1">
          <a:blip r:embed="rId3">
            <a:alphaModFix/>
          </a:blip>
          <a:srcRect l="3475" t="18242" r="9846" b="20621"/>
          <a:stretch/>
        </p:blipFill>
        <p:spPr>
          <a:xfrm rot="2195310">
            <a:off x="2661711" y="4487545"/>
            <a:ext cx="2810580" cy="1850844"/>
          </a:xfrm>
          <a:prstGeom prst="rect">
            <a:avLst/>
          </a:prstGeom>
          <a:noFill/>
          <a:ln>
            <a:noFill/>
          </a:ln>
        </p:spPr>
      </p:pic>
      <p:pic>
        <p:nvPicPr>
          <p:cNvPr id="781" name="Google Shape;781;p23"/>
          <p:cNvPicPr preferRelativeResize="0"/>
          <p:nvPr/>
        </p:nvPicPr>
        <p:blipFill rotWithShape="1">
          <a:blip r:embed="rId4">
            <a:alphaModFix/>
          </a:blip>
          <a:srcRect t="9703" r="2400" b="9501"/>
          <a:stretch/>
        </p:blipFill>
        <p:spPr>
          <a:xfrm>
            <a:off x="8564570" y="3259167"/>
            <a:ext cx="3714468" cy="3734500"/>
          </a:xfrm>
          <a:prstGeom prst="rect">
            <a:avLst/>
          </a:prstGeom>
          <a:noFill/>
          <a:ln>
            <a:noFill/>
          </a:ln>
        </p:spPr>
      </p:pic>
      <p:pic>
        <p:nvPicPr>
          <p:cNvPr id="782" name="Google Shape;782;p23"/>
          <p:cNvPicPr preferRelativeResize="0"/>
          <p:nvPr/>
        </p:nvPicPr>
        <p:blipFill rotWithShape="1">
          <a:blip r:embed="rId5">
            <a:alphaModFix/>
          </a:blip>
          <a:srcRect t="15706" r="9412" b="2787"/>
          <a:stretch/>
        </p:blipFill>
        <p:spPr>
          <a:xfrm>
            <a:off x="1206233" y="836734"/>
            <a:ext cx="2033067" cy="1763500"/>
          </a:xfrm>
          <a:prstGeom prst="rect">
            <a:avLst/>
          </a:prstGeom>
          <a:noFill/>
          <a:ln>
            <a:noFill/>
          </a:ln>
        </p:spPr>
      </p:pic>
      <p:pic>
        <p:nvPicPr>
          <p:cNvPr id="783" name="Google Shape;783;p23"/>
          <p:cNvPicPr preferRelativeResize="0"/>
          <p:nvPr/>
        </p:nvPicPr>
        <p:blipFill rotWithShape="1">
          <a:blip r:embed="rId6">
            <a:alphaModFix/>
          </a:blip>
          <a:srcRect l="9261" t="28180" r="18494" b="9858"/>
          <a:stretch/>
        </p:blipFill>
        <p:spPr>
          <a:xfrm>
            <a:off x="8696633" y="836737"/>
            <a:ext cx="2990400" cy="2394548"/>
          </a:xfrm>
          <a:prstGeom prst="rect">
            <a:avLst/>
          </a:prstGeom>
          <a:noFill/>
          <a:ln>
            <a:noFill/>
          </a:ln>
        </p:spPr>
      </p:pic>
    </p:spTree>
    <p:extLst>
      <p:ext uri="{BB962C8B-B14F-4D97-AF65-F5344CB8AC3E}">
        <p14:creationId xmlns:p14="http://schemas.microsoft.com/office/powerpoint/2010/main" val="939891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84"/>
        <p:cNvGrpSpPr/>
        <p:nvPr/>
      </p:nvGrpSpPr>
      <p:grpSpPr>
        <a:xfrm>
          <a:off x="0" y="0"/>
          <a:ext cx="0" cy="0"/>
          <a:chOff x="0" y="0"/>
          <a:chExt cx="0" cy="0"/>
        </a:xfrm>
      </p:grpSpPr>
      <p:sp>
        <p:nvSpPr>
          <p:cNvPr id="785" name="Google Shape;785;p2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86" name="Google Shape;786;p2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87" name="Google Shape;787;p24"/>
          <p:cNvSpPr txBox="1">
            <a:spLocks noGrp="1"/>
          </p:cNvSpPr>
          <p:nvPr>
            <p:ph type="title"/>
          </p:nvPr>
        </p:nvSpPr>
        <p:spPr>
          <a:xfrm>
            <a:off x="2363333" y="2105633"/>
            <a:ext cx="3362800" cy="1254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88" name="Google Shape;788;p24"/>
          <p:cNvGrpSpPr/>
          <p:nvPr/>
        </p:nvGrpSpPr>
        <p:grpSpPr>
          <a:xfrm>
            <a:off x="898109" y="928367"/>
            <a:ext cx="432433" cy="5001400"/>
            <a:chOff x="673581" y="696275"/>
            <a:chExt cx="324325" cy="3751050"/>
          </a:xfrm>
        </p:grpSpPr>
        <p:grpSp>
          <p:nvGrpSpPr>
            <p:cNvPr id="789" name="Google Shape;789;p24"/>
            <p:cNvGrpSpPr/>
            <p:nvPr/>
          </p:nvGrpSpPr>
          <p:grpSpPr>
            <a:xfrm rot="-5400000">
              <a:off x="-918069" y="2531350"/>
              <a:ext cx="3751050" cy="80900"/>
              <a:chOff x="1871500" y="2227875"/>
              <a:chExt cx="3751050" cy="80900"/>
            </a:xfrm>
          </p:grpSpPr>
          <p:sp>
            <p:nvSpPr>
              <p:cNvPr id="790" name="Google Shape;790;p2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2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6" name="Google Shape;816;p24"/>
          <p:cNvSpPr txBox="1">
            <a:spLocks noGrp="1"/>
          </p:cNvSpPr>
          <p:nvPr>
            <p:ph type="subTitle" idx="1"/>
          </p:nvPr>
        </p:nvSpPr>
        <p:spPr>
          <a:xfrm>
            <a:off x="2362833" y="3441567"/>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17" name="Google Shape;817;p24"/>
          <p:cNvPicPr preferRelativeResize="0"/>
          <p:nvPr/>
        </p:nvPicPr>
        <p:blipFill>
          <a:blip r:embed="rId3">
            <a:alphaModFix/>
          </a:blip>
          <a:stretch>
            <a:fillRect/>
          </a:stretch>
        </p:blipFill>
        <p:spPr>
          <a:xfrm rot="6299994">
            <a:off x="1176770" y="4386051"/>
            <a:ext cx="2160293" cy="2016935"/>
          </a:xfrm>
          <a:prstGeom prst="rect">
            <a:avLst/>
          </a:prstGeom>
          <a:noFill/>
          <a:ln>
            <a:noFill/>
          </a:ln>
        </p:spPr>
      </p:pic>
      <p:pic>
        <p:nvPicPr>
          <p:cNvPr id="818" name="Google Shape;818;p24"/>
          <p:cNvPicPr preferRelativeResize="0"/>
          <p:nvPr/>
        </p:nvPicPr>
        <p:blipFill>
          <a:blip r:embed="rId4">
            <a:alphaModFix/>
          </a:blip>
          <a:stretch>
            <a:fillRect/>
          </a:stretch>
        </p:blipFill>
        <p:spPr>
          <a:xfrm rot="-9934801">
            <a:off x="8856491" y="596492"/>
            <a:ext cx="1934453" cy="1864848"/>
          </a:xfrm>
          <a:prstGeom prst="rect">
            <a:avLst/>
          </a:prstGeom>
          <a:noFill/>
          <a:ln>
            <a:noFill/>
          </a:ln>
        </p:spPr>
      </p:pic>
      <p:pic>
        <p:nvPicPr>
          <p:cNvPr id="819" name="Google Shape;819;p24"/>
          <p:cNvPicPr preferRelativeResize="0"/>
          <p:nvPr/>
        </p:nvPicPr>
        <p:blipFill rotWithShape="1">
          <a:blip r:embed="rId5">
            <a:alphaModFix/>
          </a:blip>
          <a:srcRect l="10564" t="29054" r="20923" b="15906"/>
          <a:stretch/>
        </p:blipFill>
        <p:spPr>
          <a:xfrm rot="-9900001">
            <a:off x="2227138" y="645640"/>
            <a:ext cx="1769157" cy="1326888"/>
          </a:xfrm>
          <a:prstGeom prst="rect">
            <a:avLst/>
          </a:prstGeom>
          <a:noFill/>
          <a:ln>
            <a:noFill/>
          </a:ln>
        </p:spPr>
      </p:pic>
    </p:spTree>
    <p:extLst>
      <p:ext uri="{BB962C8B-B14F-4D97-AF65-F5344CB8AC3E}">
        <p14:creationId xmlns:p14="http://schemas.microsoft.com/office/powerpoint/2010/main" val="3222780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20"/>
        <p:cNvGrpSpPr/>
        <p:nvPr/>
      </p:nvGrpSpPr>
      <p:grpSpPr>
        <a:xfrm>
          <a:off x="0" y="0"/>
          <a:ext cx="0" cy="0"/>
          <a:chOff x="0" y="0"/>
          <a:chExt cx="0" cy="0"/>
        </a:xfrm>
      </p:grpSpPr>
      <p:sp>
        <p:nvSpPr>
          <p:cNvPr id="821" name="Google Shape;821;p2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22" name="Google Shape;822;p2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23" name="Google Shape;823;p25"/>
          <p:cNvSpPr txBox="1">
            <a:spLocks noGrp="1"/>
          </p:cNvSpPr>
          <p:nvPr>
            <p:ph type="title"/>
          </p:nvPr>
        </p:nvSpPr>
        <p:spPr>
          <a:xfrm>
            <a:off x="6268800" y="2105633"/>
            <a:ext cx="2977200" cy="1264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4" name="Google Shape;824;p25"/>
          <p:cNvGrpSpPr/>
          <p:nvPr/>
        </p:nvGrpSpPr>
        <p:grpSpPr>
          <a:xfrm>
            <a:off x="898109" y="928367"/>
            <a:ext cx="432433" cy="5001400"/>
            <a:chOff x="673581" y="696275"/>
            <a:chExt cx="324325" cy="3751050"/>
          </a:xfrm>
        </p:grpSpPr>
        <p:grpSp>
          <p:nvGrpSpPr>
            <p:cNvPr id="825" name="Google Shape;825;p25"/>
            <p:cNvGrpSpPr/>
            <p:nvPr/>
          </p:nvGrpSpPr>
          <p:grpSpPr>
            <a:xfrm rot="-5400000">
              <a:off x="-918069" y="2531350"/>
              <a:ext cx="3751050" cy="80900"/>
              <a:chOff x="1871500" y="2227875"/>
              <a:chExt cx="3751050" cy="80900"/>
            </a:xfrm>
          </p:grpSpPr>
          <p:sp>
            <p:nvSpPr>
              <p:cNvPr id="826" name="Google Shape;826;p2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9" name="Google Shape;839;p2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2" name="Google Shape;852;p25"/>
          <p:cNvSpPr txBox="1">
            <a:spLocks noGrp="1"/>
          </p:cNvSpPr>
          <p:nvPr>
            <p:ph type="subTitle" idx="1"/>
          </p:nvPr>
        </p:nvSpPr>
        <p:spPr>
          <a:xfrm>
            <a:off x="6268784" y="3428984"/>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53" name="Google Shape;853;p25"/>
          <p:cNvPicPr preferRelativeResize="0"/>
          <p:nvPr/>
        </p:nvPicPr>
        <p:blipFill rotWithShape="1">
          <a:blip r:embed="rId3">
            <a:alphaModFix/>
          </a:blip>
          <a:srcRect t="12766" b="6123"/>
          <a:stretch/>
        </p:blipFill>
        <p:spPr>
          <a:xfrm>
            <a:off x="9245934" y="3604267"/>
            <a:ext cx="3163132" cy="3296367"/>
          </a:xfrm>
          <a:prstGeom prst="rect">
            <a:avLst/>
          </a:prstGeom>
          <a:noFill/>
          <a:ln>
            <a:noFill/>
          </a:ln>
        </p:spPr>
      </p:pic>
      <p:pic>
        <p:nvPicPr>
          <p:cNvPr id="854" name="Google Shape;854;p25"/>
          <p:cNvPicPr preferRelativeResize="0"/>
          <p:nvPr/>
        </p:nvPicPr>
        <p:blipFill>
          <a:blip r:embed="rId4">
            <a:alphaModFix/>
          </a:blip>
          <a:stretch>
            <a:fillRect/>
          </a:stretch>
        </p:blipFill>
        <p:spPr>
          <a:xfrm rot="9934801" flipH="1">
            <a:off x="1562358" y="596492"/>
            <a:ext cx="1934453" cy="1864848"/>
          </a:xfrm>
          <a:prstGeom prst="rect">
            <a:avLst/>
          </a:prstGeom>
          <a:noFill/>
          <a:ln>
            <a:noFill/>
          </a:ln>
        </p:spPr>
      </p:pic>
      <p:pic>
        <p:nvPicPr>
          <p:cNvPr id="855" name="Google Shape;855;p25"/>
          <p:cNvPicPr preferRelativeResize="0"/>
          <p:nvPr/>
        </p:nvPicPr>
        <p:blipFill rotWithShape="1">
          <a:blip r:embed="rId5">
            <a:alphaModFix/>
          </a:blip>
          <a:srcRect l="7356" t="18064" r="10817" b="27209"/>
          <a:stretch/>
        </p:blipFill>
        <p:spPr>
          <a:xfrm>
            <a:off x="9370301" y="877484"/>
            <a:ext cx="2024335" cy="1264067"/>
          </a:xfrm>
          <a:prstGeom prst="rect">
            <a:avLst/>
          </a:prstGeom>
          <a:noFill/>
          <a:ln>
            <a:noFill/>
          </a:ln>
        </p:spPr>
      </p:pic>
    </p:spTree>
    <p:extLst>
      <p:ext uri="{BB962C8B-B14F-4D97-AF65-F5344CB8AC3E}">
        <p14:creationId xmlns:p14="http://schemas.microsoft.com/office/powerpoint/2010/main" val="3879836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56"/>
        <p:cNvGrpSpPr/>
        <p:nvPr/>
      </p:nvGrpSpPr>
      <p:grpSpPr>
        <a:xfrm>
          <a:off x="0" y="0"/>
          <a:ext cx="0" cy="0"/>
          <a:chOff x="0" y="0"/>
          <a:chExt cx="0" cy="0"/>
        </a:xfrm>
      </p:grpSpPr>
      <p:sp>
        <p:nvSpPr>
          <p:cNvPr id="857" name="Google Shape;857;p2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58" name="Google Shape;858;p2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859" name="Google Shape;859;p26"/>
          <p:cNvGrpSpPr/>
          <p:nvPr/>
        </p:nvGrpSpPr>
        <p:grpSpPr>
          <a:xfrm>
            <a:off x="898109" y="928367"/>
            <a:ext cx="432433" cy="5001400"/>
            <a:chOff x="673581" y="696275"/>
            <a:chExt cx="324325" cy="3751050"/>
          </a:xfrm>
        </p:grpSpPr>
        <p:grpSp>
          <p:nvGrpSpPr>
            <p:cNvPr id="860" name="Google Shape;860;p26"/>
            <p:cNvGrpSpPr/>
            <p:nvPr/>
          </p:nvGrpSpPr>
          <p:grpSpPr>
            <a:xfrm rot="-5400000">
              <a:off x="-918069" y="2531350"/>
              <a:ext cx="3751050" cy="80900"/>
              <a:chOff x="1871500" y="2227875"/>
              <a:chExt cx="3751050" cy="80900"/>
            </a:xfrm>
          </p:grpSpPr>
          <p:sp>
            <p:nvSpPr>
              <p:cNvPr id="861" name="Google Shape;861;p2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4" name="Google Shape;874;p2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887" name="Google Shape;887;p2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88" name="Google Shape;888;p2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89" name="Google Shape;889;p26"/>
          <p:cNvSpPr txBox="1">
            <a:spLocks noGrp="1"/>
          </p:cNvSpPr>
          <p:nvPr>
            <p:ph type="subTitle" idx="1"/>
          </p:nvPr>
        </p:nvSpPr>
        <p:spPr>
          <a:xfrm>
            <a:off x="1341800"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890" name="Google Shape;890;p26"/>
          <p:cNvSpPr txBox="1">
            <a:spLocks noGrp="1"/>
          </p:cNvSpPr>
          <p:nvPr>
            <p:ph type="subTitle" idx="2"/>
          </p:nvPr>
        </p:nvSpPr>
        <p:spPr>
          <a:xfrm>
            <a:off x="6291525"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3120624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892" name="Google Shape;892;p2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93" name="Google Shape;893;p2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894" name="Google Shape;894;p2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95" name="Google Shape;895;p2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96" name="Google Shape;896;p27"/>
          <p:cNvGrpSpPr/>
          <p:nvPr/>
        </p:nvGrpSpPr>
        <p:grpSpPr>
          <a:xfrm>
            <a:off x="898109" y="928367"/>
            <a:ext cx="432433" cy="5001400"/>
            <a:chOff x="673581" y="696275"/>
            <a:chExt cx="324325" cy="3751050"/>
          </a:xfrm>
        </p:grpSpPr>
        <p:grpSp>
          <p:nvGrpSpPr>
            <p:cNvPr id="897" name="Google Shape;897;p27"/>
            <p:cNvGrpSpPr/>
            <p:nvPr/>
          </p:nvGrpSpPr>
          <p:grpSpPr>
            <a:xfrm rot="-5400000">
              <a:off x="-918069" y="2531350"/>
              <a:ext cx="3751050" cy="80900"/>
              <a:chOff x="1871500" y="2227875"/>
              <a:chExt cx="3751050" cy="80900"/>
            </a:xfrm>
          </p:grpSpPr>
          <p:sp>
            <p:nvSpPr>
              <p:cNvPr id="898" name="Google Shape;898;p2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1" name="Google Shape;911;p2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6454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4"/>
        <p:cNvGrpSpPr/>
        <p:nvPr/>
      </p:nvGrpSpPr>
      <p:grpSpPr>
        <a:xfrm>
          <a:off x="0" y="0"/>
          <a:ext cx="0" cy="0"/>
          <a:chOff x="0" y="0"/>
          <a:chExt cx="0" cy="0"/>
        </a:xfrm>
      </p:grpSpPr>
      <p:sp>
        <p:nvSpPr>
          <p:cNvPr id="925" name="Google Shape;925;p2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26" name="Google Shape;926;p2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27" name="Google Shape;927;p28"/>
          <p:cNvGrpSpPr/>
          <p:nvPr/>
        </p:nvGrpSpPr>
        <p:grpSpPr>
          <a:xfrm>
            <a:off x="898109" y="928367"/>
            <a:ext cx="432433" cy="5001400"/>
            <a:chOff x="673581" y="696275"/>
            <a:chExt cx="324325" cy="3751050"/>
          </a:xfrm>
        </p:grpSpPr>
        <p:grpSp>
          <p:nvGrpSpPr>
            <p:cNvPr id="928" name="Google Shape;928;p28"/>
            <p:cNvGrpSpPr/>
            <p:nvPr/>
          </p:nvGrpSpPr>
          <p:grpSpPr>
            <a:xfrm rot="-5400000">
              <a:off x="-918069" y="2531350"/>
              <a:ext cx="3751050" cy="80900"/>
              <a:chOff x="1871500" y="2227875"/>
              <a:chExt cx="3751050" cy="80900"/>
            </a:xfrm>
          </p:grpSpPr>
          <p:sp>
            <p:nvSpPr>
              <p:cNvPr id="929" name="Google Shape;929;p2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2" name="Google Shape;942;p2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5" name="Google Shape;955;p28"/>
          <p:cNvSpPr txBox="1">
            <a:spLocks noGrp="1"/>
          </p:cNvSpPr>
          <p:nvPr>
            <p:ph type="title" hasCustomPrompt="1"/>
          </p:nvPr>
        </p:nvSpPr>
        <p:spPr>
          <a:xfrm>
            <a:off x="1507300" y="1012233"/>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6" name="Google Shape;956;p28"/>
          <p:cNvSpPr txBox="1">
            <a:spLocks noGrp="1"/>
          </p:cNvSpPr>
          <p:nvPr>
            <p:ph type="subTitle" idx="1"/>
          </p:nvPr>
        </p:nvSpPr>
        <p:spPr>
          <a:xfrm>
            <a:off x="1507300" y="19099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2" hasCustomPrompt="1"/>
          </p:nvPr>
        </p:nvSpPr>
        <p:spPr>
          <a:xfrm>
            <a:off x="1507300" y="2633167"/>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8" name="Google Shape;958;p28"/>
          <p:cNvSpPr txBox="1">
            <a:spLocks noGrp="1"/>
          </p:cNvSpPr>
          <p:nvPr>
            <p:ph type="subTitle" idx="3"/>
          </p:nvPr>
        </p:nvSpPr>
        <p:spPr>
          <a:xfrm>
            <a:off x="1507300" y="35311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4" hasCustomPrompt="1"/>
          </p:nvPr>
        </p:nvSpPr>
        <p:spPr>
          <a:xfrm>
            <a:off x="1507300" y="4254100"/>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60" name="Google Shape;960;p28"/>
          <p:cNvSpPr txBox="1">
            <a:spLocks noGrp="1"/>
          </p:cNvSpPr>
          <p:nvPr>
            <p:ph type="subTitle" idx="5"/>
          </p:nvPr>
        </p:nvSpPr>
        <p:spPr>
          <a:xfrm>
            <a:off x="1507300" y="5152100"/>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49492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962" name="Google Shape;962;p2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63" name="Google Shape;963;p2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64" name="Google Shape;964;p29"/>
          <p:cNvGrpSpPr/>
          <p:nvPr/>
        </p:nvGrpSpPr>
        <p:grpSpPr>
          <a:xfrm>
            <a:off x="898109" y="928367"/>
            <a:ext cx="432433" cy="5001400"/>
            <a:chOff x="673581" y="696275"/>
            <a:chExt cx="324325" cy="3751050"/>
          </a:xfrm>
        </p:grpSpPr>
        <p:grpSp>
          <p:nvGrpSpPr>
            <p:cNvPr id="965" name="Google Shape;965;p29"/>
            <p:cNvGrpSpPr/>
            <p:nvPr/>
          </p:nvGrpSpPr>
          <p:grpSpPr>
            <a:xfrm rot="-5400000">
              <a:off x="-918069" y="2531350"/>
              <a:ext cx="3751050" cy="80900"/>
              <a:chOff x="1871500" y="2227875"/>
              <a:chExt cx="3751050" cy="80900"/>
            </a:xfrm>
          </p:grpSpPr>
          <p:sp>
            <p:nvSpPr>
              <p:cNvPr id="966" name="Google Shape;966;p2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9" name="Google Shape;979;p2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29"/>
          <p:cNvSpPr txBox="1">
            <a:spLocks noGrp="1"/>
          </p:cNvSpPr>
          <p:nvPr>
            <p:ph type="title"/>
          </p:nvPr>
        </p:nvSpPr>
        <p:spPr>
          <a:xfrm>
            <a:off x="3423167" y="3822000"/>
            <a:ext cx="5767200" cy="8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Font typeface="Playfair Display Regular"/>
              <a:buNone/>
              <a:defRPr sz="2667">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993" name="Google Shape;993;p29"/>
          <p:cNvSpPr txBox="1">
            <a:spLocks noGrp="1"/>
          </p:cNvSpPr>
          <p:nvPr>
            <p:ph type="subTitle" idx="1"/>
          </p:nvPr>
        </p:nvSpPr>
        <p:spPr>
          <a:xfrm>
            <a:off x="3035767" y="2204000"/>
            <a:ext cx="6542000" cy="1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933"/>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pic>
        <p:nvPicPr>
          <p:cNvPr id="994" name="Google Shape;994;p29"/>
          <p:cNvPicPr preferRelativeResize="0"/>
          <p:nvPr/>
        </p:nvPicPr>
        <p:blipFill rotWithShape="1">
          <a:blip r:embed="rId3">
            <a:alphaModFix/>
          </a:blip>
          <a:srcRect l="17753" t="14620" r="17167" b="3101"/>
          <a:stretch/>
        </p:blipFill>
        <p:spPr>
          <a:xfrm>
            <a:off x="1646267" y="4153401"/>
            <a:ext cx="1826067" cy="2155567"/>
          </a:xfrm>
          <a:prstGeom prst="rect">
            <a:avLst/>
          </a:prstGeom>
          <a:noFill/>
          <a:ln>
            <a:noFill/>
          </a:ln>
        </p:spPr>
      </p:pic>
      <p:pic>
        <p:nvPicPr>
          <p:cNvPr id="995" name="Google Shape;995;p29"/>
          <p:cNvPicPr preferRelativeResize="0"/>
          <p:nvPr/>
        </p:nvPicPr>
        <p:blipFill>
          <a:blip r:embed="rId4">
            <a:alphaModFix/>
          </a:blip>
          <a:stretch>
            <a:fillRect/>
          </a:stretch>
        </p:blipFill>
        <p:spPr>
          <a:xfrm rot="1792983" flipH="1">
            <a:off x="8768867" y="335500"/>
            <a:ext cx="2806000" cy="2619789"/>
          </a:xfrm>
          <a:prstGeom prst="rect">
            <a:avLst/>
          </a:prstGeom>
          <a:noFill/>
          <a:ln>
            <a:noFill/>
          </a:ln>
        </p:spPr>
      </p:pic>
    </p:spTree>
    <p:extLst>
      <p:ext uri="{BB962C8B-B14F-4D97-AF65-F5344CB8AC3E}">
        <p14:creationId xmlns:p14="http://schemas.microsoft.com/office/powerpoint/2010/main" val="2847416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6"/>
        <p:cNvGrpSpPr/>
        <p:nvPr/>
      </p:nvGrpSpPr>
      <p:grpSpPr>
        <a:xfrm>
          <a:off x="0" y="0"/>
          <a:ext cx="0" cy="0"/>
          <a:chOff x="0" y="0"/>
          <a:chExt cx="0" cy="0"/>
        </a:xfrm>
      </p:grpSpPr>
      <p:sp>
        <p:nvSpPr>
          <p:cNvPr id="997" name="Google Shape;997;p3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98" name="Google Shape;998;p3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999" name="Google Shape;999;p30"/>
          <p:cNvSpPr txBox="1">
            <a:spLocks noGrp="1"/>
          </p:cNvSpPr>
          <p:nvPr>
            <p:ph type="title"/>
          </p:nvPr>
        </p:nvSpPr>
        <p:spPr>
          <a:xfrm>
            <a:off x="3100367" y="840900"/>
            <a:ext cx="63828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000" name="Google Shape;1000;p30"/>
          <p:cNvGrpSpPr/>
          <p:nvPr/>
        </p:nvGrpSpPr>
        <p:grpSpPr>
          <a:xfrm>
            <a:off x="898109" y="928367"/>
            <a:ext cx="432433" cy="5001400"/>
            <a:chOff x="673581" y="696275"/>
            <a:chExt cx="324325" cy="3751050"/>
          </a:xfrm>
        </p:grpSpPr>
        <p:grpSp>
          <p:nvGrpSpPr>
            <p:cNvPr id="1001" name="Google Shape;1001;p30"/>
            <p:cNvGrpSpPr/>
            <p:nvPr/>
          </p:nvGrpSpPr>
          <p:grpSpPr>
            <a:xfrm rot="-5400000">
              <a:off x="-918069" y="2531350"/>
              <a:ext cx="3751050" cy="80900"/>
              <a:chOff x="1871500" y="2227875"/>
              <a:chExt cx="3751050" cy="80900"/>
            </a:xfrm>
          </p:grpSpPr>
          <p:sp>
            <p:nvSpPr>
              <p:cNvPr id="1002" name="Google Shape;1002;p3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3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8" name="Google Shape;1028;p30"/>
          <p:cNvSpPr txBox="1">
            <a:spLocks noGrp="1"/>
          </p:cNvSpPr>
          <p:nvPr>
            <p:ph type="subTitle" idx="1"/>
          </p:nvPr>
        </p:nvSpPr>
        <p:spPr>
          <a:xfrm>
            <a:off x="3100167" y="2022500"/>
            <a:ext cx="6382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30"/>
          <p:cNvSpPr txBox="1"/>
          <p:nvPr/>
        </p:nvSpPr>
        <p:spPr>
          <a:xfrm>
            <a:off x="3191433" y="5298300"/>
            <a:ext cx="6248400" cy="718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chemeClr val="accent1"/>
                </a:solidFill>
                <a:latin typeface="Lato"/>
                <a:ea typeface="Lato"/>
                <a:cs typeface="Lato"/>
                <a:sym typeface="Lato"/>
              </a:rPr>
              <a:t>CREDITS: This presentation template was created by </a:t>
            </a:r>
            <a:r>
              <a:rPr lang="en" sz="16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Slidesgo</a:t>
            </a:r>
            <a:r>
              <a:rPr lang="en" sz="1600">
                <a:solidFill>
                  <a:schemeClr val="accent1"/>
                </a:solidFill>
                <a:latin typeface="Lato"/>
                <a:ea typeface="Lato"/>
                <a:cs typeface="Lato"/>
                <a:sym typeface="Lato"/>
              </a:rPr>
              <a:t>, including icons by </a:t>
            </a:r>
            <a:r>
              <a:rPr lang="en" sz="16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Flaticon</a:t>
            </a:r>
            <a:r>
              <a:rPr lang="en" sz="1600">
                <a:solidFill>
                  <a:schemeClr val="accent1"/>
                </a:solidFill>
                <a:latin typeface="Lato"/>
                <a:ea typeface="Lato"/>
                <a:cs typeface="Lato"/>
                <a:sym typeface="Lato"/>
              </a:rPr>
              <a:t>, and infographics &amp; images by </a:t>
            </a:r>
            <a:r>
              <a:rPr lang="en" sz="1600" b="1">
                <a:solidFill>
                  <a:schemeClr val="dk1"/>
                </a:solidFill>
                <a:uFill>
                  <a:noFill/>
                </a:uFill>
                <a:latin typeface="Lato"/>
                <a:ea typeface="Lato"/>
                <a:cs typeface="Lato"/>
                <a:sym typeface="Lato"/>
                <a:hlinkClick r:id="rId5">
                  <a:extLst>
                    <a:ext uri="{A12FA001-AC4F-418D-AE19-62706E023703}">
                      <ahyp:hlinkClr xmlns:ahyp="http://schemas.microsoft.com/office/drawing/2018/hyperlinkcolor" val="tx"/>
                    </a:ext>
                  </a:extLst>
                </a:hlinkClick>
              </a:rPr>
              <a:t>Freepik</a:t>
            </a:r>
            <a:r>
              <a:rPr lang="en" sz="1600" b="1">
                <a:solidFill>
                  <a:schemeClr val="dk1"/>
                </a:solidFill>
                <a:latin typeface="Lato"/>
                <a:ea typeface="Lato"/>
                <a:cs typeface="Lato"/>
                <a:sym typeface="Lato"/>
              </a:rPr>
              <a:t>.</a:t>
            </a:r>
            <a:endParaRPr sz="1600" b="1">
              <a:solidFill>
                <a:schemeClr val="dk1"/>
              </a:solidFill>
              <a:latin typeface="Lato"/>
              <a:ea typeface="Lato"/>
              <a:cs typeface="Lato"/>
              <a:sym typeface="Lato"/>
            </a:endParaRPr>
          </a:p>
        </p:txBody>
      </p:sp>
      <p:sp>
        <p:nvSpPr>
          <p:cNvPr id="1030" name="Google Shape;1030;p30"/>
          <p:cNvSpPr txBox="1">
            <a:spLocks noGrp="1"/>
          </p:cNvSpPr>
          <p:nvPr>
            <p:ph type="subTitle" idx="2"/>
          </p:nvPr>
        </p:nvSpPr>
        <p:spPr>
          <a:xfrm>
            <a:off x="3100367" y="3941567"/>
            <a:ext cx="6382800" cy="5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1" name="Google Shape;1031;p30"/>
          <p:cNvPicPr preferRelativeResize="0"/>
          <p:nvPr/>
        </p:nvPicPr>
        <p:blipFill rotWithShape="1">
          <a:blip r:embed="rId6">
            <a:alphaModFix/>
          </a:blip>
          <a:srcRect l="9261" t="28180" r="18494" b="9858"/>
          <a:stretch/>
        </p:blipFill>
        <p:spPr>
          <a:xfrm>
            <a:off x="8696633" y="3412203"/>
            <a:ext cx="2990400" cy="2394548"/>
          </a:xfrm>
          <a:prstGeom prst="rect">
            <a:avLst/>
          </a:prstGeom>
          <a:noFill/>
          <a:ln>
            <a:noFill/>
          </a:ln>
        </p:spPr>
      </p:pic>
      <p:pic>
        <p:nvPicPr>
          <p:cNvPr id="1032" name="Google Shape;1032;p30"/>
          <p:cNvPicPr preferRelativeResize="0"/>
          <p:nvPr/>
        </p:nvPicPr>
        <p:blipFill>
          <a:blip r:embed="rId7">
            <a:alphaModFix/>
          </a:blip>
          <a:stretch>
            <a:fillRect/>
          </a:stretch>
        </p:blipFill>
        <p:spPr>
          <a:xfrm rot="8984616">
            <a:off x="631999" y="695365"/>
            <a:ext cx="3140675" cy="2932247"/>
          </a:xfrm>
          <a:prstGeom prst="rect">
            <a:avLst/>
          </a:prstGeom>
          <a:noFill/>
          <a:ln>
            <a:noFill/>
          </a:ln>
        </p:spPr>
      </p:pic>
    </p:spTree>
    <p:extLst>
      <p:ext uri="{BB962C8B-B14F-4D97-AF65-F5344CB8AC3E}">
        <p14:creationId xmlns:p14="http://schemas.microsoft.com/office/powerpoint/2010/main" val="2633212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33"/>
        <p:cNvGrpSpPr/>
        <p:nvPr/>
      </p:nvGrpSpPr>
      <p:grpSpPr>
        <a:xfrm>
          <a:off x="0" y="0"/>
          <a:ext cx="0" cy="0"/>
          <a:chOff x="0" y="0"/>
          <a:chExt cx="0" cy="0"/>
        </a:xfrm>
      </p:grpSpPr>
      <p:sp>
        <p:nvSpPr>
          <p:cNvPr id="1034" name="Google Shape;1034;p3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35" name="Google Shape;1035;p3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036" name="Google Shape;1036;p31"/>
          <p:cNvGrpSpPr/>
          <p:nvPr/>
        </p:nvGrpSpPr>
        <p:grpSpPr>
          <a:xfrm>
            <a:off x="898109" y="928367"/>
            <a:ext cx="432433" cy="5001400"/>
            <a:chOff x="673581" y="696275"/>
            <a:chExt cx="324325" cy="3751050"/>
          </a:xfrm>
        </p:grpSpPr>
        <p:grpSp>
          <p:nvGrpSpPr>
            <p:cNvPr id="1037" name="Google Shape;1037;p31"/>
            <p:cNvGrpSpPr/>
            <p:nvPr/>
          </p:nvGrpSpPr>
          <p:grpSpPr>
            <a:xfrm rot="-5400000">
              <a:off x="-918069" y="2531350"/>
              <a:ext cx="3751050" cy="80900"/>
              <a:chOff x="1871500" y="2227875"/>
              <a:chExt cx="3751050" cy="80900"/>
            </a:xfrm>
          </p:grpSpPr>
          <p:sp>
            <p:nvSpPr>
              <p:cNvPr id="1038" name="Google Shape;1038;p3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1" name="Google Shape;1051;p3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1775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64"/>
        <p:cNvGrpSpPr/>
        <p:nvPr/>
      </p:nvGrpSpPr>
      <p:grpSpPr>
        <a:xfrm>
          <a:off x="0" y="0"/>
          <a:ext cx="0" cy="0"/>
          <a:chOff x="0" y="0"/>
          <a:chExt cx="0" cy="0"/>
        </a:xfrm>
      </p:grpSpPr>
      <p:sp>
        <p:nvSpPr>
          <p:cNvPr id="1065" name="Google Shape;1065;p32"/>
          <p:cNvSpPr/>
          <p:nvPr/>
        </p:nvSpPr>
        <p:spPr>
          <a:xfrm>
            <a:off x="1080300" y="606867"/>
            <a:ext cx="10213600" cy="5644400"/>
          </a:xfrm>
          <a:prstGeom prst="roundRect">
            <a:avLst>
              <a:gd name="adj" fmla="val 5073"/>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66" name="Google Shape;1066;p32"/>
          <p:cNvPicPr preferRelativeResize="0"/>
          <p:nvPr/>
        </p:nvPicPr>
        <p:blipFill rotWithShape="1">
          <a:blip r:embed="rId2">
            <a:alphaModFix amt="58000"/>
          </a:blip>
          <a:srcRect l="1244" t="8847" b="8855"/>
          <a:stretch/>
        </p:blipFill>
        <p:spPr>
          <a:xfrm>
            <a:off x="1093333" y="620333"/>
            <a:ext cx="10187600" cy="5618800"/>
          </a:xfrm>
          <a:prstGeom prst="roundRect">
            <a:avLst>
              <a:gd name="adj" fmla="val 4826"/>
            </a:avLst>
          </a:prstGeom>
          <a:noFill/>
          <a:ln>
            <a:noFill/>
          </a:ln>
        </p:spPr>
      </p:pic>
      <p:grpSp>
        <p:nvGrpSpPr>
          <p:cNvPr id="1067" name="Google Shape;1067;p32"/>
          <p:cNvGrpSpPr/>
          <p:nvPr/>
        </p:nvGrpSpPr>
        <p:grpSpPr>
          <a:xfrm>
            <a:off x="898109" y="928367"/>
            <a:ext cx="432433" cy="5001400"/>
            <a:chOff x="673581" y="696275"/>
            <a:chExt cx="324325" cy="3751050"/>
          </a:xfrm>
        </p:grpSpPr>
        <p:grpSp>
          <p:nvGrpSpPr>
            <p:cNvPr id="1068" name="Google Shape;1068;p32"/>
            <p:cNvGrpSpPr/>
            <p:nvPr/>
          </p:nvGrpSpPr>
          <p:grpSpPr>
            <a:xfrm rot="-5400000">
              <a:off x="-918069" y="2531350"/>
              <a:ext cx="3751050" cy="80900"/>
              <a:chOff x="1871500" y="2227875"/>
              <a:chExt cx="3751050" cy="80900"/>
            </a:xfrm>
          </p:grpSpPr>
          <p:sp>
            <p:nvSpPr>
              <p:cNvPr id="1069" name="Google Shape;1069;p3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2" name="Google Shape;1082;p3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3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86" name="Google Shape;186;p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87" name="Google Shape;187;p7"/>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188" name="Google Shape;188;p7"/>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89" name="Google Shape;189;p7"/>
          <p:cNvGrpSpPr/>
          <p:nvPr/>
        </p:nvGrpSpPr>
        <p:grpSpPr>
          <a:xfrm>
            <a:off x="898110" y="928367"/>
            <a:ext cx="432433" cy="5001400"/>
            <a:chOff x="673581" y="696275"/>
            <a:chExt cx="324325" cy="3751050"/>
          </a:xfrm>
        </p:grpSpPr>
        <p:grpSp>
          <p:nvGrpSpPr>
            <p:cNvPr id="190" name="Google Shape;190;p7"/>
            <p:cNvGrpSpPr/>
            <p:nvPr/>
          </p:nvGrpSpPr>
          <p:grpSpPr>
            <a:xfrm rot="-5400000">
              <a:off x="-918069" y="2531350"/>
              <a:ext cx="3751050" cy="80900"/>
              <a:chOff x="1871500" y="2227875"/>
              <a:chExt cx="3751050" cy="80900"/>
            </a:xfrm>
          </p:grpSpPr>
          <p:sp>
            <p:nvSpPr>
              <p:cNvPr id="191" name="Google Shape;191;p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4" name="Google Shape;204;p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7" name="Google Shape;217;p7"/>
          <p:cNvSpPr txBox="1">
            <a:spLocks noGrp="1"/>
          </p:cNvSpPr>
          <p:nvPr>
            <p:ph type="subTitle" idx="1"/>
          </p:nvPr>
        </p:nvSpPr>
        <p:spPr>
          <a:xfrm>
            <a:off x="3959167" y="3105567"/>
            <a:ext cx="4695200" cy="20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7"/>
          <p:cNvSpPr txBox="1">
            <a:spLocks noGrp="1"/>
          </p:cNvSpPr>
          <p:nvPr>
            <p:ph type="subTitle" idx="2"/>
          </p:nvPr>
        </p:nvSpPr>
        <p:spPr>
          <a:xfrm>
            <a:off x="3959167" y="2567567"/>
            <a:ext cx="46952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pic>
        <p:nvPicPr>
          <p:cNvPr id="219" name="Google Shape;219;p7"/>
          <p:cNvPicPr preferRelativeResize="0"/>
          <p:nvPr/>
        </p:nvPicPr>
        <p:blipFill>
          <a:blip r:embed="rId4">
            <a:alphaModFix/>
          </a:blip>
          <a:stretch>
            <a:fillRect/>
          </a:stretch>
        </p:blipFill>
        <p:spPr>
          <a:xfrm rot="-849115">
            <a:off x="1457287" y="4220220"/>
            <a:ext cx="2239712" cy="2159105"/>
          </a:xfrm>
          <a:prstGeom prst="rect">
            <a:avLst/>
          </a:prstGeom>
          <a:noFill/>
          <a:ln>
            <a:noFill/>
          </a:ln>
        </p:spPr>
      </p:pic>
      <p:pic>
        <p:nvPicPr>
          <p:cNvPr id="220" name="Google Shape;220;p7"/>
          <p:cNvPicPr preferRelativeResize="0"/>
          <p:nvPr/>
        </p:nvPicPr>
        <p:blipFill rotWithShape="1">
          <a:blip r:embed="rId5">
            <a:alphaModFix/>
          </a:blip>
          <a:srcRect l="10992" t="30075" r="18085" b="19044"/>
          <a:stretch/>
        </p:blipFill>
        <p:spPr>
          <a:xfrm rot="608972">
            <a:off x="8604102" y="996836"/>
            <a:ext cx="3348500" cy="2242833"/>
          </a:xfrm>
          <a:prstGeom prst="rect">
            <a:avLst/>
          </a:prstGeom>
          <a:noFill/>
          <a:ln>
            <a:noFill/>
          </a:ln>
        </p:spPr>
      </p:pic>
      <p:pic>
        <p:nvPicPr>
          <p:cNvPr id="221" name="Google Shape;221;p7"/>
          <p:cNvPicPr preferRelativeResize="0"/>
          <p:nvPr/>
        </p:nvPicPr>
        <p:blipFill rotWithShape="1">
          <a:blip r:embed="rId6">
            <a:alphaModFix/>
          </a:blip>
          <a:srcRect l="16714" t="20112" r="12966" b="10438"/>
          <a:stretch/>
        </p:blipFill>
        <p:spPr>
          <a:xfrm>
            <a:off x="1721633" y="439835"/>
            <a:ext cx="2107200" cy="1943067"/>
          </a:xfrm>
          <a:prstGeom prst="rect">
            <a:avLst/>
          </a:prstGeom>
          <a:noFill/>
          <a:ln>
            <a:noFill/>
          </a:ln>
        </p:spPr>
      </p:pic>
    </p:spTree>
    <p:extLst>
      <p:ext uri="{BB962C8B-B14F-4D97-AF65-F5344CB8AC3E}">
        <p14:creationId xmlns:p14="http://schemas.microsoft.com/office/powerpoint/2010/main" val="2875777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784014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1431279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3645060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6789971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3812961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590058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1728377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663776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1887732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31644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2"/>
        <p:cNvGrpSpPr/>
        <p:nvPr/>
      </p:nvGrpSpPr>
      <p:grpSpPr>
        <a:xfrm>
          <a:off x="0" y="0"/>
          <a:ext cx="0" cy="0"/>
          <a:chOff x="0" y="0"/>
          <a:chExt cx="0" cy="0"/>
        </a:xfrm>
      </p:grpSpPr>
      <p:sp>
        <p:nvSpPr>
          <p:cNvPr id="223" name="Google Shape;223;p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224" name="Google Shape;224;p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225" name="Google Shape;225;p8"/>
          <p:cNvSpPr txBox="1">
            <a:spLocks noGrp="1"/>
          </p:cNvSpPr>
          <p:nvPr>
            <p:ph type="title"/>
          </p:nvPr>
        </p:nvSpPr>
        <p:spPr>
          <a:xfrm>
            <a:off x="2605067" y="2170700"/>
            <a:ext cx="7174000" cy="2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7200">
                <a:solidFill>
                  <a:schemeClr val="dk1"/>
                </a:solidFill>
                <a:latin typeface="Playfair Display Regular"/>
                <a:ea typeface="Playfair Display Regular"/>
                <a:cs typeface="Playfair Display Regular"/>
                <a:sym typeface="Playfair Display Regular"/>
              </a:defRPr>
            </a:lvl9pPr>
          </a:lstStyle>
          <a:p>
            <a:endParaRPr/>
          </a:p>
        </p:txBody>
      </p:sp>
      <p:grpSp>
        <p:nvGrpSpPr>
          <p:cNvPr id="226" name="Google Shape;226;p8"/>
          <p:cNvGrpSpPr/>
          <p:nvPr/>
        </p:nvGrpSpPr>
        <p:grpSpPr>
          <a:xfrm>
            <a:off x="898110" y="928367"/>
            <a:ext cx="432433" cy="5001400"/>
            <a:chOff x="673581" y="696275"/>
            <a:chExt cx="324325" cy="3751050"/>
          </a:xfrm>
        </p:grpSpPr>
        <p:grpSp>
          <p:nvGrpSpPr>
            <p:cNvPr id="227" name="Google Shape;227;p8"/>
            <p:cNvGrpSpPr/>
            <p:nvPr/>
          </p:nvGrpSpPr>
          <p:grpSpPr>
            <a:xfrm rot="-5400000">
              <a:off x="-918069" y="2531350"/>
              <a:ext cx="3751050" cy="80900"/>
              <a:chOff x="1871500" y="2227875"/>
              <a:chExt cx="3751050" cy="80900"/>
            </a:xfrm>
          </p:grpSpPr>
          <p:sp>
            <p:nvSpPr>
              <p:cNvPr id="228" name="Google Shape;228;p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1" name="Google Shape;241;p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54" name="Google Shape;254;p8"/>
          <p:cNvPicPr preferRelativeResize="0"/>
          <p:nvPr/>
        </p:nvPicPr>
        <p:blipFill>
          <a:blip r:embed="rId3">
            <a:alphaModFix/>
          </a:blip>
          <a:stretch>
            <a:fillRect/>
          </a:stretch>
        </p:blipFill>
        <p:spPr>
          <a:xfrm rot="-8099984">
            <a:off x="444029" y="284304"/>
            <a:ext cx="2717812" cy="2537429"/>
          </a:xfrm>
          <a:prstGeom prst="rect">
            <a:avLst/>
          </a:prstGeom>
          <a:noFill/>
          <a:ln>
            <a:noFill/>
          </a:ln>
        </p:spPr>
      </p:pic>
      <p:pic>
        <p:nvPicPr>
          <p:cNvPr id="255" name="Google Shape;255;p8"/>
          <p:cNvPicPr preferRelativeResize="0"/>
          <p:nvPr/>
        </p:nvPicPr>
        <p:blipFill>
          <a:blip r:embed="rId4">
            <a:alphaModFix/>
          </a:blip>
          <a:stretch>
            <a:fillRect/>
          </a:stretch>
        </p:blipFill>
        <p:spPr>
          <a:xfrm rot="10555965">
            <a:off x="8979844" y="4177883"/>
            <a:ext cx="2412933" cy="2326092"/>
          </a:xfrm>
          <a:prstGeom prst="rect">
            <a:avLst/>
          </a:prstGeom>
          <a:noFill/>
          <a:ln>
            <a:noFill/>
          </a:ln>
        </p:spPr>
      </p:pic>
    </p:spTree>
    <p:extLst>
      <p:ext uri="{BB962C8B-B14F-4D97-AF65-F5344CB8AC3E}">
        <p14:creationId xmlns:p14="http://schemas.microsoft.com/office/powerpoint/2010/main" val="29357958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221350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0" name="Google Shape;10;p2"/>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1" name="Google Shape;11;p2"/>
          <p:cNvPicPr preferRelativeResize="0"/>
          <p:nvPr/>
        </p:nvPicPr>
        <p:blipFill>
          <a:blip r:embed="rId4">
            <a:alphaModFix/>
          </a:blip>
          <a:stretch>
            <a:fillRect/>
          </a:stretch>
        </p:blipFill>
        <p:spPr>
          <a:xfrm>
            <a:off x="1" y="1"/>
            <a:ext cx="12192004" cy="6858001"/>
          </a:xfrm>
          <a:prstGeom prst="rect">
            <a:avLst/>
          </a:prstGeom>
          <a:noFill/>
          <a:ln>
            <a:noFill/>
          </a:ln>
        </p:spPr>
      </p:pic>
      <p:sp>
        <p:nvSpPr>
          <p:cNvPr id="12" name="Google Shape;12;p2"/>
          <p:cNvSpPr txBox="1">
            <a:spLocks noGrp="1"/>
          </p:cNvSpPr>
          <p:nvPr>
            <p:ph type="ctrTitle"/>
          </p:nvPr>
        </p:nvSpPr>
        <p:spPr>
          <a:xfrm>
            <a:off x="2673800" y="2313051"/>
            <a:ext cx="6844400" cy="1986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1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2673800" y="4187551"/>
            <a:ext cx="68444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4" name="Google Shape;14;p2"/>
          <p:cNvGrpSpPr/>
          <p:nvPr/>
        </p:nvGrpSpPr>
        <p:grpSpPr>
          <a:xfrm>
            <a:off x="2249334" y="826883"/>
            <a:ext cx="7693356" cy="4958367"/>
            <a:chOff x="1687000" y="620162"/>
            <a:chExt cx="5770017" cy="3718775"/>
          </a:xfrm>
        </p:grpSpPr>
        <p:sp>
          <p:nvSpPr>
            <p:cNvPr id="15" name="Google Shape;15;p2"/>
            <p:cNvSpPr/>
            <p:nvPr/>
          </p:nvSpPr>
          <p:spPr>
            <a:xfrm>
              <a:off x="1687000" y="620162"/>
              <a:ext cx="5770017" cy="3718775"/>
            </a:xfrm>
            <a:custGeom>
              <a:avLst/>
              <a:gdLst/>
              <a:ahLst/>
              <a:cxnLst/>
              <a:rect l="l" t="t" r="r" b="b"/>
              <a:pathLst>
                <a:path w="11024" h="7105" extrusionOk="0">
                  <a:moveTo>
                    <a:pt x="5505" y="1"/>
                  </a:moveTo>
                  <a:cubicBezTo>
                    <a:pt x="5291" y="724"/>
                    <a:pt x="2449" y="496"/>
                    <a:pt x="2632" y="1162"/>
                  </a:cubicBezTo>
                  <a:lnTo>
                    <a:pt x="1939" y="1162"/>
                  </a:lnTo>
                  <a:cubicBezTo>
                    <a:pt x="1627" y="1162"/>
                    <a:pt x="1372" y="1345"/>
                    <a:pt x="1274" y="1614"/>
                  </a:cubicBezTo>
                  <a:lnTo>
                    <a:pt x="849" y="1614"/>
                  </a:lnTo>
                  <a:cubicBezTo>
                    <a:pt x="380" y="1614"/>
                    <a:pt x="0" y="1967"/>
                    <a:pt x="0" y="2408"/>
                  </a:cubicBezTo>
                  <a:lnTo>
                    <a:pt x="0" y="5617"/>
                  </a:lnTo>
                  <a:cubicBezTo>
                    <a:pt x="0" y="6059"/>
                    <a:pt x="380" y="6412"/>
                    <a:pt x="849" y="6412"/>
                  </a:cubicBezTo>
                  <a:lnTo>
                    <a:pt x="1274" y="6412"/>
                  </a:lnTo>
                  <a:cubicBezTo>
                    <a:pt x="1372" y="6680"/>
                    <a:pt x="1627" y="6877"/>
                    <a:pt x="1939" y="6877"/>
                  </a:cubicBezTo>
                  <a:lnTo>
                    <a:pt x="2618" y="6877"/>
                  </a:lnTo>
                  <a:cubicBezTo>
                    <a:pt x="3128" y="7006"/>
                    <a:pt x="4231" y="7105"/>
                    <a:pt x="5505" y="7105"/>
                  </a:cubicBezTo>
                  <a:cubicBezTo>
                    <a:pt x="6792" y="7105"/>
                    <a:pt x="7896" y="7006"/>
                    <a:pt x="8405" y="6877"/>
                  </a:cubicBezTo>
                  <a:lnTo>
                    <a:pt x="9084" y="6877"/>
                  </a:lnTo>
                  <a:cubicBezTo>
                    <a:pt x="9397" y="6877"/>
                    <a:pt x="9652" y="6680"/>
                    <a:pt x="9750" y="6412"/>
                  </a:cubicBezTo>
                  <a:lnTo>
                    <a:pt x="10175" y="6412"/>
                  </a:lnTo>
                  <a:cubicBezTo>
                    <a:pt x="10640" y="6412"/>
                    <a:pt x="11024" y="6059"/>
                    <a:pt x="11024" y="5617"/>
                  </a:cubicBezTo>
                  <a:lnTo>
                    <a:pt x="11024" y="2408"/>
                  </a:lnTo>
                  <a:cubicBezTo>
                    <a:pt x="11024" y="1967"/>
                    <a:pt x="10640" y="1614"/>
                    <a:pt x="10175" y="1614"/>
                  </a:cubicBezTo>
                  <a:lnTo>
                    <a:pt x="9750" y="1614"/>
                  </a:lnTo>
                  <a:cubicBezTo>
                    <a:pt x="9652" y="1345"/>
                    <a:pt x="9397" y="1162"/>
                    <a:pt x="9084" y="1162"/>
                  </a:cubicBezTo>
                  <a:lnTo>
                    <a:pt x="8392" y="1162"/>
                  </a:lnTo>
                  <a:cubicBezTo>
                    <a:pt x="8575" y="496"/>
                    <a:pt x="5729" y="724"/>
                    <a:pt x="5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775455" y="776660"/>
              <a:ext cx="5592582" cy="3473822"/>
            </a:xfrm>
            <a:custGeom>
              <a:avLst/>
              <a:gdLst/>
              <a:ahLst/>
              <a:cxnLst/>
              <a:rect l="l" t="t" r="r" b="b"/>
              <a:pathLst>
                <a:path w="10685" h="6637" extrusionOk="0">
                  <a:moveTo>
                    <a:pt x="5336" y="140"/>
                  </a:moveTo>
                  <a:cubicBezTo>
                    <a:pt x="5676" y="394"/>
                    <a:pt x="6270" y="479"/>
                    <a:pt x="6878" y="581"/>
                  </a:cubicBezTo>
                  <a:cubicBezTo>
                    <a:pt x="7190" y="635"/>
                    <a:pt x="7798" y="734"/>
                    <a:pt x="7937" y="836"/>
                  </a:cubicBezTo>
                  <a:lnTo>
                    <a:pt x="7852" y="1145"/>
                  </a:lnTo>
                  <a:lnTo>
                    <a:pt x="8915" y="1145"/>
                  </a:lnTo>
                  <a:cubicBezTo>
                    <a:pt x="9099" y="1145"/>
                    <a:pt x="9255" y="1260"/>
                    <a:pt x="9313" y="1400"/>
                  </a:cubicBezTo>
                  <a:lnTo>
                    <a:pt x="9367" y="1600"/>
                  </a:lnTo>
                  <a:lnTo>
                    <a:pt x="10006" y="1600"/>
                  </a:lnTo>
                  <a:cubicBezTo>
                    <a:pt x="10315" y="1600"/>
                    <a:pt x="10569" y="1824"/>
                    <a:pt x="10569" y="2109"/>
                  </a:cubicBezTo>
                  <a:lnTo>
                    <a:pt x="10569" y="5318"/>
                  </a:lnTo>
                  <a:cubicBezTo>
                    <a:pt x="10569" y="5604"/>
                    <a:pt x="10315" y="5828"/>
                    <a:pt x="10006" y="5828"/>
                  </a:cubicBezTo>
                  <a:lnTo>
                    <a:pt x="9367" y="5828"/>
                  </a:lnTo>
                  <a:lnTo>
                    <a:pt x="9313" y="6028"/>
                  </a:lnTo>
                  <a:cubicBezTo>
                    <a:pt x="9255" y="6184"/>
                    <a:pt x="9099" y="6297"/>
                    <a:pt x="8915" y="6297"/>
                  </a:cubicBezTo>
                  <a:lnTo>
                    <a:pt x="8151" y="6297"/>
                  </a:lnTo>
                  <a:cubicBezTo>
                    <a:pt x="7655" y="6439"/>
                    <a:pt x="6552" y="6524"/>
                    <a:pt x="5336" y="6524"/>
                  </a:cubicBezTo>
                  <a:cubicBezTo>
                    <a:pt x="4134" y="6524"/>
                    <a:pt x="3030" y="6439"/>
                    <a:pt x="2534" y="6297"/>
                  </a:cubicBezTo>
                  <a:lnTo>
                    <a:pt x="1770" y="6297"/>
                  </a:lnTo>
                  <a:cubicBezTo>
                    <a:pt x="1587" y="6297"/>
                    <a:pt x="1431" y="6184"/>
                    <a:pt x="1373" y="6028"/>
                  </a:cubicBezTo>
                  <a:lnTo>
                    <a:pt x="1315" y="5828"/>
                  </a:lnTo>
                  <a:lnTo>
                    <a:pt x="680" y="5828"/>
                  </a:lnTo>
                  <a:cubicBezTo>
                    <a:pt x="368" y="5828"/>
                    <a:pt x="113" y="5604"/>
                    <a:pt x="113" y="5318"/>
                  </a:cubicBezTo>
                  <a:lnTo>
                    <a:pt x="113" y="2109"/>
                  </a:lnTo>
                  <a:cubicBezTo>
                    <a:pt x="113" y="1824"/>
                    <a:pt x="368" y="1600"/>
                    <a:pt x="680" y="1600"/>
                  </a:cubicBezTo>
                  <a:lnTo>
                    <a:pt x="1315" y="1600"/>
                  </a:lnTo>
                  <a:lnTo>
                    <a:pt x="1373" y="1400"/>
                  </a:lnTo>
                  <a:cubicBezTo>
                    <a:pt x="1431" y="1260"/>
                    <a:pt x="1587" y="1145"/>
                    <a:pt x="1770" y="1145"/>
                  </a:cubicBezTo>
                  <a:lnTo>
                    <a:pt x="2830" y="1145"/>
                  </a:lnTo>
                  <a:lnTo>
                    <a:pt x="2745" y="836"/>
                  </a:lnTo>
                  <a:cubicBezTo>
                    <a:pt x="2887" y="734"/>
                    <a:pt x="3495" y="635"/>
                    <a:pt x="3808" y="581"/>
                  </a:cubicBezTo>
                  <a:cubicBezTo>
                    <a:pt x="4416" y="479"/>
                    <a:pt x="5010" y="394"/>
                    <a:pt x="5336" y="140"/>
                  </a:cubicBezTo>
                  <a:close/>
                  <a:moveTo>
                    <a:pt x="5336" y="0"/>
                  </a:moveTo>
                  <a:lnTo>
                    <a:pt x="5305" y="28"/>
                  </a:lnTo>
                  <a:cubicBezTo>
                    <a:pt x="4996" y="282"/>
                    <a:pt x="4402" y="367"/>
                    <a:pt x="3777" y="466"/>
                  </a:cubicBezTo>
                  <a:cubicBezTo>
                    <a:pt x="3241" y="564"/>
                    <a:pt x="2745" y="649"/>
                    <a:pt x="2633" y="778"/>
                  </a:cubicBezTo>
                  <a:lnTo>
                    <a:pt x="2619" y="792"/>
                  </a:lnTo>
                  <a:lnTo>
                    <a:pt x="2674" y="1033"/>
                  </a:lnTo>
                  <a:lnTo>
                    <a:pt x="1770" y="1033"/>
                  </a:lnTo>
                  <a:cubicBezTo>
                    <a:pt x="1543" y="1033"/>
                    <a:pt x="1346" y="1175"/>
                    <a:pt x="1274" y="1372"/>
                  </a:cubicBezTo>
                  <a:lnTo>
                    <a:pt x="1230" y="1484"/>
                  </a:lnTo>
                  <a:lnTo>
                    <a:pt x="680" y="1484"/>
                  </a:lnTo>
                  <a:cubicBezTo>
                    <a:pt x="296" y="1484"/>
                    <a:pt x="1" y="1770"/>
                    <a:pt x="1" y="2109"/>
                  </a:cubicBezTo>
                  <a:lnTo>
                    <a:pt x="1" y="5318"/>
                  </a:lnTo>
                  <a:cubicBezTo>
                    <a:pt x="1" y="5675"/>
                    <a:pt x="296" y="5943"/>
                    <a:pt x="680" y="5943"/>
                  </a:cubicBezTo>
                  <a:lnTo>
                    <a:pt x="1230" y="5943"/>
                  </a:lnTo>
                  <a:lnTo>
                    <a:pt x="1274" y="6069"/>
                  </a:lnTo>
                  <a:cubicBezTo>
                    <a:pt x="1346" y="6269"/>
                    <a:pt x="1543" y="6409"/>
                    <a:pt x="1770" y="6409"/>
                  </a:cubicBezTo>
                  <a:lnTo>
                    <a:pt x="2490" y="6409"/>
                  </a:lnTo>
                  <a:cubicBezTo>
                    <a:pt x="3000" y="6551"/>
                    <a:pt x="4117" y="6636"/>
                    <a:pt x="5336" y="6636"/>
                  </a:cubicBezTo>
                  <a:cubicBezTo>
                    <a:pt x="6565" y="6636"/>
                    <a:pt x="7683" y="6551"/>
                    <a:pt x="8192" y="6409"/>
                  </a:cubicBezTo>
                  <a:lnTo>
                    <a:pt x="8915" y="6409"/>
                  </a:lnTo>
                  <a:cubicBezTo>
                    <a:pt x="9143" y="6409"/>
                    <a:pt x="9340" y="6269"/>
                    <a:pt x="9411" y="6069"/>
                  </a:cubicBezTo>
                  <a:lnTo>
                    <a:pt x="9452" y="5943"/>
                  </a:lnTo>
                  <a:lnTo>
                    <a:pt x="10006" y="5943"/>
                  </a:lnTo>
                  <a:cubicBezTo>
                    <a:pt x="10386" y="5943"/>
                    <a:pt x="10685" y="5675"/>
                    <a:pt x="10685" y="5318"/>
                  </a:cubicBezTo>
                  <a:lnTo>
                    <a:pt x="10685" y="2109"/>
                  </a:lnTo>
                  <a:cubicBezTo>
                    <a:pt x="10685" y="1770"/>
                    <a:pt x="10386" y="1484"/>
                    <a:pt x="10006" y="1484"/>
                  </a:cubicBezTo>
                  <a:lnTo>
                    <a:pt x="9452" y="1484"/>
                  </a:lnTo>
                  <a:lnTo>
                    <a:pt x="9411" y="1372"/>
                  </a:lnTo>
                  <a:cubicBezTo>
                    <a:pt x="9340" y="1175"/>
                    <a:pt x="9143" y="1033"/>
                    <a:pt x="8915" y="1033"/>
                  </a:cubicBezTo>
                  <a:lnTo>
                    <a:pt x="8009" y="1033"/>
                  </a:lnTo>
                  <a:lnTo>
                    <a:pt x="8066" y="792"/>
                  </a:lnTo>
                  <a:lnTo>
                    <a:pt x="8053" y="778"/>
                  </a:lnTo>
                  <a:cubicBezTo>
                    <a:pt x="7937" y="649"/>
                    <a:pt x="7445" y="564"/>
                    <a:pt x="6905" y="466"/>
                  </a:cubicBezTo>
                  <a:cubicBezTo>
                    <a:pt x="6283" y="367"/>
                    <a:pt x="5689" y="282"/>
                    <a:pt x="5377" y="28"/>
                  </a:cubicBezTo>
                  <a:lnTo>
                    <a:pt x="53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78566" y="910129"/>
              <a:ext cx="5384791" cy="3237244"/>
            </a:xfrm>
            <a:custGeom>
              <a:avLst/>
              <a:gdLst/>
              <a:ahLst/>
              <a:cxnLst/>
              <a:rect l="l" t="t" r="r" b="b"/>
              <a:pathLst>
                <a:path w="10288" h="6185" extrusionOk="0">
                  <a:moveTo>
                    <a:pt x="5139" y="54"/>
                  </a:moveTo>
                  <a:cubicBezTo>
                    <a:pt x="5519" y="282"/>
                    <a:pt x="6073" y="367"/>
                    <a:pt x="6667" y="465"/>
                  </a:cubicBezTo>
                  <a:cubicBezTo>
                    <a:pt x="6878" y="496"/>
                    <a:pt x="7374" y="581"/>
                    <a:pt x="7588" y="649"/>
                  </a:cubicBezTo>
                  <a:lnTo>
                    <a:pt x="7486" y="1019"/>
                  </a:lnTo>
                  <a:lnTo>
                    <a:pt x="8718" y="1019"/>
                  </a:lnTo>
                  <a:cubicBezTo>
                    <a:pt x="8830" y="1019"/>
                    <a:pt x="8946" y="1090"/>
                    <a:pt x="8987" y="1189"/>
                  </a:cubicBezTo>
                  <a:lnTo>
                    <a:pt x="9072" y="1484"/>
                  </a:lnTo>
                  <a:lnTo>
                    <a:pt x="9809" y="1484"/>
                  </a:lnTo>
                  <a:cubicBezTo>
                    <a:pt x="10050" y="1484"/>
                    <a:pt x="10247" y="1654"/>
                    <a:pt x="10247" y="1854"/>
                  </a:cubicBezTo>
                  <a:lnTo>
                    <a:pt x="10247" y="5063"/>
                  </a:lnTo>
                  <a:cubicBezTo>
                    <a:pt x="10247" y="5277"/>
                    <a:pt x="10050" y="5447"/>
                    <a:pt x="9809" y="5447"/>
                  </a:cubicBezTo>
                  <a:lnTo>
                    <a:pt x="9072" y="5447"/>
                  </a:lnTo>
                  <a:lnTo>
                    <a:pt x="8987" y="5729"/>
                  </a:lnTo>
                  <a:cubicBezTo>
                    <a:pt x="8946" y="5828"/>
                    <a:pt x="8830" y="5899"/>
                    <a:pt x="8718" y="5899"/>
                  </a:cubicBezTo>
                  <a:lnTo>
                    <a:pt x="7981" y="5899"/>
                  </a:lnTo>
                  <a:lnTo>
                    <a:pt x="7927" y="5912"/>
                  </a:lnTo>
                  <a:cubicBezTo>
                    <a:pt x="7445" y="6055"/>
                    <a:pt x="6355" y="6140"/>
                    <a:pt x="5139" y="6140"/>
                  </a:cubicBezTo>
                  <a:cubicBezTo>
                    <a:pt x="3937" y="6140"/>
                    <a:pt x="2847" y="6055"/>
                    <a:pt x="2364" y="5912"/>
                  </a:cubicBezTo>
                  <a:lnTo>
                    <a:pt x="2307" y="5899"/>
                  </a:lnTo>
                  <a:lnTo>
                    <a:pt x="1573" y="5899"/>
                  </a:lnTo>
                  <a:cubicBezTo>
                    <a:pt x="1458" y="5899"/>
                    <a:pt x="1346" y="5828"/>
                    <a:pt x="1305" y="5729"/>
                  </a:cubicBezTo>
                  <a:lnTo>
                    <a:pt x="1220" y="5447"/>
                  </a:lnTo>
                  <a:lnTo>
                    <a:pt x="483" y="5447"/>
                  </a:lnTo>
                  <a:cubicBezTo>
                    <a:pt x="242" y="5447"/>
                    <a:pt x="45" y="5277"/>
                    <a:pt x="45" y="5063"/>
                  </a:cubicBezTo>
                  <a:lnTo>
                    <a:pt x="45" y="1854"/>
                  </a:lnTo>
                  <a:cubicBezTo>
                    <a:pt x="45" y="1654"/>
                    <a:pt x="242" y="1484"/>
                    <a:pt x="483" y="1484"/>
                  </a:cubicBezTo>
                  <a:lnTo>
                    <a:pt x="1220" y="1484"/>
                  </a:lnTo>
                  <a:lnTo>
                    <a:pt x="1305" y="1189"/>
                  </a:lnTo>
                  <a:cubicBezTo>
                    <a:pt x="1346" y="1090"/>
                    <a:pt x="1458" y="1019"/>
                    <a:pt x="1573" y="1019"/>
                  </a:cubicBezTo>
                  <a:lnTo>
                    <a:pt x="2803" y="1019"/>
                  </a:lnTo>
                  <a:lnTo>
                    <a:pt x="2704" y="649"/>
                  </a:lnTo>
                  <a:cubicBezTo>
                    <a:pt x="2918" y="581"/>
                    <a:pt x="3410" y="496"/>
                    <a:pt x="3624" y="465"/>
                  </a:cubicBezTo>
                  <a:cubicBezTo>
                    <a:pt x="4219" y="367"/>
                    <a:pt x="4769" y="282"/>
                    <a:pt x="5139" y="54"/>
                  </a:cubicBezTo>
                  <a:close/>
                  <a:moveTo>
                    <a:pt x="5139" y="0"/>
                  </a:moveTo>
                  <a:lnTo>
                    <a:pt x="5139" y="14"/>
                  </a:lnTo>
                  <a:cubicBezTo>
                    <a:pt x="4769" y="241"/>
                    <a:pt x="4219" y="326"/>
                    <a:pt x="3624" y="425"/>
                  </a:cubicBezTo>
                  <a:cubicBezTo>
                    <a:pt x="3397" y="452"/>
                    <a:pt x="2887" y="537"/>
                    <a:pt x="2677" y="622"/>
                  </a:cubicBezTo>
                  <a:lnTo>
                    <a:pt x="2646" y="622"/>
                  </a:lnTo>
                  <a:lnTo>
                    <a:pt x="2748" y="975"/>
                  </a:lnTo>
                  <a:lnTo>
                    <a:pt x="1573" y="975"/>
                  </a:lnTo>
                  <a:cubicBezTo>
                    <a:pt x="1431" y="975"/>
                    <a:pt x="1305" y="1060"/>
                    <a:pt x="1274" y="1175"/>
                  </a:cubicBezTo>
                  <a:lnTo>
                    <a:pt x="1189" y="1443"/>
                  </a:lnTo>
                  <a:lnTo>
                    <a:pt x="483" y="1443"/>
                  </a:lnTo>
                  <a:cubicBezTo>
                    <a:pt x="215" y="1443"/>
                    <a:pt x="1" y="1627"/>
                    <a:pt x="1" y="1854"/>
                  </a:cubicBezTo>
                  <a:lnTo>
                    <a:pt x="1" y="5063"/>
                  </a:lnTo>
                  <a:cubicBezTo>
                    <a:pt x="1" y="5305"/>
                    <a:pt x="215" y="5488"/>
                    <a:pt x="483" y="5488"/>
                  </a:cubicBezTo>
                  <a:lnTo>
                    <a:pt x="1189" y="5488"/>
                  </a:lnTo>
                  <a:lnTo>
                    <a:pt x="1274" y="5743"/>
                  </a:lnTo>
                  <a:cubicBezTo>
                    <a:pt x="1305" y="5858"/>
                    <a:pt x="1431" y="5943"/>
                    <a:pt x="1573" y="5943"/>
                  </a:cubicBezTo>
                  <a:lnTo>
                    <a:pt x="2307" y="5943"/>
                  </a:lnTo>
                  <a:lnTo>
                    <a:pt x="2351" y="5957"/>
                  </a:lnTo>
                  <a:cubicBezTo>
                    <a:pt x="2847" y="6099"/>
                    <a:pt x="3937" y="6184"/>
                    <a:pt x="5139" y="6184"/>
                  </a:cubicBezTo>
                  <a:cubicBezTo>
                    <a:pt x="6355" y="6184"/>
                    <a:pt x="7445" y="6099"/>
                    <a:pt x="7941" y="5957"/>
                  </a:cubicBezTo>
                  <a:lnTo>
                    <a:pt x="7981" y="5943"/>
                  </a:lnTo>
                  <a:lnTo>
                    <a:pt x="8718" y="5943"/>
                  </a:lnTo>
                  <a:cubicBezTo>
                    <a:pt x="8861" y="5943"/>
                    <a:pt x="8987" y="5858"/>
                    <a:pt x="9014" y="5743"/>
                  </a:cubicBezTo>
                  <a:lnTo>
                    <a:pt x="9099" y="5488"/>
                  </a:lnTo>
                  <a:lnTo>
                    <a:pt x="9809" y="5488"/>
                  </a:lnTo>
                  <a:cubicBezTo>
                    <a:pt x="10077" y="5488"/>
                    <a:pt x="10287" y="5305"/>
                    <a:pt x="10287" y="5063"/>
                  </a:cubicBezTo>
                  <a:lnTo>
                    <a:pt x="10287" y="1854"/>
                  </a:lnTo>
                  <a:cubicBezTo>
                    <a:pt x="10287" y="1627"/>
                    <a:pt x="10077" y="1443"/>
                    <a:pt x="9809" y="1443"/>
                  </a:cubicBezTo>
                  <a:lnTo>
                    <a:pt x="9099" y="1443"/>
                  </a:lnTo>
                  <a:lnTo>
                    <a:pt x="9014" y="1175"/>
                  </a:lnTo>
                  <a:cubicBezTo>
                    <a:pt x="8987" y="1060"/>
                    <a:pt x="8861" y="975"/>
                    <a:pt x="8718" y="975"/>
                  </a:cubicBezTo>
                  <a:lnTo>
                    <a:pt x="7543" y="975"/>
                  </a:lnTo>
                  <a:lnTo>
                    <a:pt x="7628" y="622"/>
                  </a:lnTo>
                  <a:lnTo>
                    <a:pt x="7615" y="622"/>
                  </a:lnTo>
                  <a:cubicBezTo>
                    <a:pt x="7401" y="537"/>
                    <a:pt x="6891" y="452"/>
                    <a:pt x="6667" y="425"/>
                  </a:cubicBezTo>
                  <a:cubicBezTo>
                    <a:pt x="6073" y="326"/>
                    <a:pt x="5519" y="241"/>
                    <a:pt x="5153" y="14"/>
                  </a:cubicBezTo>
                  <a:lnTo>
                    <a:pt x="5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5444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0" name="Google Shape;20;p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1" name="Google Shape;21;p3"/>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2" name="Google Shape;22;p3"/>
          <p:cNvSpPr txBox="1">
            <a:spLocks noGrp="1"/>
          </p:cNvSpPr>
          <p:nvPr>
            <p:ph type="title"/>
          </p:nvPr>
        </p:nvSpPr>
        <p:spPr>
          <a:xfrm>
            <a:off x="4310200" y="3103800"/>
            <a:ext cx="35716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 name="Google Shape;23;p3"/>
          <p:cNvSpPr txBox="1">
            <a:spLocks noGrp="1"/>
          </p:cNvSpPr>
          <p:nvPr>
            <p:ph type="body" idx="1"/>
          </p:nvPr>
        </p:nvSpPr>
        <p:spPr>
          <a:xfrm>
            <a:off x="4310200" y="3851800"/>
            <a:ext cx="3571600" cy="862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 name="Google Shape;24;p3"/>
          <p:cNvSpPr txBox="1">
            <a:spLocks noGrp="1"/>
          </p:cNvSpPr>
          <p:nvPr>
            <p:ph type="title" idx="2" hasCustomPrompt="1"/>
          </p:nvPr>
        </p:nvSpPr>
        <p:spPr>
          <a:xfrm>
            <a:off x="4310200" y="2144200"/>
            <a:ext cx="35716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4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grpSp>
        <p:nvGrpSpPr>
          <p:cNvPr id="25" name="Google Shape;25;p3"/>
          <p:cNvGrpSpPr/>
          <p:nvPr/>
        </p:nvGrpSpPr>
        <p:grpSpPr>
          <a:xfrm>
            <a:off x="3120734" y="1092150"/>
            <a:ext cx="5950537" cy="4673701"/>
            <a:chOff x="2340550" y="819112"/>
            <a:chExt cx="4462903" cy="3505276"/>
          </a:xfrm>
        </p:grpSpPr>
        <p:sp>
          <p:nvSpPr>
            <p:cNvPr id="26" name="Google Shape;26;p3"/>
            <p:cNvSpPr/>
            <p:nvPr/>
          </p:nvSpPr>
          <p:spPr>
            <a:xfrm>
              <a:off x="2689648" y="819112"/>
              <a:ext cx="3853566" cy="3311624"/>
            </a:xfrm>
            <a:custGeom>
              <a:avLst/>
              <a:gdLst/>
              <a:ahLst/>
              <a:cxnLst/>
              <a:rect l="l" t="t" r="r" b="b"/>
              <a:pathLst>
                <a:path w="14008" h="12038" extrusionOk="0">
                  <a:moveTo>
                    <a:pt x="13446" y="1231"/>
                  </a:moveTo>
                  <a:lnTo>
                    <a:pt x="9522" y="1231"/>
                  </a:lnTo>
                  <a:lnTo>
                    <a:pt x="9522" y="927"/>
                  </a:lnTo>
                  <a:cubicBezTo>
                    <a:pt x="9522" y="416"/>
                    <a:pt x="9118" y="0"/>
                    <a:pt x="8606" y="0"/>
                  </a:cubicBezTo>
                  <a:lnTo>
                    <a:pt x="5402" y="0"/>
                  </a:lnTo>
                  <a:cubicBezTo>
                    <a:pt x="4886" y="0"/>
                    <a:pt x="4486" y="416"/>
                    <a:pt x="4486" y="927"/>
                  </a:cubicBezTo>
                  <a:lnTo>
                    <a:pt x="4486" y="1231"/>
                  </a:lnTo>
                  <a:lnTo>
                    <a:pt x="559" y="1231"/>
                  </a:lnTo>
                  <a:cubicBezTo>
                    <a:pt x="255" y="1231"/>
                    <a:pt x="1" y="1474"/>
                    <a:pt x="1" y="1793"/>
                  </a:cubicBezTo>
                  <a:lnTo>
                    <a:pt x="1" y="11461"/>
                  </a:lnTo>
                  <a:cubicBezTo>
                    <a:pt x="1" y="11780"/>
                    <a:pt x="255" y="12038"/>
                    <a:pt x="559" y="12038"/>
                  </a:cubicBezTo>
                  <a:lnTo>
                    <a:pt x="13446" y="12038"/>
                  </a:lnTo>
                  <a:cubicBezTo>
                    <a:pt x="13754" y="12038"/>
                    <a:pt x="14008" y="11780"/>
                    <a:pt x="14008" y="11461"/>
                  </a:cubicBezTo>
                  <a:lnTo>
                    <a:pt x="14008" y="1793"/>
                  </a:lnTo>
                  <a:cubicBezTo>
                    <a:pt x="14008" y="1474"/>
                    <a:pt x="13754" y="1231"/>
                    <a:pt x="13446" y="1231"/>
                  </a:cubicBezTo>
                  <a:close/>
                  <a:moveTo>
                    <a:pt x="7002" y="335"/>
                  </a:moveTo>
                  <a:cubicBezTo>
                    <a:pt x="7214" y="335"/>
                    <a:pt x="7372" y="497"/>
                    <a:pt x="7372" y="704"/>
                  </a:cubicBezTo>
                  <a:cubicBezTo>
                    <a:pt x="7372" y="912"/>
                    <a:pt x="7214" y="1074"/>
                    <a:pt x="7002" y="1074"/>
                  </a:cubicBezTo>
                  <a:cubicBezTo>
                    <a:pt x="6795" y="1074"/>
                    <a:pt x="6637" y="912"/>
                    <a:pt x="6637" y="704"/>
                  </a:cubicBezTo>
                  <a:cubicBezTo>
                    <a:pt x="6637" y="497"/>
                    <a:pt x="6795" y="335"/>
                    <a:pt x="7002" y="3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2874789" y="1316485"/>
              <a:ext cx="3483285" cy="2651390"/>
            </a:xfrm>
            <a:custGeom>
              <a:avLst/>
              <a:gdLst/>
              <a:ahLst/>
              <a:cxnLst/>
              <a:rect l="l" t="t" r="r" b="b"/>
              <a:pathLst>
                <a:path w="12662" h="9638" extrusionOk="0">
                  <a:moveTo>
                    <a:pt x="578" y="0"/>
                  </a:moveTo>
                  <a:cubicBezTo>
                    <a:pt x="255" y="0"/>
                    <a:pt x="1" y="258"/>
                    <a:pt x="1" y="577"/>
                  </a:cubicBezTo>
                  <a:lnTo>
                    <a:pt x="1" y="9075"/>
                  </a:lnTo>
                  <a:cubicBezTo>
                    <a:pt x="1" y="9379"/>
                    <a:pt x="255" y="9637"/>
                    <a:pt x="578" y="9637"/>
                  </a:cubicBezTo>
                  <a:lnTo>
                    <a:pt x="12084" y="9637"/>
                  </a:lnTo>
                  <a:cubicBezTo>
                    <a:pt x="12408" y="9637"/>
                    <a:pt x="12661" y="9379"/>
                    <a:pt x="12661" y="9075"/>
                  </a:cubicBezTo>
                  <a:lnTo>
                    <a:pt x="12661" y="577"/>
                  </a:lnTo>
                  <a:cubicBezTo>
                    <a:pt x="12661" y="258"/>
                    <a:pt x="12408" y="0"/>
                    <a:pt x="12084"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121551" y="1656228"/>
              <a:ext cx="2994161" cy="4402"/>
            </a:xfrm>
            <a:custGeom>
              <a:avLst/>
              <a:gdLst/>
              <a:ahLst/>
              <a:cxnLst/>
              <a:rect l="l" t="t" r="r" b="b"/>
              <a:pathLst>
                <a:path w="10884" h="16" extrusionOk="0">
                  <a:moveTo>
                    <a:pt x="0" y="0"/>
                  </a:moveTo>
                  <a:lnTo>
                    <a:pt x="0" y="16"/>
                  </a:lnTo>
                  <a:lnTo>
                    <a:pt x="96" y="16"/>
                  </a:lnTo>
                  <a:lnTo>
                    <a:pt x="81" y="0"/>
                  </a:lnTo>
                  <a:close/>
                  <a:moveTo>
                    <a:pt x="193" y="0"/>
                  </a:moveTo>
                  <a:lnTo>
                    <a:pt x="193" y="16"/>
                  </a:lnTo>
                  <a:lnTo>
                    <a:pt x="289" y="16"/>
                  </a:lnTo>
                  <a:lnTo>
                    <a:pt x="273" y="0"/>
                  </a:lnTo>
                  <a:close/>
                  <a:moveTo>
                    <a:pt x="385" y="0"/>
                  </a:moveTo>
                  <a:lnTo>
                    <a:pt x="385" y="16"/>
                  </a:lnTo>
                  <a:lnTo>
                    <a:pt x="481" y="16"/>
                  </a:lnTo>
                  <a:lnTo>
                    <a:pt x="466" y="0"/>
                  </a:lnTo>
                  <a:close/>
                  <a:moveTo>
                    <a:pt x="577" y="0"/>
                  </a:moveTo>
                  <a:lnTo>
                    <a:pt x="577" y="16"/>
                  </a:lnTo>
                  <a:lnTo>
                    <a:pt x="674" y="16"/>
                  </a:lnTo>
                  <a:lnTo>
                    <a:pt x="658" y="0"/>
                  </a:lnTo>
                  <a:close/>
                  <a:moveTo>
                    <a:pt x="770" y="0"/>
                  </a:moveTo>
                  <a:lnTo>
                    <a:pt x="770" y="16"/>
                  </a:lnTo>
                  <a:lnTo>
                    <a:pt x="866" y="16"/>
                  </a:lnTo>
                  <a:lnTo>
                    <a:pt x="850" y="0"/>
                  </a:lnTo>
                  <a:close/>
                  <a:moveTo>
                    <a:pt x="962" y="0"/>
                  </a:moveTo>
                  <a:lnTo>
                    <a:pt x="962" y="16"/>
                  </a:lnTo>
                  <a:lnTo>
                    <a:pt x="1058" y="16"/>
                  </a:lnTo>
                  <a:lnTo>
                    <a:pt x="1058" y="0"/>
                  </a:lnTo>
                  <a:close/>
                  <a:moveTo>
                    <a:pt x="1154" y="0"/>
                  </a:moveTo>
                  <a:lnTo>
                    <a:pt x="1154" y="16"/>
                  </a:lnTo>
                  <a:lnTo>
                    <a:pt x="1251" y="16"/>
                  </a:lnTo>
                  <a:lnTo>
                    <a:pt x="1251" y="0"/>
                  </a:lnTo>
                  <a:close/>
                  <a:moveTo>
                    <a:pt x="1347" y="0"/>
                  </a:moveTo>
                  <a:lnTo>
                    <a:pt x="1347" y="16"/>
                  </a:lnTo>
                  <a:lnTo>
                    <a:pt x="1443" y="16"/>
                  </a:lnTo>
                  <a:lnTo>
                    <a:pt x="1443" y="0"/>
                  </a:lnTo>
                  <a:close/>
                  <a:moveTo>
                    <a:pt x="1539" y="0"/>
                  </a:moveTo>
                  <a:lnTo>
                    <a:pt x="1539" y="16"/>
                  </a:lnTo>
                  <a:lnTo>
                    <a:pt x="1635" y="16"/>
                  </a:lnTo>
                  <a:lnTo>
                    <a:pt x="1635" y="0"/>
                  </a:lnTo>
                  <a:close/>
                  <a:moveTo>
                    <a:pt x="1731" y="0"/>
                  </a:moveTo>
                  <a:lnTo>
                    <a:pt x="1731" y="16"/>
                  </a:lnTo>
                  <a:lnTo>
                    <a:pt x="1828" y="16"/>
                  </a:lnTo>
                  <a:lnTo>
                    <a:pt x="1828" y="0"/>
                  </a:lnTo>
                  <a:close/>
                  <a:moveTo>
                    <a:pt x="1924" y="0"/>
                  </a:moveTo>
                  <a:lnTo>
                    <a:pt x="1924" y="16"/>
                  </a:lnTo>
                  <a:lnTo>
                    <a:pt x="2020" y="16"/>
                  </a:lnTo>
                  <a:lnTo>
                    <a:pt x="2020" y="0"/>
                  </a:lnTo>
                  <a:close/>
                  <a:moveTo>
                    <a:pt x="2116" y="0"/>
                  </a:moveTo>
                  <a:lnTo>
                    <a:pt x="2116" y="16"/>
                  </a:lnTo>
                  <a:lnTo>
                    <a:pt x="2212" y="16"/>
                  </a:lnTo>
                  <a:lnTo>
                    <a:pt x="2212" y="0"/>
                  </a:lnTo>
                  <a:close/>
                  <a:moveTo>
                    <a:pt x="2309" y="0"/>
                  </a:moveTo>
                  <a:lnTo>
                    <a:pt x="2309" y="16"/>
                  </a:lnTo>
                  <a:lnTo>
                    <a:pt x="2405" y="16"/>
                  </a:lnTo>
                  <a:lnTo>
                    <a:pt x="2405" y="0"/>
                  </a:lnTo>
                  <a:close/>
                  <a:moveTo>
                    <a:pt x="2516" y="0"/>
                  </a:moveTo>
                  <a:lnTo>
                    <a:pt x="2501" y="16"/>
                  </a:lnTo>
                  <a:lnTo>
                    <a:pt x="2597" y="16"/>
                  </a:lnTo>
                  <a:lnTo>
                    <a:pt x="2597" y="0"/>
                  </a:lnTo>
                  <a:close/>
                  <a:moveTo>
                    <a:pt x="2709" y="0"/>
                  </a:moveTo>
                  <a:lnTo>
                    <a:pt x="2693" y="16"/>
                  </a:lnTo>
                  <a:lnTo>
                    <a:pt x="2789" y="16"/>
                  </a:lnTo>
                  <a:lnTo>
                    <a:pt x="2789" y="0"/>
                  </a:lnTo>
                  <a:close/>
                  <a:moveTo>
                    <a:pt x="2901" y="0"/>
                  </a:moveTo>
                  <a:lnTo>
                    <a:pt x="2886" y="16"/>
                  </a:lnTo>
                  <a:lnTo>
                    <a:pt x="2982" y="16"/>
                  </a:lnTo>
                  <a:lnTo>
                    <a:pt x="2982" y="0"/>
                  </a:lnTo>
                  <a:close/>
                  <a:moveTo>
                    <a:pt x="3093" y="0"/>
                  </a:moveTo>
                  <a:lnTo>
                    <a:pt x="3078" y="16"/>
                  </a:lnTo>
                  <a:lnTo>
                    <a:pt x="3174" y="16"/>
                  </a:lnTo>
                  <a:lnTo>
                    <a:pt x="3174" y="0"/>
                  </a:lnTo>
                  <a:close/>
                  <a:moveTo>
                    <a:pt x="3286" y="0"/>
                  </a:moveTo>
                  <a:lnTo>
                    <a:pt x="3270" y="16"/>
                  </a:lnTo>
                  <a:lnTo>
                    <a:pt x="3366" y="16"/>
                  </a:lnTo>
                  <a:lnTo>
                    <a:pt x="3366" y="0"/>
                  </a:lnTo>
                  <a:close/>
                  <a:moveTo>
                    <a:pt x="3478" y="0"/>
                  </a:moveTo>
                  <a:lnTo>
                    <a:pt x="3463" y="16"/>
                  </a:lnTo>
                  <a:lnTo>
                    <a:pt x="3559" y="16"/>
                  </a:lnTo>
                  <a:lnTo>
                    <a:pt x="3559" y="0"/>
                  </a:lnTo>
                  <a:close/>
                  <a:moveTo>
                    <a:pt x="3670" y="0"/>
                  </a:moveTo>
                  <a:lnTo>
                    <a:pt x="3655" y="16"/>
                  </a:lnTo>
                  <a:lnTo>
                    <a:pt x="3767" y="16"/>
                  </a:lnTo>
                  <a:lnTo>
                    <a:pt x="3751" y="0"/>
                  </a:lnTo>
                  <a:close/>
                  <a:moveTo>
                    <a:pt x="3863" y="0"/>
                  </a:moveTo>
                  <a:lnTo>
                    <a:pt x="3847" y="16"/>
                  </a:lnTo>
                  <a:lnTo>
                    <a:pt x="3959" y="16"/>
                  </a:lnTo>
                  <a:lnTo>
                    <a:pt x="3943" y="0"/>
                  </a:lnTo>
                  <a:close/>
                  <a:moveTo>
                    <a:pt x="4055" y="0"/>
                  </a:moveTo>
                  <a:lnTo>
                    <a:pt x="4040" y="16"/>
                  </a:lnTo>
                  <a:lnTo>
                    <a:pt x="4151" y="16"/>
                  </a:lnTo>
                  <a:lnTo>
                    <a:pt x="4136" y="0"/>
                  </a:lnTo>
                  <a:close/>
                  <a:moveTo>
                    <a:pt x="4247" y="0"/>
                  </a:moveTo>
                  <a:lnTo>
                    <a:pt x="4232" y="16"/>
                  </a:lnTo>
                  <a:lnTo>
                    <a:pt x="4344" y="16"/>
                  </a:lnTo>
                  <a:lnTo>
                    <a:pt x="4328" y="0"/>
                  </a:lnTo>
                  <a:close/>
                  <a:moveTo>
                    <a:pt x="4440" y="0"/>
                  </a:moveTo>
                  <a:lnTo>
                    <a:pt x="4424" y="16"/>
                  </a:lnTo>
                  <a:lnTo>
                    <a:pt x="4536" y="16"/>
                  </a:lnTo>
                  <a:lnTo>
                    <a:pt x="4521" y="0"/>
                  </a:lnTo>
                  <a:close/>
                  <a:moveTo>
                    <a:pt x="4632" y="0"/>
                  </a:moveTo>
                  <a:lnTo>
                    <a:pt x="4617" y="16"/>
                  </a:lnTo>
                  <a:lnTo>
                    <a:pt x="4728" y="16"/>
                  </a:lnTo>
                  <a:lnTo>
                    <a:pt x="4713" y="0"/>
                  </a:lnTo>
                  <a:close/>
                  <a:moveTo>
                    <a:pt x="4824" y="0"/>
                  </a:moveTo>
                  <a:lnTo>
                    <a:pt x="4809" y="16"/>
                  </a:lnTo>
                  <a:lnTo>
                    <a:pt x="4921" y="16"/>
                  </a:lnTo>
                  <a:lnTo>
                    <a:pt x="4905" y="0"/>
                  </a:lnTo>
                  <a:close/>
                  <a:moveTo>
                    <a:pt x="5017" y="0"/>
                  </a:moveTo>
                  <a:lnTo>
                    <a:pt x="5001" y="16"/>
                  </a:lnTo>
                  <a:lnTo>
                    <a:pt x="5113" y="16"/>
                  </a:lnTo>
                  <a:lnTo>
                    <a:pt x="5098" y="0"/>
                  </a:lnTo>
                  <a:close/>
                  <a:moveTo>
                    <a:pt x="5209" y="0"/>
                  </a:moveTo>
                  <a:lnTo>
                    <a:pt x="5209" y="16"/>
                  </a:lnTo>
                  <a:lnTo>
                    <a:pt x="5305" y="16"/>
                  </a:lnTo>
                  <a:lnTo>
                    <a:pt x="5290" y="0"/>
                  </a:lnTo>
                  <a:close/>
                  <a:moveTo>
                    <a:pt x="5401" y="0"/>
                  </a:moveTo>
                  <a:lnTo>
                    <a:pt x="5401" y="16"/>
                  </a:lnTo>
                  <a:lnTo>
                    <a:pt x="5498" y="16"/>
                  </a:lnTo>
                  <a:lnTo>
                    <a:pt x="5482" y="0"/>
                  </a:lnTo>
                  <a:close/>
                  <a:moveTo>
                    <a:pt x="5594" y="0"/>
                  </a:moveTo>
                  <a:lnTo>
                    <a:pt x="5594" y="16"/>
                  </a:lnTo>
                  <a:lnTo>
                    <a:pt x="5690" y="16"/>
                  </a:lnTo>
                  <a:lnTo>
                    <a:pt x="5675" y="0"/>
                  </a:lnTo>
                  <a:close/>
                  <a:moveTo>
                    <a:pt x="5786" y="0"/>
                  </a:moveTo>
                  <a:lnTo>
                    <a:pt x="5786" y="16"/>
                  </a:lnTo>
                  <a:lnTo>
                    <a:pt x="5882" y="16"/>
                  </a:lnTo>
                  <a:lnTo>
                    <a:pt x="5867" y="0"/>
                  </a:lnTo>
                  <a:close/>
                  <a:moveTo>
                    <a:pt x="5979" y="0"/>
                  </a:moveTo>
                  <a:lnTo>
                    <a:pt x="5979" y="16"/>
                  </a:lnTo>
                  <a:lnTo>
                    <a:pt x="6075" y="16"/>
                  </a:lnTo>
                  <a:lnTo>
                    <a:pt x="6059" y="0"/>
                  </a:lnTo>
                  <a:close/>
                  <a:moveTo>
                    <a:pt x="6171" y="0"/>
                  </a:moveTo>
                  <a:lnTo>
                    <a:pt x="6171" y="16"/>
                  </a:lnTo>
                  <a:lnTo>
                    <a:pt x="6267" y="16"/>
                  </a:lnTo>
                  <a:lnTo>
                    <a:pt x="6252" y="0"/>
                  </a:lnTo>
                  <a:close/>
                  <a:moveTo>
                    <a:pt x="6363" y="0"/>
                  </a:moveTo>
                  <a:lnTo>
                    <a:pt x="6363" y="16"/>
                  </a:lnTo>
                  <a:lnTo>
                    <a:pt x="6459" y="16"/>
                  </a:lnTo>
                  <a:lnTo>
                    <a:pt x="6459" y="0"/>
                  </a:lnTo>
                  <a:close/>
                  <a:moveTo>
                    <a:pt x="6556" y="0"/>
                  </a:moveTo>
                  <a:lnTo>
                    <a:pt x="6556" y="16"/>
                  </a:lnTo>
                  <a:lnTo>
                    <a:pt x="6652" y="16"/>
                  </a:lnTo>
                  <a:lnTo>
                    <a:pt x="6652" y="0"/>
                  </a:lnTo>
                  <a:close/>
                  <a:moveTo>
                    <a:pt x="6748" y="0"/>
                  </a:moveTo>
                  <a:lnTo>
                    <a:pt x="6748" y="16"/>
                  </a:lnTo>
                  <a:lnTo>
                    <a:pt x="6844" y="16"/>
                  </a:lnTo>
                  <a:lnTo>
                    <a:pt x="6844" y="0"/>
                  </a:lnTo>
                  <a:close/>
                  <a:moveTo>
                    <a:pt x="6940" y="0"/>
                  </a:moveTo>
                  <a:lnTo>
                    <a:pt x="6940" y="16"/>
                  </a:lnTo>
                  <a:lnTo>
                    <a:pt x="7036" y="16"/>
                  </a:lnTo>
                  <a:lnTo>
                    <a:pt x="7036" y="0"/>
                  </a:lnTo>
                  <a:close/>
                  <a:moveTo>
                    <a:pt x="7133" y="0"/>
                  </a:moveTo>
                  <a:lnTo>
                    <a:pt x="7133" y="16"/>
                  </a:lnTo>
                  <a:lnTo>
                    <a:pt x="7229" y="16"/>
                  </a:lnTo>
                  <a:lnTo>
                    <a:pt x="7229" y="0"/>
                  </a:lnTo>
                  <a:close/>
                  <a:moveTo>
                    <a:pt x="7325" y="0"/>
                  </a:moveTo>
                  <a:lnTo>
                    <a:pt x="7325" y="16"/>
                  </a:lnTo>
                  <a:lnTo>
                    <a:pt x="7421" y="16"/>
                  </a:lnTo>
                  <a:lnTo>
                    <a:pt x="7421" y="0"/>
                  </a:lnTo>
                  <a:close/>
                  <a:moveTo>
                    <a:pt x="7517" y="0"/>
                  </a:moveTo>
                  <a:lnTo>
                    <a:pt x="7517" y="16"/>
                  </a:lnTo>
                  <a:lnTo>
                    <a:pt x="7614" y="16"/>
                  </a:lnTo>
                  <a:lnTo>
                    <a:pt x="7614" y="0"/>
                  </a:lnTo>
                  <a:close/>
                  <a:moveTo>
                    <a:pt x="7710" y="0"/>
                  </a:moveTo>
                  <a:lnTo>
                    <a:pt x="7710" y="16"/>
                  </a:lnTo>
                  <a:lnTo>
                    <a:pt x="7806" y="16"/>
                  </a:lnTo>
                  <a:lnTo>
                    <a:pt x="7806" y="0"/>
                  </a:lnTo>
                  <a:close/>
                  <a:moveTo>
                    <a:pt x="7917" y="0"/>
                  </a:moveTo>
                  <a:lnTo>
                    <a:pt x="7902" y="16"/>
                  </a:lnTo>
                  <a:lnTo>
                    <a:pt x="7998" y="16"/>
                  </a:lnTo>
                  <a:lnTo>
                    <a:pt x="7998" y="0"/>
                  </a:lnTo>
                  <a:close/>
                  <a:moveTo>
                    <a:pt x="8110" y="0"/>
                  </a:moveTo>
                  <a:lnTo>
                    <a:pt x="8094" y="16"/>
                  </a:lnTo>
                  <a:lnTo>
                    <a:pt x="8191" y="16"/>
                  </a:lnTo>
                  <a:lnTo>
                    <a:pt x="8191" y="0"/>
                  </a:lnTo>
                  <a:close/>
                  <a:moveTo>
                    <a:pt x="8302" y="0"/>
                  </a:moveTo>
                  <a:lnTo>
                    <a:pt x="8287" y="16"/>
                  </a:lnTo>
                  <a:lnTo>
                    <a:pt x="8383" y="16"/>
                  </a:lnTo>
                  <a:lnTo>
                    <a:pt x="8383" y="0"/>
                  </a:lnTo>
                  <a:close/>
                  <a:moveTo>
                    <a:pt x="8494" y="0"/>
                  </a:moveTo>
                  <a:lnTo>
                    <a:pt x="8479" y="16"/>
                  </a:lnTo>
                  <a:lnTo>
                    <a:pt x="8575" y="16"/>
                  </a:lnTo>
                  <a:lnTo>
                    <a:pt x="8575" y="0"/>
                  </a:lnTo>
                  <a:close/>
                  <a:moveTo>
                    <a:pt x="8687" y="0"/>
                  </a:moveTo>
                  <a:lnTo>
                    <a:pt x="8671" y="16"/>
                  </a:lnTo>
                  <a:lnTo>
                    <a:pt x="8768" y="16"/>
                  </a:lnTo>
                  <a:lnTo>
                    <a:pt x="8768" y="0"/>
                  </a:lnTo>
                  <a:close/>
                  <a:moveTo>
                    <a:pt x="8879" y="0"/>
                  </a:moveTo>
                  <a:lnTo>
                    <a:pt x="8864" y="16"/>
                  </a:lnTo>
                  <a:lnTo>
                    <a:pt x="8960" y="16"/>
                  </a:lnTo>
                  <a:lnTo>
                    <a:pt x="8960" y="0"/>
                  </a:lnTo>
                  <a:close/>
                  <a:moveTo>
                    <a:pt x="9072" y="0"/>
                  </a:moveTo>
                  <a:lnTo>
                    <a:pt x="9056" y="16"/>
                  </a:lnTo>
                  <a:lnTo>
                    <a:pt x="9168" y="16"/>
                  </a:lnTo>
                  <a:lnTo>
                    <a:pt x="9152" y="0"/>
                  </a:lnTo>
                  <a:close/>
                  <a:moveTo>
                    <a:pt x="9264" y="0"/>
                  </a:moveTo>
                  <a:lnTo>
                    <a:pt x="9248" y="16"/>
                  </a:lnTo>
                  <a:lnTo>
                    <a:pt x="9360" y="16"/>
                  </a:lnTo>
                  <a:lnTo>
                    <a:pt x="9345" y="0"/>
                  </a:lnTo>
                  <a:close/>
                  <a:moveTo>
                    <a:pt x="9456" y="0"/>
                  </a:moveTo>
                  <a:lnTo>
                    <a:pt x="9441" y="16"/>
                  </a:lnTo>
                  <a:lnTo>
                    <a:pt x="9552" y="16"/>
                  </a:lnTo>
                  <a:lnTo>
                    <a:pt x="9537" y="0"/>
                  </a:lnTo>
                  <a:close/>
                  <a:moveTo>
                    <a:pt x="9649" y="0"/>
                  </a:moveTo>
                  <a:lnTo>
                    <a:pt x="9633" y="16"/>
                  </a:lnTo>
                  <a:lnTo>
                    <a:pt x="9745" y="16"/>
                  </a:lnTo>
                  <a:lnTo>
                    <a:pt x="9729" y="0"/>
                  </a:lnTo>
                  <a:close/>
                  <a:moveTo>
                    <a:pt x="9841" y="0"/>
                  </a:moveTo>
                  <a:lnTo>
                    <a:pt x="9826" y="16"/>
                  </a:lnTo>
                  <a:lnTo>
                    <a:pt x="9937" y="16"/>
                  </a:lnTo>
                  <a:lnTo>
                    <a:pt x="9922" y="0"/>
                  </a:lnTo>
                  <a:close/>
                  <a:moveTo>
                    <a:pt x="10033" y="0"/>
                  </a:moveTo>
                  <a:lnTo>
                    <a:pt x="10018" y="16"/>
                  </a:lnTo>
                  <a:lnTo>
                    <a:pt x="10129" y="16"/>
                  </a:lnTo>
                  <a:lnTo>
                    <a:pt x="10114" y="0"/>
                  </a:lnTo>
                  <a:close/>
                  <a:moveTo>
                    <a:pt x="10226" y="0"/>
                  </a:moveTo>
                  <a:lnTo>
                    <a:pt x="10210" y="16"/>
                  </a:lnTo>
                  <a:lnTo>
                    <a:pt x="10322" y="16"/>
                  </a:lnTo>
                  <a:lnTo>
                    <a:pt x="10306" y="0"/>
                  </a:lnTo>
                  <a:close/>
                  <a:moveTo>
                    <a:pt x="10418" y="0"/>
                  </a:moveTo>
                  <a:lnTo>
                    <a:pt x="10403" y="16"/>
                  </a:lnTo>
                  <a:lnTo>
                    <a:pt x="10514" y="16"/>
                  </a:lnTo>
                  <a:lnTo>
                    <a:pt x="10499" y="0"/>
                  </a:lnTo>
                  <a:close/>
                  <a:moveTo>
                    <a:pt x="10610" y="0"/>
                  </a:moveTo>
                  <a:lnTo>
                    <a:pt x="10595" y="16"/>
                  </a:lnTo>
                  <a:lnTo>
                    <a:pt x="10706" y="16"/>
                  </a:lnTo>
                  <a:lnTo>
                    <a:pt x="10691" y="0"/>
                  </a:lnTo>
                  <a:close/>
                  <a:moveTo>
                    <a:pt x="10803" y="0"/>
                  </a:moveTo>
                  <a:lnTo>
                    <a:pt x="10803" y="16"/>
                  </a:lnTo>
                  <a:lnTo>
                    <a:pt x="10883" y="16"/>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121551" y="2009726"/>
              <a:ext cx="2994161" cy="4402"/>
            </a:xfrm>
            <a:custGeom>
              <a:avLst/>
              <a:gdLst/>
              <a:ahLst/>
              <a:cxnLst/>
              <a:rect l="l" t="t" r="r" b="b"/>
              <a:pathLst>
                <a:path w="10884" h="16" extrusionOk="0">
                  <a:moveTo>
                    <a:pt x="0" y="0"/>
                  </a:moveTo>
                  <a:lnTo>
                    <a:pt x="0" y="16"/>
                  </a:lnTo>
                  <a:lnTo>
                    <a:pt x="81" y="16"/>
                  </a:lnTo>
                  <a:lnTo>
                    <a:pt x="96" y="0"/>
                  </a:lnTo>
                  <a:close/>
                  <a:moveTo>
                    <a:pt x="193" y="0"/>
                  </a:moveTo>
                  <a:lnTo>
                    <a:pt x="193" y="16"/>
                  </a:lnTo>
                  <a:lnTo>
                    <a:pt x="273" y="16"/>
                  </a:lnTo>
                  <a:lnTo>
                    <a:pt x="289" y="0"/>
                  </a:lnTo>
                  <a:close/>
                  <a:moveTo>
                    <a:pt x="385" y="0"/>
                  </a:moveTo>
                  <a:lnTo>
                    <a:pt x="385" y="16"/>
                  </a:lnTo>
                  <a:lnTo>
                    <a:pt x="466" y="16"/>
                  </a:lnTo>
                  <a:lnTo>
                    <a:pt x="481" y="0"/>
                  </a:lnTo>
                  <a:close/>
                  <a:moveTo>
                    <a:pt x="577" y="0"/>
                  </a:moveTo>
                  <a:lnTo>
                    <a:pt x="577" y="16"/>
                  </a:lnTo>
                  <a:lnTo>
                    <a:pt x="658" y="16"/>
                  </a:lnTo>
                  <a:lnTo>
                    <a:pt x="674" y="0"/>
                  </a:lnTo>
                  <a:close/>
                  <a:moveTo>
                    <a:pt x="770" y="0"/>
                  </a:moveTo>
                  <a:lnTo>
                    <a:pt x="770" y="16"/>
                  </a:lnTo>
                  <a:lnTo>
                    <a:pt x="850" y="16"/>
                  </a:lnTo>
                  <a:lnTo>
                    <a:pt x="866" y="0"/>
                  </a:lnTo>
                  <a:close/>
                  <a:moveTo>
                    <a:pt x="962" y="0"/>
                  </a:moveTo>
                  <a:lnTo>
                    <a:pt x="962" y="16"/>
                  </a:lnTo>
                  <a:lnTo>
                    <a:pt x="1058" y="16"/>
                  </a:lnTo>
                  <a:lnTo>
                    <a:pt x="1058" y="0"/>
                  </a:lnTo>
                  <a:close/>
                  <a:moveTo>
                    <a:pt x="1154" y="0"/>
                  </a:moveTo>
                  <a:lnTo>
                    <a:pt x="1154" y="16"/>
                  </a:lnTo>
                  <a:lnTo>
                    <a:pt x="1251" y="16"/>
                  </a:lnTo>
                  <a:lnTo>
                    <a:pt x="1251" y="0"/>
                  </a:lnTo>
                  <a:close/>
                  <a:moveTo>
                    <a:pt x="1347" y="0"/>
                  </a:moveTo>
                  <a:lnTo>
                    <a:pt x="1347" y="16"/>
                  </a:lnTo>
                  <a:lnTo>
                    <a:pt x="1443" y="16"/>
                  </a:lnTo>
                  <a:lnTo>
                    <a:pt x="1443" y="0"/>
                  </a:lnTo>
                  <a:close/>
                  <a:moveTo>
                    <a:pt x="1539" y="0"/>
                  </a:moveTo>
                  <a:lnTo>
                    <a:pt x="1539" y="16"/>
                  </a:lnTo>
                  <a:lnTo>
                    <a:pt x="1635" y="16"/>
                  </a:lnTo>
                  <a:lnTo>
                    <a:pt x="1635" y="0"/>
                  </a:lnTo>
                  <a:close/>
                  <a:moveTo>
                    <a:pt x="1731" y="0"/>
                  </a:moveTo>
                  <a:lnTo>
                    <a:pt x="1731" y="16"/>
                  </a:lnTo>
                  <a:lnTo>
                    <a:pt x="1828" y="16"/>
                  </a:lnTo>
                  <a:lnTo>
                    <a:pt x="1828" y="0"/>
                  </a:lnTo>
                  <a:close/>
                  <a:moveTo>
                    <a:pt x="1924" y="0"/>
                  </a:moveTo>
                  <a:lnTo>
                    <a:pt x="1924" y="16"/>
                  </a:lnTo>
                  <a:lnTo>
                    <a:pt x="2020" y="16"/>
                  </a:lnTo>
                  <a:lnTo>
                    <a:pt x="2020" y="0"/>
                  </a:lnTo>
                  <a:close/>
                  <a:moveTo>
                    <a:pt x="2116" y="0"/>
                  </a:moveTo>
                  <a:lnTo>
                    <a:pt x="2116" y="16"/>
                  </a:lnTo>
                  <a:lnTo>
                    <a:pt x="2212" y="16"/>
                  </a:lnTo>
                  <a:lnTo>
                    <a:pt x="2212" y="0"/>
                  </a:lnTo>
                  <a:close/>
                  <a:moveTo>
                    <a:pt x="2309" y="0"/>
                  </a:moveTo>
                  <a:lnTo>
                    <a:pt x="2309" y="16"/>
                  </a:lnTo>
                  <a:lnTo>
                    <a:pt x="2405" y="16"/>
                  </a:lnTo>
                  <a:lnTo>
                    <a:pt x="2405" y="0"/>
                  </a:lnTo>
                  <a:close/>
                  <a:moveTo>
                    <a:pt x="2501" y="0"/>
                  </a:moveTo>
                  <a:lnTo>
                    <a:pt x="2516" y="16"/>
                  </a:lnTo>
                  <a:lnTo>
                    <a:pt x="2597" y="16"/>
                  </a:lnTo>
                  <a:lnTo>
                    <a:pt x="2597" y="0"/>
                  </a:lnTo>
                  <a:close/>
                  <a:moveTo>
                    <a:pt x="2693" y="0"/>
                  </a:moveTo>
                  <a:lnTo>
                    <a:pt x="2709" y="16"/>
                  </a:lnTo>
                  <a:lnTo>
                    <a:pt x="2789" y="16"/>
                  </a:lnTo>
                  <a:lnTo>
                    <a:pt x="2789" y="0"/>
                  </a:lnTo>
                  <a:close/>
                  <a:moveTo>
                    <a:pt x="2886" y="0"/>
                  </a:moveTo>
                  <a:lnTo>
                    <a:pt x="2901" y="16"/>
                  </a:lnTo>
                  <a:lnTo>
                    <a:pt x="2982" y="16"/>
                  </a:lnTo>
                  <a:lnTo>
                    <a:pt x="2982" y="0"/>
                  </a:lnTo>
                  <a:close/>
                  <a:moveTo>
                    <a:pt x="3078" y="0"/>
                  </a:moveTo>
                  <a:lnTo>
                    <a:pt x="3093" y="16"/>
                  </a:lnTo>
                  <a:lnTo>
                    <a:pt x="3174" y="16"/>
                  </a:lnTo>
                  <a:lnTo>
                    <a:pt x="3174" y="0"/>
                  </a:lnTo>
                  <a:close/>
                  <a:moveTo>
                    <a:pt x="3270" y="0"/>
                  </a:moveTo>
                  <a:lnTo>
                    <a:pt x="3286" y="16"/>
                  </a:lnTo>
                  <a:lnTo>
                    <a:pt x="3366" y="16"/>
                  </a:lnTo>
                  <a:lnTo>
                    <a:pt x="3366" y="0"/>
                  </a:lnTo>
                  <a:close/>
                  <a:moveTo>
                    <a:pt x="3463" y="0"/>
                  </a:moveTo>
                  <a:lnTo>
                    <a:pt x="3478" y="16"/>
                  </a:lnTo>
                  <a:lnTo>
                    <a:pt x="3559" y="16"/>
                  </a:lnTo>
                  <a:lnTo>
                    <a:pt x="3559" y="0"/>
                  </a:lnTo>
                  <a:close/>
                  <a:moveTo>
                    <a:pt x="3655" y="0"/>
                  </a:moveTo>
                  <a:lnTo>
                    <a:pt x="3670" y="16"/>
                  </a:lnTo>
                  <a:lnTo>
                    <a:pt x="3751" y="16"/>
                  </a:lnTo>
                  <a:lnTo>
                    <a:pt x="3767" y="0"/>
                  </a:lnTo>
                  <a:close/>
                  <a:moveTo>
                    <a:pt x="3847" y="0"/>
                  </a:moveTo>
                  <a:lnTo>
                    <a:pt x="3863" y="16"/>
                  </a:lnTo>
                  <a:lnTo>
                    <a:pt x="3943" y="16"/>
                  </a:lnTo>
                  <a:lnTo>
                    <a:pt x="3959" y="0"/>
                  </a:lnTo>
                  <a:close/>
                  <a:moveTo>
                    <a:pt x="4040" y="0"/>
                  </a:moveTo>
                  <a:lnTo>
                    <a:pt x="4055" y="16"/>
                  </a:lnTo>
                  <a:lnTo>
                    <a:pt x="4136" y="16"/>
                  </a:lnTo>
                  <a:lnTo>
                    <a:pt x="4151" y="0"/>
                  </a:lnTo>
                  <a:close/>
                  <a:moveTo>
                    <a:pt x="4232" y="0"/>
                  </a:moveTo>
                  <a:lnTo>
                    <a:pt x="4247" y="16"/>
                  </a:lnTo>
                  <a:lnTo>
                    <a:pt x="4328" y="16"/>
                  </a:lnTo>
                  <a:lnTo>
                    <a:pt x="4344" y="0"/>
                  </a:lnTo>
                  <a:close/>
                  <a:moveTo>
                    <a:pt x="4424" y="0"/>
                  </a:moveTo>
                  <a:lnTo>
                    <a:pt x="4440" y="16"/>
                  </a:lnTo>
                  <a:lnTo>
                    <a:pt x="4521" y="16"/>
                  </a:lnTo>
                  <a:lnTo>
                    <a:pt x="4536" y="0"/>
                  </a:lnTo>
                  <a:close/>
                  <a:moveTo>
                    <a:pt x="4617" y="0"/>
                  </a:moveTo>
                  <a:lnTo>
                    <a:pt x="4632" y="16"/>
                  </a:lnTo>
                  <a:lnTo>
                    <a:pt x="4713" y="16"/>
                  </a:lnTo>
                  <a:lnTo>
                    <a:pt x="4728" y="0"/>
                  </a:lnTo>
                  <a:close/>
                  <a:moveTo>
                    <a:pt x="4809" y="0"/>
                  </a:moveTo>
                  <a:lnTo>
                    <a:pt x="4824" y="16"/>
                  </a:lnTo>
                  <a:lnTo>
                    <a:pt x="4905" y="16"/>
                  </a:lnTo>
                  <a:lnTo>
                    <a:pt x="4921" y="0"/>
                  </a:lnTo>
                  <a:close/>
                  <a:moveTo>
                    <a:pt x="5001" y="0"/>
                  </a:moveTo>
                  <a:lnTo>
                    <a:pt x="5017" y="16"/>
                  </a:lnTo>
                  <a:lnTo>
                    <a:pt x="5098" y="16"/>
                  </a:lnTo>
                  <a:lnTo>
                    <a:pt x="5113" y="0"/>
                  </a:lnTo>
                  <a:close/>
                  <a:moveTo>
                    <a:pt x="5209" y="0"/>
                  </a:moveTo>
                  <a:lnTo>
                    <a:pt x="5209" y="16"/>
                  </a:lnTo>
                  <a:lnTo>
                    <a:pt x="5290" y="16"/>
                  </a:lnTo>
                  <a:lnTo>
                    <a:pt x="5305" y="0"/>
                  </a:lnTo>
                  <a:close/>
                  <a:moveTo>
                    <a:pt x="5401" y="0"/>
                  </a:moveTo>
                  <a:lnTo>
                    <a:pt x="5401" y="16"/>
                  </a:lnTo>
                  <a:lnTo>
                    <a:pt x="5482" y="16"/>
                  </a:lnTo>
                  <a:lnTo>
                    <a:pt x="5498" y="0"/>
                  </a:lnTo>
                  <a:close/>
                  <a:moveTo>
                    <a:pt x="5594" y="0"/>
                  </a:moveTo>
                  <a:lnTo>
                    <a:pt x="5594" y="16"/>
                  </a:lnTo>
                  <a:lnTo>
                    <a:pt x="5675" y="16"/>
                  </a:lnTo>
                  <a:lnTo>
                    <a:pt x="5690" y="0"/>
                  </a:lnTo>
                  <a:close/>
                  <a:moveTo>
                    <a:pt x="5786" y="0"/>
                  </a:moveTo>
                  <a:lnTo>
                    <a:pt x="5786" y="16"/>
                  </a:lnTo>
                  <a:lnTo>
                    <a:pt x="5867" y="16"/>
                  </a:lnTo>
                  <a:lnTo>
                    <a:pt x="5882" y="0"/>
                  </a:lnTo>
                  <a:close/>
                  <a:moveTo>
                    <a:pt x="5979" y="0"/>
                  </a:moveTo>
                  <a:lnTo>
                    <a:pt x="5979" y="16"/>
                  </a:lnTo>
                  <a:lnTo>
                    <a:pt x="6059" y="16"/>
                  </a:lnTo>
                  <a:lnTo>
                    <a:pt x="6075" y="0"/>
                  </a:lnTo>
                  <a:close/>
                  <a:moveTo>
                    <a:pt x="6171" y="0"/>
                  </a:moveTo>
                  <a:lnTo>
                    <a:pt x="6171" y="16"/>
                  </a:lnTo>
                  <a:lnTo>
                    <a:pt x="6252" y="16"/>
                  </a:lnTo>
                  <a:lnTo>
                    <a:pt x="6267" y="0"/>
                  </a:lnTo>
                  <a:close/>
                  <a:moveTo>
                    <a:pt x="6363" y="0"/>
                  </a:moveTo>
                  <a:lnTo>
                    <a:pt x="6363" y="16"/>
                  </a:lnTo>
                  <a:lnTo>
                    <a:pt x="6459" y="16"/>
                  </a:lnTo>
                  <a:lnTo>
                    <a:pt x="6459" y="0"/>
                  </a:lnTo>
                  <a:close/>
                  <a:moveTo>
                    <a:pt x="6556" y="0"/>
                  </a:moveTo>
                  <a:lnTo>
                    <a:pt x="6556" y="16"/>
                  </a:lnTo>
                  <a:lnTo>
                    <a:pt x="6652" y="16"/>
                  </a:lnTo>
                  <a:lnTo>
                    <a:pt x="6652" y="0"/>
                  </a:lnTo>
                  <a:close/>
                  <a:moveTo>
                    <a:pt x="6748" y="0"/>
                  </a:moveTo>
                  <a:lnTo>
                    <a:pt x="6748" y="16"/>
                  </a:lnTo>
                  <a:lnTo>
                    <a:pt x="6844" y="16"/>
                  </a:lnTo>
                  <a:lnTo>
                    <a:pt x="6844" y="0"/>
                  </a:lnTo>
                  <a:close/>
                  <a:moveTo>
                    <a:pt x="6940" y="0"/>
                  </a:moveTo>
                  <a:lnTo>
                    <a:pt x="6940" y="16"/>
                  </a:lnTo>
                  <a:lnTo>
                    <a:pt x="7036" y="16"/>
                  </a:lnTo>
                  <a:lnTo>
                    <a:pt x="7036" y="0"/>
                  </a:lnTo>
                  <a:close/>
                  <a:moveTo>
                    <a:pt x="7133" y="0"/>
                  </a:moveTo>
                  <a:lnTo>
                    <a:pt x="7133" y="16"/>
                  </a:lnTo>
                  <a:lnTo>
                    <a:pt x="7229" y="16"/>
                  </a:lnTo>
                  <a:lnTo>
                    <a:pt x="7229" y="0"/>
                  </a:lnTo>
                  <a:close/>
                  <a:moveTo>
                    <a:pt x="7325" y="0"/>
                  </a:moveTo>
                  <a:lnTo>
                    <a:pt x="7325" y="16"/>
                  </a:lnTo>
                  <a:lnTo>
                    <a:pt x="7421" y="16"/>
                  </a:lnTo>
                  <a:lnTo>
                    <a:pt x="7421" y="0"/>
                  </a:lnTo>
                  <a:close/>
                  <a:moveTo>
                    <a:pt x="7517" y="0"/>
                  </a:moveTo>
                  <a:lnTo>
                    <a:pt x="7517" y="16"/>
                  </a:lnTo>
                  <a:lnTo>
                    <a:pt x="7614" y="16"/>
                  </a:lnTo>
                  <a:lnTo>
                    <a:pt x="7614" y="0"/>
                  </a:lnTo>
                  <a:close/>
                  <a:moveTo>
                    <a:pt x="7710" y="0"/>
                  </a:moveTo>
                  <a:lnTo>
                    <a:pt x="7710" y="16"/>
                  </a:lnTo>
                  <a:lnTo>
                    <a:pt x="7806" y="16"/>
                  </a:lnTo>
                  <a:lnTo>
                    <a:pt x="7806" y="0"/>
                  </a:lnTo>
                  <a:close/>
                  <a:moveTo>
                    <a:pt x="7902" y="0"/>
                  </a:moveTo>
                  <a:lnTo>
                    <a:pt x="7917" y="16"/>
                  </a:lnTo>
                  <a:lnTo>
                    <a:pt x="7998" y="16"/>
                  </a:lnTo>
                  <a:lnTo>
                    <a:pt x="7998" y="0"/>
                  </a:lnTo>
                  <a:close/>
                  <a:moveTo>
                    <a:pt x="8094" y="0"/>
                  </a:moveTo>
                  <a:lnTo>
                    <a:pt x="8110" y="16"/>
                  </a:lnTo>
                  <a:lnTo>
                    <a:pt x="8191" y="16"/>
                  </a:lnTo>
                  <a:lnTo>
                    <a:pt x="8191" y="0"/>
                  </a:lnTo>
                  <a:close/>
                  <a:moveTo>
                    <a:pt x="8287" y="0"/>
                  </a:moveTo>
                  <a:lnTo>
                    <a:pt x="8302" y="16"/>
                  </a:lnTo>
                  <a:lnTo>
                    <a:pt x="8383" y="16"/>
                  </a:lnTo>
                  <a:lnTo>
                    <a:pt x="8383" y="0"/>
                  </a:lnTo>
                  <a:close/>
                  <a:moveTo>
                    <a:pt x="8479" y="0"/>
                  </a:moveTo>
                  <a:lnTo>
                    <a:pt x="8494" y="16"/>
                  </a:lnTo>
                  <a:lnTo>
                    <a:pt x="8575" y="16"/>
                  </a:lnTo>
                  <a:lnTo>
                    <a:pt x="8575" y="0"/>
                  </a:lnTo>
                  <a:close/>
                  <a:moveTo>
                    <a:pt x="8671" y="0"/>
                  </a:moveTo>
                  <a:lnTo>
                    <a:pt x="8687" y="16"/>
                  </a:lnTo>
                  <a:lnTo>
                    <a:pt x="8768" y="16"/>
                  </a:lnTo>
                  <a:lnTo>
                    <a:pt x="8768" y="0"/>
                  </a:lnTo>
                  <a:close/>
                  <a:moveTo>
                    <a:pt x="8864" y="0"/>
                  </a:moveTo>
                  <a:lnTo>
                    <a:pt x="8879" y="16"/>
                  </a:lnTo>
                  <a:lnTo>
                    <a:pt x="8960" y="16"/>
                  </a:lnTo>
                  <a:lnTo>
                    <a:pt x="8960" y="0"/>
                  </a:lnTo>
                  <a:close/>
                  <a:moveTo>
                    <a:pt x="9056" y="0"/>
                  </a:moveTo>
                  <a:lnTo>
                    <a:pt x="9072" y="16"/>
                  </a:lnTo>
                  <a:lnTo>
                    <a:pt x="9152" y="16"/>
                  </a:lnTo>
                  <a:lnTo>
                    <a:pt x="9168" y="0"/>
                  </a:lnTo>
                  <a:close/>
                  <a:moveTo>
                    <a:pt x="9248" y="0"/>
                  </a:moveTo>
                  <a:lnTo>
                    <a:pt x="9264" y="16"/>
                  </a:lnTo>
                  <a:lnTo>
                    <a:pt x="9345" y="16"/>
                  </a:lnTo>
                  <a:lnTo>
                    <a:pt x="9360" y="0"/>
                  </a:lnTo>
                  <a:close/>
                  <a:moveTo>
                    <a:pt x="9441" y="0"/>
                  </a:moveTo>
                  <a:lnTo>
                    <a:pt x="9456" y="16"/>
                  </a:lnTo>
                  <a:lnTo>
                    <a:pt x="9537" y="16"/>
                  </a:lnTo>
                  <a:lnTo>
                    <a:pt x="9552" y="0"/>
                  </a:lnTo>
                  <a:close/>
                  <a:moveTo>
                    <a:pt x="9633" y="0"/>
                  </a:moveTo>
                  <a:lnTo>
                    <a:pt x="9649" y="16"/>
                  </a:lnTo>
                  <a:lnTo>
                    <a:pt x="9729" y="16"/>
                  </a:lnTo>
                  <a:lnTo>
                    <a:pt x="9745" y="0"/>
                  </a:lnTo>
                  <a:close/>
                  <a:moveTo>
                    <a:pt x="9826" y="0"/>
                  </a:moveTo>
                  <a:lnTo>
                    <a:pt x="9841" y="16"/>
                  </a:lnTo>
                  <a:lnTo>
                    <a:pt x="9922" y="16"/>
                  </a:lnTo>
                  <a:lnTo>
                    <a:pt x="9937" y="0"/>
                  </a:lnTo>
                  <a:close/>
                  <a:moveTo>
                    <a:pt x="10018" y="0"/>
                  </a:moveTo>
                  <a:lnTo>
                    <a:pt x="10033" y="16"/>
                  </a:lnTo>
                  <a:lnTo>
                    <a:pt x="10114" y="16"/>
                  </a:lnTo>
                  <a:lnTo>
                    <a:pt x="10129" y="0"/>
                  </a:lnTo>
                  <a:close/>
                  <a:moveTo>
                    <a:pt x="10210" y="0"/>
                  </a:moveTo>
                  <a:lnTo>
                    <a:pt x="10226" y="16"/>
                  </a:lnTo>
                  <a:lnTo>
                    <a:pt x="10306" y="16"/>
                  </a:lnTo>
                  <a:lnTo>
                    <a:pt x="10322" y="0"/>
                  </a:lnTo>
                  <a:close/>
                  <a:moveTo>
                    <a:pt x="10403" y="0"/>
                  </a:moveTo>
                  <a:lnTo>
                    <a:pt x="10418" y="16"/>
                  </a:lnTo>
                  <a:lnTo>
                    <a:pt x="10499" y="16"/>
                  </a:lnTo>
                  <a:lnTo>
                    <a:pt x="10514" y="0"/>
                  </a:lnTo>
                  <a:close/>
                  <a:moveTo>
                    <a:pt x="10595" y="0"/>
                  </a:moveTo>
                  <a:lnTo>
                    <a:pt x="10610" y="16"/>
                  </a:lnTo>
                  <a:lnTo>
                    <a:pt x="10691" y="16"/>
                  </a:lnTo>
                  <a:lnTo>
                    <a:pt x="10706" y="0"/>
                  </a:lnTo>
                  <a:close/>
                  <a:moveTo>
                    <a:pt x="10803" y="0"/>
                  </a:moveTo>
                  <a:lnTo>
                    <a:pt x="10803" y="16"/>
                  </a:lnTo>
                  <a:lnTo>
                    <a:pt x="10883" y="16"/>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3121551" y="2357722"/>
              <a:ext cx="2994161" cy="4677"/>
            </a:xfrm>
            <a:custGeom>
              <a:avLst/>
              <a:gdLst/>
              <a:ahLst/>
              <a:cxnLst/>
              <a:rect l="l" t="t" r="r" b="b"/>
              <a:pathLst>
                <a:path w="10884" h="17" extrusionOk="0">
                  <a:moveTo>
                    <a:pt x="0" y="1"/>
                  </a:moveTo>
                  <a:lnTo>
                    <a:pt x="0" y="16"/>
                  </a:lnTo>
                  <a:lnTo>
                    <a:pt x="96" y="16"/>
                  </a:lnTo>
                  <a:lnTo>
                    <a:pt x="81" y="1"/>
                  </a:lnTo>
                  <a:close/>
                  <a:moveTo>
                    <a:pt x="193" y="1"/>
                  </a:moveTo>
                  <a:lnTo>
                    <a:pt x="193" y="16"/>
                  </a:lnTo>
                  <a:lnTo>
                    <a:pt x="289" y="16"/>
                  </a:lnTo>
                  <a:lnTo>
                    <a:pt x="273" y="1"/>
                  </a:lnTo>
                  <a:close/>
                  <a:moveTo>
                    <a:pt x="385" y="1"/>
                  </a:moveTo>
                  <a:lnTo>
                    <a:pt x="385" y="16"/>
                  </a:lnTo>
                  <a:lnTo>
                    <a:pt x="481" y="16"/>
                  </a:lnTo>
                  <a:lnTo>
                    <a:pt x="466" y="1"/>
                  </a:lnTo>
                  <a:close/>
                  <a:moveTo>
                    <a:pt x="577" y="1"/>
                  </a:moveTo>
                  <a:lnTo>
                    <a:pt x="577" y="16"/>
                  </a:lnTo>
                  <a:lnTo>
                    <a:pt x="674" y="16"/>
                  </a:lnTo>
                  <a:lnTo>
                    <a:pt x="658" y="1"/>
                  </a:lnTo>
                  <a:close/>
                  <a:moveTo>
                    <a:pt x="770" y="1"/>
                  </a:moveTo>
                  <a:lnTo>
                    <a:pt x="770" y="16"/>
                  </a:lnTo>
                  <a:lnTo>
                    <a:pt x="866" y="16"/>
                  </a:lnTo>
                  <a:lnTo>
                    <a:pt x="850" y="1"/>
                  </a:lnTo>
                  <a:close/>
                  <a:moveTo>
                    <a:pt x="962" y="1"/>
                  </a:moveTo>
                  <a:lnTo>
                    <a:pt x="962" y="16"/>
                  </a:lnTo>
                  <a:lnTo>
                    <a:pt x="1058" y="16"/>
                  </a:lnTo>
                  <a:lnTo>
                    <a:pt x="1058" y="1"/>
                  </a:lnTo>
                  <a:close/>
                  <a:moveTo>
                    <a:pt x="1154" y="1"/>
                  </a:moveTo>
                  <a:lnTo>
                    <a:pt x="1154" y="16"/>
                  </a:lnTo>
                  <a:lnTo>
                    <a:pt x="1251" y="16"/>
                  </a:lnTo>
                  <a:lnTo>
                    <a:pt x="1251" y="1"/>
                  </a:lnTo>
                  <a:close/>
                  <a:moveTo>
                    <a:pt x="1347" y="1"/>
                  </a:moveTo>
                  <a:lnTo>
                    <a:pt x="1347" y="16"/>
                  </a:lnTo>
                  <a:lnTo>
                    <a:pt x="1443" y="16"/>
                  </a:lnTo>
                  <a:lnTo>
                    <a:pt x="1443" y="1"/>
                  </a:lnTo>
                  <a:close/>
                  <a:moveTo>
                    <a:pt x="1539" y="1"/>
                  </a:moveTo>
                  <a:lnTo>
                    <a:pt x="1539" y="16"/>
                  </a:lnTo>
                  <a:lnTo>
                    <a:pt x="1635" y="16"/>
                  </a:lnTo>
                  <a:lnTo>
                    <a:pt x="1635" y="1"/>
                  </a:lnTo>
                  <a:close/>
                  <a:moveTo>
                    <a:pt x="1731" y="1"/>
                  </a:moveTo>
                  <a:lnTo>
                    <a:pt x="1731" y="16"/>
                  </a:lnTo>
                  <a:lnTo>
                    <a:pt x="1828" y="16"/>
                  </a:lnTo>
                  <a:lnTo>
                    <a:pt x="1828" y="1"/>
                  </a:lnTo>
                  <a:close/>
                  <a:moveTo>
                    <a:pt x="1924" y="1"/>
                  </a:moveTo>
                  <a:lnTo>
                    <a:pt x="1924" y="16"/>
                  </a:lnTo>
                  <a:lnTo>
                    <a:pt x="2020" y="16"/>
                  </a:lnTo>
                  <a:lnTo>
                    <a:pt x="2020" y="1"/>
                  </a:lnTo>
                  <a:close/>
                  <a:moveTo>
                    <a:pt x="2116" y="1"/>
                  </a:moveTo>
                  <a:lnTo>
                    <a:pt x="2116" y="16"/>
                  </a:lnTo>
                  <a:lnTo>
                    <a:pt x="2212" y="16"/>
                  </a:lnTo>
                  <a:lnTo>
                    <a:pt x="2212" y="1"/>
                  </a:lnTo>
                  <a:close/>
                  <a:moveTo>
                    <a:pt x="2309" y="1"/>
                  </a:moveTo>
                  <a:lnTo>
                    <a:pt x="2309" y="16"/>
                  </a:lnTo>
                  <a:lnTo>
                    <a:pt x="2405" y="16"/>
                  </a:lnTo>
                  <a:lnTo>
                    <a:pt x="2405" y="1"/>
                  </a:lnTo>
                  <a:close/>
                  <a:moveTo>
                    <a:pt x="2516" y="1"/>
                  </a:moveTo>
                  <a:lnTo>
                    <a:pt x="2501" y="16"/>
                  </a:lnTo>
                  <a:lnTo>
                    <a:pt x="2597" y="16"/>
                  </a:lnTo>
                  <a:lnTo>
                    <a:pt x="2597" y="1"/>
                  </a:lnTo>
                  <a:close/>
                  <a:moveTo>
                    <a:pt x="2709" y="1"/>
                  </a:moveTo>
                  <a:lnTo>
                    <a:pt x="2693" y="16"/>
                  </a:lnTo>
                  <a:lnTo>
                    <a:pt x="2789" y="16"/>
                  </a:lnTo>
                  <a:lnTo>
                    <a:pt x="2789" y="1"/>
                  </a:lnTo>
                  <a:close/>
                  <a:moveTo>
                    <a:pt x="2901" y="1"/>
                  </a:moveTo>
                  <a:lnTo>
                    <a:pt x="2886" y="16"/>
                  </a:lnTo>
                  <a:lnTo>
                    <a:pt x="2982" y="16"/>
                  </a:lnTo>
                  <a:lnTo>
                    <a:pt x="2982" y="1"/>
                  </a:lnTo>
                  <a:close/>
                  <a:moveTo>
                    <a:pt x="3093" y="1"/>
                  </a:moveTo>
                  <a:lnTo>
                    <a:pt x="3078" y="16"/>
                  </a:lnTo>
                  <a:lnTo>
                    <a:pt x="3174" y="16"/>
                  </a:lnTo>
                  <a:lnTo>
                    <a:pt x="3174" y="1"/>
                  </a:lnTo>
                  <a:close/>
                  <a:moveTo>
                    <a:pt x="3286" y="1"/>
                  </a:moveTo>
                  <a:lnTo>
                    <a:pt x="3270" y="16"/>
                  </a:lnTo>
                  <a:lnTo>
                    <a:pt x="3366" y="16"/>
                  </a:lnTo>
                  <a:lnTo>
                    <a:pt x="3366" y="1"/>
                  </a:lnTo>
                  <a:close/>
                  <a:moveTo>
                    <a:pt x="3478" y="1"/>
                  </a:moveTo>
                  <a:lnTo>
                    <a:pt x="3463" y="16"/>
                  </a:lnTo>
                  <a:lnTo>
                    <a:pt x="3559" y="16"/>
                  </a:lnTo>
                  <a:lnTo>
                    <a:pt x="3559" y="1"/>
                  </a:lnTo>
                  <a:close/>
                  <a:moveTo>
                    <a:pt x="3670" y="1"/>
                  </a:moveTo>
                  <a:lnTo>
                    <a:pt x="3655" y="16"/>
                  </a:lnTo>
                  <a:lnTo>
                    <a:pt x="3767" y="16"/>
                  </a:lnTo>
                  <a:lnTo>
                    <a:pt x="3751" y="1"/>
                  </a:lnTo>
                  <a:close/>
                  <a:moveTo>
                    <a:pt x="3863" y="1"/>
                  </a:moveTo>
                  <a:lnTo>
                    <a:pt x="3847" y="16"/>
                  </a:lnTo>
                  <a:lnTo>
                    <a:pt x="3959" y="16"/>
                  </a:lnTo>
                  <a:lnTo>
                    <a:pt x="3943" y="1"/>
                  </a:lnTo>
                  <a:close/>
                  <a:moveTo>
                    <a:pt x="4055" y="1"/>
                  </a:moveTo>
                  <a:lnTo>
                    <a:pt x="4040" y="16"/>
                  </a:lnTo>
                  <a:lnTo>
                    <a:pt x="4151" y="16"/>
                  </a:lnTo>
                  <a:lnTo>
                    <a:pt x="4136" y="1"/>
                  </a:lnTo>
                  <a:close/>
                  <a:moveTo>
                    <a:pt x="4247" y="1"/>
                  </a:moveTo>
                  <a:lnTo>
                    <a:pt x="4232" y="16"/>
                  </a:lnTo>
                  <a:lnTo>
                    <a:pt x="4344" y="16"/>
                  </a:lnTo>
                  <a:lnTo>
                    <a:pt x="4328" y="1"/>
                  </a:lnTo>
                  <a:close/>
                  <a:moveTo>
                    <a:pt x="4440" y="1"/>
                  </a:moveTo>
                  <a:lnTo>
                    <a:pt x="4424" y="16"/>
                  </a:lnTo>
                  <a:lnTo>
                    <a:pt x="4536" y="16"/>
                  </a:lnTo>
                  <a:lnTo>
                    <a:pt x="4521" y="1"/>
                  </a:lnTo>
                  <a:close/>
                  <a:moveTo>
                    <a:pt x="4632" y="1"/>
                  </a:moveTo>
                  <a:lnTo>
                    <a:pt x="4617" y="16"/>
                  </a:lnTo>
                  <a:lnTo>
                    <a:pt x="4728" y="16"/>
                  </a:lnTo>
                  <a:lnTo>
                    <a:pt x="4713" y="1"/>
                  </a:lnTo>
                  <a:close/>
                  <a:moveTo>
                    <a:pt x="4824" y="1"/>
                  </a:moveTo>
                  <a:lnTo>
                    <a:pt x="4809" y="16"/>
                  </a:lnTo>
                  <a:lnTo>
                    <a:pt x="4921" y="16"/>
                  </a:lnTo>
                  <a:lnTo>
                    <a:pt x="4905" y="1"/>
                  </a:lnTo>
                  <a:close/>
                  <a:moveTo>
                    <a:pt x="5017" y="1"/>
                  </a:moveTo>
                  <a:lnTo>
                    <a:pt x="5001" y="16"/>
                  </a:lnTo>
                  <a:lnTo>
                    <a:pt x="5113" y="16"/>
                  </a:lnTo>
                  <a:lnTo>
                    <a:pt x="5098" y="1"/>
                  </a:lnTo>
                  <a:close/>
                  <a:moveTo>
                    <a:pt x="5209" y="1"/>
                  </a:moveTo>
                  <a:lnTo>
                    <a:pt x="5209" y="16"/>
                  </a:lnTo>
                  <a:lnTo>
                    <a:pt x="5305" y="16"/>
                  </a:lnTo>
                  <a:lnTo>
                    <a:pt x="5290" y="1"/>
                  </a:lnTo>
                  <a:close/>
                  <a:moveTo>
                    <a:pt x="5401" y="1"/>
                  </a:moveTo>
                  <a:lnTo>
                    <a:pt x="5401" y="16"/>
                  </a:lnTo>
                  <a:lnTo>
                    <a:pt x="5498" y="16"/>
                  </a:lnTo>
                  <a:lnTo>
                    <a:pt x="5482" y="1"/>
                  </a:lnTo>
                  <a:close/>
                  <a:moveTo>
                    <a:pt x="5594" y="1"/>
                  </a:moveTo>
                  <a:lnTo>
                    <a:pt x="5594" y="16"/>
                  </a:lnTo>
                  <a:lnTo>
                    <a:pt x="5690" y="16"/>
                  </a:lnTo>
                  <a:lnTo>
                    <a:pt x="5675" y="1"/>
                  </a:lnTo>
                  <a:close/>
                  <a:moveTo>
                    <a:pt x="5786" y="1"/>
                  </a:moveTo>
                  <a:lnTo>
                    <a:pt x="5786" y="16"/>
                  </a:lnTo>
                  <a:lnTo>
                    <a:pt x="5882" y="16"/>
                  </a:lnTo>
                  <a:lnTo>
                    <a:pt x="5867" y="1"/>
                  </a:lnTo>
                  <a:close/>
                  <a:moveTo>
                    <a:pt x="5979" y="1"/>
                  </a:moveTo>
                  <a:lnTo>
                    <a:pt x="5979" y="16"/>
                  </a:lnTo>
                  <a:lnTo>
                    <a:pt x="6075" y="16"/>
                  </a:lnTo>
                  <a:lnTo>
                    <a:pt x="6059" y="1"/>
                  </a:lnTo>
                  <a:close/>
                  <a:moveTo>
                    <a:pt x="6171" y="1"/>
                  </a:moveTo>
                  <a:lnTo>
                    <a:pt x="6171" y="16"/>
                  </a:lnTo>
                  <a:lnTo>
                    <a:pt x="6267" y="16"/>
                  </a:lnTo>
                  <a:lnTo>
                    <a:pt x="6252" y="1"/>
                  </a:lnTo>
                  <a:close/>
                  <a:moveTo>
                    <a:pt x="6363" y="1"/>
                  </a:moveTo>
                  <a:lnTo>
                    <a:pt x="6363" y="16"/>
                  </a:lnTo>
                  <a:lnTo>
                    <a:pt x="6459" y="16"/>
                  </a:lnTo>
                  <a:lnTo>
                    <a:pt x="6459" y="1"/>
                  </a:lnTo>
                  <a:close/>
                  <a:moveTo>
                    <a:pt x="6556" y="1"/>
                  </a:moveTo>
                  <a:lnTo>
                    <a:pt x="6556" y="16"/>
                  </a:lnTo>
                  <a:lnTo>
                    <a:pt x="6652" y="16"/>
                  </a:lnTo>
                  <a:lnTo>
                    <a:pt x="6652" y="1"/>
                  </a:lnTo>
                  <a:close/>
                  <a:moveTo>
                    <a:pt x="6748" y="1"/>
                  </a:moveTo>
                  <a:lnTo>
                    <a:pt x="6748" y="16"/>
                  </a:lnTo>
                  <a:lnTo>
                    <a:pt x="6844" y="16"/>
                  </a:lnTo>
                  <a:lnTo>
                    <a:pt x="6844" y="1"/>
                  </a:lnTo>
                  <a:close/>
                  <a:moveTo>
                    <a:pt x="6940" y="1"/>
                  </a:moveTo>
                  <a:lnTo>
                    <a:pt x="6940" y="16"/>
                  </a:lnTo>
                  <a:lnTo>
                    <a:pt x="7036" y="16"/>
                  </a:lnTo>
                  <a:lnTo>
                    <a:pt x="7036" y="1"/>
                  </a:lnTo>
                  <a:close/>
                  <a:moveTo>
                    <a:pt x="7133" y="1"/>
                  </a:moveTo>
                  <a:lnTo>
                    <a:pt x="7133" y="16"/>
                  </a:lnTo>
                  <a:lnTo>
                    <a:pt x="7229" y="16"/>
                  </a:lnTo>
                  <a:lnTo>
                    <a:pt x="7229" y="1"/>
                  </a:lnTo>
                  <a:close/>
                  <a:moveTo>
                    <a:pt x="7325" y="1"/>
                  </a:moveTo>
                  <a:lnTo>
                    <a:pt x="7325" y="16"/>
                  </a:lnTo>
                  <a:lnTo>
                    <a:pt x="7421" y="16"/>
                  </a:lnTo>
                  <a:lnTo>
                    <a:pt x="7421" y="1"/>
                  </a:lnTo>
                  <a:close/>
                  <a:moveTo>
                    <a:pt x="7517" y="1"/>
                  </a:moveTo>
                  <a:lnTo>
                    <a:pt x="7517" y="16"/>
                  </a:lnTo>
                  <a:lnTo>
                    <a:pt x="7614" y="16"/>
                  </a:lnTo>
                  <a:lnTo>
                    <a:pt x="7614" y="1"/>
                  </a:lnTo>
                  <a:close/>
                  <a:moveTo>
                    <a:pt x="7710" y="1"/>
                  </a:moveTo>
                  <a:lnTo>
                    <a:pt x="7710" y="16"/>
                  </a:lnTo>
                  <a:lnTo>
                    <a:pt x="7806" y="16"/>
                  </a:lnTo>
                  <a:lnTo>
                    <a:pt x="7806" y="1"/>
                  </a:lnTo>
                  <a:close/>
                  <a:moveTo>
                    <a:pt x="7917" y="1"/>
                  </a:moveTo>
                  <a:lnTo>
                    <a:pt x="7902" y="16"/>
                  </a:lnTo>
                  <a:lnTo>
                    <a:pt x="7998" y="16"/>
                  </a:lnTo>
                  <a:lnTo>
                    <a:pt x="7998" y="1"/>
                  </a:lnTo>
                  <a:close/>
                  <a:moveTo>
                    <a:pt x="8110" y="1"/>
                  </a:moveTo>
                  <a:lnTo>
                    <a:pt x="8094" y="16"/>
                  </a:lnTo>
                  <a:lnTo>
                    <a:pt x="8191" y="16"/>
                  </a:lnTo>
                  <a:lnTo>
                    <a:pt x="8191" y="1"/>
                  </a:lnTo>
                  <a:close/>
                  <a:moveTo>
                    <a:pt x="8302" y="1"/>
                  </a:moveTo>
                  <a:lnTo>
                    <a:pt x="8287" y="16"/>
                  </a:lnTo>
                  <a:lnTo>
                    <a:pt x="8383" y="16"/>
                  </a:lnTo>
                  <a:lnTo>
                    <a:pt x="8383" y="1"/>
                  </a:lnTo>
                  <a:close/>
                  <a:moveTo>
                    <a:pt x="8494" y="1"/>
                  </a:moveTo>
                  <a:lnTo>
                    <a:pt x="8479" y="16"/>
                  </a:lnTo>
                  <a:lnTo>
                    <a:pt x="8575" y="16"/>
                  </a:lnTo>
                  <a:lnTo>
                    <a:pt x="8575" y="1"/>
                  </a:lnTo>
                  <a:close/>
                  <a:moveTo>
                    <a:pt x="8687" y="1"/>
                  </a:moveTo>
                  <a:lnTo>
                    <a:pt x="8671" y="16"/>
                  </a:lnTo>
                  <a:lnTo>
                    <a:pt x="8768" y="16"/>
                  </a:lnTo>
                  <a:lnTo>
                    <a:pt x="8768" y="1"/>
                  </a:lnTo>
                  <a:close/>
                  <a:moveTo>
                    <a:pt x="8879" y="1"/>
                  </a:moveTo>
                  <a:lnTo>
                    <a:pt x="8864" y="16"/>
                  </a:lnTo>
                  <a:lnTo>
                    <a:pt x="8960" y="16"/>
                  </a:lnTo>
                  <a:lnTo>
                    <a:pt x="8960" y="1"/>
                  </a:lnTo>
                  <a:close/>
                  <a:moveTo>
                    <a:pt x="9072" y="1"/>
                  </a:moveTo>
                  <a:lnTo>
                    <a:pt x="9056" y="16"/>
                  </a:lnTo>
                  <a:lnTo>
                    <a:pt x="9168" y="16"/>
                  </a:lnTo>
                  <a:lnTo>
                    <a:pt x="9152" y="1"/>
                  </a:lnTo>
                  <a:close/>
                  <a:moveTo>
                    <a:pt x="9264" y="1"/>
                  </a:moveTo>
                  <a:lnTo>
                    <a:pt x="9248" y="16"/>
                  </a:lnTo>
                  <a:lnTo>
                    <a:pt x="9360" y="16"/>
                  </a:lnTo>
                  <a:lnTo>
                    <a:pt x="9345" y="1"/>
                  </a:lnTo>
                  <a:close/>
                  <a:moveTo>
                    <a:pt x="9456" y="1"/>
                  </a:moveTo>
                  <a:lnTo>
                    <a:pt x="9441" y="16"/>
                  </a:lnTo>
                  <a:lnTo>
                    <a:pt x="9552" y="16"/>
                  </a:lnTo>
                  <a:lnTo>
                    <a:pt x="9537" y="1"/>
                  </a:lnTo>
                  <a:close/>
                  <a:moveTo>
                    <a:pt x="9649" y="1"/>
                  </a:moveTo>
                  <a:lnTo>
                    <a:pt x="9633" y="16"/>
                  </a:lnTo>
                  <a:lnTo>
                    <a:pt x="9745" y="16"/>
                  </a:lnTo>
                  <a:lnTo>
                    <a:pt x="9729" y="1"/>
                  </a:lnTo>
                  <a:close/>
                  <a:moveTo>
                    <a:pt x="9841" y="1"/>
                  </a:moveTo>
                  <a:lnTo>
                    <a:pt x="9826" y="16"/>
                  </a:lnTo>
                  <a:lnTo>
                    <a:pt x="9937" y="16"/>
                  </a:lnTo>
                  <a:lnTo>
                    <a:pt x="9922" y="1"/>
                  </a:lnTo>
                  <a:close/>
                  <a:moveTo>
                    <a:pt x="10033" y="1"/>
                  </a:moveTo>
                  <a:lnTo>
                    <a:pt x="10018" y="16"/>
                  </a:lnTo>
                  <a:lnTo>
                    <a:pt x="10129" y="16"/>
                  </a:lnTo>
                  <a:lnTo>
                    <a:pt x="10114" y="1"/>
                  </a:lnTo>
                  <a:close/>
                  <a:moveTo>
                    <a:pt x="10226" y="1"/>
                  </a:moveTo>
                  <a:lnTo>
                    <a:pt x="10210" y="16"/>
                  </a:lnTo>
                  <a:lnTo>
                    <a:pt x="10322" y="16"/>
                  </a:lnTo>
                  <a:lnTo>
                    <a:pt x="10306" y="1"/>
                  </a:lnTo>
                  <a:close/>
                  <a:moveTo>
                    <a:pt x="10418" y="1"/>
                  </a:moveTo>
                  <a:lnTo>
                    <a:pt x="10403" y="16"/>
                  </a:lnTo>
                  <a:lnTo>
                    <a:pt x="10514" y="16"/>
                  </a:lnTo>
                  <a:lnTo>
                    <a:pt x="10499" y="1"/>
                  </a:lnTo>
                  <a:close/>
                  <a:moveTo>
                    <a:pt x="10610" y="1"/>
                  </a:moveTo>
                  <a:lnTo>
                    <a:pt x="10595" y="16"/>
                  </a:lnTo>
                  <a:lnTo>
                    <a:pt x="10706" y="16"/>
                  </a:lnTo>
                  <a:lnTo>
                    <a:pt x="10691" y="1"/>
                  </a:lnTo>
                  <a:close/>
                  <a:moveTo>
                    <a:pt x="10803" y="1"/>
                  </a:moveTo>
                  <a:lnTo>
                    <a:pt x="10803" y="16"/>
                  </a:lnTo>
                  <a:lnTo>
                    <a:pt x="10883" y="16"/>
                  </a:lnTo>
                  <a:lnTo>
                    <a:pt x="10883"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3121551" y="2710120"/>
              <a:ext cx="2994161" cy="4677"/>
            </a:xfrm>
            <a:custGeom>
              <a:avLst/>
              <a:gdLst/>
              <a:ahLst/>
              <a:cxnLst/>
              <a:rect l="l" t="t" r="r" b="b"/>
              <a:pathLst>
                <a:path w="10884" h="17" extrusionOk="0">
                  <a:moveTo>
                    <a:pt x="0" y="1"/>
                  </a:moveTo>
                  <a:lnTo>
                    <a:pt x="0" y="16"/>
                  </a:lnTo>
                  <a:lnTo>
                    <a:pt x="81" y="16"/>
                  </a:lnTo>
                  <a:lnTo>
                    <a:pt x="96" y="1"/>
                  </a:lnTo>
                  <a:close/>
                  <a:moveTo>
                    <a:pt x="193" y="1"/>
                  </a:moveTo>
                  <a:lnTo>
                    <a:pt x="193" y="16"/>
                  </a:lnTo>
                  <a:lnTo>
                    <a:pt x="273" y="16"/>
                  </a:lnTo>
                  <a:lnTo>
                    <a:pt x="289" y="1"/>
                  </a:lnTo>
                  <a:close/>
                  <a:moveTo>
                    <a:pt x="385" y="1"/>
                  </a:moveTo>
                  <a:lnTo>
                    <a:pt x="385" y="16"/>
                  </a:lnTo>
                  <a:lnTo>
                    <a:pt x="466" y="16"/>
                  </a:lnTo>
                  <a:lnTo>
                    <a:pt x="481" y="1"/>
                  </a:lnTo>
                  <a:close/>
                  <a:moveTo>
                    <a:pt x="577" y="1"/>
                  </a:moveTo>
                  <a:lnTo>
                    <a:pt x="577" y="16"/>
                  </a:lnTo>
                  <a:lnTo>
                    <a:pt x="658" y="16"/>
                  </a:lnTo>
                  <a:lnTo>
                    <a:pt x="674" y="1"/>
                  </a:lnTo>
                  <a:close/>
                  <a:moveTo>
                    <a:pt x="770" y="1"/>
                  </a:moveTo>
                  <a:lnTo>
                    <a:pt x="770" y="16"/>
                  </a:lnTo>
                  <a:lnTo>
                    <a:pt x="850" y="16"/>
                  </a:lnTo>
                  <a:lnTo>
                    <a:pt x="866" y="1"/>
                  </a:lnTo>
                  <a:close/>
                  <a:moveTo>
                    <a:pt x="962" y="1"/>
                  </a:moveTo>
                  <a:lnTo>
                    <a:pt x="962" y="16"/>
                  </a:lnTo>
                  <a:lnTo>
                    <a:pt x="1058" y="16"/>
                  </a:lnTo>
                  <a:lnTo>
                    <a:pt x="1058" y="1"/>
                  </a:lnTo>
                  <a:close/>
                  <a:moveTo>
                    <a:pt x="1154" y="1"/>
                  </a:moveTo>
                  <a:lnTo>
                    <a:pt x="1154" y="16"/>
                  </a:lnTo>
                  <a:lnTo>
                    <a:pt x="1251" y="16"/>
                  </a:lnTo>
                  <a:lnTo>
                    <a:pt x="1251" y="1"/>
                  </a:lnTo>
                  <a:close/>
                  <a:moveTo>
                    <a:pt x="1347" y="1"/>
                  </a:moveTo>
                  <a:lnTo>
                    <a:pt x="1347" y="16"/>
                  </a:lnTo>
                  <a:lnTo>
                    <a:pt x="1443" y="16"/>
                  </a:lnTo>
                  <a:lnTo>
                    <a:pt x="1443" y="1"/>
                  </a:lnTo>
                  <a:close/>
                  <a:moveTo>
                    <a:pt x="1539" y="1"/>
                  </a:moveTo>
                  <a:lnTo>
                    <a:pt x="1539" y="16"/>
                  </a:lnTo>
                  <a:lnTo>
                    <a:pt x="1635" y="16"/>
                  </a:lnTo>
                  <a:lnTo>
                    <a:pt x="1635" y="1"/>
                  </a:lnTo>
                  <a:close/>
                  <a:moveTo>
                    <a:pt x="1731" y="1"/>
                  </a:moveTo>
                  <a:lnTo>
                    <a:pt x="1731" y="16"/>
                  </a:lnTo>
                  <a:lnTo>
                    <a:pt x="1828" y="16"/>
                  </a:lnTo>
                  <a:lnTo>
                    <a:pt x="1828" y="1"/>
                  </a:lnTo>
                  <a:close/>
                  <a:moveTo>
                    <a:pt x="1924" y="1"/>
                  </a:moveTo>
                  <a:lnTo>
                    <a:pt x="1924" y="16"/>
                  </a:lnTo>
                  <a:lnTo>
                    <a:pt x="2020" y="16"/>
                  </a:lnTo>
                  <a:lnTo>
                    <a:pt x="2020" y="1"/>
                  </a:lnTo>
                  <a:close/>
                  <a:moveTo>
                    <a:pt x="2116" y="1"/>
                  </a:moveTo>
                  <a:lnTo>
                    <a:pt x="2116" y="16"/>
                  </a:lnTo>
                  <a:lnTo>
                    <a:pt x="2212" y="16"/>
                  </a:lnTo>
                  <a:lnTo>
                    <a:pt x="2212" y="1"/>
                  </a:lnTo>
                  <a:close/>
                  <a:moveTo>
                    <a:pt x="2309" y="1"/>
                  </a:moveTo>
                  <a:lnTo>
                    <a:pt x="2309" y="16"/>
                  </a:lnTo>
                  <a:lnTo>
                    <a:pt x="2405" y="16"/>
                  </a:lnTo>
                  <a:lnTo>
                    <a:pt x="2405" y="1"/>
                  </a:lnTo>
                  <a:close/>
                  <a:moveTo>
                    <a:pt x="2501" y="1"/>
                  </a:moveTo>
                  <a:lnTo>
                    <a:pt x="2516" y="16"/>
                  </a:lnTo>
                  <a:lnTo>
                    <a:pt x="2597" y="16"/>
                  </a:lnTo>
                  <a:lnTo>
                    <a:pt x="2597" y="1"/>
                  </a:lnTo>
                  <a:close/>
                  <a:moveTo>
                    <a:pt x="2693" y="1"/>
                  </a:moveTo>
                  <a:lnTo>
                    <a:pt x="2709" y="16"/>
                  </a:lnTo>
                  <a:lnTo>
                    <a:pt x="2789" y="16"/>
                  </a:lnTo>
                  <a:lnTo>
                    <a:pt x="2789" y="1"/>
                  </a:lnTo>
                  <a:close/>
                  <a:moveTo>
                    <a:pt x="2886" y="1"/>
                  </a:moveTo>
                  <a:lnTo>
                    <a:pt x="2901" y="16"/>
                  </a:lnTo>
                  <a:lnTo>
                    <a:pt x="2982" y="16"/>
                  </a:lnTo>
                  <a:lnTo>
                    <a:pt x="2982" y="1"/>
                  </a:lnTo>
                  <a:close/>
                  <a:moveTo>
                    <a:pt x="3078" y="1"/>
                  </a:moveTo>
                  <a:lnTo>
                    <a:pt x="3093" y="16"/>
                  </a:lnTo>
                  <a:lnTo>
                    <a:pt x="3174" y="16"/>
                  </a:lnTo>
                  <a:lnTo>
                    <a:pt x="3174" y="1"/>
                  </a:lnTo>
                  <a:close/>
                  <a:moveTo>
                    <a:pt x="3270" y="1"/>
                  </a:moveTo>
                  <a:lnTo>
                    <a:pt x="3286" y="16"/>
                  </a:lnTo>
                  <a:lnTo>
                    <a:pt x="3366" y="16"/>
                  </a:lnTo>
                  <a:lnTo>
                    <a:pt x="3366" y="1"/>
                  </a:lnTo>
                  <a:close/>
                  <a:moveTo>
                    <a:pt x="3463" y="1"/>
                  </a:moveTo>
                  <a:lnTo>
                    <a:pt x="3478" y="16"/>
                  </a:lnTo>
                  <a:lnTo>
                    <a:pt x="3559" y="16"/>
                  </a:lnTo>
                  <a:lnTo>
                    <a:pt x="3559" y="1"/>
                  </a:lnTo>
                  <a:close/>
                  <a:moveTo>
                    <a:pt x="3655" y="1"/>
                  </a:moveTo>
                  <a:lnTo>
                    <a:pt x="3670" y="16"/>
                  </a:lnTo>
                  <a:lnTo>
                    <a:pt x="3751" y="16"/>
                  </a:lnTo>
                  <a:lnTo>
                    <a:pt x="3767" y="1"/>
                  </a:lnTo>
                  <a:close/>
                  <a:moveTo>
                    <a:pt x="3847" y="1"/>
                  </a:moveTo>
                  <a:lnTo>
                    <a:pt x="3863" y="16"/>
                  </a:lnTo>
                  <a:lnTo>
                    <a:pt x="3943" y="16"/>
                  </a:lnTo>
                  <a:lnTo>
                    <a:pt x="3959" y="1"/>
                  </a:lnTo>
                  <a:close/>
                  <a:moveTo>
                    <a:pt x="4040" y="1"/>
                  </a:moveTo>
                  <a:lnTo>
                    <a:pt x="4055" y="16"/>
                  </a:lnTo>
                  <a:lnTo>
                    <a:pt x="4136" y="16"/>
                  </a:lnTo>
                  <a:lnTo>
                    <a:pt x="4151" y="1"/>
                  </a:lnTo>
                  <a:close/>
                  <a:moveTo>
                    <a:pt x="4232" y="1"/>
                  </a:moveTo>
                  <a:lnTo>
                    <a:pt x="4247" y="16"/>
                  </a:lnTo>
                  <a:lnTo>
                    <a:pt x="4328" y="16"/>
                  </a:lnTo>
                  <a:lnTo>
                    <a:pt x="4344" y="1"/>
                  </a:lnTo>
                  <a:close/>
                  <a:moveTo>
                    <a:pt x="4424" y="1"/>
                  </a:moveTo>
                  <a:lnTo>
                    <a:pt x="4440" y="16"/>
                  </a:lnTo>
                  <a:lnTo>
                    <a:pt x="4521" y="16"/>
                  </a:lnTo>
                  <a:lnTo>
                    <a:pt x="4536" y="1"/>
                  </a:lnTo>
                  <a:close/>
                  <a:moveTo>
                    <a:pt x="4617" y="1"/>
                  </a:moveTo>
                  <a:lnTo>
                    <a:pt x="4632" y="16"/>
                  </a:lnTo>
                  <a:lnTo>
                    <a:pt x="4713" y="16"/>
                  </a:lnTo>
                  <a:lnTo>
                    <a:pt x="4728" y="1"/>
                  </a:lnTo>
                  <a:close/>
                  <a:moveTo>
                    <a:pt x="4809" y="1"/>
                  </a:moveTo>
                  <a:lnTo>
                    <a:pt x="4824" y="16"/>
                  </a:lnTo>
                  <a:lnTo>
                    <a:pt x="4905" y="16"/>
                  </a:lnTo>
                  <a:lnTo>
                    <a:pt x="4921" y="1"/>
                  </a:lnTo>
                  <a:close/>
                  <a:moveTo>
                    <a:pt x="5001" y="1"/>
                  </a:moveTo>
                  <a:lnTo>
                    <a:pt x="5017" y="16"/>
                  </a:lnTo>
                  <a:lnTo>
                    <a:pt x="5098" y="16"/>
                  </a:lnTo>
                  <a:lnTo>
                    <a:pt x="5113" y="1"/>
                  </a:lnTo>
                  <a:close/>
                  <a:moveTo>
                    <a:pt x="5209" y="1"/>
                  </a:moveTo>
                  <a:lnTo>
                    <a:pt x="5209" y="16"/>
                  </a:lnTo>
                  <a:lnTo>
                    <a:pt x="5290" y="16"/>
                  </a:lnTo>
                  <a:lnTo>
                    <a:pt x="5305" y="1"/>
                  </a:lnTo>
                  <a:close/>
                  <a:moveTo>
                    <a:pt x="5401" y="1"/>
                  </a:moveTo>
                  <a:lnTo>
                    <a:pt x="5401" y="16"/>
                  </a:lnTo>
                  <a:lnTo>
                    <a:pt x="5482" y="16"/>
                  </a:lnTo>
                  <a:lnTo>
                    <a:pt x="5498" y="1"/>
                  </a:lnTo>
                  <a:close/>
                  <a:moveTo>
                    <a:pt x="5594" y="1"/>
                  </a:moveTo>
                  <a:lnTo>
                    <a:pt x="5594" y="16"/>
                  </a:lnTo>
                  <a:lnTo>
                    <a:pt x="5675" y="16"/>
                  </a:lnTo>
                  <a:lnTo>
                    <a:pt x="5690" y="1"/>
                  </a:lnTo>
                  <a:close/>
                  <a:moveTo>
                    <a:pt x="5786" y="1"/>
                  </a:moveTo>
                  <a:lnTo>
                    <a:pt x="5786" y="16"/>
                  </a:lnTo>
                  <a:lnTo>
                    <a:pt x="5867" y="16"/>
                  </a:lnTo>
                  <a:lnTo>
                    <a:pt x="5882" y="1"/>
                  </a:lnTo>
                  <a:close/>
                  <a:moveTo>
                    <a:pt x="5979" y="1"/>
                  </a:moveTo>
                  <a:lnTo>
                    <a:pt x="5979" y="16"/>
                  </a:lnTo>
                  <a:lnTo>
                    <a:pt x="6059" y="16"/>
                  </a:lnTo>
                  <a:lnTo>
                    <a:pt x="6075" y="1"/>
                  </a:lnTo>
                  <a:close/>
                  <a:moveTo>
                    <a:pt x="6171" y="1"/>
                  </a:moveTo>
                  <a:lnTo>
                    <a:pt x="6171" y="16"/>
                  </a:lnTo>
                  <a:lnTo>
                    <a:pt x="6252" y="16"/>
                  </a:lnTo>
                  <a:lnTo>
                    <a:pt x="6267" y="1"/>
                  </a:lnTo>
                  <a:close/>
                  <a:moveTo>
                    <a:pt x="6363" y="1"/>
                  </a:moveTo>
                  <a:lnTo>
                    <a:pt x="6363" y="16"/>
                  </a:lnTo>
                  <a:lnTo>
                    <a:pt x="6459" y="16"/>
                  </a:lnTo>
                  <a:lnTo>
                    <a:pt x="6459" y="1"/>
                  </a:lnTo>
                  <a:close/>
                  <a:moveTo>
                    <a:pt x="6556" y="1"/>
                  </a:moveTo>
                  <a:lnTo>
                    <a:pt x="6556" y="16"/>
                  </a:lnTo>
                  <a:lnTo>
                    <a:pt x="6652" y="16"/>
                  </a:lnTo>
                  <a:lnTo>
                    <a:pt x="6652" y="1"/>
                  </a:lnTo>
                  <a:close/>
                  <a:moveTo>
                    <a:pt x="6748" y="1"/>
                  </a:moveTo>
                  <a:lnTo>
                    <a:pt x="6748" y="16"/>
                  </a:lnTo>
                  <a:lnTo>
                    <a:pt x="6844" y="16"/>
                  </a:lnTo>
                  <a:lnTo>
                    <a:pt x="6844" y="1"/>
                  </a:lnTo>
                  <a:close/>
                  <a:moveTo>
                    <a:pt x="6940" y="1"/>
                  </a:moveTo>
                  <a:lnTo>
                    <a:pt x="6940" y="16"/>
                  </a:lnTo>
                  <a:lnTo>
                    <a:pt x="7036" y="16"/>
                  </a:lnTo>
                  <a:lnTo>
                    <a:pt x="7036" y="1"/>
                  </a:lnTo>
                  <a:close/>
                  <a:moveTo>
                    <a:pt x="7133" y="1"/>
                  </a:moveTo>
                  <a:lnTo>
                    <a:pt x="7133" y="16"/>
                  </a:lnTo>
                  <a:lnTo>
                    <a:pt x="7229" y="16"/>
                  </a:lnTo>
                  <a:lnTo>
                    <a:pt x="7229" y="1"/>
                  </a:lnTo>
                  <a:close/>
                  <a:moveTo>
                    <a:pt x="7325" y="1"/>
                  </a:moveTo>
                  <a:lnTo>
                    <a:pt x="7325" y="16"/>
                  </a:lnTo>
                  <a:lnTo>
                    <a:pt x="7421" y="16"/>
                  </a:lnTo>
                  <a:lnTo>
                    <a:pt x="7421" y="1"/>
                  </a:lnTo>
                  <a:close/>
                  <a:moveTo>
                    <a:pt x="7517" y="1"/>
                  </a:moveTo>
                  <a:lnTo>
                    <a:pt x="7517" y="16"/>
                  </a:lnTo>
                  <a:lnTo>
                    <a:pt x="7614" y="16"/>
                  </a:lnTo>
                  <a:lnTo>
                    <a:pt x="7614" y="1"/>
                  </a:lnTo>
                  <a:close/>
                  <a:moveTo>
                    <a:pt x="7710" y="1"/>
                  </a:moveTo>
                  <a:lnTo>
                    <a:pt x="7710" y="16"/>
                  </a:lnTo>
                  <a:lnTo>
                    <a:pt x="7806" y="16"/>
                  </a:lnTo>
                  <a:lnTo>
                    <a:pt x="7806" y="1"/>
                  </a:lnTo>
                  <a:close/>
                  <a:moveTo>
                    <a:pt x="7902" y="1"/>
                  </a:moveTo>
                  <a:lnTo>
                    <a:pt x="7917" y="16"/>
                  </a:lnTo>
                  <a:lnTo>
                    <a:pt x="7998" y="16"/>
                  </a:lnTo>
                  <a:lnTo>
                    <a:pt x="7998" y="1"/>
                  </a:lnTo>
                  <a:close/>
                  <a:moveTo>
                    <a:pt x="8094" y="1"/>
                  </a:moveTo>
                  <a:lnTo>
                    <a:pt x="8110" y="16"/>
                  </a:lnTo>
                  <a:lnTo>
                    <a:pt x="8191" y="16"/>
                  </a:lnTo>
                  <a:lnTo>
                    <a:pt x="8191" y="1"/>
                  </a:lnTo>
                  <a:close/>
                  <a:moveTo>
                    <a:pt x="8287" y="1"/>
                  </a:moveTo>
                  <a:lnTo>
                    <a:pt x="8302" y="16"/>
                  </a:lnTo>
                  <a:lnTo>
                    <a:pt x="8383" y="16"/>
                  </a:lnTo>
                  <a:lnTo>
                    <a:pt x="8383" y="1"/>
                  </a:lnTo>
                  <a:close/>
                  <a:moveTo>
                    <a:pt x="8479" y="1"/>
                  </a:moveTo>
                  <a:lnTo>
                    <a:pt x="8494" y="16"/>
                  </a:lnTo>
                  <a:lnTo>
                    <a:pt x="8575" y="16"/>
                  </a:lnTo>
                  <a:lnTo>
                    <a:pt x="8575" y="1"/>
                  </a:lnTo>
                  <a:close/>
                  <a:moveTo>
                    <a:pt x="8671" y="1"/>
                  </a:moveTo>
                  <a:lnTo>
                    <a:pt x="8687" y="16"/>
                  </a:lnTo>
                  <a:lnTo>
                    <a:pt x="8768" y="16"/>
                  </a:lnTo>
                  <a:lnTo>
                    <a:pt x="8768" y="1"/>
                  </a:lnTo>
                  <a:close/>
                  <a:moveTo>
                    <a:pt x="8864" y="1"/>
                  </a:moveTo>
                  <a:lnTo>
                    <a:pt x="8879" y="16"/>
                  </a:lnTo>
                  <a:lnTo>
                    <a:pt x="8960" y="16"/>
                  </a:lnTo>
                  <a:lnTo>
                    <a:pt x="8960" y="1"/>
                  </a:lnTo>
                  <a:close/>
                  <a:moveTo>
                    <a:pt x="9056" y="1"/>
                  </a:moveTo>
                  <a:lnTo>
                    <a:pt x="9072" y="16"/>
                  </a:lnTo>
                  <a:lnTo>
                    <a:pt x="9152" y="16"/>
                  </a:lnTo>
                  <a:lnTo>
                    <a:pt x="9168" y="1"/>
                  </a:lnTo>
                  <a:close/>
                  <a:moveTo>
                    <a:pt x="9248" y="1"/>
                  </a:moveTo>
                  <a:lnTo>
                    <a:pt x="9264" y="16"/>
                  </a:lnTo>
                  <a:lnTo>
                    <a:pt x="9345" y="16"/>
                  </a:lnTo>
                  <a:lnTo>
                    <a:pt x="9360" y="1"/>
                  </a:lnTo>
                  <a:close/>
                  <a:moveTo>
                    <a:pt x="9441" y="1"/>
                  </a:moveTo>
                  <a:lnTo>
                    <a:pt x="9456" y="16"/>
                  </a:lnTo>
                  <a:lnTo>
                    <a:pt x="9537" y="16"/>
                  </a:lnTo>
                  <a:lnTo>
                    <a:pt x="9552" y="1"/>
                  </a:lnTo>
                  <a:close/>
                  <a:moveTo>
                    <a:pt x="9633" y="1"/>
                  </a:moveTo>
                  <a:lnTo>
                    <a:pt x="9649" y="16"/>
                  </a:lnTo>
                  <a:lnTo>
                    <a:pt x="9729" y="16"/>
                  </a:lnTo>
                  <a:lnTo>
                    <a:pt x="9745" y="1"/>
                  </a:lnTo>
                  <a:close/>
                  <a:moveTo>
                    <a:pt x="9826" y="1"/>
                  </a:moveTo>
                  <a:lnTo>
                    <a:pt x="9841" y="16"/>
                  </a:lnTo>
                  <a:lnTo>
                    <a:pt x="9922" y="16"/>
                  </a:lnTo>
                  <a:lnTo>
                    <a:pt x="9937" y="1"/>
                  </a:lnTo>
                  <a:close/>
                  <a:moveTo>
                    <a:pt x="10018" y="1"/>
                  </a:moveTo>
                  <a:lnTo>
                    <a:pt x="10033" y="16"/>
                  </a:lnTo>
                  <a:lnTo>
                    <a:pt x="10114" y="16"/>
                  </a:lnTo>
                  <a:lnTo>
                    <a:pt x="10129" y="1"/>
                  </a:lnTo>
                  <a:close/>
                  <a:moveTo>
                    <a:pt x="10210" y="1"/>
                  </a:moveTo>
                  <a:lnTo>
                    <a:pt x="10226" y="16"/>
                  </a:lnTo>
                  <a:lnTo>
                    <a:pt x="10306" y="16"/>
                  </a:lnTo>
                  <a:lnTo>
                    <a:pt x="10322" y="1"/>
                  </a:lnTo>
                  <a:close/>
                  <a:moveTo>
                    <a:pt x="10403" y="1"/>
                  </a:moveTo>
                  <a:lnTo>
                    <a:pt x="10418" y="16"/>
                  </a:lnTo>
                  <a:lnTo>
                    <a:pt x="10499" y="16"/>
                  </a:lnTo>
                  <a:lnTo>
                    <a:pt x="10514" y="1"/>
                  </a:lnTo>
                  <a:close/>
                  <a:moveTo>
                    <a:pt x="10595" y="1"/>
                  </a:moveTo>
                  <a:lnTo>
                    <a:pt x="10610" y="16"/>
                  </a:lnTo>
                  <a:lnTo>
                    <a:pt x="10691" y="16"/>
                  </a:lnTo>
                  <a:lnTo>
                    <a:pt x="10706" y="1"/>
                  </a:lnTo>
                  <a:close/>
                  <a:moveTo>
                    <a:pt x="10803" y="1"/>
                  </a:moveTo>
                  <a:lnTo>
                    <a:pt x="10803" y="16"/>
                  </a:lnTo>
                  <a:lnTo>
                    <a:pt x="10883" y="16"/>
                  </a:lnTo>
                  <a:lnTo>
                    <a:pt x="10883"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121551" y="3058391"/>
              <a:ext cx="2994161" cy="4402"/>
            </a:xfrm>
            <a:custGeom>
              <a:avLst/>
              <a:gdLst/>
              <a:ahLst/>
              <a:cxnLst/>
              <a:rect l="l" t="t" r="r" b="b"/>
              <a:pathLst>
                <a:path w="10884" h="16" extrusionOk="0">
                  <a:moveTo>
                    <a:pt x="0" y="1"/>
                  </a:moveTo>
                  <a:lnTo>
                    <a:pt x="0" y="16"/>
                  </a:lnTo>
                  <a:lnTo>
                    <a:pt x="96" y="16"/>
                  </a:lnTo>
                  <a:lnTo>
                    <a:pt x="81" y="1"/>
                  </a:lnTo>
                  <a:close/>
                  <a:moveTo>
                    <a:pt x="193" y="1"/>
                  </a:moveTo>
                  <a:lnTo>
                    <a:pt x="193" y="16"/>
                  </a:lnTo>
                  <a:lnTo>
                    <a:pt x="289" y="16"/>
                  </a:lnTo>
                  <a:lnTo>
                    <a:pt x="273" y="1"/>
                  </a:lnTo>
                  <a:close/>
                  <a:moveTo>
                    <a:pt x="385" y="1"/>
                  </a:moveTo>
                  <a:lnTo>
                    <a:pt x="385" y="16"/>
                  </a:lnTo>
                  <a:lnTo>
                    <a:pt x="481" y="16"/>
                  </a:lnTo>
                  <a:lnTo>
                    <a:pt x="466" y="1"/>
                  </a:lnTo>
                  <a:close/>
                  <a:moveTo>
                    <a:pt x="577" y="1"/>
                  </a:moveTo>
                  <a:lnTo>
                    <a:pt x="577" y="16"/>
                  </a:lnTo>
                  <a:lnTo>
                    <a:pt x="674" y="16"/>
                  </a:lnTo>
                  <a:lnTo>
                    <a:pt x="658" y="1"/>
                  </a:lnTo>
                  <a:close/>
                  <a:moveTo>
                    <a:pt x="770" y="1"/>
                  </a:moveTo>
                  <a:lnTo>
                    <a:pt x="770" y="16"/>
                  </a:lnTo>
                  <a:lnTo>
                    <a:pt x="866" y="16"/>
                  </a:lnTo>
                  <a:lnTo>
                    <a:pt x="850" y="1"/>
                  </a:lnTo>
                  <a:close/>
                  <a:moveTo>
                    <a:pt x="962" y="1"/>
                  </a:moveTo>
                  <a:lnTo>
                    <a:pt x="962" y="16"/>
                  </a:lnTo>
                  <a:lnTo>
                    <a:pt x="1058" y="16"/>
                  </a:lnTo>
                  <a:lnTo>
                    <a:pt x="1058" y="1"/>
                  </a:lnTo>
                  <a:close/>
                  <a:moveTo>
                    <a:pt x="1154" y="1"/>
                  </a:moveTo>
                  <a:lnTo>
                    <a:pt x="1154" y="16"/>
                  </a:lnTo>
                  <a:lnTo>
                    <a:pt x="1251" y="16"/>
                  </a:lnTo>
                  <a:lnTo>
                    <a:pt x="1251" y="1"/>
                  </a:lnTo>
                  <a:close/>
                  <a:moveTo>
                    <a:pt x="1347" y="1"/>
                  </a:moveTo>
                  <a:lnTo>
                    <a:pt x="1347" y="16"/>
                  </a:lnTo>
                  <a:lnTo>
                    <a:pt x="1443" y="16"/>
                  </a:lnTo>
                  <a:lnTo>
                    <a:pt x="1443" y="1"/>
                  </a:lnTo>
                  <a:close/>
                  <a:moveTo>
                    <a:pt x="1539" y="1"/>
                  </a:moveTo>
                  <a:lnTo>
                    <a:pt x="1539" y="16"/>
                  </a:lnTo>
                  <a:lnTo>
                    <a:pt x="1635" y="16"/>
                  </a:lnTo>
                  <a:lnTo>
                    <a:pt x="1635" y="1"/>
                  </a:lnTo>
                  <a:close/>
                  <a:moveTo>
                    <a:pt x="1731" y="1"/>
                  </a:moveTo>
                  <a:lnTo>
                    <a:pt x="1731" y="16"/>
                  </a:lnTo>
                  <a:lnTo>
                    <a:pt x="1828" y="16"/>
                  </a:lnTo>
                  <a:lnTo>
                    <a:pt x="1828" y="1"/>
                  </a:lnTo>
                  <a:close/>
                  <a:moveTo>
                    <a:pt x="1924" y="1"/>
                  </a:moveTo>
                  <a:lnTo>
                    <a:pt x="1924" y="16"/>
                  </a:lnTo>
                  <a:lnTo>
                    <a:pt x="2020" y="16"/>
                  </a:lnTo>
                  <a:lnTo>
                    <a:pt x="2020" y="1"/>
                  </a:lnTo>
                  <a:close/>
                  <a:moveTo>
                    <a:pt x="2116" y="1"/>
                  </a:moveTo>
                  <a:lnTo>
                    <a:pt x="2116" y="16"/>
                  </a:lnTo>
                  <a:lnTo>
                    <a:pt x="2212" y="16"/>
                  </a:lnTo>
                  <a:lnTo>
                    <a:pt x="2212" y="1"/>
                  </a:lnTo>
                  <a:close/>
                  <a:moveTo>
                    <a:pt x="2309" y="1"/>
                  </a:moveTo>
                  <a:lnTo>
                    <a:pt x="2309" y="16"/>
                  </a:lnTo>
                  <a:lnTo>
                    <a:pt x="2405" y="16"/>
                  </a:lnTo>
                  <a:lnTo>
                    <a:pt x="2405" y="1"/>
                  </a:lnTo>
                  <a:close/>
                  <a:moveTo>
                    <a:pt x="2516" y="1"/>
                  </a:moveTo>
                  <a:lnTo>
                    <a:pt x="2501" y="16"/>
                  </a:lnTo>
                  <a:lnTo>
                    <a:pt x="2597" y="16"/>
                  </a:lnTo>
                  <a:lnTo>
                    <a:pt x="2597" y="1"/>
                  </a:lnTo>
                  <a:close/>
                  <a:moveTo>
                    <a:pt x="2709" y="1"/>
                  </a:moveTo>
                  <a:lnTo>
                    <a:pt x="2693" y="16"/>
                  </a:lnTo>
                  <a:lnTo>
                    <a:pt x="2789" y="16"/>
                  </a:lnTo>
                  <a:lnTo>
                    <a:pt x="2789" y="1"/>
                  </a:lnTo>
                  <a:close/>
                  <a:moveTo>
                    <a:pt x="2901" y="1"/>
                  </a:moveTo>
                  <a:lnTo>
                    <a:pt x="2886" y="16"/>
                  </a:lnTo>
                  <a:lnTo>
                    <a:pt x="2982" y="16"/>
                  </a:lnTo>
                  <a:lnTo>
                    <a:pt x="2982" y="1"/>
                  </a:lnTo>
                  <a:close/>
                  <a:moveTo>
                    <a:pt x="3093" y="1"/>
                  </a:moveTo>
                  <a:lnTo>
                    <a:pt x="3078" y="16"/>
                  </a:lnTo>
                  <a:lnTo>
                    <a:pt x="3174" y="16"/>
                  </a:lnTo>
                  <a:lnTo>
                    <a:pt x="3174" y="1"/>
                  </a:lnTo>
                  <a:close/>
                  <a:moveTo>
                    <a:pt x="3286" y="1"/>
                  </a:moveTo>
                  <a:lnTo>
                    <a:pt x="3270" y="16"/>
                  </a:lnTo>
                  <a:lnTo>
                    <a:pt x="3366" y="16"/>
                  </a:lnTo>
                  <a:lnTo>
                    <a:pt x="3366" y="1"/>
                  </a:lnTo>
                  <a:close/>
                  <a:moveTo>
                    <a:pt x="3478" y="1"/>
                  </a:moveTo>
                  <a:lnTo>
                    <a:pt x="3463" y="16"/>
                  </a:lnTo>
                  <a:lnTo>
                    <a:pt x="3559" y="16"/>
                  </a:lnTo>
                  <a:lnTo>
                    <a:pt x="3559" y="1"/>
                  </a:lnTo>
                  <a:close/>
                  <a:moveTo>
                    <a:pt x="3670" y="1"/>
                  </a:moveTo>
                  <a:lnTo>
                    <a:pt x="3655" y="16"/>
                  </a:lnTo>
                  <a:lnTo>
                    <a:pt x="3767" y="16"/>
                  </a:lnTo>
                  <a:lnTo>
                    <a:pt x="3751" y="1"/>
                  </a:lnTo>
                  <a:close/>
                  <a:moveTo>
                    <a:pt x="3863" y="1"/>
                  </a:moveTo>
                  <a:lnTo>
                    <a:pt x="3847" y="16"/>
                  </a:lnTo>
                  <a:lnTo>
                    <a:pt x="3959" y="16"/>
                  </a:lnTo>
                  <a:lnTo>
                    <a:pt x="3943" y="1"/>
                  </a:lnTo>
                  <a:close/>
                  <a:moveTo>
                    <a:pt x="4055" y="1"/>
                  </a:moveTo>
                  <a:lnTo>
                    <a:pt x="4040" y="16"/>
                  </a:lnTo>
                  <a:lnTo>
                    <a:pt x="4151" y="16"/>
                  </a:lnTo>
                  <a:lnTo>
                    <a:pt x="4136" y="1"/>
                  </a:lnTo>
                  <a:close/>
                  <a:moveTo>
                    <a:pt x="4247" y="1"/>
                  </a:moveTo>
                  <a:lnTo>
                    <a:pt x="4232" y="16"/>
                  </a:lnTo>
                  <a:lnTo>
                    <a:pt x="4344" y="16"/>
                  </a:lnTo>
                  <a:lnTo>
                    <a:pt x="4328" y="1"/>
                  </a:lnTo>
                  <a:close/>
                  <a:moveTo>
                    <a:pt x="4440" y="1"/>
                  </a:moveTo>
                  <a:lnTo>
                    <a:pt x="4424" y="16"/>
                  </a:lnTo>
                  <a:lnTo>
                    <a:pt x="4536" y="16"/>
                  </a:lnTo>
                  <a:lnTo>
                    <a:pt x="4521" y="1"/>
                  </a:lnTo>
                  <a:close/>
                  <a:moveTo>
                    <a:pt x="4632" y="1"/>
                  </a:moveTo>
                  <a:lnTo>
                    <a:pt x="4617" y="16"/>
                  </a:lnTo>
                  <a:lnTo>
                    <a:pt x="4728" y="16"/>
                  </a:lnTo>
                  <a:lnTo>
                    <a:pt x="4713" y="1"/>
                  </a:lnTo>
                  <a:close/>
                  <a:moveTo>
                    <a:pt x="4824" y="1"/>
                  </a:moveTo>
                  <a:lnTo>
                    <a:pt x="4809" y="16"/>
                  </a:lnTo>
                  <a:lnTo>
                    <a:pt x="4921" y="16"/>
                  </a:lnTo>
                  <a:lnTo>
                    <a:pt x="4905" y="1"/>
                  </a:lnTo>
                  <a:close/>
                  <a:moveTo>
                    <a:pt x="5017" y="1"/>
                  </a:moveTo>
                  <a:lnTo>
                    <a:pt x="5001" y="16"/>
                  </a:lnTo>
                  <a:lnTo>
                    <a:pt x="5113" y="16"/>
                  </a:lnTo>
                  <a:lnTo>
                    <a:pt x="5098" y="1"/>
                  </a:lnTo>
                  <a:close/>
                  <a:moveTo>
                    <a:pt x="5209" y="1"/>
                  </a:moveTo>
                  <a:lnTo>
                    <a:pt x="5209" y="16"/>
                  </a:lnTo>
                  <a:lnTo>
                    <a:pt x="5305" y="16"/>
                  </a:lnTo>
                  <a:lnTo>
                    <a:pt x="5290" y="1"/>
                  </a:lnTo>
                  <a:close/>
                  <a:moveTo>
                    <a:pt x="5401" y="1"/>
                  </a:moveTo>
                  <a:lnTo>
                    <a:pt x="5401" y="16"/>
                  </a:lnTo>
                  <a:lnTo>
                    <a:pt x="5498" y="16"/>
                  </a:lnTo>
                  <a:lnTo>
                    <a:pt x="5482" y="1"/>
                  </a:lnTo>
                  <a:close/>
                  <a:moveTo>
                    <a:pt x="5594" y="1"/>
                  </a:moveTo>
                  <a:lnTo>
                    <a:pt x="5594" y="16"/>
                  </a:lnTo>
                  <a:lnTo>
                    <a:pt x="5690" y="16"/>
                  </a:lnTo>
                  <a:lnTo>
                    <a:pt x="5675" y="1"/>
                  </a:lnTo>
                  <a:close/>
                  <a:moveTo>
                    <a:pt x="5786" y="1"/>
                  </a:moveTo>
                  <a:lnTo>
                    <a:pt x="5786" y="16"/>
                  </a:lnTo>
                  <a:lnTo>
                    <a:pt x="5882" y="16"/>
                  </a:lnTo>
                  <a:lnTo>
                    <a:pt x="5867" y="1"/>
                  </a:lnTo>
                  <a:close/>
                  <a:moveTo>
                    <a:pt x="5979" y="1"/>
                  </a:moveTo>
                  <a:lnTo>
                    <a:pt x="5979" y="16"/>
                  </a:lnTo>
                  <a:lnTo>
                    <a:pt x="6075" y="16"/>
                  </a:lnTo>
                  <a:lnTo>
                    <a:pt x="6059" y="1"/>
                  </a:lnTo>
                  <a:close/>
                  <a:moveTo>
                    <a:pt x="6171" y="1"/>
                  </a:moveTo>
                  <a:lnTo>
                    <a:pt x="6171" y="16"/>
                  </a:lnTo>
                  <a:lnTo>
                    <a:pt x="6267" y="16"/>
                  </a:lnTo>
                  <a:lnTo>
                    <a:pt x="6252" y="1"/>
                  </a:lnTo>
                  <a:close/>
                  <a:moveTo>
                    <a:pt x="6363" y="1"/>
                  </a:moveTo>
                  <a:lnTo>
                    <a:pt x="6363" y="16"/>
                  </a:lnTo>
                  <a:lnTo>
                    <a:pt x="6459" y="16"/>
                  </a:lnTo>
                  <a:lnTo>
                    <a:pt x="6459" y="1"/>
                  </a:lnTo>
                  <a:close/>
                  <a:moveTo>
                    <a:pt x="6556" y="1"/>
                  </a:moveTo>
                  <a:lnTo>
                    <a:pt x="6556" y="16"/>
                  </a:lnTo>
                  <a:lnTo>
                    <a:pt x="6652" y="16"/>
                  </a:lnTo>
                  <a:lnTo>
                    <a:pt x="6652" y="1"/>
                  </a:lnTo>
                  <a:close/>
                  <a:moveTo>
                    <a:pt x="6748" y="1"/>
                  </a:moveTo>
                  <a:lnTo>
                    <a:pt x="6748" y="16"/>
                  </a:lnTo>
                  <a:lnTo>
                    <a:pt x="6844" y="16"/>
                  </a:lnTo>
                  <a:lnTo>
                    <a:pt x="6844" y="1"/>
                  </a:lnTo>
                  <a:close/>
                  <a:moveTo>
                    <a:pt x="6940" y="1"/>
                  </a:moveTo>
                  <a:lnTo>
                    <a:pt x="6940" y="16"/>
                  </a:lnTo>
                  <a:lnTo>
                    <a:pt x="7036" y="16"/>
                  </a:lnTo>
                  <a:lnTo>
                    <a:pt x="7036" y="1"/>
                  </a:lnTo>
                  <a:close/>
                  <a:moveTo>
                    <a:pt x="7133" y="1"/>
                  </a:moveTo>
                  <a:lnTo>
                    <a:pt x="7133" y="16"/>
                  </a:lnTo>
                  <a:lnTo>
                    <a:pt x="7229" y="16"/>
                  </a:lnTo>
                  <a:lnTo>
                    <a:pt x="7229" y="1"/>
                  </a:lnTo>
                  <a:close/>
                  <a:moveTo>
                    <a:pt x="7325" y="1"/>
                  </a:moveTo>
                  <a:lnTo>
                    <a:pt x="7325" y="16"/>
                  </a:lnTo>
                  <a:lnTo>
                    <a:pt x="7421" y="16"/>
                  </a:lnTo>
                  <a:lnTo>
                    <a:pt x="7421" y="1"/>
                  </a:lnTo>
                  <a:close/>
                  <a:moveTo>
                    <a:pt x="7517" y="1"/>
                  </a:moveTo>
                  <a:lnTo>
                    <a:pt x="7517" y="16"/>
                  </a:lnTo>
                  <a:lnTo>
                    <a:pt x="7614" y="16"/>
                  </a:lnTo>
                  <a:lnTo>
                    <a:pt x="7614" y="1"/>
                  </a:lnTo>
                  <a:close/>
                  <a:moveTo>
                    <a:pt x="7710" y="1"/>
                  </a:moveTo>
                  <a:lnTo>
                    <a:pt x="7710" y="16"/>
                  </a:lnTo>
                  <a:lnTo>
                    <a:pt x="7806" y="16"/>
                  </a:lnTo>
                  <a:lnTo>
                    <a:pt x="7806" y="1"/>
                  </a:lnTo>
                  <a:close/>
                  <a:moveTo>
                    <a:pt x="7917" y="1"/>
                  </a:moveTo>
                  <a:lnTo>
                    <a:pt x="7902" y="16"/>
                  </a:lnTo>
                  <a:lnTo>
                    <a:pt x="7998" y="16"/>
                  </a:lnTo>
                  <a:lnTo>
                    <a:pt x="7998" y="1"/>
                  </a:lnTo>
                  <a:close/>
                  <a:moveTo>
                    <a:pt x="8110" y="1"/>
                  </a:moveTo>
                  <a:lnTo>
                    <a:pt x="8094" y="16"/>
                  </a:lnTo>
                  <a:lnTo>
                    <a:pt x="8191" y="16"/>
                  </a:lnTo>
                  <a:lnTo>
                    <a:pt x="8191" y="1"/>
                  </a:lnTo>
                  <a:close/>
                  <a:moveTo>
                    <a:pt x="8302" y="1"/>
                  </a:moveTo>
                  <a:lnTo>
                    <a:pt x="8287" y="16"/>
                  </a:lnTo>
                  <a:lnTo>
                    <a:pt x="8383" y="16"/>
                  </a:lnTo>
                  <a:lnTo>
                    <a:pt x="8383" y="1"/>
                  </a:lnTo>
                  <a:close/>
                  <a:moveTo>
                    <a:pt x="8494" y="1"/>
                  </a:moveTo>
                  <a:lnTo>
                    <a:pt x="8479" y="16"/>
                  </a:lnTo>
                  <a:lnTo>
                    <a:pt x="8575" y="16"/>
                  </a:lnTo>
                  <a:lnTo>
                    <a:pt x="8575" y="1"/>
                  </a:lnTo>
                  <a:close/>
                  <a:moveTo>
                    <a:pt x="8687" y="1"/>
                  </a:moveTo>
                  <a:lnTo>
                    <a:pt x="8671" y="16"/>
                  </a:lnTo>
                  <a:lnTo>
                    <a:pt x="8768" y="16"/>
                  </a:lnTo>
                  <a:lnTo>
                    <a:pt x="8768" y="1"/>
                  </a:lnTo>
                  <a:close/>
                  <a:moveTo>
                    <a:pt x="8879" y="1"/>
                  </a:moveTo>
                  <a:lnTo>
                    <a:pt x="8864" y="16"/>
                  </a:lnTo>
                  <a:lnTo>
                    <a:pt x="8960" y="16"/>
                  </a:lnTo>
                  <a:lnTo>
                    <a:pt x="8960" y="1"/>
                  </a:lnTo>
                  <a:close/>
                  <a:moveTo>
                    <a:pt x="9072" y="1"/>
                  </a:moveTo>
                  <a:lnTo>
                    <a:pt x="9056" y="16"/>
                  </a:lnTo>
                  <a:lnTo>
                    <a:pt x="9168" y="16"/>
                  </a:lnTo>
                  <a:lnTo>
                    <a:pt x="9152" y="1"/>
                  </a:lnTo>
                  <a:close/>
                  <a:moveTo>
                    <a:pt x="9264" y="1"/>
                  </a:moveTo>
                  <a:lnTo>
                    <a:pt x="9248" y="16"/>
                  </a:lnTo>
                  <a:lnTo>
                    <a:pt x="9360" y="16"/>
                  </a:lnTo>
                  <a:lnTo>
                    <a:pt x="9345" y="1"/>
                  </a:lnTo>
                  <a:close/>
                  <a:moveTo>
                    <a:pt x="9456" y="1"/>
                  </a:moveTo>
                  <a:lnTo>
                    <a:pt x="9441" y="16"/>
                  </a:lnTo>
                  <a:lnTo>
                    <a:pt x="9552" y="16"/>
                  </a:lnTo>
                  <a:lnTo>
                    <a:pt x="9537" y="1"/>
                  </a:lnTo>
                  <a:close/>
                  <a:moveTo>
                    <a:pt x="9649" y="1"/>
                  </a:moveTo>
                  <a:lnTo>
                    <a:pt x="9633" y="16"/>
                  </a:lnTo>
                  <a:lnTo>
                    <a:pt x="9745" y="16"/>
                  </a:lnTo>
                  <a:lnTo>
                    <a:pt x="9729" y="1"/>
                  </a:lnTo>
                  <a:close/>
                  <a:moveTo>
                    <a:pt x="9841" y="1"/>
                  </a:moveTo>
                  <a:lnTo>
                    <a:pt x="9826" y="16"/>
                  </a:lnTo>
                  <a:lnTo>
                    <a:pt x="9937" y="16"/>
                  </a:lnTo>
                  <a:lnTo>
                    <a:pt x="9922" y="1"/>
                  </a:lnTo>
                  <a:close/>
                  <a:moveTo>
                    <a:pt x="10033" y="1"/>
                  </a:moveTo>
                  <a:lnTo>
                    <a:pt x="10018" y="16"/>
                  </a:lnTo>
                  <a:lnTo>
                    <a:pt x="10129" y="16"/>
                  </a:lnTo>
                  <a:lnTo>
                    <a:pt x="10114" y="1"/>
                  </a:lnTo>
                  <a:close/>
                  <a:moveTo>
                    <a:pt x="10226" y="1"/>
                  </a:moveTo>
                  <a:lnTo>
                    <a:pt x="10210" y="16"/>
                  </a:lnTo>
                  <a:lnTo>
                    <a:pt x="10322" y="16"/>
                  </a:lnTo>
                  <a:lnTo>
                    <a:pt x="10306" y="1"/>
                  </a:lnTo>
                  <a:close/>
                  <a:moveTo>
                    <a:pt x="10418" y="1"/>
                  </a:moveTo>
                  <a:lnTo>
                    <a:pt x="10403" y="16"/>
                  </a:lnTo>
                  <a:lnTo>
                    <a:pt x="10514" y="16"/>
                  </a:lnTo>
                  <a:lnTo>
                    <a:pt x="10499" y="1"/>
                  </a:lnTo>
                  <a:close/>
                  <a:moveTo>
                    <a:pt x="10610" y="1"/>
                  </a:moveTo>
                  <a:lnTo>
                    <a:pt x="10595" y="16"/>
                  </a:lnTo>
                  <a:lnTo>
                    <a:pt x="10706" y="16"/>
                  </a:lnTo>
                  <a:lnTo>
                    <a:pt x="10691" y="1"/>
                  </a:lnTo>
                  <a:close/>
                  <a:moveTo>
                    <a:pt x="10803" y="1"/>
                  </a:moveTo>
                  <a:lnTo>
                    <a:pt x="10803" y="16"/>
                  </a:lnTo>
                  <a:lnTo>
                    <a:pt x="10883" y="16"/>
                  </a:lnTo>
                  <a:lnTo>
                    <a:pt x="10883"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3121551" y="3411889"/>
              <a:ext cx="2994161" cy="4402"/>
            </a:xfrm>
            <a:custGeom>
              <a:avLst/>
              <a:gdLst/>
              <a:ahLst/>
              <a:cxnLst/>
              <a:rect l="l" t="t" r="r" b="b"/>
              <a:pathLst>
                <a:path w="10884" h="16" extrusionOk="0">
                  <a:moveTo>
                    <a:pt x="0" y="0"/>
                  </a:moveTo>
                  <a:lnTo>
                    <a:pt x="0" y="16"/>
                  </a:lnTo>
                  <a:lnTo>
                    <a:pt x="81" y="16"/>
                  </a:lnTo>
                  <a:lnTo>
                    <a:pt x="96" y="0"/>
                  </a:lnTo>
                  <a:close/>
                  <a:moveTo>
                    <a:pt x="193" y="0"/>
                  </a:moveTo>
                  <a:lnTo>
                    <a:pt x="193" y="16"/>
                  </a:lnTo>
                  <a:lnTo>
                    <a:pt x="273" y="16"/>
                  </a:lnTo>
                  <a:lnTo>
                    <a:pt x="289" y="0"/>
                  </a:lnTo>
                  <a:close/>
                  <a:moveTo>
                    <a:pt x="385" y="0"/>
                  </a:moveTo>
                  <a:lnTo>
                    <a:pt x="385" y="16"/>
                  </a:lnTo>
                  <a:lnTo>
                    <a:pt x="466" y="16"/>
                  </a:lnTo>
                  <a:lnTo>
                    <a:pt x="481" y="0"/>
                  </a:lnTo>
                  <a:close/>
                  <a:moveTo>
                    <a:pt x="577" y="0"/>
                  </a:moveTo>
                  <a:lnTo>
                    <a:pt x="577" y="16"/>
                  </a:lnTo>
                  <a:lnTo>
                    <a:pt x="658" y="16"/>
                  </a:lnTo>
                  <a:lnTo>
                    <a:pt x="674" y="0"/>
                  </a:lnTo>
                  <a:close/>
                  <a:moveTo>
                    <a:pt x="770" y="0"/>
                  </a:moveTo>
                  <a:lnTo>
                    <a:pt x="770" y="16"/>
                  </a:lnTo>
                  <a:lnTo>
                    <a:pt x="850" y="16"/>
                  </a:lnTo>
                  <a:lnTo>
                    <a:pt x="866" y="0"/>
                  </a:lnTo>
                  <a:close/>
                  <a:moveTo>
                    <a:pt x="962" y="0"/>
                  </a:moveTo>
                  <a:lnTo>
                    <a:pt x="962" y="16"/>
                  </a:lnTo>
                  <a:lnTo>
                    <a:pt x="1058" y="16"/>
                  </a:lnTo>
                  <a:lnTo>
                    <a:pt x="1058" y="0"/>
                  </a:lnTo>
                  <a:close/>
                  <a:moveTo>
                    <a:pt x="1154" y="0"/>
                  </a:moveTo>
                  <a:lnTo>
                    <a:pt x="1154" y="16"/>
                  </a:lnTo>
                  <a:lnTo>
                    <a:pt x="1251" y="16"/>
                  </a:lnTo>
                  <a:lnTo>
                    <a:pt x="1251" y="0"/>
                  </a:lnTo>
                  <a:close/>
                  <a:moveTo>
                    <a:pt x="1347" y="0"/>
                  </a:moveTo>
                  <a:lnTo>
                    <a:pt x="1347" y="16"/>
                  </a:lnTo>
                  <a:lnTo>
                    <a:pt x="1443" y="16"/>
                  </a:lnTo>
                  <a:lnTo>
                    <a:pt x="1443" y="0"/>
                  </a:lnTo>
                  <a:close/>
                  <a:moveTo>
                    <a:pt x="1539" y="0"/>
                  </a:moveTo>
                  <a:lnTo>
                    <a:pt x="1539" y="16"/>
                  </a:lnTo>
                  <a:lnTo>
                    <a:pt x="1635" y="16"/>
                  </a:lnTo>
                  <a:lnTo>
                    <a:pt x="1635" y="0"/>
                  </a:lnTo>
                  <a:close/>
                  <a:moveTo>
                    <a:pt x="1731" y="0"/>
                  </a:moveTo>
                  <a:lnTo>
                    <a:pt x="1731" y="16"/>
                  </a:lnTo>
                  <a:lnTo>
                    <a:pt x="1828" y="16"/>
                  </a:lnTo>
                  <a:lnTo>
                    <a:pt x="1828" y="0"/>
                  </a:lnTo>
                  <a:close/>
                  <a:moveTo>
                    <a:pt x="1924" y="0"/>
                  </a:moveTo>
                  <a:lnTo>
                    <a:pt x="1924" y="16"/>
                  </a:lnTo>
                  <a:lnTo>
                    <a:pt x="2020" y="16"/>
                  </a:lnTo>
                  <a:lnTo>
                    <a:pt x="2020" y="0"/>
                  </a:lnTo>
                  <a:close/>
                  <a:moveTo>
                    <a:pt x="2116" y="0"/>
                  </a:moveTo>
                  <a:lnTo>
                    <a:pt x="2116" y="16"/>
                  </a:lnTo>
                  <a:lnTo>
                    <a:pt x="2212" y="16"/>
                  </a:lnTo>
                  <a:lnTo>
                    <a:pt x="2212" y="0"/>
                  </a:lnTo>
                  <a:close/>
                  <a:moveTo>
                    <a:pt x="2309" y="0"/>
                  </a:moveTo>
                  <a:lnTo>
                    <a:pt x="2309" y="16"/>
                  </a:lnTo>
                  <a:lnTo>
                    <a:pt x="2405" y="16"/>
                  </a:lnTo>
                  <a:lnTo>
                    <a:pt x="2405" y="0"/>
                  </a:lnTo>
                  <a:close/>
                  <a:moveTo>
                    <a:pt x="2501" y="0"/>
                  </a:moveTo>
                  <a:lnTo>
                    <a:pt x="2516" y="16"/>
                  </a:lnTo>
                  <a:lnTo>
                    <a:pt x="2597" y="16"/>
                  </a:lnTo>
                  <a:lnTo>
                    <a:pt x="2597" y="0"/>
                  </a:lnTo>
                  <a:close/>
                  <a:moveTo>
                    <a:pt x="2693" y="0"/>
                  </a:moveTo>
                  <a:lnTo>
                    <a:pt x="2709" y="16"/>
                  </a:lnTo>
                  <a:lnTo>
                    <a:pt x="2789" y="16"/>
                  </a:lnTo>
                  <a:lnTo>
                    <a:pt x="2789" y="0"/>
                  </a:lnTo>
                  <a:close/>
                  <a:moveTo>
                    <a:pt x="2886" y="0"/>
                  </a:moveTo>
                  <a:lnTo>
                    <a:pt x="2901" y="16"/>
                  </a:lnTo>
                  <a:lnTo>
                    <a:pt x="2982" y="16"/>
                  </a:lnTo>
                  <a:lnTo>
                    <a:pt x="2982" y="0"/>
                  </a:lnTo>
                  <a:close/>
                  <a:moveTo>
                    <a:pt x="3078" y="0"/>
                  </a:moveTo>
                  <a:lnTo>
                    <a:pt x="3093" y="16"/>
                  </a:lnTo>
                  <a:lnTo>
                    <a:pt x="3174" y="16"/>
                  </a:lnTo>
                  <a:lnTo>
                    <a:pt x="3174" y="0"/>
                  </a:lnTo>
                  <a:close/>
                  <a:moveTo>
                    <a:pt x="3270" y="0"/>
                  </a:moveTo>
                  <a:lnTo>
                    <a:pt x="3286" y="16"/>
                  </a:lnTo>
                  <a:lnTo>
                    <a:pt x="3366" y="16"/>
                  </a:lnTo>
                  <a:lnTo>
                    <a:pt x="3366" y="0"/>
                  </a:lnTo>
                  <a:close/>
                  <a:moveTo>
                    <a:pt x="3463" y="0"/>
                  </a:moveTo>
                  <a:lnTo>
                    <a:pt x="3478" y="16"/>
                  </a:lnTo>
                  <a:lnTo>
                    <a:pt x="3559" y="16"/>
                  </a:lnTo>
                  <a:lnTo>
                    <a:pt x="3559" y="0"/>
                  </a:lnTo>
                  <a:close/>
                  <a:moveTo>
                    <a:pt x="3655" y="0"/>
                  </a:moveTo>
                  <a:lnTo>
                    <a:pt x="3670" y="16"/>
                  </a:lnTo>
                  <a:lnTo>
                    <a:pt x="3751" y="16"/>
                  </a:lnTo>
                  <a:lnTo>
                    <a:pt x="3767" y="0"/>
                  </a:lnTo>
                  <a:close/>
                  <a:moveTo>
                    <a:pt x="3847" y="0"/>
                  </a:moveTo>
                  <a:lnTo>
                    <a:pt x="3863" y="16"/>
                  </a:lnTo>
                  <a:lnTo>
                    <a:pt x="3943" y="16"/>
                  </a:lnTo>
                  <a:lnTo>
                    <a:pt x="3959" y="0"/>
                  </a:lnTo>
                  <a:close/>
                  <a:moveTo>
                    <a:pt x="4040" y="0"/>
                  </a:moveTo>
                  <a:lnTo>
                    <a:pt x="4055" y="16"/>
                  </a:lnTo>
                  <a:lnTo>
                    <a:pt x="4136" y="16"/>
                  </a:lnTo>
                  <a:lnTo>
                    <a:pt x="4151" y="0"/>
                  </a:lnTo>
                  <a:close/>
                  <a:moveTo>
                    <a:pt x="4232" y="0"/>
                  </a:moveTo>
                  <a:lnTo>
                    <a:pt x="4247" y="16"/>
                  </a:lnTo>
                  <a:lnTo>
                    <a:pt x="4328" y="16"/>
                  </a:lnTo>
                  <a:lnTo>
                    <a:pt x="4344" y="0"/>
                  </a:lnTo>
                  <a:close/>
                  <a:moveTo>
                    <a:pt x="4424" y="0"/>
                  </a:moveTo>
                  <a:lnTo>
                    <a:pt x="4440" y="16"/>
                  </a:lnTo>
                  <a:lnTo>
                    <a:pt x="4521" y="16"/>
                  </a:lnTo>
                  <a:lnTo>
                    <a:pt x="4536" y="0"/>
                  </a:lnTo>
                  <a:close/>
                  <a:moveTo>
                    <a:pt x="4617" y="0"/>
                  </a:moveTo>
                  <a:lnTo>
                    <a:pt x="4632" y="16"/>
                  </a:lnTo>
                  <a:lnTo>
                    <a:pt x="4713" y="16"/>
                  </a:lnTo>
                  <a:lnTo>
                    <a:pt x="4728" y="0"/>
                  </a:lnTo>
                  <a:close/>
                  <a:moveTo>
                    <a:pt x="4809" y="0"/>
                  </a:moveTo>
                  <a:lnTo>
                    <a:pt x="4824" y="16"/>
                  </a:lnTo>
                  <a:lnTo>
                    <a:pt x="4905" y="16"/>
                  </a:lnTo>
                  <a:lnTo>
                    <a:pt x="4921" y="0"/>
                  </a:lnTo>
                  <a:close/>
                  <a:moveTo>
                    <a:pt x="5001" y="0"/>
                  </a:moveTo>
                  <a:lnTo>
                    <a:pt x="5017" y="16"/>
                  </a:lnTo>
                  <a:lnTo>
                    <a:pt x="5098" y="16"/>
                  </a:lnTo>
                  <a:lnTo>
                    <a:pt x="5113" y="0"/>
                  </a:lnTo>
                  <a:close/>
                  <a:moveTo>
                    <a:pt x="5209" y="0"/>
                  </a:moveTo>
                  <a:lnTo>
                    <a:pt x="5209" y="16"/>
                  </a:lnTo>
                  <a:lnTo>
                    <a:pt x="5290" y="16"/>
                  </a:lnTo>
                  <a:lnTo>
                    <a:pt x="5305" y="0"/>
                  </a:lnTo>
                  <a:close/>
                  <a:moveTo>
                    <a:pt x="5401" y="0"/>
                  </a:moveTo>
                  <a:lnTo>
                    <a:pt x="5401" y="16"/>
                  </a:lnTo>
                  <a:lnTo>
                    <a:pt x="5482" y="16"/>
                  </a:lnTo>
                  <a:lnTo>
                    <a:pt x="5498" y="0"/>
                  </a:lnTo>
                  <a:close/>
                  <a:moveTo>
                    <a:pt x="5594" y="0"/>
                  </a:moveTo>
                  <a:lnTo>
                    <a:pt x="5594" y="16"/>
                  </a:lnTo>
                  <a:lnTo>
                    <a:pt x="5675" y="16"/>
                  </a:lnTo>
                  <a:lnTo>
                    <a:pt x="5690" y="0"/>
                  </a:lnTo>
                  <a:close/>
                  <a:moveTo>
                    <a:pt x="5786" y="0"/>
                  </a:moveTo>
                  <a:lnTo>
                    <a:pt x="5786" y="16"/>
                  </a:lnTo>
                  <a:lnTo>
                    <a:pt x="5867" y="16"/>
                  </a:lnTo>
                  <a:lnTo>
                    <a:pt x="5882" y="0"/>
                  </a:lnTo>
                  <a:close/>
                  <a:moveTo>
                    <a:pt x="5979" y="0"/>
                  </a:moveTo>
                  <a:lnTo>
                    <a:pt x="5979" y="16"/>
                  </a:lnTo>
                  <a:lnTo>
                    <a:pt x="6059" y="16"/>
                  </a:lnTo>
                  <a:lnTo>
                    <a:pt x="6075" y="0"/>
                  </a:lnTo>
                  <a:close/>
                  <a:moveTo>
                    <a:pt x="6171" y="0"/>
                  </a:moveTo>
                  <a:lnTo>
                    <a:pt x="6171" y="16"/>
                  </a:lnTo>
                  <a:lnTo>
                    <a:pt x="6252" y="16"/>
                  </a:lnTo>
                  <a:lnTo>
                    <a:pt x="6267" y="0"/>
                  </a:lnTo>
                  <a:close/>
                  <a:moveTo>
                    <a:pt x="6363" y="0"/>
                  </a:moveTo>
                  <a:lnTo>
                    <a:pt x="6363" y="16"/>
                  </a:lnTo>
                  <a:lnTo>
                    <a:pt x="6459" y="16"/>
                  </a:lnTo>
                  <a:lnTo>
                    <a:pt x="6459" y="0"/>
                  </a:lnTo>
                  <a:close/>
                  <a:moveTo>
                    <a:pt x="6556" y="0"/>
                  </a:moveTo>
                  <a:lnTo>
                    <a:pt x="6556" y="16"/>
                  </a:lnTo>
                  <a:lnTo>
                    <a:pt x="6652" y="16"/>
                  </a:lnTo>
                  <a:lnTo>
                    <a:pt x="6652" y="0"/>
                  </a:lnTo>
                  <a:close/>
                  <a:moveTo>
                    <a:pt x="6748" y="0"/>
                  </a:moveTo>
                  <a:lnTo>
                    <a:pt x="6748" y="16"/>
                  </a:lnTo>
                  <a:lnTo>
                    <a:pt x="6844" y="16"/>
                  </a:lnTo>
                  <a:lnTo>
                    <a:pt x="6844" y="0"/>
                  </a:lnTo>
                  <a:close/>
                  <a:moveTo>
                    <a:pt x="6940" y="0"/>
                  </a:moveTo>
                  <a:lnTo>
                    <a:pt x="6940" y="16"/>
                  </a:lnTo>
                  <a:lnTo>
                    <a:pt x="7036" y="16"/>
                  </a:lnTo>
                  <a:lnTo>
                    <a:pt x="7036" y="0"/>
                  </a:lnTo>
                  <a:close/>
                  <a:moveTo>
                    <a:pt x="7133" y="0"/>
                  </a:moveTo>
                  <a:lnTo>
                    <a:pt x="7133" y="16"/>
                  </a:lnTo>
                  <a:lnTo>
                    <a:pt x="7229" y="16"/>
                  </a:lnTo>
                  <a:lnTo>
                    <a:pt x="7229" y="0"/>
                  </a:lnTo>
                  <a:close/>
                  <a:moveTo>
                    <a:pt x="7325" y="0"/>
                  </a:moveTo>
                  <a:lnTo>
                    <a:pt x="7325" y="16"/>
                  </a:lnTo>
                  <a:lnTo>
                    <a:pt x="7421" y="16"/>
                  </a:lnTo>
                  <a:lnTo>
                    <a:pt x="7421" y="0"/>
                  </a:lnTo>
                  <a:close/>
                  <a:moveTo>
                    <a:pt x="7517" y="0"/>
                  </a:moveTo>
                  <a:lnTo>
                    <a:pt x="7517" y="16"/>
                  </a:lnTo>
                  <a:lnTo>
                    <a:pt x="7614" y="16"/>
                  </a:lnTo>
                  <a:lnTo>
                    <a:pt x="7614" y="0"/>
                  </a:lnTo>
                  <a:close/>
                  <a:moveTo>
                    <a:pt x="7710" y="0"/>
                  </a:moveTo>
                  <a:lnTo>
                    <a:pt x="7710" y="16"/>
                  </a:lnTo>
                  <a:lnTo>
                    <a:pt x="7806" y="16"/>
                  </a:lnTo>
                  <a:lnTo>
                    <a:pt x="7806" y="0"/>
                  </a:lnTo>
                  <a:close/>
                  <a:moveTo>
                    <a:pt x="7902" y="0"/>
                  </a:moveTo>
                  <a:lnTo>
                    <a:pt x="7917" y="16"/>
                  </a:lnTo>
                  <a:lnTo>
                    <a:pt x="7998" y="16"/>
                  </a:lnTo>
                  <a:lnTo>
                    <a:pt x="7998" y="0"/>
                  </a:lnTo>
                  <a:close/>
                  <a:moveTo>
                    <a:pt x="8094" y="0"/>
                  </a:moveTo>
                  <a:lnTo>
                    <a:pt x="8110" y="16"/>
                  </a:lnTo>
                  <a:lnTo>
                    <a:pt x="8191" y="16"/>
                  </a:lnTo>
                  <a:lnTo>
                    <a:pt x="8191" y="0"/>
                  </a:lnTo>
                  <a:close/>
                  <a:moveTo>
                    <a:pt x="8287" y="0"/>
                  </a:moveTo>
                  <a:lnTo>
                    <a:pt x="8302" y="16"/>
                  </a:lnTo>
                  <a:lnTo>
                    <a:pt x="8383" y="16"/>
                  </a:lnTo>
                  <a:lnTo>
                    <a:pt x="8383" y="0"/>
                  </a:lnTo>
                  <a:close/>
                  <a:moveTo>
                    <a:pt x="8479" y="0"/>
                  </a:moveTo>
                  <a:lnTo>
                    <a:pt x="8494" y="16"/>
                  </a:lnTo>
                  <a:lnTo>
                    <a:pt x="8575" y="16"/>
                  </a:lnTo>
                  <a:lnTo>
                    <a:pt x="8575" y="0"/>
                  </a:lnTo>
                  <a:close/>
                  <a:moveTo>
                    <a:pt x="8671" y="0"/>
                  </a:moveTo>
                  <a:lnTo>
                    <a:pt x="8687" y="16"/>
                  </a:lnTo>
                  <a:lnTo>
                    <a:pt x="8768" y="16"/>
                  </a:lnTo>
                  <a:lnTo>
                    <a:pt x="8768" y="0"/>
                  </a:lnTo>
                  <a:close/>
                  <a:moveTo>
                    <a:pt x="8864" y="0"/>
                  </a:moveTo>
                  <a:lnTo>
                    <a:pt x="8879" y="16"/>
                  </a:lnTo>
                  <a:lnTo>
                    <a:pt x="8960" y="16"/>
                  </a:lnTo>
                  <a:lnTo>
                    <a:pt x="8960" y="0"/>
                  </a:lnTo>
                  <a:close/>
                  <a:moveTo>
                    <a:pt x="9056" y="0"/>
                  </a:moveTo>
                  <a:lnTo>
                    <a:pt x="9072" y="16"/>
                  </a:lnTo>
                  <a:lnTo>
                    <a:pt x="9152" y="16"/>
                  </a:lnTo>
                  <a:lnTo>
                    <a:pt x="9168" y="0"/>
                  </a:lnTo>
                  <a:close/>
                  <a:moveTo>
                    <a:pt x="9248" y="0"/>
                  </a:moveTo>
                  <a:lnTo>
                    <a:pt x="9264" y="16"/>
                  </a:lnTo>
                  <a:lnTo>
                    <a:pt x="9345" y="16"/>
                  </a:lnTo>
                  <a:lnTo>
                    <a:pt x="9360" y="0"/>
                  </a:lnTo>
                  <a:close/>
                  <a:moveTo>
                    <a:pt x="9441" y="0"/>
                  </a:moveTo>
                  <a:lnTo>
                    <a:pt x="9456" y="16"/>
                  </a:lnTo>
                  <a:lnTo>
                    <a:pt x="9537" y="16"/>
                  </a:lnTo>
                  <a:lnTo>
                    <a:pt x="9552" y="0"/>
                  </a:lnTo>
                  <a:close/>
                  <a:moveTo>
                    <a:pt x="9633" y="0"/>
                  </a:moveTo>
                  <a:lnTo>
                    <a:pt x="9649" y="16"/>
                  </a:lnTo>
                  <a:lnTo>
                    <a:pt x="9729" y="16"/>
                  </a:lnTo>
                  <a:lnTo>
                    <a:pt x="9745" y="0"/>
                  </a:lnTo>
                  <a:close/>
                  <a:moveTo>
                    <a:pt x="9826" y="0"/>
                  </a:moveTo>
                  <a:lnTo>
                    <a:pt x="9841" y="16"/>
                  </a:lnTo>
                  <a:lnTo>
                    <a:pt x="9922" y="16"/>
                  </a:lnTo>
                  <a:lnTo>
                    <a:pt x="9937" y="0"/>
                  </a:lnTo>
                  <a:close/>
                  <a:moveTo>
                    <a:pt x="10018" y="0"/>
                  </a:moveTo>
                  <a:lnTo>
                    <a:pt x="10033" y="16"/>
                  </a:lnTo>
                  <a:lnTo>
                    <a:pt x="10114" y="16"/>
                  </a:lnTo>
                  <a:lnTo>
                    <a:pt x="10129" y="0"/>
                  </a:lnTo>
                  <a:close/>
                  <a:moveTo>
                    <a:pt x="10210" y="0"/>
                  </a:moveTo>
                  <a:lnTo>
                    <a:pt x="10226" y="16"/>
                  </a:lnTo>
                  <a:lnTo>
                    <a:pt x="10306" y="16"/>
                  </a:lnTo>
                  <a:lnTo>
                    <a:pt x="10322" y="0"/>
                  </a:lnTo>
                  <a:close/>
                  <a:moveTo>
                    <a:pt x="10403" y="0"/>
                  </a:moveTo>
                  <a:lnTo>
                    <a:pt x="10418" y="16"/>
                  </a:lnTo>
                  <a:lnTo>
                    <a:pt x="10499" y="16"/>
                  </a:lnTo>
                  <a:lnTo>
                    <a:pt x="10514" y="0"/>
                  </a:lnTo>
                  <a:close/>
                  <a:moveTo>
                    <a:pt x="10595" y="0"/>
                  </a:moveTo>
                  <a:lnTo>
                    <a:pt x="10610" y="16"/>
                  </a:lnTo>
                  <a:lnTo>
                    <a:pt x="10691" y="16"/>
                  </a:lnTo>
                  <a:lnTo>
                    <a:pt x="10706" y="0"/>
                  </a:lnTo>
                  <a:close/>
                  <a:moveTo>
                    <a:pt x="10803" y="0"/>
                  </a:moveTo>
                  <a:lnTo>
                    <a:pt x="10803" y="16"/>
                  </a:lnTo>
                  <a:lnTo>
                    <a:pt x="10883" y="16"/>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121551" y="3760160"/>
              <a:ext cx="2994161" cy="4402"/>
            </a:xfrm>
            <a:custGeom>
              <a:avLst/>
              <a:gdLst/>
              <a:ahLst/>
              <a:cxnLst/>
              <a:rect l="l" t="t" r="r" b="b"/>
              <a:pathLst>
                <a:path w="10884" h="16" extrusionOk="0">
                  <a:moveTo>
                    <a:pt x="0" y="0"/>
                  </a:moveTo>
                  <a:lnTo>
                    <a:pt x="0" y="15"/>
                  </a:lnTo>
                  <a:lnTo>
                    <a:pt x="96" y="15"/>
                  </a:lnTo>
                  <a:lnTo>
                    <a:pt x="81" y="0"/>
                  </a:lnTo>
                  <a:close/>
                  <a:moveTo>
                    <a:pt x="193" y="0"/>
                  </a:moveTo>
                  <a:lnTo>
                    <a:pt x="193" y="15"/>
                  </a:lnTo>
                  <a:lnTo>
                    <a:pt x="289" y="15"/>
                  </a:lnTo>
                  <a:lnTo>
                    <a:pt x="273" y="0"/>
                  </a:lnTo>
                  <a:close/>
                  <a:moveTo>
                    <a:pt x="385" y="0"/>
                  </a:moveTo>
                  <a:lnTo>
                    <a:pt x="385" y="15"/>
                  </a:lnTo>
                  <a:lnTo>
                    <a:pt x="481" y="15"/>
                  </a:lnTo>
                  <a:lnTo>
                    <a:pt x="466" y="0"/>
                  </a:lnTo>
                  <a:close/>
                  <a:moveTo>
                    <a:pt x="577" y="0"/>
                  </a:moveTo>
                  <a:lnTo>
                    <a:pt x="577" y="15"/>
                  </a:lnTo>
                  <a:lnTo>
                    <a:pt x="674" y="15"/>
                  </a:lnTo>
                  <a:lnTo>
                    <a:pt x="658" y="0"/>
                  </a:lnTo>
                  <a:close/>
                  <a:moveTo>
                    <a:pt x="770" y="0"/>
                  </a:moveTo>
                  <a:lnTo>
                    <a:pt x="770" y="15"/>
                  </a:lnTo>
                  <a:lnTo>
                    <a:pt x="866" y="15"/>
                  </a:lnTo>
                  <a:lnTo>
                    <a:pt x="850" y="0"/>
                  </a:lnTo>
                  <a:close/>
                  <a:moveTo>
                    <a:pt x="962" y="0"/>
                  </a:moveTo>
                  <a:lnTo>
                    <a:pt x="962" y="15"/>
                  </a:lnTo>
                  <a:lnTo>
                    <a:pt x="1058" y="15"/>
                  </a:lnTo>
                  <a:lnTo>
                    <a:pt x="1058" y="0"/>
                  </a:lnTo>
                  <a:close/>
                  <a:moveTo>
                    <a:pt x="1154" y="0"/>
                  </a:moveTo>
                  <a:lnTo>
                    <a:pt x="1154" y="15"/>
                  </a:lnTo>
                  <a:lnTo>
                    <a:pt x="1251" y="15"/>
                  </a:lnTo>
                  <a:lnTo>
                    <a:pt x="1251" y="0"/>
                  </a:lnTo>
                  <a:close/>
                  <a:moveTo>
                    <a:pt x="1347" y="0"/>
                  </a:moveTo>
                  <a:lnTo>
                    <a:pt x="1347" y="15"/>
                  </a:lnTo>
                  <a:lnTo>
                    <a:pt x="1443" y="15"/>
                  </a:lnTo>
                  <a:lnTo>
                    <a:pt x="1443" y="0"/>
                  </a:lnTo>
                  <a:close/>
                  <a:moveTo>
                    <a:pt x="1539" y="0"/>
                  </a:moveTo>
                  <a:lnTo>
                    <a:pt x="1539" y="15"/>
                  </a:lnTo>
                  <a:lnTo>
                    <a:pt x="1635" y="15"/>
                  </a:lnTo>
                  <a:lnTo>
                    <a:pt x="1635" y="0"/>
                  </a:lnTo>
                  <a:close/>
                  <a:moveTo>
                    <a:pt x="1731" y="0"/>
                  </a:moveTo>
                  <a:lnTo>
                    <a:pt x="1731" y="15"/>
                  </a:lnTo>
                  <a:lnTo>
                    <a:pt x="1828" y="15"/>
                  </a:lnTo>
                  <a:lnTo>
                    <a:pt x="1828" y="0"/>
                  </a:lnTo>
                  <a:close/>
                  <a:moveTo>
                    <a:pt x="1924" y="0"/>
                  </a:moveTo>
                  <a:lnTo>
                    <a:pt x="1924" y="15"/>
                  </a:lnTo>
                  <a:lnTo>
                    <a:pt x="2020" y="15"/>
                  </a:lnTo>
                  <a:lnTo>
                    <a:pt x="2020" y="0"/>
                  </a:lnTo>
                  <a:close/>
                  <a:moveTo>
                    <a:pt x="2116" y="0"/>
                  </a:moveTo>
                  <a:lnTo>
                    <a:pt x="2116" y="15"/>
                  </a:lnTo>
                  <a:lnTo>
                    <a:pt x="2212" y="15"/>
                  </a:lnTo>
                  <a:lnTo>
                    <a:pt x="2212" y="0"/>
                  </a:lnTo>
                  <a:close/>
                  <a:moveTo>
                    <a:pt x="2309" y="0"/>
                  </a:moveTo>
                  <a:lnTo>
                    <a:pt x="2309" y="15"/>
                  </a:lnTo>
                  <a:lnTo>
                    <a:pt x="2405" y="15"/>
                  </a:lnTo>
                  <a:lnTo>
                    <a:pt x="2405" y="0"/>
                  </a:lnTo>
                  <a:close/>
                  <a:moveTo>
                    <a:pt x="2516" y="0"/>
                  </a:moveTo>
                  <a:lnTo>
                    <a:pt x="2501" y="15"/>
                  </a:lnTo>
                  <a:lnTo>
                    <a:pt x="2597" y="15"/>
                  </a:lnTo>
                  <a:lnTo>
                    <a:pt x="2597" y="0"/>
                  </a:lnTo>
                  <a:close/>
                  <a:moveTo>
                    <a:pt x="2709" y="0"/>
                  </a:moveTo>
                  <a:lnTo>
                    <a:pt x="2693" y="15"/>
                  </a:lnTo>
                  <a:lnTo>
                    <a:pt x="2789" y="15"/>
                  </a:lnTo>
                  <a:lnTo>
                    <a:pt x="2789" y="0"/>
                  </a:lnTo>
                  <a:close/>
                  <a:moveTo>
                    <a:pt x="2901" y="0"/>
                  </a:moveTo>
                  <a:lnTo>
                    <a:pt x="2886" y="15"/>
                  </a:lnTo>
                  <a:lnTo>
                    <a:pt x="2982" y="15"/>
                  </a:lnTo>
                  <a:lnTo>
                    <a:pt x="2982" y="0"/>
                  </a:lnTo>
                  <a:close/>
                  <a:moveTo>
                    <a:pt x="3093" y="0"/>
                  </a:moveTo>
                  <a:lnTo>
                    <a:pt x="3078" y="15"/>
                  </a:lnTo>
                  <a:lnTo>
                    <a:pt x="3174" y="15"/>
                  </a:lnTo>
                  <a:lnTo>
                    <a:pt x="3174" y="0"/>
                  </a:lnTo>
                  <a:close/>
                  <a:moveTo>
                    <a:pt x="3286" y="0"/>
                  </a:moveTo>
                  <a:lnTo>
                    <a:pt x="3270" y="15"/>
                  </a:lnTo>
                  <a:lnTo>
                    <a:pt x="3366" y="15"/>
                  </a:lnTo>
                  <a:lnTo>
                    <a:pt x="3366" y="0"/>
                  </a:lnTo>
                  <a:close/>
                  <a:moveTo>
                    <a:pt x="3478" y="0"/>
                  </a:moveTo>
                  <a:lnTo>
                    <a:pt x="3463" y="15"/>
                  </a:lnTo>
                  <a:lnTo>
                    <a:pt x="3559" y="15"/>
                  </a:lnTo>
                  <a:lnTo>
                    <a:pt x="3559" y="0"/>
                  </a:lnTo>
                  <a:close/>
                  <a:moveTo>
                    <a:pt x="3670" y="0"/>
                  </a:moveTo>
                  <a:lnTo>
                    <a:pt x="3655" y="15"/>
                  </a:lnTo>
                  <a:lnTo>
                    <a:pt x="3767" y="15"/>
                  </a:lnTo>
                  <a:lnTo>
                    <a:pt x="3751" y="0"/>
                  </a:lnTo>
                  <a:close/>
                  <a:moveTo>
                    <a:pt x="3863" y="0"/>
                  </a:moveTo>
                  <a:lnTo>
                    <a:pt x="3847" y="15"/>
                  </a:lnTo>
                  <a:lnTo>
                    <a:pt x="3959" y="15"/>
                  </a:lnTo>
                  <a:lnTo>
                    <a:pt x="3943" y="0"/>
                  </a:lnTo>
                  <a:close/>
                  <a:moveTo>
                    <a:pt x="4055" y="0"/>
                  </a:moveTo>
                  <a:lnTo>
                    <a:pt x="4040" y="15"/>
                  </a:lnTo>
                  <a:lnTo>
                    <a:pt x="4151" y="15"/>
                  </a:lnTo>
                  <a:lnTo>
                    <a:pt x="4136" y="0"/>
                  </a:lnTo>
                  <a:close/>
                  <a:moveTo>
                    <a:pt x="4247" y="0"/>
                  </a:moveTo>
                  <a:lnTo>
                    <a:pt x="4232" y="15"/>
                  </a:lnTo>
                  <a:lnTo>
                    <a:pt x="4344" y="15"/>
                  </a:lnTo>
                  <a:lnTo>
                    <a:pt x="4328" y="0"/>
                  </a:lnTo>
                  <a:close/>
                  <a:moveTo>
                    <a:pt x="4440" y="0"/>
                  </a:moveTo>
                  <a:lnTo>
                    <a:pt x="4424" y="15"/>
                  </a:lnTo>
                  <a:lnTo>
                    <a:pt x="4536" y="15"/>
                  </a:lnTo>
                  <a:lnTo>
                    <a:pt x="4521" y="0"/>
                  </a:lnTo>
                  <a:close/>
                  <a:moveTo>
                    <a:pt x="4632" y="0"/>
                  </a:moveTo>
                  <a:lnTo>
                    <a:pt x="4617" y="15"/>
                  </a:lnTo>
                  <a:lnTo>
                    <a:pt x="4728" y="15"/>
                  </a:lnTo>
                  <a:lnTo>
                    <a:pt x="4713" y="0"/>
                  </a:lnTo>
                  <a:close/>
                  <a:moveTo>
                    <a:pt x="4824" y="0"/>
                  </a:moveTo>
                  <a:lnTo>
                    <a:pt x="4809" y="15"/>
                  </a:lnTo>
                  <a:lnTo>
                    <a:pt x="4921" y="15"/>
                  </a:lnTo>
                  <a:lnTo>
                    <a:pt x="4905" y="0"/>
                  </a:lnTo>
                  <a:close/>
                  <a:moveTo>
                    <a:pt x="5017" y="0"/>
                  </a:moveTo>
                  <a:lnTo>
                    <a:pt x="5001" y="15"/>
                  </a:lnTo>
                  <a:lnTo>
                    <a:pt x="5113" y="15"/>
                  </a:lnTo>
                  <a:lnTo>
                    <a:pt x="5098" y="0"/>
                  </a:lnTo>
                  <a:close/>
                  <a:moveTo>
                    <a:pt x="5209" y="0"/>
                  </a:moveTo>
                  <a:lnTo>
                    <a:pt x="5209" y="15"/>
                  </a:lnTo>
                  <a:lnTo>
                    <a:pt x="5305" y="15"/>
                  </a:lnTo>
                  <a:lnTo>
                    <a:pt x="5290" y="0"/>
                  </a:lnTo>
                  <a:close/>
                  <a:moveTo>
                    <a:pt x="5401" y="0"/>
                  </a:moveTo>
                  <a:lnTo>
                    <a:pt x="5401" y="15"/>
                  </a:lnTo>
                  <a:lnTo>
                    <a:pt x="5498" y="15"/>
                  </a:lnTo>
                  <a:lnTo>
                    <a:pt x="5482" y="0"/>
                  </a:lnTo>
                  <a:close/>
                  <a:moveTo>
                    <a:pt x="5594" y="0"/>
                  </a:moveTo>
                  <a:lnTo>
                    <a:pt x="5594" y="15"/>
                  </a:lnTo>
                  <a:lnTo>
                    <a:pt x="5690" y="15"/>
                  </a:lnTo>
                  <a:lnTo>
                    <a:pt x="5675" y="0"/>
                  </a:lnTo>
                  <a:close/>
                  <a:moveTo>
                    <a:pt x="5786" y="0"/>
                  </a:moveTo>
                  <a:lnTo>
                    <a:pt x="5786" y="15"/>
                  </a:lnTo>
                  <a:lnTo>
                    <a:pt x="5882" y="15"/>
                  </a:lnTo>
                  <a:lnTo>
                    <a:pt x="5867" y="0"/>
                  </a:lnTo>
                  <a:close/>
                  <a:moveTo>
                    <a:pt x="5979" y="0"/>
                  </a:moveTo>
                  <a:lnTo>
                    <a:pt x="5979" y="15"/>
                  </a:lnTo>
                  <a:lnTo>
                    <a:pt x="6075" y="15"/>
                  </a:lnTo>
                  <a:lnTo>
                    <a:pt x="6059" y="0"/>
                  </a:lnTo>
                  <a:close/>
                  <a:moveTo>
                    <a:pt x="6171" y="0"/>
                  </a:moveTo>
                  <a:lnTo>
                    <a:pt x="6171" y="15"/>
                  </a:lnTo>
                  <a:lnTo>
                    <a:pt x="6267" y="15"/>
                  </a:lnTo>
                  <a:lnTo>
                    <a:pt x="6252" y="0"/>
                  </a:lnTo>
                  <a:close/>
                  <a:moveTo>
                    <a:pt x="6363" y="0"/>
                  </a:moveTo>
                  <a:lnTo>
                    <a:pt x="6363" y="15"/>
                  </a:lnTo>
                  <a:lnTo>
                    <a:pt x="6459" y="15"/>
                  </a:lnTo>
                  <a:lnTo>
                    <a:pt x="6459" y="0"/>
                  </a:lnTo>
                  <a:close/>
                  <a:moveTo>
                    <a:pt x="6556" y="0"/>
                  </a:moveTo>
                  <a:lnTo>
                    <a:pt x="6556" y="15"/>
                  </a:lnTo>
                  <a:lnTo>
                    <a:pt x="6652" y="15"/>
                  </a:lnTo>
                  <a:lnTo>
                    <a:pt x="6652" y="0"/>
                  </a:lnTo>
                  <a:close/>
                  <a:moveTo>
                    <a:pt x="6748" y="0"/>
                  </a:moveTo>
                  <a:lnTo>
                    <a:pt x="6748" y="15"/>
                  </a:lnTo>
                  <a:lnTo>
                    <a:pt x="6844" y="15"/>
                  </a:lnTo>
                  <a:lnTo>
                    <a:pt x="6844" y="0"/>
                  </a:lnTo>
                  <a:close/>
                  <a:moveTo>
                    <a:pt x="6940" y="0"/>
                  </a:moveTo>
                  <a:lnTo>
                    <a:pt x="6940" y="15"/>
                  </a:lnTo>
                  <a:lnTo>
                    <a:pt x="7036" y="15"/>
                  </a:lnTo>
                  <a:lnTo>
                    <a:pt x="7036" y="0"/>
                  </a:lnTo>
                  <a:close/>
                  <a:moveTo>
                    <a:pt x="7133" y="0"/>
                  </a:moveTo>
                  <a:lnTo>
                    <a:pt x="7133" y="15"/>
                  </a:lnTo>
                  <a:lnTo>
                    <a:pt x="7229" y="15"/>
                  </a:lnTo>
                  <a:lnTo>
                    <a:pt x="7229" y="0"/>
                  </a:lnTo>
                  <a:close/>
                  <a:moveTo>
                    <a:pt x="7325" y="0"/>
                  </a:moveTo>
                  <a:lnTo>
                    <a:pt x="7325" y="15"/>
                  </a:lnTo>
                  <a:lnTo>
                    <a:pt x="7421" y="15"/>
                  </a:lnTo>
                  <a:lnTo>
                    <a:pt x="7421" y="0"/>
                  </a:lnTo>
                  <a:close/>
                  <a:moveTo>
                    <a:pt x="7517" y="0"/>
                  </a:moveTo>
                  <a:lnTo>
                    <a:pt x="7517" y="15"/>
                  </a:lnTo>
                  <a:lnTo>
                    <a:pt x="7614" y="15"/>
                  </a:lnTo>
                  <a:lnTo>
                    <a:pt x="7614" y="0"/>
                  </a:lnTo>
                  <a:close/>
                  <a:moveTo>
                    <a:pt x="7710" y="0"/>
                  </a:moveTo>
                  <a:lnTo>
                    <a:pt x="7710" y="15"/>
                  </a:lnTo>
                  <a:lnTo>
                    <a:pt x="7806" y="15"/>
                  </a:lnTo>
                  <a:lnTo>
                    <a:pt x="7806" y="0"/>
                  </a:lnTo>
                  <a:close/>
                  <a:moveTo>
                    <a:pt x="7917" y="0"/>
                  </a:moveTo>
                  <a:lnTo>
                    <a:pt x="7902" y="15"/>
                  </a:lnTo>
                  <a:lnTo>
                    <a:pt x="7998" y="15"/>
                  </a:lnTo>
                  <a:lnTo>
                    <a:pt x="7998" y="0"/>
                  </a:lnTo>
                  <a:close/>
                  <a:moveTo>
                    <a:pt x="8110" y="0"/>
                  </a:moveTo>
                  <a:lnTo>
                    <a:pt x="8094" y="15"/>
                  </a:lnTo>
                  <a:lnTo>
                    <a:pt x="8191" y="15"/>
                  </a:lnTo>
                  <a:lnTo>
                    <a:pt x="8191" y="0"/>
                  </a:lnTo>
                  <a:close/>
                  <a:moveTo>
                    <a:pt x="8302" y="0"/>
                  </a:moveTo>
                  <a:lnTo>
                    <a:pt x="8287" y="15"/>
                  </a:lnTo>
                  <a:lnTo>
                    <a:pt x="8383" y="15"/>
                  </a:lnTo>
                  <a:lnTo>
                    <a:pt x="8383" y="0"/>
                  </a:lnTo>
                  <a:close/>
                  <a:moveTo>
                    <a:pt x="8494" y="0"/>
                  </a:moveTo>
                  <a:lnTo>
                    <a:pt x="8479" y="15"/>
                  </a:lnTo>
                  <a:lnTo>
                    <a:pt x="8575" y="15"/>
                  </a:lnTo>
                  <a:lnTo>
                    <a:pt x="8575" y="0"/>
                  </a:lnTo>
                  <a:close/>
                  <a:moveTo>
                    <a:pt x="8687" y="0"/>
                  </a:moveTo>
                  <a:lnTo>
                    <a:pt x="8671" y="15"/>
                  </a:lnTo>
                  <a:lnTo>
                    <a:pt x="8768" y="15"/>
                  </a:lnTo>
                  <a:lnTo>
                    <a:pt x="8768" y="0"/>
                  </a:lnTo>
                  <a:close/>
                  <a:moveTo>
                    <a:pt x="8879" y="0"/>
                  </a:moveTo>
                  <a:lnTo>
                    <a:pt x="8864" y="15"/>
                  </a:lnTo>
                  <a:lnTo>
                    <a:pt x="8960" y="15"/>
                  </a:lnTo>
                  <a:lnTo>
                    <a:pt x="8960" y="0"/>
                  </a:lnTo>
                  <a:close/>
                  <a:moveTo>
                    <a:pt x="9072" y="0"/>
                  </a:moveTo>
                  <a:lnTo>
                    <a:pt x="9056" y="15"/>
                  </a:lnTo>
                  <a:lnTo>
                    <a:pt x="9168" y="15"/>
                  </a:lnTo>
                  <a:lnTo>
                    <a:pt x="9152" y="0"/>
                  </a:lnTo>
                  <a:close/>
                  <a:moveTo>
                    <a:pt x="9264" y="0"/>
                  </a:moveTo>
                  <a:lnTo>
                    <a:pt x="9248" y="15"/>
                  </a:lnTo>
                  <a:lnTo>
                    <a:pt x="9360" y="15"/>
                  </a:lnTo>
                  <a:lnTo>
                    <a:pt x="9345" y="0"/>
                  </a:lnTo>
                  <a:close/>
                  <a:moveTo>
                    <a:pt x="9456" y="0"/>
                  </a:moveTo>
                  <a:lnTo>
                    <a:pt x="9441" y="15"/>
                  </a:lnTo>
                  <a:lnTo>
                    <a:pt x="9552" y="15"/>
                  </a:lnTo>
                  <a:lnTo>
                    <a:pt x="9537" y="0"/>
                  </a:lnTo>
                  <a:close/>
                  <a:moveTo>
                    <a:pt x="9649" y="0"/>
                  </a:moveTo>
                  <a:lnTo>
                    <a:pt x="9633" y="15"/>
                  </a:lnTo>
                  <a:lnTo>
                    <a:pt x="9745" y="15"/>
                  </a:lnTo>
                  <a:lnTo>
                    <a:pt x="9729" y="0"/>
                  </a:lnTo>
                  <a:close/>
                  <a:moveTo>
                    <a:pt x="9841" y="0"/>
                  </a:moveTo>
                  <a:lnTo>
                    <a:pt x="9826" y="15"/>
                  </a:lnTo>
                  <a:lnTo>
                    <a:pt x="9937" y="15"/>
                  </a:lnTo>
                  <a:lnTo>
                    <a:pt x="9922" y="0"/>
                  </a:lnTo>
                  <a:close/>
                  <a:moveTo>
                    <a:pt x="10033" y="0"/>
                  </a:moveTo>
                  <a:lnTo>
                    <a:pt x="10018" y="15"/>
                  </a:lnTo>
                  <a:lnTo>
                    <a:pt x="10129" y="15"/>
                  </a:lnTo>
                  <a:lnTo>
                    <a:pt x="10114" y="0"/>
                  </a:lnTo>
                  <a:close/>
                  <a:moveTo>
                    <a:pt x="10226" y="0"/>
                  </a:moveTo>
                  <a:lnTo>
                    <a:pt x="10210" y="15"/>
                  </a:lnTo>
                  <a:lnTo>
                    <a:pt x="10322" y="15"/>
                  </a:lnTo>
                  <a:lnTo>
                    <a:pt x="10306" y="0"/>
                  </a:lnTo>
                  <a:close/>
                  <a:moveTo>
                    <a:pt x="10418" y="0"/>
                  </a:moveTo>
                  <a:lnTo>
                    <a:pt x="10403" y="15"/>
                  </a:lnTo>
                  <a:lnTo>
                    <a:pt x="10514" y="15"/>
                  </a:lnTo>
                  <a:lnTo>
                    <a:pt x="10499" y="0"/>
                  </a:lnTo>
                  <a:close/>
                  <a:moveTo>
                    <a:pt x="10610" y="0"/>
                  </a:moveTo>
                  <a:lnTo>
                    <a:pt x="10595" y="15"/>
                  </a:lnTo>
                  <a:lnTo>
                    <a:pt x="10706" y="15"/>
                  </a:lnTo>
                  <a:lnTo>
                    <a:pt x="10691" y="0"/>
                  </a:lnTo>
                  <a:close/>
                  <a:moveTo>
                    <a:pt x="10803" y="0"/>
                  </a:moveTo>
                  <a:lnTo>
                    <a:pt x="10803" y="15"/>
                  </a:lnTo>
                  <a:lnTo>
                    <a:pt x="10883" y="15"/>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340550" y="929150"/>
              <a:ext cx="1402447" cy="1014009"/>
            </a:xfrm>
            <a:custGeom>
              <a:avLst/>
              <a:gdLst/>
              <a:ahLst/>
              <a:cxnLst/>
              <a:rect l="l" t="t" r="r" b="b"/>
              <a:pathLst>
                <a:path w="5098" h="3686" extrusionOk="0">
                  <a:moveTo>
                    <a:pt x="4601" y="289"/>
                  </a:moveTo>
                  <a:lnTo>
                    <a:pt x="4424" y="208"/>
                  </a:lnTo>
                  <a:lnTo>
                    <a:pt x="4424" y="81"/>
                  </a:lnTo>
                  <a:lnTo>
                    <a:pt x="4363" y="0"/>
                  </a:lnTo>
                  <a:lnTo>
                    <a:pt x="4059" y="177"/>
                  </a:lnTo>
                  <a:lnTo>
                    <a:pt x="1524" y="1666"/>
                  </a:lnTo>
                  <a:lnTo>
                    <a:pt x="0" y="2562"/>
                  </a:lnTo>
                  <a:lnTo>
                    <a:pt x="131" y="2693"/>
                  </a:lnTo>
                  <a:lnTo>
                    <a:pt x="162" y="2836"/>
                  </a:lnTo>
                  <a:lnTo>
                    <a:pt x="227" y="2947"/>
                  </a:lnTo>
                  <a:lnTo>
                    <a:pt x="339" y="3013"/>
                  </a:lnTo>
                  <a:lnTo>
                    <a:pt x="339" y="3124"/>
                  </a:lnTo>
                  <a:lnTo>
                    <a:pt x="404" y="3236"/>
                  </a:lnTo>
                  <a:lnTo>
                    <a:pt x="516" y="3270"/>
                  </a:lnTo>
                  <a:lnTo>
                    <a:pt x="481" y="3382"/>
                  </a:lnTo>
                  <a:lnTo>
                    <a:pt x="673" y="3478"/>
                  </a:lnTo>
                  <a:lnTo>
                    <a:pt x="673" y="3590"/>
                  </a:lnTo>
                  <a:lnTo>
                    <a:pt x="739" y="3686"/>
                  </a:lnTo>
                  <a:lnTo>
                    <a:pt x="2197" y="2820"/>
                  </a:lnTo>
                  <a:lnTo>
                    <a:pt x="4747" y="1331"/>
                  </a:lnTo>
                  <a:lnTo>
                    <a:pt x="5097" y="1120"/>
                  </a:lnTo>
                  <a:lnTo>
                    <a:pt x="4955" y="993"/>
                  </a:lnTo>
                  <a:lnTo>
                    <a:pt x="4940" y="851"/>
                  </a:lnTo>
                  <a:lnTo>
                    <a:pt x="4874" y="735"/>
                  </a:lnTo>
                  <a:lnTo>
                    <a:pt x="4747" y="674"/>
                  </a:lnTo>
                  <a:lnTo>
                    <a:pt x="4763" y="562"/>
                  </a:lnTo>
                  <a:lnTo>
                    <a:pt x="4697" y="431"/>
                  </a:lnTo>
                  <a:lnTo>
                    <a:pt x="4570" y="416"/>
                  </a:lnTo>
                  <a:close/>
                </a:path>
              </a:pathLst>
            </a:custGeom>
            <a:solidFill>
              <a:srgbClr val="C0986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5401006" y="3310378"/>
              <a:ext cx="1402447" cy="1014009"/>
            </a:xfrm>
            <a:custGeom>
              <a:avLst/>
              <a:gdLst/>
              <a:ahLst/>
              <a:cxnLst/>
              <a:rect l="l" t="t" r="r" b="b"/>
              <a:pathLst>
                <a:path w="5098" h="3686" extrusionOk="0">
                  <a:moveTo>
                    <a:pt x="4617" y="304"/>
                  </a:moveTo>
                  <a:lnTo>
                    <a:pt x="4425" y="208"/>
                  </a:lnTo>
                  <a:lnTo>
                    <a:pt x="4425" y="96"/>
                  </a:lnTo>
                  <a:lnTo>
                    <a:pt x="4359" y="0"/>
                  </a:lnTo>
                  <a:lnTo>
                    <a:pt x="4071" y="177"/>
                  </a:lnTo>
                  <a:lnTo>
                    <a:pt x="1524" y="1666"/>
                  </a:lnTo>
                  <a:lnTo>
                    <a:pt x="1" y="2562"/>
                  </a:lnTo>
                  <a:lnTo>
                    <a:pt x="147" y="2693"/>
                  </a:lnTo>
                  <a:lnTo>
                    <a:pt x="178" y="2835"/>
                  </a:lnTo>
                  <a:lnTo>
                    <a:pt x="224" y="2947"/>
                  </a:lnTo>
                  <a:lnTo>
                    <a:pt x="355" y="3012"/>
                  </a:lnTo>
                  <a:lnTo>
                    <a:pt x="339" y="3124"/>
                  </a:lnTo>
                  <a:lnTo>
                    <a:pt x="401" y="3255"/>
                  </a:lnTo>
                  <a:lnTo>
                    <a:pt x="532" y="3270"/>
                  </a:lnTo>
                  <a:lnTo>
                    <a:pt x="497" y="3397"/>
                  </a:lnTo>
                  <a:lnTo>
                    <a:pt x="674" y="3478"/>
                  </a:lnTo>
                  <a:lnTo>
                    <a:pt x="674" y="3605"/>
                  </a:lnTo>
                  <a:lnTo>
                    <a:pt x="739" y="3686"/>
                  </a:lnTo>
                  <a:lnTo>
                    <a:pt x="2213" y="2820"/>
                  </a:lnTo>
                  <a:lnTo>
                    <a:pt x="4744" y="1331"/>
                  </a:lnTo>
                  <a:lnTo>
                    <a:pt x="5098" y="1120"/>
                  </a:lnTo>
                  <a:lnTo>
                    <a:pt x="4971" y="993"/>
                  </a:lnTo>
                  <a:lnTo>
                    <a:pt x="4936" y="850"/>
                  </a:lnTo>
                  <a:lnTo>
                    <a:pt x="4875" y="754"/>
                  </a:lnTo>
                  <a:lnTo>
                    <a:pt x="4763" y="673"/>
                  </a:lnTo>
                  <a:lnTo>
                    <a:pt x="4779" y="562"/>
                  </a:lnTo>
                  <a:lnTo>
                    <a:pt x="4698" y="446"/>
                  </a:lnTo>
                  <a:lnTo>
                    <a:pt x="4586" y="431"/>
                  </a:lnTo>
                  <a:close/>
                </a:path>
              </a:pathLst>
            </a:custGeom>
            <a:solidFill>
              <a:srgbClr val="C0986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0850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pic>
        <p:nvPicPr>
          <p:cNvPr id="38" name="Google Shape;38;p4"/>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39" name="Google Shape;39;p4"/>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0" name="Google Shape;40;p4"/>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1" name="Google Shape;41;p4"/>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1467">
                <a:latin typeface="Open Sans"/>
                <a:ea typeface="Open Sans"/>
                <a:cs typeface="Open Sans"/>
                <a:sym typeface="Open Sans"/>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Tree>
    <p:extLst>
      <p:ext uri="{BB962C8B-B14F-4D97-AF65-F5344CB8AC3E}">
        <p14:creationId xmlns:p14="http://schemas.microsoft.com/office/powerpoint/2010/main" val="2228221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pic>
        <p:nvPicPr>
          <p:cNvPr id="46" name="Google Shape;46;p5"/>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7" name="Google Shape;47;p5"/>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8" name="Google Shape;48;p5"/>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49" name="Google Shape;49;p5"/>
          <p:cNvGrpSpPr/>
          <p:nvPr/>
        </p:nvGrpSpPr>
        <p:grpSpPr>
          <a:xfrm>
            <a:off x="960000" y="384467"/>
            <a:ext cx="10272000" cy="5981663"/>
            <a:chOff x="720000" y="288350"/>
            <a:chExt cx="7704000" cy="4486247"/>
          </a:xfrm>
        </p:grpSpPr>
        <p:sp>
          <p:nvSpPr>
            <p:cNvPr id="50" name="Google Shape;50;p5"/>
            <p:cNvSpPr/>
            <p:nvPr/>
          </p:nvSpPr>
          <p:spPr>
            <a:xfrm>
              <a:off x="720000" y="288350"/>
              <a:ext cx="7704000" cy="4486247"/>
            </a:xfrm>
            <a:custGeom>
              <a:avLst/>
              <a:gdLst/>
              <a:ahLst/>
              <a:cxnLst/>
              <a:rect l="l" t="t" r="r" b="b"/>
              <a:pathLst>
                <a:path w="9000" h="6678" extrusionOk="0">
                  <a:moveTo>
                    <a:pt x="1047" y="225"/>
                  </a:moveTo>
                  <a:cubicBezTo>
                    <a:pt x="1064" y="225"/>
                    <a:pt x="1077" y="238"/>
                    <a:pt x="1077" y="255"/>
                  </a:cubicBezTo>
                  <a:lnTo>
                    <a:pt x="1077" y="425"/>
                  </a:lnTo>
                  <a:cubicBezTo>
                    <a:pt x="1077" y="439"/>
                    <a:pt x="1064" y="452"/>
                    <a:pt x="1047" y="452"/>
                  </a:cubicBezTo>
                  <a:lnTo>
                    <a:pt x="367" y="452"/>
                  </a:lnTo>
                  <a:cubicBezTo>
                    <a:pt x="354" y="452"/>
                    <a:pt x="340" y="439"/>
                    <a:pt x="340" y="425"/>
                  </a:cubicBezTo>
                  <a:lnTo>
                    <a:pt x="340" y="255"/>
                  </a:lnTo>
                  <a:cubicBezTo>
                    <a:pt x="340" y="238"/>
                    <a:pt x="354" y="225"/>
                    <a:pt x="367" y="225"/>
                  </a:cubicBezTo>
                  <a:close/>
                  <a:moveTo>
                    <a:pt x="2011" y="225"/>
                  </a:moveTo>
                  <a:cubicBezTo>
                    <a:pt x="2025" y="225"/>
                    <a:pt x="2038" y="238"/>
                    <a:pt x="2038" y="255"/>
                  </a:cubicBezTo>
                  <a:lnTo>
                    <a:pt x="2038" y="425"/>
                  </a:lnTo>
                  <a:cubicBezTo>
                    <a:pt x="2038" y="439"/>
                    <a:pt x="2025" y="452"/>
                    <a:pt x="2011" y="452"/>
                  </a:cubicBezTo>
                  <a:lnTo>
                    <a:pt x="1332" y="452"/>
                  </a:lnTo>
                  <a:cubicBezTo>
                    <a:pt x="1318" y="452"/>
                    <a:pt x="1301" y="439"/>
                    <a:pt x="1301" y="425"/>
                  </a:cubicBezTo>
                  <a:lnTo>
                    <a:pt x="1301" y="255"/>
                  </a:lnTo>
                  <a:cubicBezTo>
                    <a:pt x="1301" y="238"/>
                    <a:pt x="1318" y="225"/>
                    <a:pt x="1332" y="225"/>
                  </a:cubicBezTo>
                  <a:close/>
                  <a:moveTo>
                    <a:pt x="2972" y="225"/>
                  </a:moveTo>
                  <a:cubicBezTo>
                    <a:pt x="2986" y="225"/>
                    <a:pt x="2999" y="238"/>
                    <a:pt x="2999" y="255"/>
                  </a:cubicBezTo>
                  <a:lnTo>
                    <a:pt x="2999" y="425"/>
                  </a:lnTo>
                  <a:cubicBezTo>
                    <a:pt x="2999" y="439"/>
                    <a:pt x="2986" y="452"/>
                    <a:pt x="2972" y="452"/>
                  </a:cubicBezTo>
                  <a:lnTo>
                    <a:pt x="2293" y="452"/>
                  </a:lnTo>
                  <a:cubicBezTo>
                    <a:pt x="2279" y="452"/>
                    <a:pt x="2266" y="439"/>
                    <a:pt x="2266" y="425"/>
                  </a:cubicBezTo>
                  <a:lnTo>
                    <a:pt x="2266" y="255"/>
                  </a:lnTo>
                  <a:cubicBezTo>
                    <a:pt x="2266" y="238"/>
                    <a:pt x="2279" y="225"/>
                    <a:pt x="2293" y="225"/>
                  </a:cubicBezTo>
                  <a:close/>
                  <a:moveTo>
                    <a:pt x="3933" y="225"/>
                  </a:moveTo>
                  <a:cubicBezTo>
                    <a:pt x="3950" y="225"/>
                    <a:pt x="3964" y="238"/>
                    <a:pt x="3964" y="255"/>
                  </a:cubicBezTo>
                  <a:lnTo>
                    <a:pt x="3964" y="425"/>
                  </a:lnTo>
                  <a:cubicBezTo>
                    <a:pt x="3964" y="439"/>
                    <a:pt x="3950" y="452"/>
                    <a:pt x="3933" y="452"/>
                  </a:cubicBezTo>
                  <a:lnTo>
                    <a:pt x="3254" y="452"/>
                  </a:lnTo>
                  <a:cubicBezTo>
                    <a:pt x="3240" y="452"/>
                    <a:pt x="3227" y="439"/>
                    <a:pt x="3227" y="425"/>
                  </a:cubicBezTo>
                  <a:lnTo>
                    <a:pt x="3227" y="255"/>
                  </a:lnTo>
                  <a:cubicBezTo>
                    <a:pt x="3227" y="238"/>
                    <a:pt x="3240" y="225"/>
                    <a:pt x="3254" y="225"/>
                  </a:cubicBezTo>
                  <a:close/>
                  <a:moveTo>
                    <a:pt x="4898" y="225"/>
                  </a:moveTo>
                  <a:cubicBezTo>
                    <a:pt x="4911" y="225"/>
                    <a:pt x="4925" y="238"/>
                    <a:pt x="4925" y="255"/>
                  </a:cubicBezTo>
                  <a:lnTo>
                    <a:pt x="4925" y="425"/>
                  </a:lnTo>
                  <a:cubicBezTo>
                    <a:pt x="4925" y="439"/>
                    <a:pt x="4911" y="452"/>
                    <a:pt x="4898" y="452"/>
                  </a:cubicBezTo>
                  <a:lnTo>
                    <a:pt x="4218" y="452"/>
                  </a:lnTo>
                  <a:cubicBezTo>
                    <a:pt x="4205" y="452"/>
                    <a:pt x="4188" y="439"/>
                    <a:pt x="4188" y="425"/>
                  </a:cubicBezTo>
                  <a:lnTo>
                    <a:pt x="4188" y="255"/>
                  </a:lnTo>
                  <a:cubicBezTo>
                    <a:pt x="4188" y="238"/>
                    <a:pt x="4205" y="225"/>
                    <a:pt x="4218" y="225"/>
                  </a:cubicBezTo>
                  <a:close/>
                  <a:moveTo>
                    <a:pt x="5859" y="225"/>
                  </a:moveTo>
                  <a:cubicBezTo>
                    <a:pt x="5872" y="225"/>
                    <a:pt x="5886" y="238"/>
                    <a:pt x="5886" y="255"/>
                  </a:cubicBezTo>
                  <a:lnTo>
                    <a:pt x="5886" y="425"/>
                  </a:lnTo>
                  <a:cubicBezTo>
                    <a:pt x="5886" y="439"/>
                    <a:pt x="5872" y="452"/>
                    <a:pt x="5859" y="452"/>
                  </a:cubicBezTo>
                  <a:lnTo>
                    <a:pt x="5179" y="452"/>
                  </a:lnTo>
                  <a:cubicBezTo>
                    <a:pt x="5166" y="452"/>
                    <a:pt x="5152" y="439"/>
                    <a:pt x="5152" y="425"/>
                  </a:cubicBezTo>
                  <a:lnTo>
                    <a:pt x="5152" y="255"/>
                  </a:lnTo>
                  <a:cubicBezTo>
                    <a:pt x="5152" y="238"/>
                    <a:pt x="5166" y="225"/>
                    <a:pt x="5179" y="225"/>
                  </a:cubicBezTo>
                  <a:close/>
                  <a:moveTo>
                    <a:pt x="6877" y="225"/>
                  </a:moveTo>
                  <a:cubicBezTo>
                    <a:pt x="6891" y="225"/>
                    <a:pt x="6905" y="238"/>
                    <a:pt x="6905" y="255"/>
                  </a:cubicBezTo>
                  <a:lnTo>
                    <a:pt x="6905" y="425"/>
                  </a:lnTo>
                  <a:cubicBezTo>
                    <a:pt x="6905" y="439"/>
                    <a:pt x="6891" y="452"/>
                    <a:pt x="6877" y="452"/>
                  </a:cubicBezTo>
                  <a:lnTo>
                    <a:pt x="6198" y="452"/>
                  </a:lnTo>
                  <a:cubicBezTo>
                    <a:pt x="6185" y="452"/>
                    <a:pt x="6171" y="439"/>
                    <a:pt x="6171" y="425"/>
                  </a:cubicBezTo>
                  <a:lnTo>
                    <a:pt x="6171" y="255"/>
                  </a:lnTo>
                  <a:cubicBezTo>
                    <a:pt x="6171" y="238"/>
                    <a:pt x="6185" y="225"/>
                    <a:pt x="6198" y="225"/>
                  </a:cubicBezTo>
                  <a:close/>
                  <a:moveTo>
                    <a:pt x="7839" y="225"/>
                  </a:moveTo>
                  <a:cubicBezTo>
                    <a:pt x="7856" y="225"/>
                    <a:pt x="7869" y="238"/>
                    <a:pt x="7869" y="255"/>
                  </a:cubicBezTo>
                  <a:lnTo>
                    <a:pt x="7869" y="425"/>
                  </a:lnTo>
                  <a:cubicBezTo>
                    <a:pt x="7869" y="439"/>
                    <a:pt x="7856" y="452"/>
                    <a:pt x="7839" y="452"/>
                  </a:cubicBezTo>
                  <a:lnTo>
                    <a:pt x="7159" y="452"/>
                  </a:lnTo>
                  <a:cubicBezTo>
                    <a:pt x="7146" y="452"/>
                    <a:pt x="7132" y="439"/>
                    <a:pt x="7132" y="425"/>
                  </a:cubicBezTo>
                  <a:lnTo>
                    <a:pt x="7132" y="255"/>
                  </a:lnTo>
                  <a:cubicBezTo>
                    <a:pt x="7132" y="238"/>
                    <a:pt x="7146" y="225"/>
                    <a:pt x="7159" y="225"/>
                  </a:cubicBezTo>
                  <a:close/>
                  <a:moveTo>
                    <a:pt x="8803" y="225"/>
                  </a:moveTo>
                  <a:cubicBezTo>
                    <a:pt x="8817" y="225"/>
                    <a:pt x="8830" y="238"/>
                    <a:pt x="8830" y="255"/>
                  </a:cubicBezTo>
                  <a:lnTo>
                    <a:pt x="8830" y="425"/>
                  </a:lnTo>
                  <a:cubicBezTo>
                    <a:pt x="8830" y="439"/>
                    <a:pt x="8817" y="452"/>
                    <a:pt x="8803" y="452"/>
                  </a:cubicBezTo>
                  <a:lnTo>
                    <a:pt x="8124" y="452"/>
                  </a:lnTo>
                  <a:cubicBezTo>
                    <a:pt x="8110" y="452"/>
                    <a:pt x="8093" y="439"/>
                    <a:pt x="8093" y="425"/>
                  </a:cubicBezTo>
                  <a:lnTo>
                    <a:pt x="8093" y="255"/>
                  </a:lnTo>
                  <a:cubicBezTo>
                    <a:pt x="8093" y="238"/>
                    <a:pt x="8110" y="225"/>
                    <a:pt x="8124" y="225"/>
                  </a:cubicBezTo>
                  <a:close/>
                  <a:moveTo>
                    <a:pt x="1" y="1"/>
                  </a:moveTo>
                  <a:lnTo>
                    <a:pt x="1" y="6677"/>
                  </a:lnTo>
                  <a:lnTo>
                    <a:pt x="9000" y="6677"/>
                  </a:lnTo>
                  <a:lnTo>
                    <a:pt x="9000" y="1"/>
                  </a:lnTo>
                  <a:close/>
                </a:path>
              </a:pathLst>
            </a:custGeom>
            <a:solidFill>
              <a:srgbClr val="F5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036868" y="1217026"/>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1036868" y="1553788"/>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036868" y="1891212"/>
              <a:ext cx="6924739" cy="38374"/>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036868" y="2227974"/>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1036868" y="2564736"/>
              <a:ext cx="6924739" cy="39036"/>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1036868" y="2902160"/>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036868" y="2902160"/>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036868" y="3238923"/>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036868" y="3576346"/>
              <a:ext cx="6924739" cy="38374"/>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1036868" y="3913109"/>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1036868" y="4249871"/>
              <a:ext cx="6924739" cy="39036"/>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1036868" y="4587295"/>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 name="Google Shape;63;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5"/>
          <p:cNvSpPr txBox="1">
            <a:spLocks noGrp="1"/>
          </p:cNvSpPr>
          <p:nvPr>
            <p:ph type="subTitle" idx="1"/>
          </p:nvPr>
        </p:nvSpPr>
        <p:spPr>
          <a:xfrm>
            <a:off x="1824203" y="4218733"/>
            <a:ext cx="3407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 name="Google Shape;65;p5"/>
          <p:cNvSpPr txBox="1">
            <a:spLocks noGrp="1"/>
          </p:cNvSpPr>
          <p:nvPr>
            <p:ph type="title" idx="2"/>
          </p:nvPr>
        </p:nvSpPr>
        <p:spPr>
          <a:xfrm>
            <a:off x="1824200" y="3587433"/>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 name="Google Shape;66;p5"/>
          <p:cNvSpPr txBox="1">
            <a:spLocks noGrp="1"/>
          </p:cNvSpPr>
          <p:nvPr>
            <p:ph type="subTitle" idx="3"/>
          </p:nvPr>
        </p:nvSpPr>
        <p:spPr>
          <a:xfrm>
            <a:off x="6960203" y="4218733"/>
            <a:ext cx="3407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7" name="Google Shape;67;p5"/>
          <p:cNvSpPr txBox="1">
            <a:spLocks noGrp="1"/>
          </p:cNvSpPr>
          <p:nvPr>
            <p:ph type="title" idx="4"/>
          </p:nvPr>
        </p:nvSpPr>
        <p:spPr>
          <a:xfrm>
            <a:off x="6960200" y="3587433"/>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83472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pic>
        <p:nvPicPr>
          <p:cNvPr id="69" name="Google Shape;69;p6"/>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70" name="Google Shape;70;p6"/>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71" name="Google Shape;71;p6"/>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72" name="Google Shape;72;p6"/>
          <p:cNvGrpSpPr/>
          <p:nvPr/>
        </p:nvGrpSpPr>
        <p:grpSpPr>
          <a:xfrm>
            <a:off x="541100" y="511134"/>
            <a:ext cx="11109776" cy="5835735"/>
            <a:chOff x="405825" y="383350"/>
            <a:chExt cx="8332332" cy="4376801"/>
          </a:xfrm>
        </p:grpSpPr>
        <p:sp>
          <p:nvSpPr>
            <p:cNvPr id="73" name="Google Shape;73;p6"/>
            <p:cNvSpPr/>
            <p:nvPr/>
          </p:nvSpPr>
          <p:spPr>
            <a:xfrm>
              <a:off x="405825" y="383350"/>
              <a:ext cx="8332332" cy="4376801"/>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06690" y="680782"/>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906690" y="862673"/>
              <a:ext cx="7511731" cy="1258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6"/>
            <p:cNvSpPr/>
            <p:nvPr/>
          </p:nvSpPr>
          <p:spPr>
            <a:xfrm>
              <a:off x="906690" y="1043649"/>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6"/>
            <p:cNvSpPr/>
            <p:nvPr/>
          </p:nvSpPr>
          <p:spPr>
            <a:xfrm>
              <a:off x="906690" y="1224853"/>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6"/>
            <p:cNvSpPr/>
            <p:nvPr/>
          </p:nvSpPr>
          <p:spPr>
            <a:xfrm>
              <a:off x="906690" y="1406516"/>
              <a:ext cx="7511731" cy="12812"/>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a:off x="906690" y="1587720"/>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6"/>
            <p:cNvSpPr/>
            <p:nvPr/>
          </p:nvSpPr>
          <p:spPr>
            <a:xfrm>
              <a:off x="906690" y="1768696"/>
              <a:ext cx="7511731" cy="13499"/>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6"/>
            <p:cNvSpPr/>
            <p:nvPr/>
          </p:nvSpPr>
          <p:spPr>
            <a:xfrm>
              <a:off x="906690" y="1950358"/>
              <a:ext cx="7511731" cy="12812"/>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a:off x="906690" y="2131563"/>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a:off x="906690" y="2312539"/>
              <a:ext cx="7511731" cy="13499"/>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a:off x="906690" y="2494430"/>
              <a:ext cx="7511731" cy="12584"/>
            </a:xfrm>
            <a:custGeom>
              <a:avLst/>
              <a:gdLst/>
              <a:ahLst/>
              <a:cxnLst/>
              <a:rect l="l" t="t" r="r" b="b"/>
              <a:pathLst>
                <a:path w="30565" h="55" extrusionOk="0">
                  <a:moveTo>
                    <a:pt x="1" y="0"/>
                  </a:moveTo>
                  <a:lnTo>
                    <a:pt x="1" y="54"/>
                  </a:lnTo>
                  <a:lnTo>
                    <a:pt x="30565" y="54"/>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a:off x="906690" y="2675406"/>
              <a:ext cx="7511731" cy="13499"/>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a:off x="906690" y="2856382"/>
              <a:ext cx="7511731" cy="13499"/>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906690" y="3038273"/>
              <a:ext cx="7511731" cy="12584"/>
            </a:xfrm>
            <a:custGeom>
              <a:avLst/>
              <a:gdLst/>
              <a:ahLst/>
              <a:cxnLst/>
              <a:rect l="l" t="t" r="r" b="b"/>
              <a:pathLst>
                <a:path w="30565" h="55" extrusionOk="0">
                  <a:moveTo>
                    <a:pt x="1" y="0"/>
                  </a:moveTo>
                  <a:lnTo>
                    <a:pt x="1" y="55"/>
                  </a:lnTo>
                  <a:lnTo>
                    <a:pt x="30565" y="55"/>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906690" y="3219249"/>
              <a:ext cx="7511731" cy="13499"/>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906690" y="3400224"/>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906690" y="3582116"/>
              <a:ext cx="7511731" cy="1258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906690" y="3763091"/>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906690" y="3944296"/>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906690" y="4125958"/>
              <a:ext cx="7511731" cy="12812"/>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906690" y="4306934"/>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06690" y="4488139"/>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79061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pic>
        <p:nvPicPr>
          <p:cNvPr id="98" name="Google Shape;98;p7"/>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99" name="Google Shape;99;p7"/>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00" name="Google Shape;100;p7"/>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101" name="Google Shape;101;p7"/>
          <p:cNvGrpSpPr/>
          <p:nvPr/>
        </p:nvGrpSpPr>
        <p:grpSpPr>
          <a:xfrm>
            <a:off x="1343267" y="559766"/>
            <a:ext cx="9505471" cy="5738484"/>
            <a:chOff x="1007450" y="419824"/>
            <a:chExt cx="7129103" cy="4303863"/>
          </a:xfrm>
        </p:grpSpPr>
        <p:grpSp>
          <p:nvGrpSpPr>
            <p:cNvPr id="102" name="Google Shape;102;p7"/>
            <p:cNvGrpSpPr/>
            <p:nvPr/>
          </p:nvGrpSpPr>
          <p:grpSpPr>
            <a:xfrm>
              <a:off x="1007450" y="419824"/>
              <a:ext cx="7129103" cy="4303863"/>
              <a:chOff x="11123000" y="419824"/>
              <a:chExt cx="7129103" cy="4303863"/>
            </a:xfrm>
          </p:grpSpPr>
          <p:sp>
            <p:nvSpPr>
              <p:cNvPr id="103" name="Google Shape;103;p7"/>
              <p:cNvSpPr/>
              <p:nvPr/>
            </p:nvSpPr>
            <p:spPr>
              <a:xfrm rot="-5400000">
                <a:off x="12535620" y="-992796"/>
                <a:ext cx="4303863" cy="7129103"/>
              </a:xfrm>
              <a:custGeom>
                <a:avLst/>
                <a:gdLst/>
                <a:ahLst/>
                <a:cxnLst/>
                <a:rect l="l" t="t" r="r" b="b"/>
                <a:pathLst>
                  <a:path w="11762" h="18920" extrusionOk="0">
                    <a:moveTo>
                      <a:pt x="497" y="130"/>
                    </a:moveTo>
                    <a:cubicBezTo>
                      <a:pt x="612" y="130"/>
                      <a:pt x="697" y="215"/>
                      <a:pt x="697" y="327"/>
                    </a:cubicBezTo>
                    <a:cubicBezTo>
                      <a:pt x="697" y="425"/>
                      <a:pt x="612" y="524"/>
                      <a:pt x="497" y="524"/>
                    </a:cubicBezTo>
                    <a:cubicBezTo>
                      <a:pt x="398" y="524"/>
                      <a:pt x="300" y="425"/>
                      <a:pt x="300" y="327"/>
                    </a:cubicBezTo>
                    <a:cubicBezTo>
                      <a:pt x="300" y="215"/>
                      <a:pt x="398" y="130"/>
                      <a:pt x="497" y="130"/>
                    </a:cubicBezTo>
                    <a:close/>
                    <a:moveTo>
                      <a:pt x="1176" y="130"/>
                    </a:moveTo>
                    <a:cubicBezTo>
                      <a:pt x="1291" y="130"/>
                      <a:pt x="1376" y="215"/>
                      <a:pt x="1376" y="327"/>
                    </a:cubicBezTo>
                    <a:cubicBezTo>
                      <a:pt x="1376" y="425"/>
                      <a:pt x="1291" y="524"/>
                      <a:pt x="1176" y="524"/>
                    </a:cubicBezTo>
                    <a:cubicBezTo>
                      <a:pt x="1064" y="524"/>
                      <a:pt x="979" y="425"/>
                      <a:pt x="979" y="327"/>
                    </a:cubicBezTo>
                    <a:cubicBezTo>
                      <a:pt x="979" y="215"/>
                      <a:pt x="1064" y="130"/>
                      <a:pt x="1176" y="130"/>
                    </a:cubicBezTo>
                    <a:close/>
                    <a:moveTo>
                      <a:pt x="1841" y="130"/>
                    </a:moveTo>
                    <a:cubicBezTo>
                      <a:pt x="1954" y="130"/>
                      <a:pt x="2038" y="215"/>
                      <a:pt x="2038" y="327"/>
                    </a:cubicBezTo>
                    <a:cubicBezTo>
                      <a:pt x="2038" y="425"/>
                      <a:pt x="1954" y="524"/>
                      <a:pt x="1841" y="524"/>
                    </a:cubicBezTo>
                    <a:cubicBezTo>
                      <a:pt x="1743" y="524"/>
                      <a:pt x="1644" y="425"/>
                      <a:pt x="1644" y="327"/>
                    </a:cubicBezTo>
                    <a:cubicBezTo>
                      <a:pt x="1644" y="215"/>
                      <a:pt x="1743" y="130"/>
                      <a:pt x="1841" y="130"/>
                    </a:cubicBezTo>
                    <a:close/>
                    <a:moveTo>
                      <a:pt x="2521" y="130"/>
                    </a:moveTo>
                    <a:cubicBezTo>
                      <a:pt x="2633" y="130"/>
                      <a:pt x="2718" y="215"/>
                      <a:pt x="2718" y="327"/>
                    </a:cubicBezTo>
                    <a:cubicBezTo>
                      <a:pt x="2718" y="425"/>
                      <a:pt x="2633" y="524"/>
                      <a:pt x="2521" y="524"/>
                    </a:cubicBezTo>
                    <a:cubicBezTo>
                      <a:pt x="2409" y="524"/>
                      <a:pt x="2324" y="425"/>
                      <a:pt x="2324" y="327"/>
                    </a:cubicBezTo>
                    <a:cubicBezTo>
                      <a:pt x="2324" y="215"/>
                      <a:pt x="2409" y="130"/>
                      <a:pt x="2521" y="130"/>
                    </a:cubicBezTo>
                    <a:close/>
                    <a:moveTo>
                      <a:pt x="3186" y="130"/>
                    </a:moveTo>
                    <a:cubicBezTo>
                      <a:pt x="3298" y="130"/>
                      <a:pt x="3383" y="215"/>
                      <a:pt x="3383" y="327"/>
                    </a:cubicBezTo>
                    <a:cubicBezTo>
                      <a:pt x="3383" y="425"/>
                      <a:pt x="3298" y="524"/>
                      <a:pt x="3186" y="524"/>
                    </a:cubicBezTo>
                    <a:cubicBezTo>
                      <a:pt x="3088" y="524"/>
                      <a:pt x="2989" y="425"/>
                      <a:pt x="2989" y="327"/>
                    </a:cubicBezTo>
                    <a:cubicBezTo>
                      <a:pt x="2989" y="215"/>
                      <a:pt x="3088" y="130"/>
                      <a:pt x="3186" y="130"/>
                    </a:cubicBezTo>
                    <a:close/>
                    <a:moveTo>
                      <a:pt x="3865" y="130"/>
                    </a:moveTo>
                    <a:cubicBezTo>
                      <a:pt x="3978" y="130"/>
                      <a:pt x="4062" y="215"/>
                      <a:pt x="4062" y="327"/>
                    </a:cubicBezTo>
                    <a:cubicBezTo>
                      <a:pt x="4062" y="425"/>
                      <a:pt x="3978" y="524"/>
                      <a:pt x="3865" y="524"/>
                    </a:cubicBezTo>
                    <a:cubicBezTo>
                      <a:pt x="3753" y="524"/>
                      <a:pt x="3669" y="425"/>
                      <a:pt x="3669" y="327"/>
                    </a:cubicBezTo>
                    <a:cubicBezTo>
                      <a:pt x="3669" y="215"/>
                      <a:pt x="3753" y="130"/>
                      <a:pt x="3865" y="130"/>
                    </a:cubicBezTo>
                    <a:close/>
                    <a:moveTo>
                      <a:pt x="4531" y="130"/>
                    </a:moveTo>
                    <a:cubicBezTo>
                      <a:pt x="4643" y="130"/>
                      <a:pt x="4728" y="215"/>
                      <a:pt x="4728" y="327"/>
                    </a:cubicBezTo>
                    <a:cubicBezTo>
                      <a:pt x="4728" y="425"/>
                      <a:pt x="4643" y="524"/>
                      <a:pt x="4531" y="524"/>
                    </a:cubicBezTo>
                    <a:cubicBezTo>
                      <a:pt x="4433" y="524"/>
                      <a:pt x="4348" y="425"/>
                      <a:pt x="4348" y="327"/>
                    </a:cubicBezTo>
                    <a:cubicBezTo>
                      <a:pt x="4348" y="215"/>
                      <a:pt x="4433" y="130"/>
                      <a:pt x="4531" y="130"/>
                    </a:cubicBezTo>
                    <a:close/>
                    <a:moveTo>
                      <a:pt x="5210" y="130"/>
                    </a:moveTo>
                    <a:cubicBezTo>
                      <a:pt x="5322" y="130"/>
                      <a:pt x="5407" y="215"/>
                      <a:pt x="5407" y="327"/>
                    </a:cubicBezTo>
                    <a:cubicBezTo>
                      <a:pt x="5407" y="425"/>
                      <a:pt x="5322" y="524"/>
                      <a:pt x="5210" y="524"/>
                    </a:cubicBezTo>
                    <a:cubicBezTo>
                      <a:pt x="5095" y="524"/>
                      <a:pt x="5010" y="425"/>
                      <a:pt x="5010" y="327"/>
                    </a:cubicBezTo>
                    <a:cubicBezTo>
                      <a:pt x="5010" y="215"/>
                      <a:pt x="5095" y="130"/>
                      <a:pt x="5210" y="130"/>
                    </a:cubicBezTo>
                    <a:close/>
                    <a:moveTo>
                      <a:pt x="5876" y="130"/>
                    </a:moveTo>
                    <a:cubicBezTo>
                      <a:pt x="5988" y="130"/>
                      <a:pt x="6073" y="215"/>
                      <a:pt x="6073" y="327"/>
                    </a:cubicBezTo>
                    <a:cubicBezTo>
                      <a:pt x="6073" y="425"/>
                      <a:pt x="5988" y="524"/>
                      <a:pt x="5876" y="524"/>
                    </a:cubicBezTo>
                    <a:cubicBezTo>
                      <a:pt x="5774" y="524"/>
                      <a:pt x="5689" y="425"/>
                      <a:pt x="5689" y="327"/>
                    </a:cubicBezTo>
                    <a:cubicBezTo>
                      <a:pt x="5689" y="215"/>
                      <a:pt x="5774" y="130"/>
                      <a:pt x="5876" y="130"/>
                    </a:cubicBezTo>
                    <a:close/>
                    <a:moveTo>
                      <a:pt x="6555" y="130"/>
                    </a:moveTo>
                    <a:cubicBezTo>
                      <a:pt x="6667" y="130"/>
                      <a:pt x="6752" y="215"/>
                      <a:pt x="6752" y="327"/>
                    </a:cubicBezTo>
                    <a:cubicBezTo>
                      <a:pt x="6752" y="425"/>
                      <a:pt x="6667" y="524"/>
                      <a:pt x="6555" y="524"/>
                    </a:cubicBezTo>
                    <a:cubicBezTo>
                      <a:pt x="6440" y="524"/>
                      <a:pt x="6355" y="425"/>
                      <a:pt x="6355" y="327"/>
                    </a:cubicBezTo>
                    <a:cubicBezTo>
                      <a:pt x="6355" y="215"/>
                      <a:pt x="6440" y="130"/>
                      <a:pt x="6555" y="130"/>
                    </a:cubicBezTo>
                    <a:close/>
                    <a:moveTo>
                      <a:pt x="7217" y="130"/>
                    </a:moveTo>
                    <a:cubicBezTo>
                      <a:pt x="7333" y="130"/>
                      <a:pt x="7418" y="215"/>
                      <a:pt x="7418" y="327"/>
                    </a:cubicBezTo>
                    <a:cubicBezTo>
                      <a:pt x="7418" y="425"/>
                      <a:pt x="7333" y="524"/>
                      <a:pt x="7217" y="524"/>
                    </a:cubicBezTo>
                    <a:cubicBezTo>
                      <a:pt x="7119" y="524"/>
                      <a:pt x="7034" y="425"/>
                      <a:pt x="7034" y="327"/>
                    </a:cubicBezTo>
                    <a:cubicBezTo>
                      <a:pt x="7034" y="215"/>
                      <a:pt x="7119" y="130"/>
                      <a:pt x="7217" y="130"/>
                    </a:cubicBezTo>
                    <a:close/>
                    <a:moveTo>
                      <a:pt x="7897" y="130"/>
                    </a:moveTo>
                    <a:cubicBezTo>
                      <a:pt x="8012" y="130"/>
                      <a:pt x="8097" y="215"/>
                      <a:pt x="8097" y="327"/>
                    </a:cubicBezTo>
                    <a:cubicBezTo>
                      <a:pt x="8097" y="425"/>
                      <a:pt x="8012" y="524"/>
                      <a:pt x="7897" y="524"/>
                    </a:cubicBezTo>
                    <a:cubicBezTo>
                      <a:pt x="7784" y="524"/>
                      <a:pt x="7700" y="425"/>
                      <a:pt x="7700" y="327"/>
                    </a:cubicBezTo>
                    <a:cubicBezTo>
                      <a:pt x="7700" y="215"/>
                      <a:pt x="7784" y="130"/>
                      <a:pt x="7897" y="130"/>
                    </a:cubicBezTo>
                    <a:close/>
                    <a:moveTo>
                      <a:pt x="8562" y="130"/>
                    </a:moveTo>
                    <a:cubicBezTo>
                      <a:pt x="8678" y="130"/>
                      <a:pt x="8763" y="215"/>
                      <a:pt x="8763" y="327"/>
                    </a:cubicBezTo>
                    <a:cubicBezTo>
                      <a:pt x="8763" y="425"/>
                      <a:pt x="8678" y="524"/>
                      <a:pt x="8562" y="524"/>
                    </a:cubicBezTo>
                    <a:cubicBezTo>
                      <a:pt x="8464" y="524"/>
                      <a:pt x="8379" y="425"/>
                      <a:pt x="8379" y="327"/>
                    </a:cubicBezTo>
                    <a:cubicBezTo>
                      <a:pt x="8379" y="215"/>
                      <a:pt x="8464" y="130"/>
                      <a:pt x="8562" y="130"/>
                    </a:cubicBezTo>
                    <a:close/>
                    <a:moveTo>
                      <a:pt x="9241" y="130"/>
                    </a:moveTo>
                    <a:cubicBezTo>
                      <a:pt x="9357" y="130"/>
                      <a:pt x="9442" y="215"/>
                      <a:pt x="9442" y="327"/>
                    </a:cubicBezTo>
                    <a:cubicBezTo>
                      <a:pt x="9442" y="425"/>
                      <a:pt x="9357" y="524"/>
                      <a:pt x="9241" y="524"/>
                    </a:cubicBezTo>
                    <a:cubicBezTo>
                      <a:pt x="9129" y="524"/>
                      <a:pt x="9044" y="425"/>
                      <a:pt x="9044" y="327"/>
                    </a:cubicBezTo>
                    <a:cubicBezTo>
                      <a:pt x="9044" y="215"/>
                      <a:pt x="9129" y="130"/>
                      <a:pt x="9241" y="130"/>
                    </a:cubicBezTo>
                    <a:close/>
                    <a:moveTo>
                      <a:pt x="9907" y="130"/>
                    </a:moveTo>
                    <a:cubicBezTo>
                      <a:pt x="10019" y="130"/>
                      <a:pt x="10104" y="215"/>
                      <a:pt x="10104" y="327"/>
                    </a:cubicBezTo>
                    <a:cubicBezTo>
                      <a:pt x="10104" y="425"/>
                      <a:pt x="10019" y="524"/>
                      <a:pt x="9907" y="524"/>
                    </a:cubicBezTo>
                    <a:cubicBezTo>
                      <a:pt x="9808" y="524"/>
                      <a:pt x="9724" y="425"/>
                      <a:pt x="9724" y="327"/>
                    </a:cubicBezTo>
                    <a:cubicBezTo>
                      <a:pt x="9724" y="215"/>
                      <a:pt x="9808" y="130"/>
                      <a:pt x="9907" y="130"/>
                    </a:cubicBezTo>
                    <a:close/>
                    <a:moveTo>
                      <a:pt x="10586" y="130"/>
                    </a:moveTo>
                    <a:cubicBezTo>
                      <a:pt x="10698" y="130"/>
                      <a:pt x="10783" y="215"/>
                      <a:pt x="10783" y="327"/>
                    </a:cubicBezTo>
                    <a:cubicBezTo>
                      <a:pt x="10783" y="425"/>
                      <a:pt x="10698" y="524"/>
                      <a:pt x="10586" y="524"/>
                    </a:cubicBezTo>
                    <a:cubicBezTo>
                      <a:pt x="10474" y="524"/>
                      <a:pt x="10389" y="425"/>
                      <a:pt x="10389" y="327"/>
                    </a:cubicBezTo>
                    <a:cubicBezTo>
                      <a:pt x="10389" y="215"/>
                      <a:pt x="10474" y="130"/>
                      <a:pt x="10586" y="130"/>
                    </a:cubicBezTo>
                    <a:close/>
                    <a:moveTo>
                      <a:pt x="11252" y="130"/>
                    </a:moveTo>
                    <a:cubicBezTo>
                      <a:pt x="11364" y="130"/>
                      <a:pt x="11449" y="215"/>
                      <a:pt x="11449" y="327"/>
                    </a:cubicBezTo>
                    <a:cubicBezTo>
                      <a:pt x="11449" y="425"/>
                      <a:pt x="11364" y="524"/>
                      <a:pt x="11252" y="524"/>
                    </a:cubicBezTo>
                    <a:cubicBezTo>
                      <a:pt x="11153" y="524"/>
                      <a:pt x="11068" y="425"/>
                      <a:pt x="11068" y="327"/>
                    </a:cubicBezTo>
                    <a:cubicBezTo>
                      <a:pt x="11068" y="215"/>
                      <a:pt x="11153" y="130"/>
                      <a:pt x="11252" y="130"/>
                    </a:cubicBezTo>
                    <a:close/>
                    <a:moveTo>
                      <a:pt x="1" y="1"/>
                    </a:moveTo>
                    <a:lnTo>
                      <a:pt x="1" y="18920"/>
                    </a:lnTo>
                    <a:lnTo>
                      <a:pt x="11761" y="18920"/>
                    </a:lnTo>
                    <a:lnTo>
                      <a:pt x="11761" y="1"/>
                    </a:lnTo>
                    <a:close/>
                  </a:path>
                </a:pathLst>
              </a:custGeom>
              <a:solidFill>
                <a:srgbClr val="F5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7"/>
              <p:cNvSpPr/>
              <p:nvPr/>
            </p:nvSpPr>
            <p:spPr>
              <a:xfrm rot="-5400000">
                <a:off x="14761914" y="-2914490"/>
                <a:ext cx="21589" cy="6958789"/>
              </a:xfrm>
              <a:custGeom>
                <a:avLst/>
                <a:gdLst/>
                <a:ahLst/>
                <a:cxnLst/>
                <a:rect l="l" t="t" r="r" b="b"/>
                <a:pathLst>
                  <a:path w="59" h="18468" extrusionOk="0">
                    <a:moveTo>
                      <a:pt x="58" y="0"/>
                    </a:moveTo>
                    <a:cubicBezTo>
                      <a:pt x="41" y="31"/>
                      <a:pt x="14" y="45"/>
                      <a:pt x="1" y="45"/>
                    </a:cubicBezTo>
                    <a:lnTo>
                      <a:pt x="1" y="18468"/>
                    </a:lnTo>
                    <a:lnTo>
                      <a:pt x="58" y="18468"/>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7"/>
              <p:cNvSpPr/>
              <p:nvPr/>
            </p:nvSpPr>
            <p:spPr>
              <a:xfrm rot="-5400000">
                <a:off x="14677017" y="-2828141"/>
                <a:ext cx="26346" cy="7123828"/>
              </a:xfrm>
              <a:custGeom>
                <a:avLst/>
                <a:gdLst/>
                <a:ahLst/>
                <a:cxnLst/>
                <a:rect l="l" t="t" r="r" b="b"/>
                <a:pathLst>
                  <a:path w="72" h="18906" extrusionOk="0">
                    <a:moveTo>
                      <a:pt x="0" y="0"/>
                    </a:moveTo>
                    <a:lnTo>
                      <a:pt x="0" y="18906"/>
                    </a:lnTo>
                    <a:lnTo>
                      <a:pt x="71" y="18906"/>
                    </a:lnTo>
                    <a:lnTo>
                      <a:pt x="71"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7"/>
              <p:cNvSpPr/>
              <p:nvPr/>
            </p:nvSpPr>
            <p:spPr>
              <a:xfrm rot="-5400000">
                <a:off x="14754190" y="-2585574"/>
                <a:ext cx="21589" cy="6974237"/>
              </a:xfrm>
              <a:custGeom>
                <a:avLst/>
                <a:gdLst/>
                <a:ahLst/>
                <a:cxnLst/>
                <a:rect l="l" t="t" r="r" b="b"/>
                <a:pathLst>
                  <a:path w="59" h="18509" extrusionOk="0">
                    <a:moveTo>
                      <a:pt x="0" y="1"/>
                    </a:moveTo>
                    <a:lnTo>
                      <a:pt x="0" y="18509"/>
                    </a:lnTo>
                    <a:lnTo>
                      <a:pt x="58" y="18509"/>
                    </a:lnTo>
                    <a:lnTo>
                      <a:pt x="58" y="72"/>
                    </a:lnTo>
                    <a:cubicBezTo>
                      <a:pt x="28" y="58"/>
                      <a:pt x="14" y="28"/>
                      <a:pt x="0" y="1"/>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7"/>
              <p:cNvSpPr/>
              <p:nvPr/>
            </p:nvSpPr>
            <p:spPr>
              <a:xfrm rot="-5400000">
                <a:off x="14765737" y="-2403878"/>
                <a:ext cx="25248" cy="6947484"/>
              </a:xfrm>
              <a:custGeom>
                <a:avLst/>
                <a:gdLst/>
                <a:ahLst/>
                <a:cxnLst/>
                <a:rect l="l" t="t" r="r" b="b"/>
                <a:pathLst>
                  <a:path w="69" h="18438" extrusionOk="0">
                    <a:moveTo>
                      <a:pt x="68" y="1"/>
                    </a:moveTo>
                    <a:cubicBezTo>
                      <a:pt x="41" y="15"/>
                      <a:pt x="27" y="28"/>
                      <a:pt x="0" y="28"/>
                    </a:cubicBezTo>
                    <a:lnTo>
                      <a:pt x="0" y="18438"/>
                    </a:lnTo>
                    <a:lnTo>
                      <a:pt x="68" y="18438"/>
                    </a:lnTo>
                    <a:lnTo>
                      <a:pt x="68" y="1"/>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5400000">
                <a:off x="14679578" y="-2323547"/>
                <a:ext cx="21223" cy="7123828"/>
              </a:xfrm>
              <a:custGeom>
                <a:avLst/>
                <a:gdLst/>
                <a:ahLst/>
                <a:cxnLst/>
                <a:rect l="l" t="t" r="r" b="b"/>
                <a:pathLst>
                  <a:path w="58" h="18906" extrusionOk="0">
                    <a:moveTo>
                      <a:pt x="0" y="0"/>
                    </a:moveTo>
                    <a:lnTo>
                      <a:pt x="0" y="18906"/>
                    </a:lnTo>
                    <a:lnTo>
                      <a:pt x="58" y="18906"/>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rot="-5400000">
                <a:off x="14676834" y="-2155776"/>
                <a:ext cx="26712" cy="7123828"/>
              </a:xfrm>
              <a:custGeom>
                <a:avLst/>
                <a:gdLst/>
                <a:ahLst/>
                <a:cxnLst/>
                <a:rect l="l" t="t" r="r" b="b"/>
                <a:pathLst>
                  <a:path w="73" h="18906" extrusionOk="0">
                    <a:moveTo>
                      <a:pt x="1" y="0"/>
                    </a:moveTo>
                    <a:lnTo>
                      <a:pt x="1" y="18906"/>
                    </a:lnTo>
                    <a:lnTo>
                      <a:pt x="72" y="18906"/>
                    </a:lnTo>
                    <a:lnTo>
                      <a:pt x="72" y="438"/>
                    </a:lnTo>
                    <a:cubicBezTo>
                      <a:pt x="42" y="411"/>
                      <a:pt x="14" y="354"/>
                      <a:pt x="14" y="313"/>
                    </a:cubicBezTo>
                    <a:cubicBezTo>
                      <a:pt x="14" y="255"/>
                      <a:pt x="42" y="214"/>
                      <a:pt x="72" y="170"/>
                    </a:cubicBez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rot="-5400000">
                <a:off x="14772841" y="-1893277"/>
                <a:ext cx="21589" cy="6936934"/>
              </a:xfrm>
              <a:custGeom>
                <a:avLst/>
                <a:gdLst/>
                <a:ahLst/>
                <a:cxnLst/>
                <a:rect l="l" t="t" r="r" b="b"/>
                <a:pathLst>
                  <a:path w="59" h="18410" extrusionOk="0">
                    <a:moveTo>
                      <a:pt x="58" y="0"/>
                    </a:moveTo>
                    <a:cubicBezTo>
                      <a:pt x="45" y="0"/>
                      <a:pt x="18" y="14"/>
                      <a:pt x="1" y="14"/>
                    </a:cubicBezTo>
                    <a:lnTo>
                      <a:pt x="1" y="18410"/>
                    </a:lnTo>
                    <a:lnTo>
                      <a:pt x="58" y="18410"/>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5400000">
                <a:off x="14677017" y="-1818953"/>
                <a:ext cx="26346" cy="7123828"/>
              </a:xfrm>
              <a:custGeom>
                <a:avLst/>
                <a:gdLst/>
                <a:ahLst/>
                <a:cxnLst/>
                <a:rect l="l" t="t" r="r" b="b"/>
                <a:pathLst>
                  <a:path w="72" h="18906" extrusionOk="0">
                    <a:moveTo>
                      <a:pt x="0" y="0"/>
                    </a:moveTo>
                    <a:lnTo>
                      <a:pt x="0"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rot="-5400000">
                <a:off x="14679944" y="-1650633"/>
                <a:ext cx="20491" cy="7123828"/>
              </a:xfrm>
              <a:custGeom>
                <a:avLst/>
                <a:gdLst/>
                <a:ahLst/>
                <a:cxnLst/>
                <a:rect l="l" t="t" r="r" b="b"/>
                <a:pathLst>
                  <a:path w="56" h="18906" extrusionOk="0">
                    <a:moveTo>
                      <a:pt x="1" y="0"/>
                    </a:moveTo>
                    <a:lnTo>
                      <a:pt x="1" y="18906"/>
                    </a:lnTo>
                    <a:lnTo>
                      <a:pt x="55" y="18906"/>
                    </a:lnTo>
                    <a:lnTo>
                      <a:pt x="55" y="384"/>
                    </a:lnTo>
                    <a:cubicBezTo>
                      <a:pt x="55" y="354"/>
                      <a:pt x="42" y="340"/>
                      <a:pt x="42" y="313"/>
                    </a:cubicBezTo>
                    <a:cubicBezTo>
                      <a:pt x="42" y="286"/>
                      <a:pt x="55" y="255"/>
                      <a:pt x="55" y="228"/>
                    </a:cubicBezTo>
                    <a:lnTo>
                      <a:pt x="55"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rot="-5400000">
                <a:off x="14770463" y="-1388866"/>
                <a:ext cx="26346" cy="6936934"/>
              </a:xfrm>
              <a:custGeom>
                <a:avLst/>
                <a:gdLst/>
                <a:ahLst/>
                <a:cxnLst/>
                <a:rect l="l" t="t" r="r" b="b"/>
                <a:pathLst>
                  <a:path w="72" h="18410" extrusionOk="0">
                    <a:moveTo>
                      <a:pt x="0" y="0"/>
                    </a:moveTo>
                    <a:lnTo>
                      <a:pt x="0" y="18410"/>
                    </a:lnTo>
                    <a:lnTo>
                      <a:pt x="71" y="18410"/>
                    </a:lnTo>
                    <a:lnTo>
                      <a:pt x="71" y="0"/>
                    </a:lnTo>
                    <a:cubicBezTo>
                      <a:pt x="58" y="0"/>
                      <a:pt x="44" y="14"/>
                      <a:pt x="44" y="14"/>
                    </a:cubicBezTo>
                    <a:cubicBezTo>
                      <a:pt x="27" y="14"/>
                      <a:pt x="14" y="0"/>
                      <a:pt x="0"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rot="-5400000">
                <a:off x="14680127" y="-1313810"/>
                <a:ext cx="20125" cy="7123828"/>
              </a:xfrm>
              <a:custGeom>
                <a:avLst/>
                <a:gdLst/>
                <a:ahLst/>
                <a:cxnLst/>
                <a:rect l="l" t="t" r="r" b="b"/>
                <a:pathLst>
                  <a:path w="55" h="18906" extrusionOk="0">
                    <a:moveTo>
                      <a:pt x="0" y="0"/>
                    </a:moveTo>
                    <a:lnTo>
                      <a:pt x="0" y="228"/>
                    </a:lnTo>
                    <a:cubicBezTo>
                      <a:pt x="14" y="255"/>
                      <a:pt x="14" y="286"/>
                      <a:pt x="14" y="313"/>
                    </a:cubicBezTo>
                    <a:cubicBezTo>
                      <a:pt x="14" y="340"/>
                      <a:pt x="14" y="371"/>
                      <a:pt x="0" y="398"/>
                    </a:cubicBezTo>
                    <a:lnTo>
                      <a:pt x="0" y="18906"/>
                    </a:lnTo>
                    <a:lnTo>
                      <a:pt x="55" y="18906"/>
                    </a:lnTo>
                    <a:lnTo>
                      <a:pt x="55"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5400000">
                <a:off x="14676834" y="-1145490"/>
                <a:ext cx="26712" cy="7123828"/>
              </a:xfrm>
              <a:custGeom>
                <a:avLst/>
                <a:gdLst/>
                <a:ahLst/>
                <a:cxnLst/>
                <a:rect l="l" t="t" r="r" b="b"/>
                <a:pathLst>
                  <a:path w="73" h="18906" extrusionOk="0">
                    <a:moveTo>
                      <a:pt x="1" y="0"/>
                    </a:moveTo>
                    <a:lnTo>
                      <a:pt x="1"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rot="-5400000">
                <a:off x="14773024" y="-884272"/>
                <a:ext cx="21223" cy="6936934"/>
              </a:xfrm>
              <a:custGeom>
                <a:avLst/>
                <a:gdLst/>
                <a:ahLst/>
                <a:cxnLst/>
                <a:rect l="l" t="t" r="r" b="b"/>
                <a:pathLst>
                  <a:path w="58" h="18410" extrusionOk="0">
                    <a:moveTo>
                      <a:pt x="0" y="0"/>
                    </a:moveTo>
                    <a:lnTo>
                      <a:pt x="0" y="18410"/>
                    </a:lnTo>
                    <a:lnTo>
                      <a:pt x="58" y="18410"/>
                    </a:lnTo>
                    <a:lnTo>
                      <a:pt x="58" y="14"/>
                    </a:lnTo>
                    <a:cubicBezTo>
                      <a:pt x="41" y="0"/>
                      <a:pt x="14" y="0"/>
                      <a:pt x="0"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rot="-5400000">
                <a:off x="14677017" y="-808668"/>
                <a:ext cx="26346" cy="7123828"/>
              </a:xfrm>
              <a:custGeom>
                <a:avLst/>
                <a:gdLst/>
                <a:ahLst/>
                <a:cxnLst/>
                <a:rect l="l" t="t" r="r" b="b"/>
                <a:pathLst>
                  <a:path w="72" h="18906" extrusionOk="0">
                    <a:moveTo>
                      <a:pt x="1" y="0"/>
                    </a:moveTo>
                    <a:lnTo>
                      <a:pt x="1" y="170"/>
                    </a:lnTo>
                    <a:cubicBezTo>
                      <a:pt x="45" y="214"/>
                      <a:pt x="58" y="255"/>
                      <a:pt x="58" y="313"/>
                    </a:cubicBezTo>
                    <a:cubicBezTo>
                      <a:pt x="58" y="354"/>
                      <a:pt x="45" y="411"/>
                      <a:pt x="1" y="438"/>
                    </a:cubicBezTo>
                    <a:lnTo>
                      <a:pt x="1"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5400000">
                <a:off x="14679395" y="-640896"/>
                <a:ext cx="21589" cy="7123828"/>
              </a:xfrm>
              <a:custGeom>
                <a:avLst/>
                <a:gdLst/>
                <a:ahLst/>
                <a:cxnLst/>
                <a:rect l="l" t="t" r="r" b="b"/>
                <a:pathLst>
                  <a:path w="59" h="18906" extrusionOk="0">
                    <a:moveTo>
                      <a:pt x="1" y="0"/>
                    </a:moveTo>
                    <a:lnTo>
                      <a:pt x="1" y="18906"/>
                    </a:lnTo>
                    <a:lnTo>
                      <a:pt x="59" y="18906"/>
                    </a:lnTo>
                    <a:lnTo>
                      <a:pt x="59"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5400000">
                <a:off x="14765737" y="-384405"/>
                <a:ext cx="25248" cy="6947484"/>
              </a:xfrm>
              <a:custGeom>
                <a:avLst/>
                <a:gdLst/>
                <a:ahLst/>
                <a:cxnLst/>
                <a:rect l="l" t="t" r="r" b="b"/>
                <a:pathLst>
                  <a:path w="69" h="18438" extrusionOk="0">
                    <a:moveTo>
                      <a:pt x="1" y="1"/>
                    </a:moveTo>
                    <a:lnTo>
                      <a:pt x="1" y="18438"/>
                    </a:lnTo>
                    <a:lnTo>
                      <a:pt x="69" y="18438"/>
                    </a:lnTo>
                    <a:lnTo>
                      <a:pt x="69" y="28"/>
                    </a:lnTo>
                    <a:cubicBezTo>
                      <a:pt x="41" y="28"/>
                      <a:pt x="28" y="15"/>
                      <a:pt x="1" y="1"/>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rot="-5400000">
                <a:off x="14756827" y="-226824"/>
                <a:ext cx="21589" cy="6968962"/>
              </a:xfrm>
              <a:custGeom>
                <a:avLst/>
                <a:gdLst/>
                <a:ahLst/>
                <a:cxnLst/>
                <a:rect l="l" t="t" r="r" b="b"/>
                <a:pathLst>
                  <a:path w="59" h="18495" extrusionOk="0">
                    <a:moveTo>
                      <a:pt x="58" y="0"/>
                    </a:moveTo>
                    <a:cubicBezTo>
                      <a:pt x="45" y="27"/>
                      <a:pt x="31" y="44"/>
                      <a:pt x="1" y="58"/>
                    </a:cubicBezTo>
                    <a:lnTo>
                      <a:pt x="1" y="18495"/>
                    </a:lnTo>
                    <a:lnTo>
                      <a:pt x="58" y="18495"/>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rot="-5400000">
                <a:off x="14677017" y="-136486"/>
                <a:ext cx="26346" cy="7123828"/>
              </a:xfrm>
              <a:custGeom>
                <a:avLst/>
                <a:gdLst/>
                <a:ahLst/>
                <a:cxnLst/>
                <a:rect l="l" t="t" r="r" b="b"/>
                <a:pathLst>
                  <a:path w="72" h="18906" extrusionOk="0">
                    <a:moveTo>
                      <a:pt x="0" y="0"/>
                    </a:moveTo>
                    <a:lnTo>
                      <a:pt x="0"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rot="-5400000">
                <a:off x="14762097" y="115086"/>
                <a:ext cx="21223" cy="6958789"/>
              </a:xfrm>
              <a:custGeom>
                <a:avLst/>
                <a:gdLst/>
                <a:ahLst/>
                <a:cxnLst/>
                <a:rect l="l" t="t" r="r" b="b"/>
                <a:pathLst>
                  <a:path w="58" h="18468" extrusionOk="0">
                    <a:moveTo>
                      <a:pt x="0" y="0"/>
                    </a:moveTo>
                    <a:lnTo>
                      <a:pt x="0" y="18468"/>
                    </a:lnTo>
                    <a:lnTo>
                      <a:pt x="58" y="18468"/>
                    </a:lnTo>
                    <a:lnTo>
                      <a:pt x="58" y="45"/>
                    </a:lnTo>
                    <a:cubicBezTo>
                      <a:pt x="44" y="45"/>
                      <a:pt x="17" y="17"/>
                      <a:pt x="0"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rot="-5400000">
                <a:off x="14762556" y="286060"/>
                <a:ext cx="26712" cy="6952383"/>
              </a:xfrm>
              <a:custGeom>
                <a:avLst/>
                <a:gdLst/>
                <a:ahLst/>
                <a:cxnLst/>
                <a:rect l="l" t="t" r="r" b="b"/>
                <a:pathLst>
                  <a:path w="73" h="18451" extrusionOk="0">
                    <a:moveTo>
                      <a:pt x="72" y="0"/>
                    </a:moveTo>
                    <a:cubicBezTo>
                      <a:pt x="59" y="14"/>
                      <a:pt x="28" y="28"/>
                      <a:pt x="1" y="41"/>
                    </a:cubicBezTo>
                    <a:lnTo>
                      <a:pt x="1" y="18451"/>
                    </a:lnTo>
                    <a:lnTo>
                      <a:pt x="72" y="18451"/>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5400000">
                <a:off x="14680127" y="368657"/>
                <a:ext cx="20125" cy="7123828"/>
              </a:xfrm>
              <a:custGeom>
                <a:avLst/>
                <a:gdLst/>
                <a:ahLst/>
                <a:cxnLst/>
                <a:rect l="l" t="t" r="r" b="b"/>
                <a:pathLst>
                  <a:path w="55" h="18906" extrusionOk="0">
                    <a:moveTo>
                      <a:pt x="0" y="0"/>
                    </a:moveTo>
                    <a:lnTo>
                      <a:pt x="0" y="18906"/>
                    </a:lnTo>
                    <a:lnTo>
                      <a:pt x="55" y="18906"/>
                    </a:lnTo>
                    <a:lnTo>
                      <a:pt x="55"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5400000">
                <a:off x="14749362" y="609506"/>
                <a:ext cx="26346" cy="6979136"/>
              </a:xfrm>
              <a:custGeom>
                <a:avLst/>
                <a:gdLst/>
                <a:ahLst/>
                <a:cxnLst/>
                <a:rect l="l" t="t" r="r" b="b"/>
                <a:pathLst>
                  <a:path w="72" h="18522" extrusionOk="0">
                    <a:moveTo>
                      <a:pt x="1" y="0"/>
                    </a:moveTo>
                    <a:lnTo>
                      <a:pt x="1" y="18522"/>
                    </a:lnTo>
                    <a:lnTo>
                      <a:pt x="72" y="18522"/>
                    </a:lnTo>
                    <a:lnTo>
                      <a:pt x="72" y="85"/>
                    </a:lnTo>
                    <a:cubicBezTo>
                      <a:pt x="45" y="54"/>
                      <a:pt x="14" y="27"/>
                      <a:pt x="1"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5400000">
                <a:off x="14770753" y="796289"/>
                <a:ext cx="20491" cy="6942209"/>
              </a:xfrm>
              <a:custGeom>
                <a:avLst/>
                <a:gdLst/>
                <a:ahLst/>
                <a:cxnLst/>
                <a:rect l="l" t="t" r="r" b="b"/>
                <a:pathLst>
                  <a:path w="56" h="18424" extrusionOk="0">
                    <a:moveTo>
                      <a:pt x="55" y="1"/>
                    </a:moveTo>
                    <a:cubicBezTo>
                      <a:pt x="42" y="14"/>
                      <a:pt x="15" y="14"/>
                      <a:pt x="1" y="14"/>
                    </a:cubicBezTo>
                    <a:lnTo>
                      <a:pt x="1" y="18424"/>
                    </a:lnTo>
                    <a:lnTo>
                      <a:pt x="55" y="18424"/>
                    </a:lnTo>
                    <a:lnTo>
                      <a:pt x="55" y="1"/>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5400000">
                <a:off x="14677017" y="873800"/>
                <a:ext cx="26346" cy="7123828"/>
              </a:xfrm>
              <a:custGeom>
                <a:avLst/>
                <a:gdLst/>
                <a:ahLst/>
                <a:cxnLst/>
                <a:rect l="l" t="t" r="r" b="b"/>
                <a:pathLst>
                  <a:path w="72" h="18906" extrusionOk="0">
                    <a:moveTo>
                      <a:pt x="0" y="0"/>
                    </a:moveTo>
                    <a:lnTo>
                      <a:pt x="0"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rot="-5400000">
                <a:off x="14679395" y="1041571"/>
                <a:ext cx="21589" cy="7123828"/>
              </a:xfrm>
              <a:custGeom>
                <a:avLst/>
                <a:gdLst/>
                <a:ahLst/>
                <a:cxnLst/>
                <a:rect l="l" t="t" r="r" b="b"/>
                <a:pathLst>
                  <a:path w="59" h="18906" extrusionOk="0">
                    <a:moveTo>
                      <a:pt x="1" y="0"/>
                    </a:moveTo>
                    <a:lnTo>
                      <a:pt x="1" y="18906"/>
                    </a:lnTo>
                    <a:lnTo>
                      <a:pt x="58" y="18906"/>
                    </a:lnTo>
                    <a:lnTo>
                      <a:pt x="58" y="425"/>
                    </a:lnTo>
                    <a:cubicBezTo>
                      <a:pt x="28" y="398"/>
                      <a:pt x="14" y="354"/>
                      <a:pt x="14" y="313"/>
                    </a:cubicBezTo>
                    <a:cubicBezTo>
                      <a:pt x="14" y="255"/>
                      <a:pt x="28" y="214"/>
                      <a:pt x="58" y="184"/>
                    </a:cubicBez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7"/>
            <p:cNvSpPr/>
            <p:nvPr/>
          </p:nvSpPr>
          <p:spPr>
            <a:xfrm rot="-5400000">
              <a:off x="-827292" y="2558191"/>
              <a:ext cx="4303863" cy="27130"/>
            </a:xfrm>
            <a:custGeom>
              <a:avLst/>
              <a:gdLst/>
              <a:ahLst/>
              <a:cxnLst/>
              <a:rect l="l" t="t" r="r" b="b"/>
              <a:pathLst>
                <a:path w="11762" h="72" extrusionOk="0">
                  <a:moveTo>
                    <a:pt x="1" y="1"/>
                  </a:moveTo>
                  <a:lnTo>
                    <a:pt x="1" y="72"/>
                  </a:lnTo>
                  <a:lnTo>
                    <a:pt x="11761" y="72"/>
                  </a:lnTo>
                  <a:lnTo>
                    <a:pt x="11761" y="1"/>
                  </a:lnTo>
                  <a:close/>
                </a:path>
              </a:pathLst>
            </a:custGeom>
            <a:solidFill>
              <a:srgbClr val="E6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7"/>
          <p:cNvSpPr txBox="1">
            <a:spLocks noGrp="1"/>
          </p:cNvSpPr>
          <p:nvPr>
            <p:ph type="title"/>
          </p:nvPr>
        </p:nvSpPr>
        <p:spPr>
          <a:xfrm>
            <a:off x="2050635" y="725701"/>
            <a:ext cx="7680400" cy="69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131" name="Google Shape;131;p7"/>
          <p:cNvSpPr txBox="1">
            <a:spLocks noGrp="1"/>
          </p:cNvSpPr>
          <p:nvPr>
            <p:ph type="subTitle" idx="1"/>
          </p:nvPr>
        </p:nvSpPr>
        <p:spPr>
          <a:xfrm>
            <a:off x="2983000" y="2787400"/>
            <a:ext cx="6226000" cy="19940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400"/>
              <a:buChar char="●"/>
              <a:defRPr/>
            </a:lvl1pPr>
            <a:lvl2pPr lvl="1" algn="r" rtl="0">
              <a:lnSpc>
                <a:spcPct val="100000"/>
              </a:lnSpc>
              <a:spcBef>
                <a:spcPts val="0"/>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1379296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pic>
        <p:nvPicPr>
          <p:cNvPr id="133" name="Google Shape;133;p8"/>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34" name="Google Shape;134;p8"/>
          <p:cNvPicPr preferRelativeResize="0"/>
          <p:nvPr/>
        </p:nvPicPr>
        <p:blipFill>
          <a:blip r:embed="rId3">
            <a:alphaModFix/>
          </a:blip>
          <a:stretch>
            <a:fillRect/>
          </a:stretch>
        </p:blipFill>
        <p:spPr>
          <a:xfrm>
            <a:off x="-99" y="1"/>
            <a:ext cx="12192004" cy="6858001"/>
          </a:xfrm>
          <a:prstGeom prst="rect">
            <a:avLst/>
          </a:prstGeom>
          <a:noFill/>
          <a:ln>
            <a:noFill/>
          </a:ln>
        </p:spPr>
      </p:pic>
      <p:pic>
        <p:nvPicPr>
          <p:cNvPr id="135" name="Google Shape;135;p8"/>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136" name="Google Shape;136;p8"/>
          <p:cNvGrpSpPr/>
          <p:nvPr/>
        </p:nvGrpSpPr>
        <p:grpSpPr>
          <a:xfrm>
            <a:off x="671865" y="3622738"/>
            <a:ext cx="1831983" cy="1958524"/>
            <a:chOff x="503898" y="2717053"/>
            <a:chExt cx="1373987" cy="1468893"/>
          </a:xfrm>
        </p:grpSpPr>
        <p:sp>
          <p:nvSpPr>
            <p:cNvPr id="137" name="Google Shape;137;p8"/>
            <p:cNvSpPr/>
            <p:nvPr/>
          </p:nvSpPr>
          <p:spPr>
            <a:xfrm rot="5702255">
              <a:off x="888816" y="2410998"/>
              <a:ext cx="561287" cy="1283971"/>
            </a:xfrm>
            <a:custGeom>
              <a:avLst/>
              <a:gdLst/>
              <a:ahLst/>
              <a:cxnLst/>
              <a:rect l="l" t="t" r="r" b="b"/>
              <a:pathLst>
                <a:path w="2772" h="6341" extrusionOk="0">
                  <a:moveTo>
                    <a:pt x="2279" y="1"/>
                  </a:moveTo>
                  <a:lnTo>
                    <a:pt x="0" y="184"/>
                  </a:lnTo>
                  <a:lnTo>
                    <a:pt x="496" y="6341"/>
                  </a:lnTo>
                  <a:lnTo>
                    <a:pt x="1542" y="5139"/>
                  </a:lnTo>
                  <a:lnTo>
                    <a:pt x="2771" y="6158"/>
                  </a:lnTo>
                  <a:lnTo>
                    <a:pt x="2771" y="6158"/>
                  </a:lnTo>
                  <a:lnTo>
                    <a:pt x="22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702255">
              <a:off x="888816" y="3186848"/>
              <a:ext cx="561287" cy="1283971"/>
            </a:xfrm>
            <a:custGeom>
              <a:avLst/>
              <a:gdLst/>
              <a:ahLst/>
              <a:cxnLst/>
              <a:rect l="l" t="t" r="r" b="b"/>
              <a:pathLst>
                <a:path w="2772" h="6341" extrusionOk="0">
                  <a:moveTo>
                    <a:pt x="2279" y="1"/>
                  </a:moveTo>
                  <a:lnTo>
                    <a:pt x="0" y="184"/>
                  </a:lnTo>
                  <a:lnTo>
                    <a:pt x="496" y="6341"/>
                  </a:lnTo>
                  <a:lnTo>
                    <a:pt x="1542" y="5139"/>
                  </a:lnTo>
                  <a:lnTo>
                    <a:pt x="2771" y="6158"/>
                  </a:lnTo>
                  <a:lnTo>
                    <a:pt x="2771" y="6158"/>
                  </a:lnTo>
                  <a:lnTo>
                    <a:pt x="22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702255">
              <a:off x="888815" y="2446669"/>
              <a:ext cx="561287" cy="1286806"/>
            </a:xfrm>
            <a:custGeom>
              <a:avLst/>
              <a:gdLst/>
              <a:ahLst/>
              <a:cxnLst/>
              <a:rect l="l" t="t" r="r" b="b"/>
              <a:pathLst>
                <a:path w="2772" h="6355" extrusionOk="0">
                  <a:moveTo>
                    <a:pt x="2276" y="1"/>
                  </a:moveTo>
                  <a:lnTo>
                    <a:pt x="1" y="188"/>
                  </a:lnTo>
                  <a:lnTo>
                    <a:pt x="493" y="6355"/>
                  </a:lnTo>
                  <a:lnTo>
                    <a:pt x="1543" y="5139"/>
                  </a:lnTo>
                  <a:lnTo>
                    <a:pt x="2772" y="6171"/>
                  </a:lnTo>
                  <a:lnTo>
                    <a:pt x="2772" y="6171"/>
                  </a:lnTo>
                  <a:lnTo>
                    <a:pt x="22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702255">
              <a:off x="1115249" y="2656920"/>
              <a:ext cx="143157" cy="1214720"/>
            </a:xfrm>
            <a:custGeom>
              <a:avLst/>
              <a:gdLst/>
              <a:ahLst/>
              <a:cxnLst/>
              <a:rect l="l" t="t" r="r" b="b"/>
              <a:pathLst>
                <a:path w="707" h="5999" extrusionOk="0">
                  <a:moveTo>
                    <a:pt x="224" y="1"/>
                  </a:moveTo>
                  <a:lnTo>
                    <a:pt x="0" y="28"/>
                  </a:lnTo>
                  <a:lnTo>
                    <a:pt x="465" y="5801"/>
                  </a:lnTo>
                  <a:lnTo>
                    <a:pt x="707" y="5998"/>
                  </a:lnTo>
                  <a:lnTo>
                    <a:pt x="224" y="1"/>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702255">
              <a:off x="1117241" y="2302917"/>
              <a:ext cx="141132" cy="1217960"/>
            </a:xfrm>
            <a:custGeom>
              <a:avLst/>
              <a:gdLst/>
              <a:ahLst/>
              <a:cxnLst/>
              <a:rect l="l" t="t" r="r" b="b"/>
              <a:pathLst>
                <a:path w="697" h="6015" extrusionOk="0">
                  <a:moveTo>
                    <a:pt x="228" y="0"/>
                  </a:moveTo>
                  <a:lnTo>
                    <a:pt x="1" y="14"/>
                  </a:lnTo>
                  <a:lnTo>
                    <a:pt x="483" y="6014"/>
                  </a:lnTo>
                  <a:lnTo>
                    <a:pt x="697" y="5773"/>
                  </a:lnTo>
                  <a:lnTo>
                    <a:pt x="22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702255">
              <a:off x="931781" y="3206598"/>
              <a:ext cx="561287" cy="1286603"/>
            </a:xfrm>
            <a:custGeom>
              <a:avLst/>
              <a:gdLst/>
              <a:ahLst/>
              <a:cxnLst/>
              <a:rect l="l" t="t" r="r" b="b"/>
              <a:pathLst>
                <a:path w="2772" h="6354" extrusionOk="0">
                  <a:moveTo>
                    <a:pt x="2279" y="0"/>
                  </a:moveTo>
                  <a:lnTo>
                    <a:pt x="0" y="187"/>
                  </a:lnTo>
                  <a:lnTo>
                    <a:pt x="496" y="6354"/>
                  </a:lnTo>
                  <a:lnTo>
                    <a:pt x="1542" y="5138"/>
                  </a:lnTo>
                  <a:lnTo>
                    <a:pt x="2771" y="6171"/>
                  </a:lnTo>
                  <a:lnTo>
                    <a:pt x="2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702255">
              <a:off x="1158232" y="3416647"/>
              <a:ext cx="143157" cy="1214518"/>
            </a:xfrm>
            <a:custGeom>
              <a:avLst/>
              <a:gdLst/>
              <a:ahLst/>
              <a:cxnLst/>
              <a:rect l="l" t="t" r="r" b="b"/>
              <a:pathLst>
                <a:path w="707" h="5998" extrusionOk="0">
                  <a:moveTo>
                    <a:pt x="228" y="0"/>
                  </a:moveTo>
                  <a:lnTo>
                    <a:pt x="1" y="27"/>
                  </a:lnTo>
                  <a:lnTo>
                    <a:pt x="466" y="5800"/>
                  </a:lnTo>
                  <a:lnTo>
                    <a:pt x="707" y="5997"/>
                  </a:lnTo>
                  <a:lnTo>
                    <a:pt x="228" y="0"/>
                  </a:lnTo>
                  <a:close/>
                </a:path>
              </a:pathLst>
            </a:custGeom>
            <a:solidFill>
              <a:srgbClr val="983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702255">
              <a:off x="1160585" y="3063056"/>
              <a:ext cx="140524" cy="1217960"/>
            </a:xfrm>
            <a:custGeom>
              <a:avLst/>
              <a:gdLst/>
              <a:ahLst/>
              <a:cxnLst/>
              <a:rect l="l" t="t" r="r" b="b"/>
              <a:pathLst>
                <a:path w="694" h="6015" extrusionOk="0">
                  <a:moveTo>
                    <a:pt x="225" y="0"/>
                  </a:moveTo>
                  <a:lnTo>
                    <a:pt x="0" y="14"/>
                  </a:lnTo>
                  <a:lnTo>
                    <a:pt x="479" y="6015"/>
                  </a:lnTo>
                  <a:lnTo>
                    <a:pt x="693" y="5773"/>
                  </a:lnTo>
                  <a:lnTo>
                    <a:pt x="225" y="0"/>
                  </a:lnTo>
                  <a:close/>
                </a:path>
              </a:pathLst>
            </a:custGeom>
            <a:solidFill>
              <a:srgbClr val="983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8"/>
          <p:cNvGrpSpPr/>
          <p:nvPr/>
        </p:nvGrpSpPr>
        <p:grpSpPr>
          <a:xfrm>
            <a:off x="1642067" y="679209"/>
            <a:ext cx="8907663" cy="5377625"/>
            <a:chOff x="1231550" y="509406"/>
            <a:chExt cx="6680747" cy="4033219"/>
          </a:xfrm>
        </p:grpSpPr>
        <p:sp>
          <p:nvSpPr>
            <p:cNvPr id="146" name="Google Shape;146;p8"/>
            <p:cNvSpPr/>
            <p:nvPr/>
          </p:nvSpPr>
          <p:spPr>
            <a:xfrm rot="-5400000">
              <a:off x="2555314" y="-814358"/>
              <a:ext cx="4033219" cy="6680747"/>
            </a:xfrm>
            <a:custGeom>
              <a:avLst/>
              <a:gdLst/>
              <a:ahLst/>
              <a:cxnLst/>
              <a:rect l="l" t="t" r="r" b="b"/>
              <a:pathLst>
                <a:path w="11762" h="18920" extrusionOk="0">
                  <a:moveTo>
                    <a:pt x="497" y="130"/>
                  </a:moveTo>
                  <a:cubicBezTo>
                    <a:pt x="612" y="130"/>
                    <a:pt x="697" y="215"/>
                    <a:pt x="697" y="327"/>
                  </a:cubicBezTo>
                  <a:cubicBezTo>
                    <a:pt x="697" y="425"/>
                    <a:pt x="612" y="524"/>
                    <a:pt x="497" y="524"/>
                  </a:cubicBezTo>
                  <a:cubicBezTo>
                    <a:pt x="398" y="524"/>
                    <a:pt x="300" y="425"/>
                    <a:pt x="300" y="327"/>
                  </a:cubicBezTo>
                  <a:cubicBezTo>
                    <a:pt x="300" y="215"/>
                    <a:pt x="398" y="130"/>
                    <a:pt x="497" y="130"/>
                  </a:cubicBezTo>
                  <a:close/>
                  <a:moveTo>
                    <a:pt x="1176" y="130"/>
                  </a:moveTo>
                  <a:cubicBezTo>
                    <a:pt x="1291" y="130"/>
                    <a:pt x="1376" y="215"/>
                    <a:pt x="1376" y="327"/>
                  </a:cubicBezTo>
                  <a:cubicBezTo>
                    <a:pt x="1376" y="425"/>
                    <a:pt x="1291" y="524"/>
                    <a:pt x="1176" y="524"/>
                  </a:cubicBezTo>
                  <a:cubicBezTo>
                    <a:pt x="1064" y="524"/>
                    <a:pt x="979" y="425"/>
                    <a:pt x="979" y="327"/>
                  </a:cubicBezTo>
                  <a:cubicBezTo>
                    <a:pt x="979" y="215"/>
                    <a:pt x="1064" y="130"/>
                    <a:pt x="1176" y="130"/>
                  </a:cubicBezTo>
                  <a:close/>
                  <a:moveTo>
                    <a:pt x="1841" y="130"/>
                  </a:moveTo>
                  <a:cubicBezTo>
                    <a:pt x="1954" y="130"/>
                    <a:pt x="2038" y="215"/>
                    <a:pt x="2038" y="327"/>
                  </a:cubicBezTo>
                  <a:cubicBezTo>
                    <a:pt x="2038" y="425"/>
                    <a:pt x="1954" y="524"/>
                    <a:pt x="1841" y="524"/>
                  </a:cubicBezTo>
                  <a:cubicBezTo>
                    <a:pt x="1743" y="524"/>
                    <a:pt x="1644" y="425"/>
                    <a:pt x="1644" y="327"/>
                  </a:cubicBezTo>
                  <a:cubicBezTo>
                    <a:pt x="1644" y="215"/>
                    <a:pt x="1743" y="130"/>
                    <a:pt x="1841" y="130"/>
                  </a:cubicBezTo>
                  <a:close/>
                  <a:moveTo>
                    <a:pt x="2521" y="130"/>
                  </a:moveTo>
                  <a:cubicBezTo>
                    <a:pt x="2633" y="130"/>
                    <a:pt x="2718" y="215"/>
                    <a:pt x="2718" y="327"/>
                  </a:cubicBezTo>
                  <a:cubicBezTo>
                    <a:pt x="2718" y="425"/>
                    <a:pt x="2633" y="524"/>
                    <a:pt x="2521" y="524"/>
                  </a:cubicBezTo>
                  <a:cubicBezTo>
                    <a:pt x="2409" y="524"/>
                    <a:pt x="2324" y="425"/>
                    <a:pt x="2324" y="327"/>
                  </a:cubicBezTo>
                  <a:cubicBezTo>
                    <a:pt x="2324" y="215"/>
                    <a:pt x="2409" y="130"/>
                    <a:pt x="2521" y="130"/>
                  </a:cubicBezTo>
                  <a:close/>
                  <a:moveTo>
                    <a:pt x="3186" y="130"/>
                  </a:moveTo>
                  <a:cubicBezTo>
                    <a:pt x="3298" y="130"/>
                    <a:pt x="3383" y="215"/>
                    <a:pt x="3383" y="327"/>
                  </a:cubicBezTo>
                  <a:cubicBezTo>
                    <a:pt x="3383" y="425"/>
                    <a:pt x="3298" y="524"/>
                    <a:pt x="3186" y="524"/>
                  </a:cubicBezTo>
                  <a:cubicBezTo>
                    <a:pt x="3088" y="524"/>
                    <a:pt x="2989" y="425"/>
                    <a:pt x="2989" y="327"/>
                  </a:cubicBezTo>
                  <a:cubicBezTo>
                    <a:pt x="2989" y="215"/>
                    <a:pt x="3088" y="130"/>
                    <a:pt x="3186" y="130"/>
                  </a:cubicBezTo>
                  <a:close/>
                  <a:moveTo>
                    <a:pt x="3865" y="130"/>
                  </a:moveTo>
                  <a:cubicBezTo>
                    <a:pt x="3978" y="130"/>
                    <a:pt x="4062" y="215"/>
                    <a:pt x="4062" y="327"/>
                  </a:cubicBezTo>
                  <a:cubicBezTo>
                    <a:pt x="4062" y="425"/>
                    <a:pt x="3978" y="524"/>
                    <a:pt x="3865" y="524"/>
                  </a:cubicBezTo>
                  <a:cubicBezTo>
                    <a:pt x="3753" y="524"/>
                    <a:pt x="3669" y="425"/>
                    <a:pt x="3669" y="327"/>
                  </a:cubicBezTo>
                  <a:cubicBezTo>
                    <a:pt x="3669" y="215"/>
                    <a:pt x="3753" y="130"/>
                    <a:pt x="3865" y="130"/>
                  </a:cubicBezTo>
                  <a:close/>
                  <a:moveTo>
                    <a:pt x="4531" y="130"/>
                  </a:moveTo>
                  <a:cubicBezTo>
                    <a:pt x="4643" y="130"/>
                    <a:pt x="4728" y="215"/>
                    <a:pt x="4728" y="327"/>
                  </a:cubicBezTo>
                  <a:cubicBezTo>
                    <a:pt x="4728" y="425"/>
                    <a:pt x="4643" y="524"/>
                    <a:pt x="4531" y="524"/>
                  </a:cubicBezTo>
                  <a:cubicBezTo>
                    <a:pt x="4433" y="524"/>
                    <a:pt x="4348" y="425"/>
                    <a:pt x="4348" y="327"/>
                  </a:cubicBezTo>
                  <a:cubicBezTo>
                    <a:pt x="4348" y="215"/>
                    <a:pt x="4433" y="130"/>
                    <a:pt x="4531" y="130"/>
                  </a:cubicBezTo>
                  <a:close/>
                  <a:moveTo>
                    <a:pt x="5210" y="130"/>
                  </a:moveTo>
                  <a:cubicBezTo>
                    <a:pt x="5322" y="130"/>
                    <a:pt x="5407" y="215"/>
                    <a:pt x="5407" y="327"/>
                  </a:cubicBezTo>
                  <a:cubicBezTo>
                    <a:pt x="5407" y="425"/>
                    <a:pt x="5322" y="524"/>
                    <a:pt x="5210" y="524"/>
                  </a:cubicBezTo>
                  <a:cubicBezTo>
                    <a:pt x="5095" y="524"/>
                    <a:pt x="5010" y="425"/>
                    <a:pt x="5010" y="327"/>
                  </a:cubicBezTo>
                  <a:cubicBezTo>
                    <a:pt x="5010" y="215"/>
                    <a:pt x="5095" y="130"/>
                    <a:pt x="5210" y="130"/>
                  </a:cubicBezTo>
                  <a:close/>
                  <a:moveTo>
                    <a:pt x="5876" y="130"/>
                  </a:moveTo>
                  <a:cubicBezTo>
                    <a:pt x="5988" y="130"/>
                    <a:pt x="6073" y="215"/>
                    <a:pt x="6073" y="327"/>
                  </a:cubicBezTo>
                  <a:cubicBezTo>
                    <a:pt x="6073" y="425"/>
                    <a:pt x="5988" y="524"/>
                    <a:pt x="5876" y="524"/>
                  </a:cubicBezTo>
                  <a:cubicBezTo>
                    <a:pt x="5774" y="524"/>
                    <a:pt x="5689" y="425"/>
                    <a:pt x="5689" y="327"/>
                  </a:cubicBezTo>
                  <a:cubicBezTo>
                    <a:pt x="5689" y="215"/>
                    <a:pt x="5774" y="130"/>
                    <a:pt x="5876" y="130"/>
                  </a:cubicBezTo>
                  <a:close/>
                  <a:moveTo>
                    <a:pt x="6555" y="130"/>
                  </a:moveTo>
                  <a:cubicBezTo>
                    <a:pt x="6667" y="130"/>
                    <a:pt x="6752" y="215"/>
                    <a:pt x="6752" y="327"/>
                  </a:cubicBezTo>
                  <a:cubicBezTo>
                    <a:pt x="6752" y="425"/>
                    <a:pt x="6667" y="524"/>
                    <a:pt x="6555" y="524"/>
                  </a:cubicBezTo>
                  <a:cubicBezTo>
                    <a:pt x="6440" y="524"/>
                    <a:pt x="6355" y="425"/>
                    <a:pt x="6355" y="327"/>
                  </a:cubicBezTo>
                  <a:cubicBezTo>
                    <a:pt x="6355" y="215"/>
                    <a:pt x="6440" y="130"/>
                    <a:pt x="6555" y="130"/>
                  </a:cubicBezTo>
                  <a:close/>
                  <a:moveTo>
                    <a:pt x="7217" y="130"/>
                  </a:moveTo>
                  <a:cubicBezTo>
                    <a:pt x="7333" y="130"/>
                    <a:pt x="7418" y="215"/>
                    <a:pt x="7418" y="327"/>
                  </a:cubicBezTo>
                  <a:cubicBezTo>
                    <a:pt x="7418" y="425"/>
                    <a:pt x="7333" y="524"/>
                    <a:pt x="7217" y="524"/>
                  </a:cubicBezTo>
                  <a:cubicBezTo>
                    <a:pt x="7119" y="524"/>
                    <a:pt x="7034" y="425"/>
                    <a:pt x="7034" y="327"/>
                  </a:cubicBezTo>
                  <a:cubicBezTo>
                    <a:pt x="7034" y="215"/>
                    <a:pt x="7119" y="130"/>
                    <a:pt x="7217" y="130"/>
                  </a:cubicBezTo>
                  <a:close/>
                  <a:moveTo>
                    <a:pt x="7897" y="130"/>
                  </a:moveTo>
                  <a:cubicBezTo>
                    <a:pt x="8012" y="130"/>
                    <a:pt x="8097" y="215"/>
                    <a:pt x="8097" y="327"/>
                  </a:cubicBezTo>
                  <a:cubicBezTo>
                    <a:pt x="8097" y="425"/>
                    <a:pt x="8012" y="524"/>
                    <a:pt x="7897" y="524"/>
                  </a:cubicBezTo>
                  <a:cubicBezTo>
                    <a:pt x="7784" y="524"/>
                    <a:pt x="7700" y="425"/>
                    <a:pt x="7700" y="327"/>
                  </a:cubicBezTo>
                  <a:cubicBezTo>
                    <a:pt x="7700" y="215"/>
                    <a:pt x="7784" y="130"/>
                    <a:pt x="7897" y="130"/>
                  </a:cubicBezTo>
                  <a:close/>
                  <a:moveTo>
                    <a:pt x="8562" y="130"/>
                  </a:moveTo>
                  <a:cubicBezTo>
                    <a:pt x="8678" y="130"/>
                    <a:pt x="8763" y="215"/>
                    <a:pt x="8763" y="327"/>
                  </a:cubicBezTo>
                  <a:cubicBezTo>
                    <a:pt x="8763" y="425"/>
                    <a:pt x="8678" y="524"/>
                    <a:pt x="8562" y="524"/>
                  </a:cubicBezTo>
                  <a:cubicBezTo>
                    <a:pt x="8464" y="524"/>
                    <a:pt x="8379" y="425"/>
                    <a:pt x="8379" y="327"/>
                  </a:cubicBezTo>
                  <a:cubicBezTo>
                    <a:pt x="8379" y="215"/>
                    <a:pt x="8464" y="130"/>
                    <a:pt x="8562" y="130"/>
                  </a:cubicBezTo>
                  <a:close/>
                  <a:moveTo>
                    <a:pt x="9241" y="130"/>
                  </a:moveTo>
                  <a:cubicBezTo>
                    <a:pt x="9357" y="130"/>
                    <a:pt x="9442" y="215"/>
                    <a:pt x="9442" y="327"/>
                  </a:cubicBezTo>
                  <a:cubicBezTo>
                    <a:pt x="9442" y="425"/>
                    <a:pt x="9357" y="524"/>
                    <a:pt x="9241" y="524"/>
                  </a:cubicBezTo>
                  <a:cubicBezTo>
                    <a:pt x="9129" y="524"/>
                    <a:pt x="9044" y="425"/>
                    <a:pt x="9044" y="327"/>
                  </a:cubicBezTo>
                  <a:cubicBezTo>
                    <a:pt x="9044" y="215"/>
                    <a:pt x="9129" y="130"/>
                    <a:pt x="9241" y="130"/>
                  </a:cubicBezTo>
                  <a:close/>
                  <a:moveTo>
                    <a:pt x="9907" y="130"/>
                  </a:moveTo>
                  <a:cubicBezTo>
                    <a:pt x="10019" y="130"/>
                    <a:pt x="10104" y="215"/>
                    <a:pt x="10104" y="327"/>
                  </a:cubicBezTo>
                  <a:cubicBezTo>
                    <a:pt x="10104" y="425"/>
                    <a:pt x="10019" y="524"/>
                    <a:pt x="9907" y="524"/>
                  </a:cubicBezTo>
                  <a:cubicBezTo>
                    <a:pt x="9808" y="524"/>
                    <a:pt x="9724" y="425"/>
                    <a:pt x="9724" y="327"/>
                  </a:cubicBezTo>
                  <a:cubicBezTo>
                    <a:pt x="9724" y="215"/>
                    <a:pt x="9808" y="130"/>
                    <a:pt x="9907" y="130"/>
                  </a:cubicBezTo>
                  <a:close/>
                  <a:moveTo>
                    <a:pt x="10586" y="130"/>
                  </a:moveTo>
                  <a:cubicBezTo>
                    <a:pt x="10698" y="130"/>
                    <a:pt x="10783" y="215"/>
                    <a:pt x="10783" y="327"/>
                  </a:cubicBezTo>
                  <a:cubicBezTo>
                    <a:pt x="10783" y="425"/>
                    <a:pt x="10698" y="524"/>
                    <a:pt x="10586" y="524"/>
                  </a:cubicBezTo>
                  <a:cubicBezTo>
                    <a:pt x="10474" y="524"/>
                    <a:pt x="10389" y="425"/>
                    <a:pt x="10389" y="327"/>
                  </a:cubicBezTo>
                  <a:cubicBezTo>
                    <a:pt x="10389" y="215"/>
                    <a:pt x="10474" y="130"/>
                    <a:pt x="10586" y="130"/>
                  </a:cubicBezTo>
                  <a:close/>
                  <a:moveTo>
                    <a:pt x="11252" y="130"/>
                  </a:moveTo>
                  <a:cubicBezTo>
                    <a:pt x="11364" y="130"/>
                    <a:pt x="11449" y="215"/>
                    <a:pt x="11449" y="327"/>
                  </a:cubicBezTo>
                  <a:cubicBezTo>
                    <a:pt x="11449" y="425"/>
                    <a:pt x="11364" y="524"/>
                    <a:pt x="11252" y="524"/>
                  </a:cubicBezTo>
                  <a:cubicBezTo>
                    <a:pt x="11153" y="524"/>
                    <a:pt x="11068" y="425"/>
                    <a:pt x="11068" y="327"/>
                  </a:cubicBezTo>
                  <a:cubicBezTo>
                    <a:pt x="11068" y="215"/>
                    <a:pt x="11153" y="130"/>
                    <a:pt x="11252" y="130"/>
                  </a:cubicBezTo>
                  <a:close/>
                  <a:moveTo>
                    <a:pt x="1" y="1"/>
                  </a:moveTo>
                  <a:lnTo>
                    <a:pt x="1" y="18920"/>
                  </a:lnTo>
                  <a:lnTo>
                    <a:pt x="11761" y="18920"/>
                  </a:lnTo>
                  <a:lnTo>
                    <a:pt x="11761" y="1"/>
                  </a:lnTo>
                  <a:close/>
                </a:path>
              </a:pathLst>
            </a:custGeom>
            <a:solidFill>
              <a:srgbClr val="F5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4641609" y="-2615198"/>
              <a:ext cx="20231" cy="6521143"/>
            </a:xfrm>
            <a:custGeom>
              <a:avLst/>
              <a:gdLst/>
              <a:ahLst/>
              <a:cxnLst/>
              <a:rect l="l" t="t" r="r" b="b"/>
              <a:pathLst>
                <a:path w="59" h="18468" extrusionOk="0">
                  <a:moveTo>
                    <a:pt x="58" y="0"/>
                  </a:moveTo>
                  <a:cubicBezTo>
                    <a:pt x="41" y="31"/>
                    <a:pt x="14" y="45"/>
                    <a:pt x="1" y="45"/>
                  </a:cubicBezTo>
                  <a:lnTo>
                    <a:pt x="1" y="18468"/>
                  </a:lnTo>
                  <a:lnTo>
                    <a:pt x="58" y="18468"/>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1256568" y="615183"/>
              <a:ext cx="20231" cy="60381"/>
            </a:xfrm>
            <a:custGeom>
              <a:avLst/>
              <a:gdLst/>
              <a:ahLst/>
              <a:cxnLst/>
              <a:rect l="l" t="t" r="r" b="b"/>
              <a:pathLst>
                <a:path w="59" h="171" extrusionOk="0">
                  <a:moveTo>
                    <a:pt x="1" y="0"/>
                  </a:moveTo>
                  <a:lnTo>
                    <a:pt x="1" y="129"/>
                  </a:lnTo>
                  <a:cubicBezTo>
                    <a:pt x="14" y="143"/>
                    <a:pt x="41" y="157"/>
                    <a:pt x="58" y="170"/>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rot="-5400000">
              <a:off x="4562051" y="-2534279"/>
              <a:ext cx="24689" cy="6675803"/>
            </a:xfrm>
            <a:custGeom>
              <a:avLst/>
              <a:gdLst/>
              <a:ahLst/>
              <a:cxnLst/>
              <a:rect l="l" t="t" r="r" b="b"/>
              <a:pathLst>
                <a:path w="72" h="18906" extrusionOk="0">
                  <a:moveTo>
                    <a:pt x="0" y="0"/>
                  </a:moveTo>
                  <a:lnTo>
                    <a:pt x="0" y="18906"/>
                  </a:lnTo>
                  <a:lnTo>
                    <a:pt x="71" y="18906"/>
                  </a:lnTo>
                  <a:lnTo>
                    <a:pt x="71"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4634370" y="-2306967"/>
              <a:ext cx="20231" cy="6535620"/>
            </a:xfrm>
            <a:custGeom>
              <a:avLst/>
              <a:gdLst/>
              <a:ahLst/>
              <a:cxnLst/>
              <a:rect l="l" t="t" r="r" b="b"/>
              <a:pathLst>
                <a:path w="59" h="18509" extrusionOk="0">
                  <a:moveTo>
                    <a:pt x="0" y="1"/>
                  </a:moveTo>
                  <a:lnTo>
                    <a:pt x="0" y="18509"/>
                  </a:lnTo>
                  <a:lnTo>
                    <a:pt x="58" y="18509"/>
                  </a:lnTo>
                  <a:lnTo>
                    <a:pt x="58" y="72"/>
                  </a:lnTo>
                  <a:cubicBezTo>
                    <a:pt x="28" y="58"/>
                    <a:pt x="14" y="28"/>
                    <a:pt x="0" y="1"/>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1264337" y="922885"/>
              <a:ext cx="20231" cy="75918"/>
            </a:xfrm>
            <a:custGeom>
              <a:avLst/>
              <a:gdLst/>
              <a:ahLst/>
              <a:cxnLst/>
              <a:rect l="l" t="t" r="r" b="b"/>
              <a:pathLst>
                <a:path w="59" h="215" extrusionOk="0">
                  <a:moveTo>
                    <a:pt x="0" y="0"/>
                  </a:moveTo>
                  <a:lnTo>
                    <a:pt x="0" y="214"/>
                  </a:lnTo>
                  <a:cubicBezTo>
                    <a:pt x="14" y="184"/>
                    <a:pt x="28" y="157"/>
                    <a:pt x="58" y="143"/>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4645191" y="-2136697"/>
              <a:ext cx="23660" cy="6510550"/>
            </a:xfrm>
            <a:custGeom>
              <a:avLst/>
              <a:gdLst/>
              <a:ahLst/>
              <a:cxnLst/>
              <a:rect l="l" t="t" r="r" b="b"/>
              <a:pathLst>
                <a:path w="69" h="18438" extrusionOk="0">
                  <a:moveTo>
                    <a:pt x="68" y="1"/>
                  </a:moveTo>
                  <a:cubicBezTo>
                    <a:pt x="41" y="15"/>
                    <a:pt x="27" y="28"/>
                    <a:pt x="0" y="28"/>
                  </a:cubicBezTo>
                  <a:lnTo>
                    <a:pt x="0" y="18438"/>
                  </a:lnTo>
                  <a:lnTo>
                    <a:pt x="68" y="18438"/>
                  </a:lnTo>
                  <a:lnTo>
                    <a:pt x="68" y="1"/>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a:off x="1249910" y="1093331"/>
              <a:ext cx="23660" cy="50494"/>
            </a:xfrm>
            <a:custGeom>
              <a:avLst/>
              <a:gdLst/>
              <a:ahLst/>
              <a:cxnLst/>
              <a:rect l="l" t="t" r="r" b="b"/>
              <a:pathLst>
                <a:path w="69" h="143" extrusionOk="0">
                  <a:moveTo>
                    <a:pt x="0" y="0"/>
                  </a:moveTo>
                  <a:lnTo>
                    <a:pt x="0" y="116"/>
                  </a:lnTo>
                  <a:cubicBezTo>
                    <a:pt x="27" y="116"/>
                    <a:pt x="41" y="129"/>
                    <a:pt x="68" y="143"/>
                  </a:cubicBezTo>
                  <a:lnTo>
                    <a:pt x="6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a:off x="4564451" y="-2061417"/>
              <a:ext cx="19888" cy="6675803"/>
            </a:xfrm>
            <a:custGeom>
              <a:avLst/>
              <a:gdLst/>
              <a:ahLst/>
              <a:cxnLst/>
              <a:rect l="l" t="t" r="r" b="b"/>
              <a:pathLst>
                <a:path w="58" h="18906" extrusionOk="0">
                  <a:moveTo>
                    <a:pt x="0" y="0"/>
                  </a:moveTo>
                  <a:lnTo>
                    <a:pt x="0" y="18906"/>
                  </a:lnTo>
                  <a:lnTo>
                    <a:pt x="58" y="18906"/>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4561879" y="-1904196"/>
              <a:ext cx="25032" cy="6675803"/>
            </a:xfrm>
            <a:custGeom>
              <a:avLst/>
              <a:gdLst/>
              <a:ahLst/>
              <a:cxnLst/>
              <a:rect l="l" t="t" r="r" b="b"/>
              <a:pathLst>
                <a:path w="73" h="18906" extrusionOk="0">
                  <a:moveTo>
                    <a:pt x="1" y="0"/>
                  </a:moveTo>
                  <a:lnTo>
                    <a:pt x="1" y="18906"/>
                  </a:lnTo>
                  <a:lnTo>
                    <a:pt x="72" y="18906"/>
                  </a:lnTo>
                  <a:lnTo>
                    <a:pt x="72" y="438"/>
                  </a:lnTo>
                  <a:cubicBezTo>
                    <a:pt x="42" y="411"/>
                    <a:pt x="14" y="354"/>
                    <a:pt x="14" y="313"/>
                  </a:cubicBezTo>
                  <a:cubicBezTo>
                    <a:pt x="14" y="255"/>
                    <a:pt x="42" y="214"/>
                    <a:pt x="72" y="170"/>
                  </a:cubicBez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249330" y="1569174"/>
              <a:ext cx="20231" cy="45904"/>
            </a:xfrm>
            <a:custGeom>
              <a:avLst/>
              <a:gdLst/>
              <a:ahLst/>
              <a:cxnLst/>
              <a:rect l="l" t="t" r="r" b="b"/>
              <a:pathLst>
                <a:path w="59" h="130" extrusionOk="0">
                  <a:moveTo>
                    <a:pt x="1" y="0"/>
                  </a:moveTo>
                  <a:lnTo>
                    <a:pt x="1" y="116"/>
                  </a:lnTo>
                  <a:cubicBezTo>
                    <a:pt x="18" y="116"/>
                    <a:pt x="45" y="116"/>
                    <a:pt x="58" y="129"/>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4651849" y="-1658206"/>
              <a:ext cx="20231" cy="6500663"/>
            </a:xfrm>
            <a:custGeom>
              <a:avLst/>
              <a:gdLst/>
              <a:ahLst/>
              <a:cxnLst/>
              <a:rect l="l" t="t" r="r" b="b"/>
              <a:pathLst>
                <a:path w="59" h="18410" extrusionOk="0">
                  <a:moveTo>
                    <a:pt x="58" y="0"/>
                  </a:moveTo>
                  <a:cubicBezTo>
                    <a:pt x="45" y="0"/>
                    <a:pt x="18" y="14"/>
                    <a:pt x="1" y="14"/>
                  </a:cubicBezTo>
                  <a:lnTo>
                    <a:pt x="1" y="18410"/>
                  </a:lnTo>
                  <a:lnTo>
                    <a:pt x="58" y="18410"/>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rot="-5400000">
              <a:off x="4562051" y="-1588555"/>
              <a:ext cx="24689" cy="6675803"/>
            </a:xfrm>
            <a:custGeom>
              <a:avLst/>
              <a:gdLst/>
              <a:ahLst/>
              <a:cxnLst/>
              <a:rect l="l" t="t" r="r" b="b"/>
              <a:pathLst>
                <a:path w="72" h="18906" extrusionOk="0">
                  <a:moveTo>
                    <a:pt x="0" y="0"/>
                  </a:moveTo>
                  <a:lnTo>
                    <a:pt x="0"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rot="-5400000">
              <a:off x="4564794" y="-1430820"/>
              <a:ext cx="19203" cy="6675803"/>
            </a:xfrm>
            <a:custGeom>
              <a:avLst/>
              <a:gdLst/>
              <a:ahLst/>
              <a:cxnLst/>
              <a:rect l="l" t="t" r="r" b="b"/>
              <a:pathLst>
                <a:path w="56" h="18906" extrusionOk="0">
                  <a:moveTo>
                    <a:pt x="1" y="0"/>
                  </a:moveTo>
                  <a:lnTo>
                    <a:pt x="1" y="18906"/>
                  </a:lnTo>
                  <a:lnTo>
                    <a:pt x="55" y="18906"/>
                  </a:lnTo>
                  <a:lnTo>
                    <a:pt x="55" y="384"/>
                  </a:lnTo>
                  <a:cubicBezTo>
                    <a:pt x="55" y="354"/>
                    <a:pt x="42" y="340"/>
                    <a:pt x="42" y="313"/>
                  </a:cubicBezTo>
                  <a:cubicBezTo>
                    <a:pt x="42" y="286"/>
                    <a:pt x="55" y="255"/>
                    <a:pt x="55" y="228"/>
                  </a:cubicBezTo>
                  <a:lnTo>
                    <a:pt x="55"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1244629" y="2044336"/>
              <a:ext cx="24689" cy="40960"/>
            </a:xfrm>
            <a:custGeom>
              <a:avLst/>
              <a:gdLst/>
              <a:ahLst/>
              <a:cxnLst/>
              <a:rect l="l" t="t" r="r" b="b"/>
              <a:pathLst>
                <a:path w="72" h="116" extrusionOk="0">
                  <a:moveTo>
                    <a:pt x="0" y="0"/>
                  </a:moveTo>
                  <a:lnTo>
                    <a:pt x="0" y="116"/>
                  </a:lnTo>
                  <a:lnTo>
                    <a:pt x="71" y="116"/>
                  </a:lnTo>
                  <a:lnTo>
                    <a:pt x="71"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4649620" y="-1185516"/>
              <a:ext cx="24689" cy="6500663"/>
            </a:xfrm>
            <a:custGeom>
              <a:avLst/>
              <a:gdLst/>
              <a:ahLst/>
              <a:cxnLst/>
              <a:rect l="l" t="t" r="r" b="b"/>
              <a:pathLst>
                <a:path w="72" h="18410" extrusionOk="0">
                  <a:moveTo>
                    <a:pt x="0" y="0"/>
                  </a:moveTo>
                  <a:lnTo>
                    <a:pt x="0" y="18410"/>
                  </a:lnTo>
                  <a:lnTo>
                    <a:pt x="71" y="18410"/>
                  </a:lnTo>
                  <a:lnTo>
                    <a:pt x="71" y="0"/>
                  </a:lnTo>
                  <a:cubicBezTo>
                    <a:pt x="58" y="0"/>
                    <a:pt x="44" y="14"/>
                    <a:pt x="44" y="14"/>
                  </a:cubicBezTo>
                  <a:cubicBezTo>
                    <a:pt x="27" y="14"/>
                    <a:pt x="14" y="0"/>
                    <a:pt x="0"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4564965" y="-1115179"/>
              <a:ext cx="18860" cy="6675803"/>
            </a:xfrm>
            <a:custGeom>
              <a:avLst/>
              <a:gdLst/>
              <a:ahLst/>
              <a:cxnLst/>
              <a:rect l="l" t="t" r="r" b="b"/>
              <a:pathLst>
                <a:path w="55" h="18906" extrusionOk="0">
                  <a:moveTo>
                    <a:pt x="0" y="0"/>
                  </a:moveTo>
                  <a:lnTo>
                    <a:pt x="0" y="228"/>
                  </a:lnTo>
                  <a:cubicBezTo>
                    <a:pt x="14" y="255"/>
                    <a:pt x="14" y="286"/>
                    <a:pt x="14" y="313"/>
                  </a:cubicBezTo>
                  <a:cubicBezTo>
                    <a:pt x="14" y="340"/>
                    <a:pt x="14" y="371"/>
                    <a:pt x="0" y="398"/>
                  </a:cubicBezTo>
                  <a:lnTo>
                    <a:pt x="0" y="18906"/>
                  </a:lnTo>
                  <a:lnTo>
                    <a:pt x="55" y="18906"/>
                  </a:lnTo>
                  <a:lnTo>
                    <a:pt x="55"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4561879" y="-957444"/>
              <a:ext cx="25032" cy="6675803"/>
            </a:xfrm>
            <a:custGeom>
              <a:avLst/>
              <a:gdLst/>
              <a:ahLst/>
              <a:cxnLst/>
              <a:rect l="l" t="t" r="r" b="b"/>
              <a:pathLst>
                <a:path w="73" h="18906" extrusionOk="0">
                  <a:moveTo>
                    <a:pt x="1" y="0"/>
                  </a:moveTo>
                  <a:lnTo>
                    <a:pt x="1"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1249501" y="2514726"/>
              <a:ext cx="19888" cy="45904"/>
            </a:xfrm>
            <a:custGeom>
              <a:avLst/>
              <a:gdLst/>
              <a:ahLst/>
              <a:cxnLst/>
              <a:rect l="l" t="t" r="r" b="b"/>
              <a:pathLst>
                <a:path w="58" h="130" extrusionOk="0">
                  <a:moveTo>
                    <a:pt x="0" y="0"/>
                  </a:moveTo>
                  <a:lnTo>
                    <a:pt x="0" y="129"/>
                  </a:lnTo>
                  <a:cubicBezTo>
                    <a:pt x="14" y="116"/>
                    <a:pt x="41" y="116"/>
                    <a:pt x="58" y="116"/>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4652020" y="-712654"/>
              <a:ext cx="19888" cy="6500663"/>
            </a:xfrm>
            <a:custGeom>
              <a:avLst/>
              <a:gdLst/>
              <a:ahLst/>
              <a:cxnLst/>
              <a:rect l="l" t="t" r="r" b="b"/>
              <a:pathLst>
                <a:path w="58" h="18410" extrusionOk="0">
                  <a:moveTo>
                    <a:pt x="0" y="0"/>
                  </a:moveTo>
                  <a:lnTo>
                    <a:pt x="0" y="18410"/>
                  </a:lnTo>
                  <a:lnTo>
                    <a:pt x="58" y="18410"/>
                  </a:lnTo>
                  <a:lnTo>
                    <a:pt x="58" y="14"/>
                  </a:lnTo>
                  <a:cubicBezTo>
                    <a:pt x="41" y="0"/>
                    <a:pt x="14" y="0"/>
                    <a:pt x="0"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rot="-5400000">
              <a:off x="4562051" y="-641803"/>
              <a:ext cx="24689" cy="6675803"/>
            </a:xfrm>
            <a:custGeom>
              <a:avLst/>
              <a:gdLst/>
              <a:ahLst/>
              <a:cxnLst/>
              <a:rect l="l" t="t" r="r" b="b"/>
              <a:pathLst>
                <a:path w="72" h="18906" extrusionOk="0">
                  <a:moveTo>
                    <a:pt x="1" y="0"/>
                  </a:moveTo>
                  <a:lnTo>
                    <a:pt x="1" y="170"/>
                  </a:lnTo>
                  <a:cubicBezTo>
                    <a:pt x="45" y="214"/>
                    <a:pt x="58" y="255"/>
                    <a:pt x="58" y="313"/>
                  </a:cubicBezTo>
                  <a:cubicBezTo>
                    <a:pt x="58" y="354"/>
                    <a:pt x="45" y="411"/>
                    <a:pt x="1" y="438"/>
                  </a:cubicBezTo>
                  <a:lnTo>
                    <a:pt x="1"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rot="-5400000">
              <a:off x="4564279" y="-484583"/>
              <a:ext cx="20231" cy="6675803"/>
            </a:xfrm>
            <a:custGeom>
              <a:avLst/>
              <a:gdLst/>
              <a:ahLst/>
              <a:cxnLst/>
              <a:rect l="l" t="t" r="r" b="b"/>
              <a:pathLst>
                <a:path w="59" h="18906" extrusionOk="0">
                  <a:moveTo>
                    <a:pt x="1" y="0"/>
                  </a:moveTo>
                  <a:lnTo>
                    <a:pt x="1" y="18906"/>
                  </a:lnTo>
                  <a:lnTo>
                    <a:pt x="59" y="18906"/>
                  </a:lnTo>
                  <a:lnTo>
                    <a:pt x="59"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rot="-5400000">
              <a:off x="4645191" y="-244221"/>
              <a:ext cx="23660" cy="6510550"/>
            </a:xfrm>
            <a:custGeom>
              <a:avLst/>
              <a:gdLst/>
              <a:ahLst/>
              <a:cxnLst/>
              <a:rect l="l" t="t" r="r" b="b"/>
              <a:pathLst>
                <a:path w="69" h="18438" extrusionOk="0">
                  <a:moveTo>
                    <a:pt x="1" y="1"/>
                  </a:moveTo>
                  <a:lnTo>
                    <a:pt x="1" y="18438"/>
                  </a:lnTo>
                  <a:lnTo>
                    <a:pt x="69" y="18438"/>
                  </a:lnTo>
                  <a:lnTo>
                    <a:pt x="69" y="28"/>
                  </a:lnTo>
                  <a:cubicBezTo>
                    <a:pt x="41" y="28"/>
                    <a:pt x="28" y="15"/>
                    <a:pt x="1" y="1"/>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rot="-5400000">
              <a:off x="1249910" y="2985807"/>
              <a:ext cx="23660" cy="50494"/>
            </a:xfrm>
            <a:custGeom>
              <a:avLst/>
              <a:gdLst/>
              <a:ahLst/>
              <a:cxnLst/>
              <a:rect l="l" t="t" r="r" b="b"/>
              <a:pathLst>
                <a:path w="69" h="143" extrusionOk="0">
                  <a:moveTo>
                    <a:pt x="1" y="0"/>
                  </a:moveTo>
                  <a:lnTo>
                    <a:pt x="1" y="143"/>
                  </a:lnTo>
                  <a:cubicBezTo>
                    <a:pt x="28" y="129"/>
                    <a:pt x="41" y="129"/>
                    <a:pt x="69" y="116"/>
                  </a:cubicBezTo>
                  <a:lnTo>
                    <a:pt x="69"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rot="-5400000">
              <a:off x="1264337" y="3130830"/>
              <a:ext cx="20231" cy="75918"/>
            </a:xfrm>
            <a:custGeom>
              <a:avLst/>
              <a:gdLst/>
              <a:ahLst/>
              <a:cxnLst/>
              <a:rect l="l" t="t" r="r" b="b"/>
              <a:pathLst>
                <a:path w="59" h="215" extrusionOk="0">
                  <a:moveTo>
                    <a:pt x="1" y="0"/>
                  </a:moveTo>
                  <a:lnTo>
                    <a:pt x="1" y="143"/>
                  </a:lnTo>
                  <a:cubicBezTo>
                    <a:pt x="31" y="157"/>
                    <a:pt x="45" y="184"/>
                    <a:pt x="58" y="214"/>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rot="-5400000">
              <a:off x="4636842" y="-96550"/>
              <a:ext cx="20231" cy="6530677"/>
            </a:xfrm>
            <a:custGeom>
              <a:avLst/>
              <a:gdLst/>
              <a:ahLst/>
              <a:cxnLst/>
              <a:rect l="l" t="t" r="r" b="b"/>
              <a:pathLst>
                <a:path w="59" h="18495" extrusionOk="0">
                  <a:moveTo>
                    <a:pt x="58" y="0"/>
                  </a:moveTo>
                  <a:cubicBezTo>
                    <a:pt x="45" y="27"/>
                    <a:pt x="31" y="44"/>
                    <a:pt x="1" y="58"/>
                  </a:cubicBezTo>
                  <a:lnTo>
                    <a:pt x="1" y="18495"/>
                  </a:lnTo>
                  <a:lnTo>
                    <a:pt x="58" y="18495"/>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rot="-5400000">
              <a:off x="4562051" y="-11892"/>
              <a:ext cx="24689" cy="6675803"/>
            </a:xfrm>
            <a:custGeom>
              <a:avLst/>
              <a:gdLst/>
              <a:ahLst/>
              <a:cxnLst/>
              <a:rect l="l" t="t" r="r" b="b"/>
              <a:pathLst>
                <a:path w="72" h="18906" extrusionOk="0">
                  <a:moveTo>
                    <a:pt x="0" y="0"/>
                  </a:moveTo>
                  <a:lnTo>
                    <a:pt x="0"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rot="-5400000">
              <a:off x="1256740" y="3454239"/>
              <a:ext cx="19888" cy="60381"/>
            </a:xfrm>
            <a:custGeom>
              <a:avLst/>
              <a:gdLst/>
              <a:ahLst/>
              <a:cxnLst/>
              <a:rect l="l" t="t" r="r" b="b"/>
              <a:pathLst>
                <a:path w="58" h="171" extrusionOk="0">
                  <a:moveTo>
                    <a:pt x="0" y="0"/>
                  </a:moveTo>
                  <a:lnTo>
                    <a:pt x="0" y="170"/>
                  </a:lnTo>
                  <a:cubicBezTo>
                    <a:pt x="17" y="157"/>
                    <a:pt x="44" y="143"/>
                    <a:pt x="58" y="129"/>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rot="-5400000">
              <a:off x="4641780" y="223858"/>
              <a:ext cx="19888" cy="6521143"/>
            </a:xfrm>
            <a:custGeom>
              <a:avLst/>
              <a:gdLst/>
              <a:ahLst/>
              <a:cxnLst/>
              <a:rect l="l" t="t" r="r" b="b"/>
              <a:pathLst>
                <a:path w="58" h="18468" extrusionOk="0">
                  <a:moveTo>
                    <a:pt x="0" y="0"/>
                  </a:moveTo>
                  <a:lnTo>
                    <a:pt x="0" y="18468"/>
                  </a:lnTo>
                  <a:lnTo>
                    <a:pt x="58" y="18468"/>
                  </a:lnTo>
                  <a:lnTo>
                    <a:pt x="58" y="45"/>
                  </a:lnTo>
                  <a:cubicBezTo>
                    <a:pt x="44" y="45"/>
                    <a:pt x="17" y="17"/>
                    <a:pt x="0"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rot="-5400000">
              <a:off x="4642210" y="384080"/>
              <a:ext cx="25032" cy="6515140"/>
            </a:xfrm>
            <a:custGeom>
              <a:avLst/>
              <a:gdLst/>
              <a:ahLst/>
              <a:cxnLst/>
              <a:rect l="l" t="t" r="r" b="b"/>
              <a:pathLst>
                <a:path w="73" h="18451" extrusionOk="0">
                  <a:moveTo>
                    <a:pt x="72" y="0"/>
                  </a:moveTo>
                  <a:cubicBezTo>
                    <a:pt x="59" y="14"/>
                    <a:pt x="28" y="28"/>
                    <a:pt x="1" y="41"/>
                  </a:cubicBezTo>
                  <a:lnTo>
                    <a:pt x="1" y="18451"/>
                  </a:lnTo>
                  <a:lnTo>
                    <a:pt x="72" y="18451"/>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400000">
              <a:off x="1254168" y="3611460"/>
              <a:ext cx="25032" cy="60381"/>
            </a:xfrm>
            <a:custGeom>
              <a:avLst/>
              <a:gdLst/>
              <a:ahLst/>
              <a:cxnLst/>
              <a:rect l="l" t="t" r="r" b="b"/>
              <a:pathLst>
                <a:path w="73" h="171" extrusionOk="0">
                  <a:moveTo>
                    <a:pt x="1" y="0"/>
                  </a:moveTo>
                  <a:lnTo>
                    <a:pt x="1" y="129"/>
                  </a:lnTo>
                  <a:cubicBezTo>
                    <a:pt x="28" y="129"/>
                    <a:pt x="59" y="143"/>
                    <a:pt x="72" y="170"/>
                  </a:cubicBezTo>
                  <a:lnTo>
                    <a:pt x="72"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rot="-5400000">
              <a:off x="4564965" y="461484"/>
              <a:ext cx="18860" cy="6675803"/>
            </a:xfrm>
            <a:custGeom>
              <a:avLst/>
              <a:gdLst/>
              <a:ahLst/>
              <a:cxnLst/>
              <a:rect l="l" t="t" r="r" b="b"/>
              <a:pathLst>
                <a:path w="55" h="18906" extrusionOk="0">
                  <a:moveTo>
                    <a:pt x="0" y="0"/>
                  </a:moveTo>
                  <a:lnTo>
                    <a:pt x="0" y="18906"/>
                  </a:lnTo>
                  <a:lnTo>
                    <a:pt x="55" y="18906"/>
                  </a:lnTo>
                  <a:lnTo>
                    <a:pt x="55"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rot="-5400000">
              <a:off x="4629846" y="687186"/>
              <a:ext cx="24689" cy="6540211"/>
            </a:xfrm>
            <a:custGeom>
              <a:avLst/>
              <a:gdLst/>
              <a:ahLst/>
              <a:cxnLst/>
              <a:rect l="l" t="t" r="r" b="b"/>
              <a:pathLst>
                <a:path w="72" h="18522" extrusionOk="0">
                  <a:moveTo>
                    <a:pt x="1" y="0"/>
                  </a:moveTo>
                  <a:lnTo>
                    <a:pt x="1" y="18522"/>
                  </a:lnTo>
                  <a:lnTo>
                    <a:pt x="72" y="18522"/>
                  </a:lnTo>
                  <a:lnTo>
                    <a:pt x="72" y="85"/>
                  </a:lnTo>
                  <a:cubicBezTo>
                    <a:pt x="45" y="54"/>
                    <a:pt x="14" y="27"/>
                    <a:pt x="1"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rot="-5400000">
              <a:off x="1266875" y="3914566"/>
              <a:ext cx="24689" cy="85451"/>
            </a:xfrm>
            <a:custGeom>
              <a:avLst/>
              <a:gdLst/>
              <a:ahLst/>
              <a:cxnLst/>
              <a:rect l="l" t="t" r="r" b="b"/>
              <a:pathLst>
                <a:path w="72" h="242" extrusionOk="0">
                  <a:moveTo>
                    <a:pt x="1" y="0"/>
                  </a:moveTo>
                  <a:lnTo>
                    <a:pt x="1" y="241"/>
                  </a:lnTo>
                  <a:cubicBezTo>
                    <a:pt x="14" y="201"/>
                    <a:pt x="45" y="170"/>
                    <a:pt x="72" y="157"/>
                  </a:cubicBezTo>
                  <a:lnTo>
                    <a:pt x="72"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rot="-5400000">
              <a:off x="4649892" y="862223"/>
              <a:ext cx="19203" cy="6505607"/>
            </a:xfrm>
            <a:custGeom>
              <a:avLst/>
              <a:gdLst/>
              <a:ahLst/>
              <a:cxnLst/>
              <a:rect l="l" t="t" r="r" b="b"/>
              <a:pathLst>
                <a:path w="56" h="18424" extrusionOk="0">
                  <a:moveTo>
                    <a:pt x="55" y="1"/>
                  </a:moveTo>
                  <a:cubicBezTo>
                    <a:pt x="42" y="14"/>
                    <a:pt x="15" y="14"/>
                    <a:pt x="1" y="14"/>
                  </a:cubicBezTo>
                  <a:lnTo>
                    <a:pt x="1" y="18424"/>
                  </a:lnTo>
                  <a:lnTo>
                    <a:pt x="55" y="18424"/>
                  </a:lnTo>
                  <a:lnTo>
                    <a:pt x="55" y="1"/>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rot="-5400000">
              <a:off x="1252139" y="4089779"/>
              <a:ext cx="19203" cy="50494"/>
            </a:xfrm>
            <a:custGeom>
              <a:avLst/>
              <a:gdLst/>
              <a:ahLst/>
              <a:cxnLst/>
              <a:rect l="l" t="t" r="r" b="b"/>
              <a:pathLst>
                <a:path w="56" h="143" extrusionOk="0">
                  <a:moveTo>
                    <a:pt x="1" y="0"/>
                  </a:moveTo>
                  <a:lnTo>
                    <a:pt x="1" y="116"/>
                  </a:lnTo>
                  <a:cubicBezTo>
                    <a:pt x="15" y="116"/>
                    <a:pt x="42" y="129"/>
                    <a:pt x="55" y="143"/>
                  </a:cubicBezTo>
                  <a:lnTo>
                    <a:pt x="55"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rot="-5400000">
              <a:off x="4562051" y="934860"/>
              <a:ext cx="24689" cy="6675803"/>
            </a:xfrm>
            <a:custGeom>
              <a:avLst/>
              <a:gdLst/>
              <a:ahLst/>
              <a:cxnLst/>
              <a:rect l="l" t="t" r="r" b="b"/>
              <a:pathLst>
                <a:path w="72" h="18906" extrusionOk="0">
                  <a:moveTo>
                    <a:pt x="0" y="0"/>
                  </a:moveTo>
                  <a:lnTo>
                    <a:pt x="0"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rot="-5400000">
              <a:off x="4564279" y="1092080"/>
              <a:ext cx="20231" cy="6675803"/>
            </a:xfrm>
            <a:custGeom>
              <a:avLst/>
              <a:gdLst/>
              <a:ahLst/>
              <a:cxnLst/>
              <a:rect l="l" t="t" r="r" b="b"/>
              <a:pathLst>
                <a:path w="59" h="18906" extrusionOk="0">
                  <a:moveTo>
                    <a:pt x="1" y="0"/>
                  </a:moveTo>
                  <a:lnTo>
                    <a:pt x="1" y="18906"/>
                  </a:lnTo>
                  <a:lnTo>
                    <a:pt x="58" y="18906"/>
                  </a:lnTo>
                  <a:lnTo>
                    <a:pt x="58" y="425"/>
                  </a:lnTo>
                  <a:cubicBezTo>
                    <a:pt x="28" y="398"/>
                    <a:pt x="14" y="354"/>
                    <a:pt x="14" y="313"/>
                  </a:cubicBezTo>
                  <a:cubicBezTo>
                    <a:pt x="14" y="255"/>
                    <a:pt x="28" y="214"/>
                    <a:pt x="58" y="184"/>
                  </a:cubicBez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rot="-5400000">
              <a:off x="-27651" y="2513304"/>
              <a:ext cx="4033219" cy="25424"/>
            </a:xfrm>
            <a:custGeom>
              <a:avLst/>
              <a:gdLst/>
              <a:ahLst/>
              <a:cxnLst/>
              <a:rect l="l" t="t" r="r" b="b"/>
              <a:pathLst>
                <a:path w="11762" h="72" extrusionOk="0">
                  <a:moveTo>
                    <a:pt x="1" y="1"/>
                  </a:moveTo>
                  <a:lnTo>
                    <a:pt x="1" y="72"/>
                  </a:lnTo>
                  <a:lnTo>
                    <a:pt x="11761" y="72"/>
                  </a:lnTo>
                  <a:lnTo>
                    <a:pt x="11761" y="1"/>
                  </a:lnTo>
                  <a:close/>
                </a:path>
              </a:pathLst>
            </a:custGeom>
            <a:solidFill>
              <a:srgbClr val="E6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 name="Google Shape;185;p8"/>
          <p:cNvSpPr txBox="1">
            <a:spLocks noGrp="1"/>
          </p:cNvSpPr>
          <p:nvPr>
            <p:ph type="title"/>
          </p:nvPr>
        </p:nvSpPr>
        <p:spPr>
          <a:xfrm>
            <a:off x="2268267" y="1490484"/>
            <a:ext cx="7797200" cy="3035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86" name="Google Shape;186;p8"/>
          <p:cNvSpPr txBox="1">
            <a:spLocks noGrp="1"/>
          </p:cNvSpPr>
          <p:nvPr>
            <p:ph type="subTitle" idx="1"/>
          </p:nvPr>
        </p:nvSpPr>
        <p:spPr>
          <a:xfrm>
            <a:off x="3140500" y="4526317"/>
            <a:ext cx="5910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9389498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7"/>
        <p:cNvGrpSpPr/>
        <p:nvPr/>
      </p:nvGrpSpPr>
      <p:grpSpPr>
        <a:xfrm>
          <a:off x="0" y="0"/>
          <a:ext cx="0" cy="0"/>
          <a:chOff x="0" y="0"/>
          <a:chExt cx="0" cy="0"/>
        </a:xfrm>
      </p:grpSpPr>
      <p:pic>
        <p:nvPicPr>
          <p:cNvPr id="188" name="Google Shape;188;p9"/>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89" name="Google Shape;189;p9"/>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90" name="Google Shape;190;p9"/>
          <p:cNvPicPr preferRelativeResize="0"/>
          <p:nvPr/>
        </p:nvPicPr>
        <p:blipFill>
          <a:blip r:embed="rId4">
            <a:alphaModFix/>
          </a:blip>
          <a:stretch>
            <a:fillRect/>
          </a:stretch>
        </p:blipFill>
        <p:spPr>
          <a:xfrm>
            <a:off x="1" y="1"/>
            <a:ext cx="12192004" cy="6858001"/>
          </a:xfrm>
          <a:prstGeom prst="rect">
            <a:avLst/>
          </a:prstGeom>
          <a:noFill/>
          <a:ln>
            <a:noFill/>
          </a:ln>
        </p:spPr>
      </p:pic>
      <p:sp>
        <p:nvSpPr>
          <p:cNvPr id="191" name="Google Shape;191;p9"/>
          <p:cNvSpPr txBox="1">
            <a:spLocks noGrp="1"/>
          </p:cNvSpPr>
          <p:nvPr>
            <p:ph type="title"/>
          </p:nvPr>
        </p:nvSpPr>
        <p:spPr>
          <a:xfrm>
            <a:off x="1830133" y="2045400"/>
            <a:ext cx="3780800" cy="73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2" name="Google Shape;192;p9"/>
          <p:cNvSpPr txBox="1">
            <a:spLocks noGrp="1"/>
          </p:cNvSpPr>
          <p:nvPr>
            <p:ph type="subTitle" idx="1"/>
          </p:nvPr>
        </p:nvSpPr>
        <p:spPr>
          <a:xfrm>
            <a:off x="1830133" y="2987000"/>
            <a:ext cx="4132000" cy="19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386614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3"/>
        </a:solidFill>
        <a:effectLst/>
      </p:bgPr>
    </p:bg>
    <p:spTree>
      <p:nvGrpSpPr>
        <p:cNvPr id="1" name="Shape 193"/>
        <p:cNvGrpSpPr/>
        <p:nvPr/>
      </p:nvGrpSpPr>
      <p:grpSpPr>
        <a:xfrm>
          <a:off x="0" y="0"/>
          <a:ext cx="0" cy="0"/>
          <a:chOff x="0" y="0"/>
          <a:chExt cx="0" cy="0"/>
        </a:xfrm>
      </p:grpSpPr>
      <p:pic>
        <p:nvPicPr>
          <p:cNvPr id="194" name="Google Shape;194;p1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95" name="Google Shape;195;p10"/>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96" name="Google Shape;196;p10"/>
          <p:cNvPicPr preferRelativeResize="0"/>
          <p:nvPr/>
        </p:nvPicPr>
        <p:blipFill>
          <a:blip r:embed="rId4">
            <a:alphaModFix/>
          </a:blip>
          <a:stretch>
            <a:fillRect/>
          </a:stretch>
        </p:blipFill>
        <p:spPr>
          <a:xfrm>
            <a:off x="1" y="1"/>
            <a:ext cx="12192004" cy="6858001"/>
          </a:xfrm>
          <a:prstGeom prst="rect">
            <a:avLst/>
          </a:prstGeom>
          <a:noFill/>
          <a:ln>
            <a:noFill/>
          </a:ln>
        </p:spPr>
      </p:pic>
      <p:pic>
        <p:nvPicPr>
          <p:cNvPr id="197" name="Google Shape;197;p1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98" name="Google Shape;198;p10"/>
          <p:cNvPicPr preferRelativeResize="0"/>
          <p:nvPr/>
        </p:nvPicPr>
        <p:blipFill>
          <a:blip r:embed="rId4">
            <a:alphaModFix/>
          </a:blip>
          <a:stretch>
            <a:fillRect/>
          </a:stretch>
        </p:blipFill>
        <p:spPr>
          <a:xfrm>
            <a:off x="1" y="-38433"/>
            <a:ext cx="12192004" cy="6858001"/>
          </a:xfrm>
          <a:prstGeom prst="rect">
            <a:avLst/>
          </a:prstGeom>
          <a:noFill/>
          <a:ln>
            <a:noFill/>
          </a:ln>
        </p:spPr>
      </p:pic>
      <p:sp>
        <p:nvSpPr>
          <p:cNvPr id="199" name="Google Shape;199;p10"/>
          <p:cNvSpPr txBox="1">
            <a:spLocks noGrp="1"/>
          </p:cNvSpPr>
          <p:nvPr>
            <p:ph type="title"/>
          </p:nvPr>
        </p:nvSpPr>
        <p:spPr>
          <a:xfrm>
            <a:off x="1946700" y="4421000"/>
            <a:ext cx="53164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515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6"/>
        <p:cNvGrpSpPr/>
        <p:nvPr/>
      </p:nvGrpSpPr>
      <p:grpSpPr>
        <a:xfrm>
          <a:off x="0" y="0"/>
          <a:ext cx="0" cy="0"/>
          <a:chOff x="0" y="0"/>
          <a:chExt cx="0" cy="0"/>
        </a:xfrm>
      </p:grpSpPr>
      <p:sp>
        <p:nvSpPr>
          <p:cNvPr id="257" name="Google Shape;257;p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258" name="Google Shape;258;p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59" name="Google Shape;259;p9"/>
          <p:cNvGrpSpPr/>
          <p:nvPr/>
        </p:nvGrpSpPr>
        <p:grpSpPr>
          <a:xfrm>
            <a:off x="898110" y="928367"/>
            <a:ext cx="432433" cy="5001400"/>
            <a:chOff x="673581" y="696275"/>
            <a:chExt cx="324325" cy="3751050"/>
          </a:xfrm>
        </p:grpSpPr>
        <p:grpSp>
          <p:nvGrpSpPr>
            <p:cNvPr id="260" name="Google Shape;260;p9"/>
            <p:cNvGrpSpPr/>
            <p:nvPr/>
          </p:nvGrpSpPr>
          <p:grpSpPr>
            <a:xfrm rot="-5400000">
              <a:off x="-918069" y="2531350"/>
              <a:ext cx="3751050" cy="80900"/>
              <a:chOff x="1871500" y="2227875"/>
              <a:chExt cx="3751050" cy="80900"/>
            </a:xfrm>
          </p:grpSpPr>
          <p:sp>
            <p:nvSpPr>
              <p:cNvPr id="261" name="Google Shape;261;p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7" name="Google Shape;287;p9"/>
          <p:cNvSpPr txBox="1">
            <a:spLocks noGrp="1"/>
          </p:cNvSpPr>
          <p:nvPr>
            <p:ph type="subTitle" idx="1"/>
          </p:nvPr>
        </p:nvSpPr>
        <p:spPr>
          <a:xfrm>
            <a:off x="3143567" y="2434767"/>
            <a:ext cx="6326400" cy="27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Char char="●"/>
              <a:defRPr sz="1400"/>
            </a:lvl1pPr>
            <a:lvl2pPr lvl="1" rtl="0">
              <a:lnSpc>
                <a:spcPct val="100000"/>
              </a:lnSpc>
              <a:spcBef>
                <a:spcPts val="0"/>
              </a:spcBef>
              <a:spcAft>
                <a:spcPts val="0"/>
              </a:spcAft>
              <a:buSzPts val="1600"/>
              <a:buChar char="○"/>
              <a:defRPr sz="1600"/>
            </a:lvl2pPr>
            <a:lvl3pPr lvl="2" rtl="0">
              <a:lnSpc>
                <a:spcPct val="100000"/>
              </a:lnSpc>
              <a:spcBef>
                <a:spcPts val="0"/>
              </a:spcBef>
              <a:spcAft>
                <a:spcPts val="0"/>
              </a:spcAft>
              <a:buSzPts val="1600"/>
              <a:buChar char="■"/>
              <a:defRPr sz="1600"/>
            </a:lvl3pPr>
            <a:lvl4pPr lvl="3" rtl="0">
              <a:lnSpc>
                <a:spcPct val="100000"/>
              </a:lnSpc>
              <a:spcBef>
                <a:spcPts val="0"/>
              </a:spcBef>
              <a:spcAft>
                <a:spcPts val="0"/>
              </a:spcAft>
              <a:buSzPts val="1600"/>
              <a:buChar char="●"/>
              <a:defRPr sz="1600"/>
            </a:lvl4pPr>
            <a:lvl5pPr lvl="4" rtl="0">
              <a:lnSpc>
                <a:spcPct val="100000"/>
              </a:lnSpc>
              <a:spcBef>
                <a:spcPts val="0"/>
              </a:spcBef>
              <a:spcAft>
                <a:spcPts val="0"/>
              </a:spcAft>
              <a:buSzPts val="1600"/>
              <a:buChar char="○"/>
              <a:defRPr sz="1600"/>
            </a:lvl5pPr>
            <a:lvl6pPr lvl="5" rtl="0">
              <a:lnSpc>
                <a:spcPct val="100000"/>
              </a:lnSpc>
              <a:spcBef>
                <a:spcPts val="0"/>
              </a:spcBef>
              <a:spcAft>
                <a:spcPts val="0"/>
              </a:spcAft>
              <a:buSzPts val="1600"/>
              <a:buChar char="■"/>
              <a:defRPr sz="1600"/>
            </a:lvl6pPr>
            <a:lvl7pPr lvl="6" rtl="0">
              <a:lnSpc>
                <a:spcPct val="100000"/>
              </a:lnSpc>
              <a:spcBef>
                <a:spcPts val="0"/>
              </a:spcBef>
              <a:spcAft>
                <a:spcPts val="0"/>
              </a:spcAft>
              <a:buSzPts val="1600"/>
              <a:buChar char="●"/>
              <a:defRPr sz="1600"/>
            </a:lvl7pPr>
            <a:lvl8pPr lvl="7" rtl="0">
              <a:lnSpc>
                <a:spcPct val="100000"/>
              </a:lnSpc>
              <a:spcBef>
                <a:spcPts val="0"/>
              </a:spcBef>
              <a:spcAft>
                <a:spcPts val="0"/>
              </a:spcAft>
              <a:buSzPts val="1600"/>
              <a:buChar char="○"/>
              <a:defRPr sz="1600"/>
            </a:lvl8pPr>
            <a:lvl9pPr lvl="8" rtl="0">
              <a:lnSpc>
                <a:spcPct val="100000"/>
              </a:lnSpc>
              <a:spcBef>
                <a:spcPts val="0"/>
              </a:spcBef>
              <a:spcAft>
                <a:spcPts val="0"/>
              </a:spcAft>
              <a:buSzPts val="1600"/>
              <a:buChar char="■"/>
              <a:defRPr sz="1600"/>
            </a:lvl9pPr>
          </a:lstStyle>
          <a:p>
            <a:endParaRPr/>
          </a:p>
        </p:txBody>
      </p:sp>
      <p:pic>
        <p:nvPicPr>
          <p:cNvPr id="288" name="Google Shape;288;p9"/>
          <p:cNvPicPr preferRelativeResize="0"/>
          <p:nvPr/>
        </p:nvPicPr>
        <p:blipFill>
          <a:blip r:embed="rId3">
            <a:alphaModFix/>
          </a:blip>
          <a:stretch>
            <a:fillRect/>
          </a:stretch>
        </p:blipFill>
        <p:spPr>
          <a:xfrm rot="2159844">
            <a:off x="5309989" y="706455"/>
            <a:ext cx="1962955" cy="1832697"/>
          </a:xfrm>
          <a:prstGeom prst="rect">
            <a:avLst/>
          </a:prstGeom>
          <a:noFill/>
          <a:ln>
            <a:noFill/>
          </a:ln>
        </p:spPr>
      </p:pic>
      <p:sp>
        <p:nvSpPr>
          <p:cNvPr id="289" name="Google Shape;289;p9"/>
          <p:cNvSpPr txBox="1">
            <a:spLocks noGrp="1"/>
          </p:cNvSpPr>
          <p:nvPr>
            <p:ph type="title"/>
          </p:nvPr>
        </p:nvSpPr>
        <p:spPr>
          <a:xfrm>
            <a:off x="1357167" y="620773"/>
            <a:ext cx="9899200" cy="9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42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pic>
        <p:nvPicPr>
          <p:cNvPr id="290" name="Google Shape;290;p9"/>
          <p:cNvPicPr preferRelativeResize="0"/>
          <p:nvPr/>
        </p:nvPicPr>
        <p:blipFill>
          <a:blip r:embed="rId4">
            <a:alphaModFix/>
          </a:blip>
          <a:stretch>
            <a:fillRect/>
          </a:stretch>
        </p:blipFill>
        <p:spPr>
          <a:xfrm rot="-2700000" flipH="1">
            <a:off x="9258800" y="3764064"/>
            <a:ext cx="3052032" cy="2849465"/>
          </a:xfrm>
          <a:prstGeom prst="rect">
            <a:avLst/>
          </a:prstGeom>
          <a:noFill/>
          <a:ln>
            <a:noFill/>
          </a:ln>
        </p:spPr>
      </p:pic>
      <p:pic>
        <p:nvPicPr>
          <p:cNvPr id="291" name="Google Shape;291;p9"/>
          <p:cNvPicPr preferRelativeResize="0"/>
          <p:nvPr/>
        </p:nvPicPr>
        <p:blipFill>
          <a:blip r:embed="rId5">
            <a:alphaModFix/>
          </a:blip>
          <a:stretch>
            <a:fillRect/>
          </a:stretch>
        </p:blipFill>
        <p:spPr>
          <a:xfrm rot="5400000">
            <a:off x="1146035" y="596019"/>
            <a:ext cx="1722133" cy="1660167"/>
          </a:xfrm>
          <a:prstGeom prst="rect">
            <a:avLst/>
          </a:prstGeom>
          <a:noFill/>
          <a:ln>
            <a:noFill/>
          </a:ln>
        </p:spPr>
      </p:pic>
    </p:spTree>
    <p:extLst>
      <p:ext uri="{BB962C8B-B14F-4D97-AF65-F5344CB8AC3E}">
        <p14:creationId xmlns:p14="http://schemas.microsoft.com/office/powerpoint/2010/main" val="18614026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pic>
        <p:nvPicPr>
          <p:cNvPr id="201" name="Google Shape;201;p11"/>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02" name="Google Shape;202;p11"/>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03" name="Google Shape;203;p11"/>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04" name="Google Shape;204;p11"/>
          <p:cNvSpPr txBox="1">
            <a:spLocks noGrp="1"/>
          </p:cNvSpPr>
          <p:nvPr>
            <p:ph type="title" hasCustomPrompt="1"/>
          </p:nvPr>
        </p:nvSpPr>
        <p:spPr>
          <a:xfrm>
            <a:off x="1773317" y="2087300"/>
            <a:ext cx="8607200" cy="153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11"/>
          <p:cNvSpPr txBox="1">
            <a:spLocks noGrp="1"/>
          </p:cNvSpPr>
          <p:nvPr>
            <p:ph type="body" idx="1"/>
          </p:nvPr>
        </p:nvSpPr>
        <p:spPr>
          <a:xfrm>
            <a:off x="3422333" y="3740600"/>
            <a:ext cx="5347600" cy="95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400"/>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330062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53721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7"/>
        <p:cNvGrpSpPr/>
        <p:nvPr/>
      </p:nvGrpSpPr>
      <p:grpSpPr>
        <a:xfrm>
          <a:off x="0" y="0"/>
          <a:ext cx="0" cy="0"/>
          <a:chOff x="0" y="0"/>
          <a:chExt cx="0" cy="0"/>
        </a:xfrm>
      </p:grpSpPr>
      <p:pic>
        <p:nvPicPr>
          <p:cNvPr id="208" name="Google Shape;208;p1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09" name="Google Shape;209;p1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10" name="Google Shape;210;p13"/>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11" name="Google Shape;211;p13"/>
          <p:cNvSpPr/>
          <p:nvPr/>
        </p:nvSpPr>
        <p:spPr>
          <a:xfrm>
            <a:off x="1557234" y="1029334"/>
            <a:ext cx="9077569" cy="5253225"/>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102893" y="1386324"/>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2102893" y="1604636"/>
            <a:ext cx="8183575" cy="1510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102893" y="1821850"/>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102893" y="2039339"/>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2102893" y="2257378"/>
            <a:ext cx="8183575" cy="15377"/>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102893" y="2474866"/>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102893" y="2692081"/>
            <a:ext cx="8183575" cy="16201"/>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2102893" y="2910120"/>
            <a:ext cx="8183575" cy="15377"/>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102893" y="3127609"/>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102893" y="3344822"/>
            <a:ext cx="8183575" cy="16201"/>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2102893" y="3563135"/>
            <a:ext cx="8183575" cy="15104"/>
          </a:xfrm>
          <a:custGeom>
            <a:avLst/>
            <a:gdLst/>
            <a:ahLst/>
            <a:cxnLst/>
            <a:rect l="l" t="t" r="r" b="b"/>
            <a:pathLst>
              <a:path w="30565" h="55" extrusionOk="0">
                <a:moveTo>
                  <a:pt x="1" y="0"/>
                </a:moveTo>
                <a:lnTo>
                  <a:pt x="1" y="54"/>
                </a:lnTo>
                <a:lnTo>
                  <a:pt x="30565" y="54"/>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102893" y="3780350"/>
            <a:ext cx="8183575" cy="16201"/>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102893" y="3997563"/>
            <a:ext cx="8183575" cy="16201"/>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2102893" y="4215876"/>
            <a:ext cx="8183575" cy="15104"/>
          </a:xfrm>
          <a:custGeom>
            <a:avLst/>
            <a:gdLst/>
            <a:ahLst/>
            <a:cxnLst/>
            <a:rect l="l" t="t" r="r" b="b"/>
            <a:pathLst>
              <a:path w="30565" h="55" extrusionOk="0">
                <a:moveTo>
                  <a:pt x="1" y="0"/>
                </a:moveTo>
                <a:lnTo>
                  <a:pt x="1" y="55"/>
                </a:lnTo>
                <a:lnTo>
                  <a:pt x="30565" y="55"/>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102893" y="4433092"/>
            <a:ext cx="8183575" cy="16201"/>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102893" y="4650305"/>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2102893" y="4868617"/>
            <a:ext cx="8183575" cy="1510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102893" y="5085833"/>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102893" y="5303321"/>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2102893" y="5521360"/>
            <a:ext cx="8183575" cy="15377"/>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2102893" y="5738574"/>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2102893" y="5956063"/>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235" name="Google Shape;235;p13"/>
          <p:cNvSpPr txBox="1">
            <a:spLocks noGrp="1"/>
          </p:cNvSpPr>
          <p:nvPr>
            <p:ph type="subTitle" idx="1"/>
          </p:nvPr>
        </p:nvSpPr>
        <p:spPr>
          <a:xfrm>
            <a:off x="2758584" y="31527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6" name="Google Shape;236;p13"/>
          <p:cNvSpPr txBox="1">
            <a:spLocks noGrp="1"/>
          </p:cNvSpPr>
          <p:nvPr>
            <p:ph type="title" idx="2"/>
          </p:nvPr>
        </p:nvSpPr>
        <p:spPr>
          <a:xfrm>
            <a:off x="2598933" y="26002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37" name="Google Shape;237;p13"/>
          <p:cNvSpPr txBox="1">
            <a:spLocks noGrp="1"/>
          </p:cNvSpPr>
          <p:nvPr>
            <p:ph type="title" idx="3" hasCustomPrompt="1"/>
          </p:nvPr>
        </p:nvSpPr>
        <p:spPr>
          <a:xfrm>
            <a:off x="2758633" y="1934181"/>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238" name="Google Shape;238;p13"/>
          <p:cNvSpPr txBox="1">
            <a:spLocks noGrp="1"/>
          </p:cNvSpPr>
          <p:nvPr>
            <p:ph type="subTitle" idx="4"/>
          </p:nvPr>
        </p:nvSpPr>
        <p:spPr>
          <a:xfrm>
            <a:off x="6345111" y="31527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 name="Google Shape;239;p13"/>
          <p:cNvSpPr txBox="1">
            <a:spLocks noGrp="1"/>
          </p:cNvSpPr>
          <p:nvPr>
            <p:ph type="title" idx="5"/>
          </p:nvPr>
        </p:nvSpPr>
        <p:spPr>
          <a:xfrm>
            <a:off x="6185467" y="26002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40" name="Google Shape;240;p13"/>
          <p:cNvSpPr txBox="1">
            <a:spLocks noGrp="1"/>
          </p:cNvSpPr>
          <p:nvPr>
            <p:ph type="title" idx="6" hasCustomPrompt="1"/>
          </p:nvPr>
        </p:nvSpPr>
        <p:spPr>
          <a:xfrm>
            <a:off x="6345095" y="1934097"/>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241" name="Google Shape;241;p13"/>
          <p:cNvSpPr txBox="1">
            <a:spLocks noGrp="1"/>
          </p:cNvSpPr>
          <p:nvPr>
            <p:ph type="subTitle" idx="7"/>
          </p:nvPr>
        </p:nvSpPr>
        <p:spPr>
          <a:xfrm>
            <a:off x="2758584" y="5332111"/>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2" name="Google Shape;242;p13"/>
          <p:cNvSpPr txBox="1">
            <a:spLocks noGrp="1"/>
          </p:cNvSpPr>
          <p:nvPr>
            <p:ph type="title" idx="8"/>
          </p:nvPr>
        </p:nvSpPr>
        <p:spPr>
          <a:xfrm>
            <a:off x="2598933" y="48078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43" name="Google Shape;243;p13"/>
          <p:cNvSpPr txBox="1">
            <a:spLocks noGrp="1"/>
          </p:cNvSpPr>
          <p:nvPr>
            <p:ph type="title" idx="9" hasCustomPrompt="1"/>
          </p:nvPr>
        </p:nvSpPr>
        <p:spPr>
          <a:xfrm>
            <a:off x="2758600" y="4141719"/>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244" name="Google Shape;244;p13"/>
          <p:cNvSpPr txBox="1">
            <a:spLocks noGrp="1"/>
          </p:cNvSpPr>
          <p:nvPr>
            <p:ph type="subTitle" idx="13"/>
          </p:nvPr>
        </p:nvSpPr>
        <p:spPr>
          <a:xfrm>
            <a:off x="6345077" y="5332111"/>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5" name="Google Shape;245;p13"/>
          <p:cNvSpPr txBox="1">
            <a:spLocks noGrp="1"/>
          </p:cNvSpPr>
          <p:nvPr>
            <p:ph type="title" idx="14"/>
          </p:nvPr>
        </p:nvSpPr>
        <p:spPr>
          <a:xfrm>
            <a:off x="6185425" y="48078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46" name="Google Shape;246;p13"/>
          <p:cNvSpPr txBox="1">
            <a:spLocks noGrp="1"/>
          </p:cNvSpPr>
          <p:nvPr>
            <p:ph type="title" idx="15" hasCustomPrompt="1"/>
          </p:nvPr>
        </p:nvSpPr>
        <p:spPr>
          <a:xfrm>
            <a:off x="6345095" y="4141719"/>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562196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47"/>
        <p:cNvGrpSpPr/>
        <p:nvPr/>
      </p:nvGrpSpPr>
      <p:grpSpPr>
        <a:xfrm>
          <a:off x="0" y="0"/>
          <a:ext cx="0" cy="0"/>
          <a:chOff x="0" y="0"/>
          <a:chExt cx="0" cy="0"/>
        </a:xfrm>
      </p:grpSpPr>
      <p:pic>
        <p:nvPicPr>
          <p:cNvPr id="248" name="Google Shape;248;p14"/>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49" name="Google Shape;249;p14"/>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50" name="Google Shape;250;p14"/>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51" name="Google Shape;251;p14"/>
          <p:cNvSpPr/>
          <p:nvPr/>
        </p:nvSpPr>
        <p:spPr>
          <a:xfrm>
            <a:off x="1245101" y="558185"/>
            <a:ext cx="9744660" cy="5741633"/>
          </a:xfrm>
          <a:custGeom>
            <a:avLst/>
            <a:gdLst/>
            <a:ahLst/>
            <a:cxnLst/>
            <a:rect l="l" t="t" r="r" b="b"/>
            <a:pathLst>
              <a:path w="9000" h="6678" extrusionOk="0">
                <a:moveTo>
                  <a:pt x="1047" y="225"/>
                </a:moveTo>
                <a:cubicBezTo>
                  <a:pt x="1064" y="225"/>
                  <a:pt x="1077" y="238"/>
                  <a:pt x="1077" y="255"/>
                </a:cubicBezTo>
                <a:lnTo>
                  <a:pt x="1077" y="425"/>
                </a:lnTo>
                <a:cubicBezTo>
                  <a:pt x="1077" y="439"/>
                  <a:pt x="1064" y="452"/>
                  <a:pt x="1047" y="452"/>
                </a:cubicBezTo>
                <a:lnTo>
                  <a:pt x="367" y="452"/>
                </a:lnTo>
                <a:cubicBezTo>
                  <a:pt x="354" y="452"/>
                  <a:pt x="340" y="439"/>
                  <a:pt x="340" y="425"/>
                </a:cubicBezTo>
                <a:lnTo>
                  <a:pt x="340" y="255"/>
                </a:lnTo>
                <a:cubicBezTo>
                  <a:pt x="340" y="238"/>
                  <a:pt x="354" y="225"/>
                  <a:pt x="367" y="225"/>
                </a:cubicBezTo>
                <a:close/>
                <a:moveTo>
                  <a:pt x="2011" y="225"/>
                </a:moveTo>
                <a:cubicBezTo>
                  <a:pt x="2025" y="225"/>
                  <a:pt x="2038" y="238"/>
                  <a:pt x="2038" y="255"/>
                </a:cubicBezTo>
                <a:lnTo>
                  <a:pt x="2038" y="425"/>
                </a:lnTo>
                <a:cubicBezTo>
                  <a:pt x="2038" y="439"/>
                  <a:pt x="2025" y="452"/>
                  <a:pt x="2011" y="452"/>
                </a:cubicBezTo>
                <a:lnTo>
                  <a:pt x="1332" y="452"/>
                </a:lnTo>
                <a:cubicBezTo>
                  <a:pt x="1318" y="452"/>
                  <a:pt x="1301" y="439"/>
                  <a:pt x="1301" y="425"/>
                </a:cubicBezTo>
                <a:lnTo>
                  <a:pt x="1301" y="255"/>
                </a:lnTo>
                <a:cubicBezTo>
                  <a:pt x="1301" y="238"/>
                  <a:pt x="1318" y="225"/>
                  <a:pt x="1332" y="225"/>
                </a:cubicBezTo>
                <a:close/>
                <a:moveTo>
                  <a:pt x="2972" y="225"/>
                </a:moveTo>
                <a:cubicBezTo>
                  <a:pt x="2986" y="225"/>
                  <a:pt x="2999" y="238"/>
                  <a:pt x="2999" y="255"/>
                </a:cubicBezTo>
                <a:lnTo>
                  <a:pt x="2999" y="425"/>
                </a:lnTo>
                <a:cubicBezTo>
                  <a:pt x="2999" y="439"/>
                  <a:pt x="2986" y="452"/>
                  <a:pt x="2972" y="452"/>
                </a:cubicBezTo>
                <a:lnTo>
                  <a:pt x="2293" y="452"/>
                </a:lnTo>
                <a:cubicBezTo>
                  <a:pt x="2279" y="452"/>
                  <a:pt x="2266" y="439"/>
                  <a:pt x="2266" y="425"/>
                </a:cubicBezTo>
                <a:lnTo>
                  <a:pt x="2266" y="255"/>
                </a:lnTo>
                <a:cubicBezTo>
                  <a:pt x="2266" y="238"/>
                  <a:pt x="2279" y="225"/>
                  <a:pt x="2293" y="225"/>
                </a:cubicBezTo>
                <a:close/>
                <a:moveTo>
                  <a:pt x="3933" y="225"/>
                </a:moveTo>
                <a:cubicBezTo>
                  <a:pt x="3950" y="225"/>
                  <a:pt x="3964" y="238"/>
                  <a:pt x="3964" y="255"/>
                </a:cubicBezTo>
                <a:lnTo>
                  <a:pt x="3964" y="425"/>
                </a:lnTo>
                <a:cubicBezTo>
                  <a:pt x="3964" y="439"/>
                  <a:pt x="3950" y="452"/>
                  <a:pt x="3933" y="452"/>
                </a:cubicBezTo>
                <a:lnTo>
                  <a:pt x="3254" y="452"/>
                </a:lnTo>
                <a:cubicBezTo>
                  <a:pt x="3240" y="452"/>
                  <a:pt x="3227" y="439"/>
                  <a:pt x="3227" y="425"/>
                </a:cubicBezTo>
                <a:lnTo>
                  <a:pt x="3227" y="255"/>
                </a:lnTo>
                <a:cubicBezTo>
                  <a:pt x="3227" y="238"/>
                  <a:pt x="3240" y="225"/>
                  <a:pt x="3254" y="225"/>
                </a:cubicBezTo>
                <a:close/>
                <a:moveTo>
                  <a:pt x="4898" y="225"/>
                </a:moveTo>
                <a:cubicBezTo>
                  <a:pt x="4911" y="225"/>
                  <a:pt x="4925" y="238"/>
                  <a:pt x="4925" y="255"/>
                </a:cubicBezTo>
                <a:lnTo>
                  <a:pt x="4925" y="425"/>
                </a:lnTo>
                <a:cubicBezTo>
                  <a:pt x="4925" y="439"/>
                  <a:pt x="4911" y="452"/>
                  <a:pt x="4898" y="452"/>
                </a:cubicBezTo>
                <a:lnTo>
                  <a:pt x="4218" y="452"/>
                </a:lnTo>
                <a:cubicBezTo>
                  <a:pt x="4205" y="452"/>
                  <a:pt x="4188" y="439"/>
                  <a:pt x="4188" y="425"/>
                </a:cubicBezTo>
                <a:lnTo>
                  <a:pt x="4188" y="255"/>
                </a:lnTo>
                <a:cubicBezTo>
                  <a:pt x="4188" y="238"/>
                  <a:pt x="4205" y="225"/>
                  <a:pt x="4218" y="225"/>
                </a:cubicBezTo>
                <a:close/>
                <a:moveTo>
                  <a:pt x="5859" y="225"/>
                </a:moveTo>
                <a:cubicBezTo>
                  <a:pt x="5872" y="225"/>
                  <a:pt x="5886" y="238"/>
                  <a:pt x="5886" y="255"/>
                </a:cubicBezTo>
                <a:lnTo>
                  <a:pt x="5886" y="425"/>
                </a:lnTo>
                <a:cubicBezTo>
                  <a:pt x="5886" y="439"/>
                  <a:pt x="5872" y="452"/>
                  <a:pt x="5859" y="452"/>
                </a:cubicBezTo>
                <a:lnTo>
                  <a:pt x="5179" y="452"/>
                </a:lnTo>
                <a:cubicBezTo>
                  <a:pt x="5166" y="452"/>
                  <a:pt x="5152" y="439"/>
                  <a:pt x="5152" y="425"/>
                </a:cubicBezTo>
                <a:lnTo>
                  <a:pt x="5152" y="255"/>
                </a:lnTo>
                <a:cubicBezTo>
                  <a:pt x="5152" y="238"/>
                  <a:pt x="5166" y="225"/>
                  <a:pt x="5179" y="225"/>
                </a:cubicBezTo>
                <a:close/>
                <a:moveTo>
                  <a:pt x="6877" y="225"/>
                </a:moveTo>
                <a:cubicBezTo>
                  <a:pt x="6891" y="225"/>
                  <a:pt x="6905" y="238"/>
                  <a:pt x="6905" y="255"/>
                </a:cubicBezTo>
                <a:lnTo>
                  <a:pt x="6905" y="425"/>
                </a:lnTo>
                <a:cubicBezTo>
                  <a:pt x="6905" y="439"/>
                  <a:pt x="6891" y="452"/>
                  <a:pt x="6877" y="452"/>
                </a:cubicBezTo>
                <a:lnTo>
                  <a:pt x="6198" y="452"/>
                </a:lnTo>
                <a:cubicBezTo>
                  <a:pt x="6185" y="452"/>
                  <a:pt x="6171" y="439"/>
                  <a:pt x="6171" y="425"/>
                </a:cubicBezTo>
                <a:lnTo>
                  <a:pt x="6171" y="255"/>
                </a:lnTo>
                <a:cubicBezTo>
                  <a:pt x="6171" y="238"/>
                  <a:pt x="6185" y="225"/>
                  <a:pt x="6198" y="225"/>
                </a:cubicBezTo>
                <a:close/>
                <a:moveTo>
                  <a:pt x="7839" y="225"/>
                </a:moveTo>
                <a:cubicBezTo>
                  <a:pt x="7856" y="225"/>
                  <a:pt x="7869" y="238"/>
                  <a:pt x="7869" y="255"/>
                </a:cubicBezTo>
                <a:lnTo>
                  <a:pt x="7869" y="425"/>
                </a:lnTo>
                <a:cubicBezTo>
                  <a:pt x="7869" y="439"/>
                  <a:pt x="7856" y="452"/>
                  <a:pt x="7839" y="452"/>
                </a:cubicBezTo>
                <a:lnTo>
                  <a:pt x="7159" y="452"/>
                </a:lnTo>
                <a:cubicBezTo>
                  <a:pt x="7146" y="452"/>
                  <a:pt x="7132" y="439"/>
                  <a:pt x="7132" y="425"/>
                </a:cubicBezTo>
                <a:lnTo>
                  <a:pt x="7132" y="255"/>
                </a:lnTo>
                <a:cubicBezTo>
                  <a:pt x="7132" y="238"/>
                  <a:pt x="7146" y="225"/>
                  <a:pt x="7159" y="225"/>
                </a:cubicBezTo>
                <a:close/>
                <a:moveTo>
                  <a:pt x="8803" y="225"/>
                </a:moveTo>
                <a:cubicBezTo>
                  <a:pt x="8817" y="225"/>
                  <a:pt x="8830" y="238"/>
                  <a:pt x="8830" y="255"/>
                </a:cubicBezTo>
                <a:lnTo>
                  <a:pt x="8830" y="425"/>
                </a:lnTo>
                <a:cubicBezTo>
                  <a:pt x="8830" y="439"/>
                  <a:pt x="8817" y="452"/>
                  <a:pt x="8803" y="452"/>
                </a:cubicBezTo>
                <a:lnTo>
                  <a:pt x="8124" y="452"/>
                </a:lnTo>
                <a:cubicBezTo>
                  <a:pt x="8110" y="452"/>
                  <a:pt x="8093" y="439"/>
                  <a:pt x="8093" y="425"/>
                </a:cubicBezTo>
                <a:lnTo>
                  <a:pt x="8093" y="255"/>
                </a:lnTo>
                <a:cubicBezTo>
                  <a:pt x="8093" y="238"/>
                  <a:pt x="8110" y="225"/>
                  <a:pt x="8124" y="225"/>
                </a:cubicBezTo>
                <a:close/>
                <a:moveTo>
                  <a:pt x="1" y="1"/>
                </a:moveTo>
                <a:lnTo>
                  <a:pt x="1" y="6677"/>
                </a:lnTo>
                <a:lnTo>
                  <a:pt x="9000" y="6677"/>
                </a:lnTo>
                <a:lnTo>
                  <a:pt x="90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1645901" y="174675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1645901" y="2177757"/>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1645901" y="2609608"/>
            <a:ext cx="8758991" cy="49112"/>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1645901" y="3040614"/>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1645901" y="3471619"/>
            <a:ext cx="8758991" cy="49959"/>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1645901" y="390347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645901" y="390347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1645901" y="4334477"/>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1645901" y="4766328"/>
            <a:ext cx="8758991" cy="49112"/>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1645901" y="5197334"/>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a:off x="1645901" y="5628339"/>
            <a:ext cx="8758991" cy="49959"/>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a:off x="1645901" y="606019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a:off x="2473634" y="121986"/>
            <a:ext cx="503633" cy="1142028"/>
          </a:xfrm>
          <a:custGeom>
            <a:avLst/>
            <a:gdLst/>
            <a:ahLst/>
            <a:cxnLst/>
            <a:rect l="l" t="t" r="r" b="b"/>
            <a:pathLst>
              <a:path w="1812" h="4109" extrusionOk="0">
                <a:moveTo>
                  <a:pt x="1231" y="1"/>
                </a:moveTo>
                <a:cubicBezTo>
                  <a:pt x="977" y="1"/>
                  <a:pt x="750" y="217"/>
                  <a:pt x="689" y="534"/>
                </a:cubicBezTo>
                <a:lnTo>
                  <a:pt x="527" y="1592"/>
                </a:lnTo>
                <a:lnTo>
                  <a:pt x="527" y="1592"/>
                </a:lnTo>
                <a:lnTo>
                  <a:pt x="704" y="1577"/>
                </a:lnTo>
                <a:lnTo>
                  <a:pt x="866" y="550"/>
                </a:lnTo>
                <a:cubicBezTo>
                  <a:pt x="894" y="344"/>
                  <a:pt x="1047" y="177"/>
                  <a:pt x="1210" y="177"/>
                </a:cubicBezTo>
                <a:cubicBezTo>
                  <a:pt x="1223" y="177"/>
                  <a:pt x="1237" y="178"/>
                  <a:pt x="1250" y="180"/>
                </a:cubicBezTo>
                <a:lnTo>
                  <a:pt x="1331" y="196"/>
                </a:lnTo>
                <a:cubicBezTo>
                  <a:pt x="1408" y="215"/>
                  <a:pt x="1489" y="261"/>
                  <a:pt x="1539" y="357"/>
                </a:cubicBezTo>
                <a:cubicBezTo>
                  <a:pt x="1600" y="454"/>
                  <a:pt x="1635" y="565"/>
                  <a:pt x="1620" y="677"/>
                </a:cubicBezTo>
                <a:lnTo>
                  <a:pt x="1154" y="3500"/>
                </a:lnTo>
                <a:cubicBezTo>
                  <a:pt x="1110" y="3770"/>
                  <a:pt x="941" y="3940"/>
                  <a:pt x="724" y="3940"/>
                </a:cubicBezTo>
                <a:cubicBezTo>
                  <a:pt x="696" y="3940"/>
                  <a:pt x="668" y="3937"/>
                  <a:pt x="639" y="3931"/>
                </a:cubicBezTo>
                <a:cubicBezTo>
                  <a:pt x="369" y="3885"/>
                  <a:pt x="177" y="3627"/>
                  <a:pt x="223" y="3354"/>
                </a:cubicBezTo>
                <a:lnTo>
                  <a:pt x="350" y="2504"/>
                </a:lnTo>
                <a:lnTo>
                  <a:pt x="177" y="2504"/>
                </a:lnTo>
                <a:lnTo>
                  <a:pt x="46" y="3323"/>
                </a:lnTo>
                <a:cubicBezTo>
                  <a:pt x="0" y="3693"/>
                  <a:pt x="239" y="4043"/>
                  <a:pt x="608" y="4093"/>
                </a:cubicBezTo>
                <a:cubicBezTo>
                  <a:pt x="639" y="4108"/>
                  <a:pt x="673" y="4108"/>
                  <a:pt x="704" y="4108"/>
                </a:cubicBezTo>
                <a:cubicBezTo>
                  <a:pt x="1023" y="4108"/>
                  <a:pt x="1266" y="3885"/>
                  <a:pt x="1331" y="3531"/>
                </a:cubicBezTo>
                <a:lnTo>
                  <a:pt x="1777" y="696"/>
                </a:lnTo>
                <a:cubicBezTo>
                  <a:pt x="1812" y="550"/>
                  <a:pt x="1777" y="388"/>
                  <a:pt x="1681" y="261"/>
                </a:cubicBezTo>
                <a:cubicBezTo>
                  <a:pt x="1600" y="134"/>
                  <a:pt x="1489" y="53"/>
                  <a:pt x="1346" y="23"/>
                </a:cubicBezTo>
                <a:lnTo>
                  <a:pt x="1281" y="3"/>
                </a:lnTo>
                <a:cubicBezTo>
                  <a:pt x="1264" y="2"/>
                  <a:pt x="1247" y="1"/>
                  <a:pt x="123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6" name="Google Shape;266;p14"/>
          <p:cNvSpPr txBox="1">
            <a:spLocks noGrp="1"/>
          </p:cNvSpPr>
          <p:nvPr>
            <p:ph type="subTitle" idx="1"/>
          </p:nvPr>
        </p:nvSpPr>
        <p:spPr>
          <a:xfrm>
            <a:off x="1945968" y="39894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67" name="Google Shape;267;p14"/>
          <p:cNvSpPr txBox="1">
            <a:spLocks noGrp="1"/>
          </p:cNvSpPr>
          <p:nvPr>
            <p:ph type="title" idx="2"/>
          </p:nvPr>
        </p:nvSpPr>
        <p:spPr>
          <a:xfrm>
            <a:off x="1945967" y="3353533"/>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4"/>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8" name="Google Shape;268;p14"/>
          <p:cNvSpPr txBox="1">
            <a:spLocks noGrp="1"/>
          </p:cNvSpPr>
          <p:nvPr>
            <p:ph type="subTitle" idx="3"/>
          </p:nvPr>
        </p:nvSpPr>
        <p:spPr>
          <a:xfrm>
            <a:off x="7809308" y="39894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69" name="Google Shape;269;p14"/>
          <p:cNvSpPr txBox="1">
            <a:spLocks noGrp="1"/>
          </p:cNvSpPr>
          <p:nvPr>
            <p:ph type="title" idx="4"/>
          </p:nvPr>
        </p:nvSpPr>
        <p:spPr>
          <a:xfrm>
            <a:off x="7809301" y="3353533"/>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4"/>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0" name="Google Shape;270;p14"/>
          <p:cNvSpPr txBox="1">
            <a:spLocks noGrp="1"/>
          </p:cNvSpPr>
          <p:nvPr>
            <p:ph type="subTitle" idx="5"/>
          </p:nvPr>
        </p:nvSpPr>
        <p:spPr>
          <a:xfrm>
            <a:off x="4877632" y="39894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1" name="Google Shape;271;p14"/>
          <p:cNvSpPr txBox="1">
            <a:spLocks noGrp="1"/>
          </p:cNvSpPr>
          <p:nvPr>
            <p:ph type="title" idx="6"/>
          </p:nvPr>
        </p:nvSpPr>
        <p:spPr>
          <a:xfrm>
            <a:off x="4877628" y="3353533"/>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4"/>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00835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2"/>
        <p:cNvGrpSpPr/>
        <p:nvPr/>
      </p:nvGrpSpPr>
      <p:grpSpPr>
        <a:xfrm>
          <a:off x="0" y="0"/>
          <a:ext cx="0" cy="0"/>
          <a:chOff x="0" y="0"/>
          <a:chExt cx="0" cy="0"/>
        </a:xfrm>
      </p:grpSpPr>
      <p:pic>
        <p:nvPicPr>
          <p:cNvPr id="273" name="Google Shape;273;p15"/>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74" name="Google Shape;274;p15"/>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75" name="Google Shape;275;p15"/>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76" name="Google Shape;276;p15"/>
          <p:cNvSpPr/>
          <p:nvPr/>
        </p:nvSpPr>
        <p:spPr>
          <a:xfrm rot="-286283">
            <a:off x="1674907" y="405797"/>
            <a:ext cx="8934135" cy="6107689"/>
          </a:xfrm>
          <a:custGeom>
            <a:avLst/>
            <a:gdLst/>
            <a:ahLst/>
            <a:cxnLst/>
            <a:rect l="l" t="t" r="r" b="b"/>
            <a:pathLst>
              <a:path w="8759" h="5988" extrusionOk="0">
                <a:moveTo>
                  <a:pt x="1512" y="1"/>
                </a:moveTo>
                <a:lnTo>
                  <a:pt x="452" y="809"/>
                </a:lnTo>
                <a:lnTo>
                  <a:pt x="1" y="4022"/>
                </a:lnTo>
                <a:lnTo>
                  <a:pt x="806" y="5081"/>
                </a:lnTo>
                <a:lnTo>
                  <a:pt x="7244" y="5988"/>
                </a:lnTo>
                <a:lnTo>
                  <a:pt x="8304" y="5197"/>
                </a:lnTo>
                <a:lnTo>
                  <a:pt x="8759" y="1970"/>
                </a:lnTo>
                <a:lnTo>
                  <a:pt x="7964" y="908"/>
                </a:lnTo>
                <a:lnTo>
                  <a:pt x="151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286283">
            <a:off x="1697047" y="334326"/>
            <a:ext cx="8935155" cy="6118909"/>
          </a:xfrm>
          <a:custGeom>
            <a:avLst/>
            <a:gdLst/>
            <a:ahLst/>
            <a:cxnLst/>
            <a:rect l="l" t="t" r="r" b="b"/>
            <a:pathLst>
              <a:path w="8760" h="5999" extrusionOk="0">
                <a:moveTo>
                  <a:pt x="1515" y="1"/>
                </a:moveTo>
                <a:lnTo>
                  <a:pt x="453" y="806"/>
                </a:lnTo>
                <a:lnTo>
                  <a:pt x="1" y="4032"/>
                </a:lnTo>
                <a:lnTo>
                  <a:pt x="792" y="5095"/>
                </a:lnTo>
                <a:lnTo>
                  <a:pt x="7231" y="5998"/>
                </a:lnTo>
                <a:lnTo>
                  <a:pt x="8307" y="5193"/>
                </a:lnTo>
                <a:lnTo>
                  <a:pt x="8759" y="1967"/>
                </a:lnTo>
                <a:lnTo>
                  <a:pt x="7954" y="904"/>
                </a:lnTo>
                <a:lnTo>
                  <a:pt x="151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286283">
            <a:off x="1797881" y="490941"/>
            <a:ext cx="8719935" cy="5802712"/>
          </a:xfrm>
          <a:custGeom>
            <a:avLst/>
            <a:gdLst/>
            <a:ahLst/>
            <a:cxnLst/>
            <a:rect l="l" t="t" r="r" b="b"/>
            <a:pathLst>
              <a:path w="8549" h="5689" extrusionOk="0">
                <a:moveTo>
                  <a:pt x="1403" y="58"/>
                </a:moveTo>
                <a:lnTo>
                  <a:pt x="7798" y="965"/>
                </a:lnTo>
                <a:lnTo>
                  <a:pt x="8477" y="1869"/>
                </a:lnTo>
                <a:lnTo>
                  <a:pt x="8052" y="4942"/>
                </a:lnTo>
                <a:lnTo>
                  <a:pt x="7146" y="5635"/>
                </a:lnTo>
                <a:lnTo>
                  <a:pt x="741" y="4728"/>
                </a:lnTo>
                <a:lnTo>
                  <a:pt x="741" y="4728"/>
                </a:lnTo>
                <a:lnTo>
                  <a:pt x="72" y="3821"/>
                </a:lnTo>
                <a:lnTo>
                  <a:pt x="496" y="751"/>
                </a:lnTo>
                <a:lnTo>
                  <a:pt x="1403" y="58"/>
                </a:lnTo>
                <a:close/>
                <a:moveTo>
                  <a:pt x="1386" y="1"/>
                </a:moveTo>
                <a:lnTo>
                  <a:pt x="438" y="710"/>
                </a:lnTo>
                <a:lnTo>
                  <a:pt x="0" y="3838"/>
                </a:lnTo>
                <a:lnTo>
                  <a:pt x="707" y="4786"/>
                </a:lnTo>
                <a:lnTo>
                  <a:pt x="724" y="4786"/>
                </a:lnTo>
                <a:lnTo>
                  <a:pt x="7159" y="5689"/>
                </a:lnTo>
                <a:lnTo>
                  <a:pt x="8110" y="4983"/>
                </a:lnTo>
                <a:lnTo>
                  <a:pt x="8548" y="1855"/>
                </a:lnTo>
                <a:lnTo>
                  <a:pt x="7838" y="907"/>
                </a:lnTo>
                <a:lnTo>
                  <a:pt x="138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259697">
            <a:off x="2289693" y="941791"/>
            <a:ext cx="7735647" cy="4905111"/>
          </a:xfrm>
          <a:custGeom>
            <a:avLst/>
            <a:gdLst/>
            <a:ahLst/>
            <a:cxnLst/>
            <a:rect l="l" t="t" r="r" b="b"/>
            <a:pathLst>
              <a:path w="7584" h="4809" extrusionOk="0">
                <a:moveTo>
                  <a:pt x="1074" y="0"/>
                </a:moveTo>
                <a:lnTo>
                  <a:pt x="381" y="523"/>
                </a:lnTo>
                <a:lnTo>
                  <a:pt x="1" y="3281"/>
                </a:lnTo>
                <a:lnTo>
                  <a:pt x="524" y="3974"/>
                </a:lnTo>
                <a:lnTo>
                  <a:pt x="6507" y="4809"/>
                </a:lnTo>
                <a:lnTo>
                  <a:pt x="7203" y="4286"/>
                </a:lnTo>
                <a:lnTo>
                  <a:pt x="7584" y="1528"/>
                </a:lnTo>
                <a:lnTo>
                  <a:pt x="7061" y="832"/>
                </a:lnTo>
                <a:lnTo>
                  <a:pt x="1074" y="0"/>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5"/>
          <p:cNvSpPr txBox="1">
            <a:spLocks noGrp="1"/>
          </p:cNvSpPr>
          <p:nvPr>
            <p:ph type="title"/>
          </p:nvPr>
        </p:nvSpPr>
        <p:spPr>
          <a:xfrm>
            <a:off x="3530184" y="4778517"/>
            <a:ext cx="5131600" cy="53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None/>
              <a:defRPr sz="1867">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281" name="Google Shape;281;p15"/>
          <p:cNvSpPr txBox="1">
            <a:spLocks noGrp="1"/>
          </p:cNvSpPr>
          <p:nvPr>
            <p:ph type="subTitle" idx="1"/>
          </p:nvPr>
        </p:nvSpPr>
        <p:spPr>
          <a:xfrm>
            <a:off x="2652584" y="1715433"/>
            <a:ext cx="6886800" cy="292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1997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82"/>
        <p:cNvGrpSpPr/>
        <p:nvPr/>
      </p:nvGrpSpPr>
      <p:grpSpPr>
        <a:xfrm>
          <a:off x="0" y="0"/>
          <a:ext cx="0" cy="0"/>
          <a:chOff x="0" y="0"/>
          <a:chExt cx="0" cy="0"/>
        </a:xfrm>
      </p:grpSpPr>
      <p:pic>
        <p:nvPicPr>
          <p:cNvPr id="283" name="Google Shape;283;p16"/>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84" name="Google Shape;284;p16"/>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85" name="Google Shape;285;p16"/>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86" name="Google Shape;286;p16"/>
          <p:cNvSpPr/>
          <p:nvPr/>
        </p:nvSpPr>
        <p:spPr>
          <a:xfrm>
            <a:off x="1069623" y="486333"/>
            <a:ext cx="10639600" cy="58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6"/>
          <p:cNvSpPr/>
          <p:nvPr/>
        </p:nvSpPr>
        <p:spPr>
          <a:xfrm>
            <a:off x="482600" y="482600"/>
            <a:ext cx="5217000" cy="5888789"/>
          </a:xfrm>
          <a:custGeom>
            <a:avLst/>
            <a:gdLst/>
            <a:ahLst/>
            <a:cxnLst/>
            <a:rect l="l" t="t" r="r" b="b"/>
            <a:pathLst>
              <a:path w="9000" h="10868" extrusionOk="0">
                <a:moveTo>
                  <a:pt x="622" y="483"/>
                </a:moveTo>
                <a:cubicBezTo>
                  <a:pt x="738" y="483"/>
                  <a:pt x="822" y="568"/>
                  <a:pt x="822" y="680"/>
                </a:cubicBezTo>
                <a:cubicBezTo>
                  <a:pt x="822" y="778"/>
                  <a:pt x="738" y="863"/>
                  <a:pt x="622" y="863"/>
                </a:cubicBezTo>
                <a:cubicBezTo>
                  <a:pt x="524" y="863"/>
                  <a:pt x="439" y="778"/>
                  <a:pt x="439" y="680"/>
                </a:cubicBezTo>
                <a:cubicBezTo>
                  <a:pt x="439" y="568"/>
                  <a:pt x="524" y="483"/>
                  <a:pt x="622" y="483"/>
                </a:cubicBezTo>
                <a:close/>
                <a:moveTo>
                  <a:pt x="622" y="1220"/>
                </a:moveTo>
                <a:cubicBezTo>
                  <a:pt x="738" y="1220"/>
                  <a:pt x="822" y="1305"/>
                  <a:pt x="822" y="1417"/>
                </a:cubicBezTo>
                <a:cubicBezTo>
                  <a:pt x="822" y="1515"/>
                  <a:pt x="738" y="1614"/>
                  <a:pt x="622" y="1614"/>
                </a:cubicBezTo>
                <a:cubicBezTo>
                  <a:pt x="524" y="1614"/>
                  <a:pt x="439" y="1515"/>
                  <a:pt x="439" y="1417"/>
                </a:cubicBezTo>
                <a:cubicBezTo>
                  <a:pt x="439" y="1305"/>
                  <a:pt x="524" y="1220"/>
                  <a:pt x="622" y="1220"/>
                </a:cubicBezTo>
                <a:close/>
                <a:moveTo>
                  <a:pt x="622" y="1953"/>
                </a:moveTo>
                <a:cubicBezTo>
                  <a:pt x="738" y="1953"/>
                  <a:pt x="822" y="2038"/>
                  <a:pt x="822" y="2154"/>
                </a:cubicBezTo>
                <a:cubicBezTo>
                  <a:pt x="822" y="2266"/>
                  <a:pt x="738" y="2351"/>
                  <a:pt x="622" y="2351"/>
                </a:cubicBezTo>
                <a:cubicBezTo>
                  <a:pt x="524" y="2351"/>
                  <a:pt x="439" y="2266"/>
                  <a:pt x="439" y="2154"/>
                </a:cubicBezTo>
                <a:cubicBezTo>
                  <a:pt x="439" y="2038"/>
                  <a:pt x="524" y="1953"/>
                  <a:pt x="622" y="1953"/>
                </a:cubicBezTo>
                <a:close/>
                <a:moveTo>
                  <a:pt x="622" y="2690"/>
                </a:moveTo>
                <a:cubicBezTo>
                  <a:pt x="738" y="2690"/>
                  <a:pt x="822" y="2775"/>
                  <a:pt x="822" y="2887"/>
                </a:cubicBezTo>
                <a:cubicBezTo>
                  <a:pt x="822" y="3003"/>
                  <a:pt x="738" y="3088"/>
                  <a:pt x="622" y="3088"/>
                </a:cubicBezTo>
                <a:cubicBezTo>
                  <a:pt x="524" y="3088"/>
                  <a:pt x="439" y="3003"/>
                  <a:pt x="439" y="2887"/>
                </a:cubicBezTo>
                <a:cubicBezTo>
                  <a:pt x="439" y="2775"/>
                  <a:pt x="524" y="2690"/>
                  <a:pt x="622" y="2690"/>
                </a:cubicBezTo>
                <a:close/>
                <a:moveTo>
                  <a:pt x="622" y="3427"/>
                </a:moveTo>
                <a:cubicBezTo>
                  <a:pt x="738" y="3427"/>
                  <a:pt x="822" y="3512"/>
                  <a:pt x="822" y="3611"/>
                </a:cubicBezTo>
                <a:lnTo>
                  <a:pt x="822" y="3624"/>
                </a:lnTo>
                <a:lnTo>
                  <a:pt x="822" y="3638"/>
                </a:lnTo>
                <a:cubicBezTo>
                  <a:pt x="822" y="3736"/>
                  <a:pt x="738" y="3821"/>
                  <a:pt x="622" y="3821"/>
                </a:cubicBezTo>
                <a:cubicBezTo>
                  <a:pt x="524" y="3821"/>
                  <a:pt x="439" y="3736"/>
                  <a:pt x="439" y="3638"/>
                </a:cubicBezTo>
                <a:lnTo>
                  <a:pt x="439" y="3624"/>
                </a:lnTo>
                <a:lnTo>
                  <a:pt x="439" y="3611"/>
                </a:lnTo>
                <a:cubicBezTo>
                  <a:pt x="439" y="3512"/>
                  <a:pt x="524" y="3427"/>
                  <a:pt x="622" y="3427"/>
                </a:cubicBezTo>
                <a:close/>
                <a:moveTo>
                  <a:pt x="622" y="4161"/>
                </a:moveTo>
                <a:cubicBezTo>
                  <a:pt x="738" y="4161"/>
                  <a:pt x="822" y="4246"/>
                  <a:pt x="822" y="4361"/>
                </a:cubicBezTo>
                <a:cubicBezTo>
                  <a:pt x="822" y="4473"/>
                  <a:pt x="738" y="4558"/>
                  <a:pt x="622" y="4558"/>
                </a:cubicBezTo>
                <a:cubicBezTo>
                  <a:pt x="524" y="4558"/>
                  <a:pt x="439" y="4473"/>
                  <a:pt x="439" y="4361"/>
                </a:cubicBezTo>
                <a:cubicBezTo>
                  <a:pt x="439" y="4246"/>
                  <a:pt x="524" y="4161"/>
                  <a:pt x="622" y="4161"/>
                </a:cubicBezTo>
                <a:close/>
                <a:moveTo>
                  <a:pt x="622" y="4898"/>
                </a:moveTo>
                <a:cubicBezTo>
                  <a:pt x="738" y="4898"/>
                  <a:pt x="822" y="4983"/>
                  <a:pt x="822" y="5081"/>
                </a:cubicBezTo>
                <a:lnTo>
                  <a:pt x="822" y="5095"/>
                </a:lnTo>
                <a:lnTo>
                  <a:pt x="822" y="5108"/>
                </a:lnTo>
                <a:cubicBezTo>
                  <a:pt x="822" y="5210"/>
                  <a:pt x="738" y="5295"/>
                  <a:pt x="622" y="5295"/>
                </a:cubicBezTo>
                <a:cubicBezTo>
                  <a:pt x="524" y="5295"/>
                  <a:pt x="439" y="5210"/>
                  <a:pt x="439" y="5108"/>
                </a:cubicBezTo>
                <a:lnTo>
                  <a:pt x="439" y="5095"/>
                </a:lnTo>
                <a:lnTo>
                  <a:pt x="439" y="5081"/>
                </a:lnTo>
                <a:cubicBezTo>
                  <a:pt x="439" y="4983"/>
                  <a:pt x="524" y="4898"/>
                  <a:pt x="622" y="4898"/>
                </a:cubicBezTo>
                <a:close/>
                <a:moveTo>
                  <a:pt x="622" y="5635"/>
                </a:moveTo>
                <a:cubicBezTo>
                  <a:pt x="738" y="5635"/>
                  <a:pt x="822" y="5720"/>
                  <a:pt x="822" y="5832"/>
                </a:cubicBezTo>
                <a:cubicBezTo>
                  <a:pt x="822" y="5944"/>
                  <a:pt x="738" y="6029"/>
                  <a:pt x="622" y="6029"/>
                </a:cubicBezTo>
                <a:cubicBezTo>
                  <a:pt x="524" y="6029"/>
                  <a:pt x="439" y="5944"/>
                  <a:pt x="439" y="5832"/>
                </a:cubicBezTo>
                <a:cubicBezTo>
                  <a:pt x="439" y="5720"/>
                  <a:pt x="524" y="5635"/>
                  <a:pt x="622" y="5635"/>
                </a:cubicBezTo>
                <a:close/>
                <a:moveTo>
                  <a:pt x="622" y="6368"/>
                </a:moveTo>
                <a:cubicBezTo>
                  <a:pt x="738" y="6368"/>
                  <a:pt x="822" y="6453"/>
                  <a:pt x="822" y="6569"/>
                </a:cubicBezTo>
                <a:cubicBezTo>
                  <a:pt x="822" y="6681"/>
                  <a:pt x="738" y="6765"/>
                  <a:pt x="622" y="6765"/>
                </a:cubicBezTo>
                <a:cubicBezTo>
                  <a:pt x="524" y="6765"/>
                  <a:pt x="439" y="6681"/>
                  <a:pt x="439" y="6569"/>
                </a:cubicBezTo>
                <a:cubicBezTo>
                  <a:pt x="439" y="6453"/>
                  <a:pt x="524" y="6368"/>
                  <a:pt x="622" y="6368"/>
                </a:cubicBezTo>
                <a:close/>
                <a:moveTo>
                  <a:pt x="622" y="7105"/>
                </a:moveTo>
                <a:cubicBezTo>
                  <a:pt x="738" y="7105"/>
                  <a:pt x="822" y="7190"/>
                  <a:pt x="822" y="7302"/>
                </a:cubicBezTo>
                <a:lnTo>
                  <a:pt x="822" y="7316"/>
                </a:lnTo>
                <a:cubicBezTo>
                  <a:pt x="822" y="7418"/>
                  <a:pt x="738" y="7502"/>
                  <a:pt x="622" y="7502"/>
                </a:cubicBezTo>
                <a:cubicBezTo>
                  <a:pt x="524" y="7502"/>
                  <a:pt x="439" y="7418"/>
                  <a:pt x="439" y="7316"/>
                </a:cubicBezTo>
                <a:lnTo>
                  <a:pt x="439" y="7302"/>
                </a:lnTo>
                <a:cubicBezTo>
                  <a:pt x="439" y="7190"/>
                  <a:pt x="524" y="7105"/>
                  <a:pt x="622" y="7105"/>
                </a:cubicBezTo>
                <a:close/>
                <a:moveTo>
                  <a:pt x="622" y="7856"/>
                </a:moveTo>
                <a:cubicBezTo>
                  <a:pt x="738" y="7856"/>
                  <a:pt x="822" y="7940"/>
                  <a:pt x="822" y="8039"/>
                </a:cubicBezTo>
                <a:lnTo>
                  <a:pt x="822" y="8053"/>
                </a:lnTo>
                <a:cubicBezTo>
                  <a:pt x="822" y="8151"/>
                  <a:pt x="738" y="8250"/>
                  <a:pt x="622" y="8250"/>
                </a:cubicBezTo>
                <a:cubicBezTo>
                  <a:pt x="524" y="8250"/>
                  <a:pt x="439" y="8151"/>
                  <a:pt x="439" y="8053"/>
                </a:cubicBezTo>
                <a:lnTo>
                  <a:pt x="439" y="8039"/>
                </a:lnTo>
                <a:cubicBezTo>
                  <a:pt x="439" y="7940"/>
                  <a:pt x="524" y="7856"/>
                  <a:pt x="622" y="7856"/>
                </a:cubicBezTo>
                <a:close/>
                <a:moveTo>
                  <a:pt x="622" y="8589"/>
                </a:moveTo>
                <a:cubicBezTo>
                  <a:pt x="738" y="8589"/>
                  <a:pt x="822" y="8674"/>
                  <a:pt x="822" y="8789"/>
                </a:cubicBezTo>
                <a:cubicBezTo>
                  <a:pt x="822" y="8902"/>
                  <a:pt x="738" y="8986"/>
                  <a:pt x="622" y="8986"/>
                </a:cubicBezTo>
                <a:cubicBezTo>
                  <a:pt x="524" y="8986"/>
                  <a:pt x="439" y="8902"/>
                  <a:pt x="439" y="8789"/>
                </a:cubicBezTo>
                <a:cubicBezTo>
                  <a:pt x="439" y="8674"/>
                  <a:pt x="524" y="8589"/>
                  <a:pt x="622" y="8589"/>
                </a:cubicBezTo>
                <a:close/>
                <a:moveTo>
                  <a:pt x="622" y="9326"/>
                </a:moveTo>
                <a:cubicBezTo>
                  <a:pt x="738" y="9326"/>
                  <a:pt x="822" y="9411"/>
                  <a:pt x="822" y="9523"/>
                </a:cubicBezTo>
                <a:cubicBezTo>
                  <a:pt x="822" y="9625"/>
                  <a:pt x="738" y="9723"/>
                  <a:pt x="622" y="9723"/>
                </a:cubicBezTo>
                <a:cubicBezTo>
                  <a:pt x="524" y="9723"/>
                  <a:pt x="439" y="9625"/>
                  <a:pt x="439" y="9523"/>
                </a:cubicBezTo>
                <a:cubicBezTo>
                  <a:pt x="439" y="9411"/>
                  <a:pt x="524" y="9326"/>
                  <a:pt x="622" y="9326"/>
                </a:cubicBezTo>
                <a:close/>
                <a:moveTo>
                  <a:pt x="622" y="10063"/>
                </a:moveTo>
                <a:cubicBezTo>
                  <a:pt x="738" y="10063"/>
                  <a:pt x="822" y="10148"/>
                  <a:pt x="822" y="10260"/>
                </a:cubicBezTo>
                <a:cubicBezTo>
                  <a:pt x="822" y="10372"/>
                  <a:pt x="738" y="10457"/>
                  <a:pt x="622" y="10457"/>
                </a:cubicBezTo>
                <a:cubicBezTo>
                  <a:pt x="524" y="10457"/>
                  <a:pt x="439" y="10372"/>
                  <a:pt x="439" y="10260"/>
                </a:cubicBezTo>
                <a:cubicBezTo>
                  <a:pt x="439" y="10148"/>
                  <a:pt x="524" y="10063"/>
                  <a:pt x="622" y="10063"/>
                </a:cubicBezTo>
                <a:close/>
                <a:moveTo>
                  <a:pt x="1" y="1"/>
                </a:moveTo>
                <a:lnTo>
                  <a:pt x="1" y="10868"/>
                </a:lnTo>
                <a:lnTo>
                  <a:pt x="9000" y="10868"/>
                </a:lnTo>
                <a:lnTo>
                  <a:pt x="90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6"/>
          <p:cNvSpPr/>
          <p:nvPr/>
        </p:nvSpPr>
        <p:spPr>
          <a:xfrm>
            <a:off x="1008358" y="482600"/>
            <a:ext cx="31881" cy="5888789"/>
          </a:xfrm>
          <a:custGeom>
            <a:avLst/>
            <a:gdLst/>
            <a:ahLst/>
            <a:cxnLst/>
            <a:rect l="l" t="t" r="r" b="b"/>
            <a:pathLst>
              <a:path w="55" h="10868" extrusionOk="0">
                <a:moveTo>
                  <a:pt x="0" y="1"/>
                </a:moveTo>
                <a:lnTo>
                  <a:pt x="0"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1269788"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1599040" y="482600"/>
            <a:ext cx="31881" cy="5888789"/>
          </a:xfrm>
          <a:custGeom>
            <a:avLst/>
            <a:gdLst/>
            <a:ahLst/>
            <a:cxnLst/>
            <a:rect l="l" t="t" r="r" b="b"/>
            <a:pathLst>
              <a:path w="55" h="10868" extrusionOk="0">
                <a:moveTo>
                  <a:pt x="0" y="1"/>
                </a:moveTo>
                <a:lnTo>
                  <a:pt x="0" y="10868"/>
                </a:lnTo>
                <a:lnTo>
                  <a:pt x="54" y="10868"/>
                </a:lnTo>
                <a:lnTo>
                  <a:pt x="54"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6"/>
          <p:cNvSpPr/>
          <p:nvPr/>
        </p:nvSpPr>
        <p:spPr>
          <a:xfrm>
            <a:off x="1860468"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2122477"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2386228" y="482600"/>
            <a:ext cx="31881" cy="5888789"/>
          </a:xfrm>
          <a:custGeom>
            <a:avLst/>
            <a:gdLst/>
            <a:ahLst/>
            <a:cxnLst/>
            <a:rect l="l" t="t" r="r" b="b"/>
            <a:pathLst>
              <a:path w="55"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2648237"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2943285"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3238336"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3500345"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3764095"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4026104"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4288114"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6"/>
          <p:cNvSpPr/>
          <p:nvPr/>
        </p:nvSpPr>
        <p:spPr>
          <a:xfrm>
            <a:off x="4583164"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6"/>
          <p:cNvSpPr/>
          <p:nvPr/>
        </p:nvSpPr>
        <p:spPr>
          <a:xfrm>
            <a:off x="4878215"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6"/>
          <p:cNvSpPr/>
          <p:nvPr/>
        </p:nvSpPr>
        <p:spPr>
          <a:xfrm>
            <a:off x="5141963"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a:off x="5403972"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6"/>
          <p:cNvSpPr/>
          <p:nvPr/>
        </p:nvSpPr>
        <p:spPr>
          <a:xfrm>
            <a:off x="5665982"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6"/>
          <p:cNvSpPr/>
          <p:nvPr/>
        </p:nvSpPr>
        <p:spPr>
          <a:xfrm>
            <a:off x="1039661" y="514028"/>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6"/>
          <p:cNvSpPr/>
          <p:nvPr/>
        </p:nvSpPr>
        <p:spPr>
          <a:xfrm>
            <a:off x="1039661" y="789829"/>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6"/>
          <p:cNvSpPr/>
          <p:nvPr/>
        </p:nvSpPr>
        <p:spPr>
          <a:xfrm>
            <a:off x="1039661" y="1034744"/>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6"/>
          <p:cNvSpPr/>
          <p:nvPr/>
        </p:nvSpPr>
        <p:spPr>
          <a:xfrm>
            <a:off x="1039661" y="1310544"/>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6"/>
          <p:cNvSpPr/>
          <p:nvPr/>
        </p:nvSpPr>
        <p:spPr>
          <a:xfrm>
            <a:off x="1039661" y="1557084"/>
            <a:ext cx="4626900"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6"/>
          <p:cNvSpPr/>
          <p:nvPr/>
        </p:nvSpPr>
        <p:spPr>
          <a:xfrm>
            <a:off x="1039661" y="1802000"/>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6"/>
          <p:cNvSpPr/>
          <p:nvPr/>
        </p:nvSpPr>
        <p:spPr>
          <a:xfrm>
            <a:off x="1039661" y="2046913"/>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1039661" y="2322716"/>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1039661" y="2569255"/>
            <a:ext cx="4626900"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1039661" y="2814172"/>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039661" y="3089972"/>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1039661" y="3334886"/>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6"/>
          <p:cNvSpPr/>
          <p:nvPr/>
        </p:nvSpPr>
        <p:spPr>
          <a:xfrm>
            <a:off x="1039661" y="3610688"/>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1039661" y="3857227"/>
            <a:ext cx="4626900"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a:off x="1039661" y="4102142"/>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a:off x="1039661" y="4347057"/>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a:off x="1039661" y="4622858"/>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6"/>
          <p:cNvSpPr/>
          <p:nvPr/>
        </p:nvSpPr>
        <p:spPr>
          <a:xfrm>
            <a:off x="1039661" y="4899200"/>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6"/>
          <p:cNvSpPr/>
          <p:nvPr/>
        </p:nvSpPr>
        <p:spPr>
          <a:xfrm>
            <a:off x="1039661" y="5145741"/>
            <a:ext cx="4626900" cy="29801"/>
          </a:xfrm>
          <a:custGeom>
            <a:avLst/>
            <a:gdLst/>
            <a:ahLst/>
            <a:cxnLst/>
            <a:rect l="l" t="t" r="r" b="b"/>
            <a:pathLst>
              <a:path w="7982" h="55" extrusionOk="0">
                <a:moveTo>
                  <a:pt x="1" y="0"/>
                </a:moveTo>
                <a:lnTo>
                  <a:pt x="1" y="54"/>
                </a:lnTo>
                <a:lnTo>
                  <a:pt x="7981" y="54"/>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6"/>
          <p:cNvSpPr/>
          <p:nvPr/>
        </p:nvSpPr>
        <p:spPr>
          <a:xfrm>
            <a:off x="1039661" y="5390114"/>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6"/>
          <p:cNvSpPr/>
          <p:nvPr/>
        </p:nvSpPr>
        <p:spPr>
          <a:xfrm>
            <a:off x="1039661" y="5666456"/>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6"/>
          <p:cNvSpPr/>
          <p:nvPr/>
        </p:nvSpPr>
        <p:spPr>
          <a:xfrm>
            <a:off x="1039661" y="5910830"/>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a:off x="1039661" y="6187171"/>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6"/>
          <p:cNvSpPr/>
          <p:nvPr/>
        </p:nvSpPr>
        <p:spPr>
          <a:xfrm>
            <a:off x="10196926" y="482600"/>
            <a:ext cx="31881" cy="5888789"/>
          </a:xfrm>
          <a:custGeom>
            <a:avLst/>
            <a:gdLst/>
            <a:ahLst/>
            <a:cxnLst/>
            <a:rect l="l" t="t" r="r" b="b"/>
            <a:pathLst>
              <a:path w="55" h="10868" extrusionOk="0">
                <a:moveTo>
                  <a:pt x="0" y="1"/>
                </a:moveTo>
                <a:lnTo>
                  <a:pt x="0" y="10868"/>
                </a:lnTo>
                <a:lnTo>
                  <a:pt x="54" y="10868"/>
                </a:lnTo>
                <a:lnTo>
                  <a:pt x="54"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6"/>
          <p:cNvSpPr/>
          <p:nvPr/>
        </p:nvSpPr>
        <p:spPr>
          <a:xfrm>
            <a:off x="10458355"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720364"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84113" y="482600"/>
            <a:ext cx="31881" cy="5888789"/>
          </a:xfrm>
          <a:custGeom>
            <a:avLst/>
            <a:gdLst/>
            <a:ahLst/>
            <a:cxnLst/>
            <a:rect l="l" t="t" r="r" b="b"/>
            <a:pathLst>
              <a:path w="55"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246123"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6"/>
          <p:cNvSpPr/>
          <p:nvPr/>
        </p:nvSpPr>
        <p:spPr>
          <a:xfrm>
            <a:off x="11541172"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a:off x="9999621" y="514034"/>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a:off x="9999621" y="789834"/>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p:nvPr/>
        </p:nvSpPr>
        <p:spPr>
          <a:xfrm>
            <a:off x="9999621" y="1034750"/>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6"/>
          <p:cNvSpPr/>
          <p:nvPr/>
        </p:nvSpPr>
        <p:spPr>
          <a:xfrm>
            <a:off x="9999621" y="1310550"/>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6"/>
          <p:cNvSpPr/>
          <p:nvPr/>
        </p:nvSpPr>
        <p:spPr>
          <a:xfrm>
            <a:off x="9999621" y="1557089"/>
            <a:ext cx="1709771"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p:nvPr/>
        </p:nvSpPr>
        <p:spPr>
          <a:xfrm>
            <a:off x="9999621" y="1802005"/>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6"/>
          <p:cNvSpPr/>
          <p:nvPr/>
        </p:nvSpPr>
        <p:spPr>
          <a:xfrm>
            <a:off x="9999621" y="2046919"/>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6"/>
          <p:cNvSpPr/>
          <p:nvPr/>
        </p:nvSpPr>
        <p:spPr>
          <a:xfrm>
            <a:off x="9999621" y="2322721"/>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6"/>
          <p:cNvSpPr/>
          <p:nvPr/>
        </p:nvSpPr>
        <p:spPr>
          <a:xfrm>
            <a:off x="9999621" y="2569260"/>
            <a:ext cx="1709771"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9999621" y="2814176"/>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9999621" y="3089976"/>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9999621" y="3334890"/>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p:nvPr/>
        </p:nvSpPr>
        <p:spPr>
          <a:xfrm>
            <a:off x="9999621" y="3610690"/>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6"/>
          <p:cNvSpPr/>
          <p:nvPr/>
        </p:nvSpPr>
        <p:spPr>
          <a:xfrm>
            <a:off x="9999621" y="3857231"/>
            <a:ext cx="1709771"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6"/>
          <p:cNvSpPr/>
          <p:nvPr/>
        </p:nvSpPr>
        <p:spPr>
          <a:xfrm>
            <a:off x="9999621" y="4102146"/>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6"/>
          <p:cNvSpPr/>
          <p:nvPr/>
        </p:nvSpPr>
        <p:spPr>
          <a:xfrm>
            <a:off x="9999621" y="4347060"/>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6"/>
          <p:cNvSpPr/>
          <p:nvPr/>
        </p:nvSpPr>
        <p:spPr>
          <a:xfrm>
            <a:off x="9999621" y="4622861"/>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6"/>
          <p:cNvSpPr/>
          <p:nvPr/>
        </p:nvSpPr>
        <p:spPr>
          <a:xfrm>
            <a:off x="9999621" y="4899203"/>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6"/>
          <p:cNvSpPr/>
          <p:nvPr/>
        </p:nvSpPr>
        <p:spPr>
          <a:xfrm>
            <a:off x="9999621" y="5145744"/>
            <a:ext cx="1709771" cy="29801"/>
          </a:xfrm>
          <a:custGeom>
            <a:avLst/>
            <a:gdLst/>
            <a:ahLst/>
            <a:cxnLst/>
            <a:rect l="l" t="t" r="r" b="b"/>
            <a:pathLst>
              <a:path w="7982" h="55" extrusionOk="0">
                <a:moveTo>
                  <a:pt x="1" y="0"/>
                </a:moveTo>
                <a:lnTo>
                  <a:pt x="1" y="54"/>
                </a:lnTo>
                <a:lnTo>
                  <a:pt x="7981" y="54"/>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6"/>
          <p:cNvSpPr/>
          <p:nvPr/>
        </p:nvSpPr>
        <p:spPr>
          <a:xfrm>
            <a:off x="9999621" y="5390117"/>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6"/>
          <p:cNvSpPr/>
          <p:nvPr/>
        </p:nvSpPr>
        <p:spPr>
          <a:xfrm>
            <a:off x="9999621" y="5666457"/>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6"/>
          <p:cNvSpPr/>
          <p:nvPr/>
        </p:nvSpPr>
        <p:spPr>
          <a:xfrm>
            <a:off x="9999621" y="5910832"/>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6"/>
          <p:cNvSpPr/>
          <p:nvPr/>
        </p:nvSpPr>
        <p:spPr>
          <a:xfrm>
            <a:off x="9999621" y="6187173"/>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6"/>
          <p:cNvSpPr/>
          <p:nvPr/>
        </p:nvSpPr>
        <p:spPr>
          <a:xfrm>
            <a:off x="5899434" y="482600"/>
            <a:ext cx="31881" cy="5888789"/>
          </a:xfrm>
          <a:custGeom>
            <a:avLst/>
            <a:gdLst/>
            <a:ahLst/>
            <a:cxnLst/>
            <a:rect l="l" t="t" r="r" b="b"/>
            <a:pathLst>
              <a:path w="55" h="10868" extrusionOk="0">
                <a:moveTo>
                  <a:pt x="0" y="1"/>
                </a:moveTo>
                <a:lnTo>
                  <a:pt x="0" y="10868"/>
                </a:lnTo>
                <a:lnTo>
                  <a:pt x="54" y="10868"/>
                </a:lnTo>
                <a:lnTo>
                  <a:pt x="54"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6"/>
          <p:cNvSpPr/>
          <p:nvPr/>
        </p:nvSpPr>
        <p:spPr>
          <a:xfrm>
            <a:off x="6160863"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6"/>
          <p:cNvSpPr/>
          <p:nvPr/>
        </p:nvSpPr>
        <p:spPr>
          <a:xfrm>
            <a:off x="6422872"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6"/>
          <p:cNvSpPr/>
          <p:nvPr/>
        </p:nvSpPr>
        <p:spPr>
          <a:xfrm>
            <a:off x="6686622" y="482600"/>
            <a:ext cx="31881" cy="5888789"/>
          </a:xfrm>
          <a:custGeom>
            <a:avLst/>
            <a:gdLst/>
            <a:ahLst/>
            <a:cxnLst/>
            <a:rect l="l" t="t" r="r" b="b"/>
            <a:pathLst>
              <a:path w="55"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6"/>
          <p:cNvSpPr/>
          <p:nvPr/>
        </p:nvSpPr>
        <p:spPr>
          <a:xfrm>
            <a:off x="6948631"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6"/>
          <p:cNvSpPr/>
          <p:nvPr/>
        </p:nvSpPr>
        <p:spPr>
          <a:xfrm>
            <a:off x="7243681"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6"/>
          <p:cNvSpPr/>
          <p:nvPr/>
        </p:nvSpPr>
        <p:spPr>
          <a:xfrm>
            <a:off x="7538731"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6"/>
          <p:cNvSpPr/>
          <p:nvPr/>
        </p:nvSpPr>
        <p:spPr>
          <a:xfrm>
            <a:off x="7800741"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6"/>
          <p:cNvSpPr/>
          <p:nvPr/>
        </p:nvSpPr>
        <p:spPr>
          <a:xfrm>
            <a:off x="8064489"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6"/>
          <p:cNvSpPr/>
          <p:nvPr/>
        </p:nvSpPr>
        <p:spPr>
          <a:xfrm>
            <a:off x="8326499"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6"/>
          <p:cNvSpPr/>
          <p:nvPr/>
        </p:nvSpPr>
        <p:spPr>
          <a:xfrm>
            <a:off x="8588509"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8883559"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9178609"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9442358"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9704367"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9966377"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6"/>
          <p:cNvSpPr/>
          <p:nvPr/>
        </p:nvSpPr>
        <p:spPr>
          <a:xfrm>
            <a:off x="5702136" y="514034"/>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5702136" y="789834"/>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5702136" y="1034750"/>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6"/>
          <p:cNvSpPr/>
          <p:nvPr/>
        </p:nvSpPr>
        <p:spPr>
          <a:xfrm>
            <a:off x="5702136" y="1310550"/>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6"/>
          <p:cNvSpPr/>
          <p:nvPr/>
        </p:nvSpPr>
        <p:spPr>
          <a:xfrm>
            <a:off x="5702136" y="1557089"/>
            <a:ext cx="4264809"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5699737" y="1802005"/>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6"/>
          <p:cNvSpPr/>
          <p:nvPr/>
        </p:nvSpPr>
        <p:spPr>
          <a:xfrm>
            <a:off x="5703893" y="2046919"/>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6"/>
          <p:cNvSpPr/>
          <p:nvPr/>
        </p:nvSpPr>
        <p:spPr>
          <a:xfrm>
            <a:off x="5703893" y="2322721"/>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5703893" y="2569260"/>
            <a:ext cx="4264809"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16"/>
          <p:cNvSpPr/>
          <p:nvPr/>
        </p:nvSpPr>
        <p:spPr>
          <a:xfrm>
            <a:off x="5703893" y="2814176"/>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16"/>
          <p:cNvSpPr/>
          <p:nvPr/>
        </p:nvSpPr>
        <p:spPr>
          <a:xfrm>
            <a:off x="5703893" y="3089976"/>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16"/>
          <p:cNvSpPr/>
          <p:nvPr/>
        </p:nvSpPr>
        <p:spPr>
          <a:xfrm>
            <a:off x="5703893" y="3334890"/>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16"/>
          <p:cNvSpPr/>
          <p:nvPr/>
        </p:nvSpPr>
        <p:spPr>
          <a:xfrm>
            <a:off x="5703893" y="3610690"/>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5703893" y="3857231"/>
            <a:ext cx="4264809"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5703893" y="4102146"/>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5703893" y="4347060"/>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703893" y="4622861"/>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5703893" y="4899203"/>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703893" y="5145744"/>
            <a:ext cx="4264809" cy="29801"/>
          </a:xfrm>
          <a:custGeom>
            <a:avLst/>
            <a:gdLst/>
            <a:ahLst/>
            <a:cxnLst/>
            <a:rect l="l" t="t" r="r" b="b"/>
            <a:pathLst>
              <a:path w="7982" h="55" extrusionOk="0">
                <a:moveTo>
                  <a:pt x="1" y="0"/>
                </a:moveTo>
                <a:lnTo>
                  <a:pt x="1" y="54"/>
                </a:lnTo>
                <a:lnTo>
                  <a:pt x="7981" y="54"/>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5703893" y="5390117"/>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5703893" y="5666457"/>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5703893" y="5910832"/>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5703893" y="6187173"/>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98" name="Google Shape;398;p16"/>
          <p:cNvSpPr txBox="1">
            <a:spLocks noGrp="1"/>
          </p:cNvSpPr>
          <p:nvPr>
            <p:ph type="subTitle" idx="1"/>
          </p:nvPr>
        </p:nvSpPr>
        <p:spPr>
          <a:xfrm>
            <a:off x="10671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9" name="Google Shape;399;p16"/>
          <p:cNvSpPr txBox="1">
            <a:spLocks noGrp="1"/>
          </p:cNvSpPr>
          <p:nvPr>
            <p:ph type="title" idx="2"/>
          </p:nvPr>
        </p:nvSpPr>
        <p:spPr>
          <a:xfrm>
            <a:off x="10671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0" name="Google Shape;400;p16"/>
          <p:cNvSpPr txBox="1">
            <a:spLocks noGrp="1"/>
          </p:cNvSpPr>
          <p:nvPr>
            <p:ph type="subTitle" idx="3"/>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1" name="Google Shape;401;p16"/>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2" name="Google Shape;402;p16"/>
          <p:cNvSpPr txBox="1">
            <a:spLocks noGrp="1"/>
          </p:cNvSpPr>
          <p:nvPr>
            <p:ph type="subTitle" idx="5"/>
          </p:nvPr>
        </p:nvSpPr>
        <p:spPr>
          <a:xfrm>
            <a:off x="80368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3" name="Google Shape;403;p16"/>
          <p:cNvSpPr txBox="1">
            <a:spLocks noGrp="1"/>
          </p:cNvSpPr>
          <p:nvPr>
            <p:ph type="title" idx="6"/>
          </p:nvPr>
        </p:nvSpPr>
        <p:spPr>
          <a:xfrm>
            <a:off x="80368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4" name="Google Shape;404;p16"/>
          <p:cNvSpPr txBox="1">
            <a:spLocks noGrp="1"/>
          </p:cNvSpPr>
          <p:nvPr>
            <p:ph type="subTitle" idx="7"/>
          </p:nvPr>
        </p:nvSpPr>
        <p:spPr>
          <a:xfrm>
            <a:off x="10671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5" name="Google Shape;405;p16"/>
          <p:cNvSpPr txBox="1">
            <a:spLocks noGrp="1"/>
          </p:cNvSpPr>
          <p:nvPr>
            <p:ph type="title" idx="8"/>
          </p:nvPr>
        </p:nvSpPr>
        <p:spPr>
          <a:xfrm>
            <a:off x="1067100"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6" name="Google Shape;406;p16"/>
          <p:cNvSpPr txBox="1">
            <a:spLocks noGrp="1"/>
          </p:cNvSpPr>
          <p:nvPr>
            <p:ph type="subTitle" idx="9"/>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7" name="Google Shape;407;p16"/>
          <p:cNvSpPr txBox="1">
            <a:spLocks noGrp="1"/>
          </p:cNvSpPr>
          <p:nvPr>
            <p:ph type="title" idx="13"/>
          </p:nvPr>
        </p:nvSpPr>
        <p:spPr>
          <a:xfrm>
            <a:off x="4552000"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8" name="Google Shape;408;p16"/>
          <p:cNvSpPr txBox="1">
            <a:spLocks noGrp="1"/>
          </p:cNvSpPr>
          <p:nvPr>
            <p:ph type="subTitle" idx="14"/>
          </p:nvPr>
        </p:nvSpPr>
        <p:spPr>
          <a:xfrm>
            <a:off x="80368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9" name="Google Shape;409;p16"/>
          <p:cNvSpPr txBox="1">
            <a:spLocks noGrp="1"/>
          </p:cNvSpPr>
          <p:nvPr>
            <p:ph type="title" idx="15"/>
          </p:nvPr>
        </p:nvSpPr>
        <p:spPr>
          <a:xfrm>
            <a:off x="803689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374285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10"/>
        <p:cNvGrpSpPr/>
        <p:nvPr/>
      </p:nvGrpSpPr>
      <p:grpSpPr>
        <a:xfrm>
          <a:off x="0" y="0"/>
          <a:ext cx="0" cy="0"/>
          <a:chOff x="0" y="0"/>
          <a:chExt cx="0" cy="0"/>
        </a:xfrm>
      </p:grpSpPr>
      <p:pic>
        <p:nvPicPr>
          <p:cNvPr id="411" name="Google Shape;411;p17"/>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12" name="Google Shape;412;p17"/>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13" name="Google Shape;413;p17"/>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14" name="Google Shape;414;p17"/>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030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pic>
        <p:nvPicPr>
          <p:cNvPr id="417" name="Google Shape;417;p18"/>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18" name="Google Shape;418;p18"/>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19" name="Google Shape;419;p18"/>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20" name="Google Shape;420;p18"/>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86538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pic>
        <p:nvPicPr>
          <p:cNvPr id="423" name="Google Shape;423;p19"/>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24" name="Google Shape;424;p19"/>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25" name="Google Shape;425;p19"/>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426" name="Google Shape;426;p19"/>
          <p:cNvGrpSpPr/>
          <p:nvPr/>
        </p:nvGrpSpPr>
        <p:grpSpPr>
          <a:xfrm>
            <a:off x="419117" y="531067"/>
            <a:ext cx="11353772" cy="5795880"/>
            <a:chOff x="314337" y="398300"/>
            <a:chExt cx="8515329" cy="4346910"/>
          </a:xfrm>
        </p:grpSpPr>
        <p:sp>
          <p:nvSpPr>
            <p:cNvPr id="427" name="Google Shape;427;p19"/>
            <p:cNvSpPr/>
            <p:nvPr/>
          </p:nvSpPr>
          <p:spPr>
            <a:xfrm>
              <a:off x="314337" y="398300"/>
              <a:ext cx="8515329" cy="4346910"/>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a:off x="826206" y="69369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9"/>
            <p:cNvSpPr/>
            <p:nvPr/>
          </p:nvSpPr>
          <p:spPr>
            <a:xfrm>
              <a:off x="826206" y="87434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9"/>
            <p:cNvSpPr/>
            <p:nvPr/>
          </p:nvSpPr>
          <p:spPr>
            <a:xfrm>
              <a:off x="826206" y="105408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826206" y="123404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826206" y="1414467"/>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826206" y="1594432"/>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a:off x="826206" y="1774170"/>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a:off x="826206" y="1954589"/>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a:off x="826206" y="2134554"/>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9"/>
            <p:cNvSpPr/>
            <p:nvPr/>
          </p:nvSpPr>
          <p:spPr>
            <a:xfrm>
              <a:off x="826206" y="2314292"/>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9"/>
            <p:cNvSpPr/>
            <p:nvPr/>
          </p:nvSpPr>
          <p:spPr>
            <a:xfrm>
              <a:off x="826206" y="2494939"/>
              <a:ext cx="7676705" cy="12498"/>
            </a:xfrm>
            <a:custGeom>
              <a:avLst/>
              <a:gdLst/>
              <a:ahLst/>
              <a:cxnLst/>
              <a:rect l="l" t="t" r="r" b="b"/>
              <a:pathLst>
                <a:path w="30565" h="55" extrusionOk="0">
                  <a:moveTo>
                    <a:pt x="1" y="0"/>
                  </a:moveTo>
                  <a:lnTo>
                    <a:pt x="1" y="54"/>
                  </a:lnTo>
                  <a:lnTo>
                    <a:pt x="30565" y="54"/>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9"/>
            <p:cNvSpPr/>
            <p:nvPr/>
          </p:nvSpPr>
          <p:spPr>
            <a:xfrm>
              <a:off x="826206" y="2674677"/>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9"/>
            <p:cNvSpPr/>
            <p:nvPr/>
          </p:nvSpPr>
          <p:spPr>
            <a:xfrm>
              <a:off x="826206" y="2854415"/>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9"/>
            <p:cNvSpPr/>
            <p:nvPr/>
          </p:nvSpPr>
          <p:spPr>
            <a:xfrm>
              <a:off x="826206" y="3035061"/>
              <a:ext cx="7676705" cy="12498"/>
            </a:xfrm>
            <a:custGeom>
              <a:avLst/>
              <a:gdLst/>
              <a:ahLst/>
              <a:cxnLst/>
              <a:rect l="l" t="t" r="r" b="b"/>
              <a:pathLst>
                <a:path w="30565" h="55" extrusionOk="0">
                  <a:moveTo>
                    <a:pt x="1" y="0"/>
                  </a:moveTo>
                  <a:lnTo>
                    <a:pt x="1" y="55"/>
                  </a:lnTo>
                  <a:lnTo>
                    <a:pt x="30565" y="55"/>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9"/>
            <p:cNvSpPr/>
            <p:nvPr/>
          </p:nvSpPr>
          <p:spPr>
            <a:xfrm>
              <a:off x="826206" y="3214799"/>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9"/>
            <p:cNvSpPr/>
            <p:nvPr/>
          </p:nvSpPr>
          <p:spPr>
            <a:xfrm>
              <a:off x="826206" y="339453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9"/>
            <p:cNvSpPr/>
            <p:nvPr/>
          </p:nvSpPr>
          <p:spPr>
            <a:xfrm>
              <a:off x="826206" y="357518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9"/>
            <p:cNvSpPr/>
            <p:nvPr/>
          </p:nvSpPr>
          <p:spPr>
            <a:xfrm>
              <a:off x="826206" y="375492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9"/>
            <p:cNvSpPr/>
            <p:nvPr/>
          </p:nvSpPr>
          <p:spPr>
            <a:xfrm>
              <a:off x="826206" y="393488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9"/>
            <p:cNvSpPr/>
            <p:nvPr/>
          </p:nvSpPr>
          <p:spPr>
            <a:xfrm>
              <a:off x="826206" y="4115306"/>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9"/>
            <p:cNvSpPr/>
            <p:nvPr/>
          </p:nvSpPr>
          <p:spPr>
            <a:xfrm>
              <a:off x="826206" y="4295044"/>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826206" y="4475009"/>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22213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51"/>
        <p:cNvGrpSpPr/>
        <p:nvPr/>
      </p:nvGrpSpPr>
      <p:grpSpPr>
        <a:xfrm>
          <a:off x="0" y="0"/>
          <a:ext cx="0" cy="0"/>
          <a:chOff x="0" y="0"/>
          <a:chExt cx="0" cy="0"/>
        </a:xfrm>
      </p:grpSpPr>
      <p:pic>
        <p:nvPicPr>
          <p:cNvPr id="452" name="Google Shape;452;p2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53" name="Google Shape;453;p20"/>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54" name="Google Shape;454;p20"/>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455" name="Google Shape;455;p20"/>
          <p:cNvGrpSpPr/>
          <p:nvPr/>
        </p:nvGrpSpPr>
        <p:grpSpPr>
          <a:xfrm>
            <a:off x="419117" y="531067"/>
            <a:ext cx="11353772" cy="5795880"/>
            <a:chOff x="314337" y="398300"/>
            <a:chExt cx="8515329" cy="4346910"/>
          </a:xfrm>
        </p:grpSpPr>
        <p:sp>
          <p:nvSpPr>
            <p:cNvPr id="456" name="Google Shape;456;p20"/>
            <p:cNvSpPr/>
            <p:nvPr/>
          </p:nvSpPr>
          <p:spPr>
            <a:xfrm>
              <a:off x="314337" y="398300"/>
              <a:ext cx="8515329" cy="4346910"/>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0"/>
            <p:cNvSpPr/>
            <p:nvPr/>
          </p:nvSpPr>
          <p:spPr>
            <a:xfrm>
              <a:off x="826206" y="69369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0"/>
            <p:cNvSpPr/>
            <p:nvPr/>
          </p:nvSpPr>
          <p:spPr>
            <a:xfrm>
              <a:off x="826206" y="87434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0"/>
            <p:cNvSpPr/>
            <p:nvPr/>
          </p:nvSpPr>
          <p:spPr>
            <a:xfrm>
              <a:off x="826206" y="105408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0"/>
            <p:cNvSpPr/>
            <p:nvPr/>
          </p:nvSpPr>
          <p:spPr>
            <a:xfrm>
              <a:off x="826206" y="123404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0"/>
            <p:cNvSpPr/>
            <p:nvPr/>
          </p:nvSpPr>
          <p:spPr>
            <a:xfrm>
              <a:off x="826206" y="1414467"/>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0"/>
            <p:cNvSpPr/>
            <p:nvPr/>
          </p:nvSpPr>
          <p:spPr>
            <a:xfrm>
              <a:off x="826206" y="1594432"/>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0"/>
            <p:cNvSpPr/>
            <p:nvPr/>
          </p:nvSpPr>
          <p:spPr>
            <a:xfrm>
              <a:off x="826206" y="1774170"/>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0"/>
            <p:cNvSpPr/>
            <p:nvPr/>
          </p:nvSpPr>
          <p:spPr>
            <a:xfrm>
              <a:off x="826206" y="1954589"/>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0"/>
            <p:cNvSpPr/>
            <p:nvPr/>
          </p:nvSpPr>
          <p:spPr>
            <a:xfrm>
              <a:off x="826206" y="2134554"/>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0"/>
            <p:cNvSpPr/>
            <p:nvPr/>
          </p:nvSpPr>
          <p:spPr>
            <a:xfrm>
              <a:off x="826206" y="2314292"/>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0"/>
            <p:cNvSpPr/>
            <p:nvPr/>
          </p:nvSpPr>
          <p:spPr>
            <a:xfrm>
              <a:off x="826206" y="2494939"/>
              <a:ext cx="7676705" cy="12498"/>
            </a:xfrm>
            <a:custGeom>
              <a:avLst/>
              <a:gdLst/>
              <a:ahLst/>
              <a:cxnLst/>
              <a:rect l="l" t="t" r="r" b="b"/>
              <a:pathLst>
                <a:path w="30565" h="55" extrusionOk="0">
                  <a:moveTo>
                    <a:pt x="1" y="0"/>
                  </a:moveTo>
                  <a:lnTo>
                    <a:pt x="1" y="54"/>
                  </a:lnTo>
                  <a:lnTo>
                    <a:pt x="30565" y="54"/>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0"/>
            <p:cNvSpPr/>
            <p:nvPr/>
          </p:nvSpPr>
          <p:spPr>
            <a:xfrm>
              <a:off x="826206" y="2674677"/>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0"/>
            <p:cNvSpPr/>
            <p:nvPr/>
          </p:nvSpPr>
          <p:spPr>
            <a:xfrm>
              <a:off x="826206" y="2854415"/>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0"/>
            <p:cNvSpPr/>
            <p:nvPr/>
          </p:nvSpPr>
          <p:spPr>
            <a:xfrm>
              <a:off x="826206" y="3035061"/>
              <a:ext cx="7676705" cy="12498"/>
            </a:xfrm>
            <a:custGeom>
              <a:avLst/>
              <a:gdLst/>
              <a:ahLst/>
              <a:cxnLst/>
              <a:rect l="l" t="t" r="r" b="b"/>
              <a:pathLst>
                <a:path w="30565" h="55" extrusionOk="0">
                  <a:moveTo>
                    <a:pt x="1" y="0"/>
                  </a:moveTo>
                  <a:lnTo>
                    <a:pt x="1" y="55"/>
                  </a:lnTo>
                  <a:lnTo>
                    <a:pt x="30565" y="55"/>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0"/>
            <p:cNvSpPr/>
            <p:nvPr/>
          </p:nvSpPr>
          <p:spPr>
            <a:xfrm>
              <a:off x="826206" y="3214799"/>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0"/>
            <p:cNvSpPr/>
            <p:nvPr/>
          </p:nvSpPr>
          <p:spPr>
            <a:xfrm>
              <a:off x="826206" y="339453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0"/>
            <p:cNvSpPr/>
            <p:nvPr/>
          </p:nvSpPr>
          <p:spPr>
            <a:xfrm>
              <a:off x="826206" y="357518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0"/>
            <p:cNvSpPr/>
            <p:nvPr/>
          </p:nvSpPr>
          <p:spPr>
            <a:xfrm>
              <a:off x="826206" y="375492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a:off x="826206" y="393488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0"/>
            <p:cNvSpPr/>
            <p:nvPr/>
          </p:nvSpPr>
          <p:spPr>
            <a:xfrm>
              <a:off x="826206" y="4115306"/>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0"/>
            <p:cNvSpPr/>
            <p:nvPr/>
          </p:nvSpPr>
          <p:spPr>
            <a:xfrm>
              <a:off x="826206" y="4295044"/>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0"/>
            <p:cNvSpPr/>
            <p:nvPr/>
          </p:nvSpPr>
          <p:spPr>
            <a:xfrm>
              <a:off x="826206" y="4475009"/>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 name="Google Shape;479;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7467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279400" y="2555605"/>
            <a:ext cx="5633200" cy="174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Font typeface="Playfair Display Regular"/>
              <a:buNone/>
              <a:defRPr>
                <a:solidFill>
                  <a:schemeClr val="dk2"/>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7909004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80"/>
        <p:cNvGrpSpPr/>
        <p:nvPr/>
      </p:nvGrpSpPr>
      <p:grpSpPr>
        <a:xfrm>
          <a:off x="0" y="0"/>
          <a:ext cx="0" cy="0"/>
          <a:chOff x="0" y="0"/>
          <a:chExt cx="0" cy="0"/>
        </a:xfrm>
      </p:grpSpPr>
      <p:pic>
        <p:nvPicPr>
          <p:cNvPr id="481" name="Google Shape;481;p21"/>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82" name="Google Shape;482;p21"/>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83" name="Google Shape;483;p21"/>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84" name="Google Shape;484;p21"/>
          <p:cNvSpPr/>
          <p:nvPr/>
        </p:nvSpPr>
        <p:spPr>
          <a:xfrm>
            <a:off x="1582867" y="2199851"/>
            <a:ext cx="9026251" cy="3367867"/>
          </a:xfrm>
          <a:custGeom>
            <a:avLst/>
            <a:gdLst/>
            <a:ahLst/>
            <a:cxnLst/>
            <a:rect l="l" t="t" r="r" b="b"/>
            <a:pathLst>
              <a:path w="12711" h="4602" extrusionOk="0">
                <a:moveTo>
                  <a:pt x="208" y="1507"/>
                </a:moveTo>
                <a:cubicBezTo>
                  <a:pt x="208" y="1507"/>
                  <a:pt x="208" y="1507"/>
                  <a:pt x="210" y="1507"/>
                </a:cubicBezTo>
                <a:lnTo>
                  <a:pt x="210" y="1507"/>
                </a:lnTo>
                <a:cubicBezTo>
                  <a:pt x="209" y="1507"/>
                  <a:pt x="208" y="1507"/>
                  <a:pt x="208" y="1507"/>
                </a:cubicBezTo>
                <a:close/>
                <a:moveTo>
                  <a:pt x="0" y="1"/>
                </a:moveTo>
                <a:lnTo>
                  <a:pt x="0" y="436"/>
                </a:lnTo>
                <a:lnTo>
                  <a:pt x="335" y="482"/>
                </a:lnTo>
                <a:cubicBezTo>
                  <a:pt x="370" y="401"/>
                  <a:pt x="447" y="355"/>
                  <a:pt x="527" y="355"/>
                </a:cubicBezTo>
                <a:cubicBezTo>
                  <a:pt x="658" y="355"/>
                  <a:pt x="770" y="466"/>
                  <a:pt x="770" y="593"/>
                </a:cubicBezTo>
                <a:cubicBezTo>
                  <a:pt x="770" y="709"/>
                  <a:pt x="658" y="820"/>
                  <a:pt x="527" y="820"/>
                </a:cubicBezTo>
                <a:cubicBezTo>
                  <a:pt x="431" y="820"/>
                  <a:pt x="351" y="755"/>
                  <a:pt x="320" y="674"/>
                </a:cubicBezTo>
                <a:lnTo>
                  <a:pt x="274" y="674"/>
                </a:lnTo>
                <a:cubicBezTo>
                  <a:pt x="112" y="674"/>
                  <a:pt x="320" y="674"/>
                  <a:pt x="158" y="739"/>
                </a:cubicBezTo>
                <a:cubicBezTo>
                  <a:pt x="106" y="761"/>
                  <a:pt x="77" y="769"/>
                  <a:pt x="63" y="769"/>
                </a:cubicBezTo>
                <a:cubicBezTo>
                  <a:pt x="35" y="769"/>
                  <a:pt x="62" y="739"/>
                  <a:pt x="62" y="739"/>
                </a:cubicBezTo>
                <a:lnTo>
                  <a:pt x="0" y="739"/>
                </a:lnTo>
                <a:lnTo>
                  <a:pt x="0" y="1267"/>
                </a:lnTo>
                <a:lnTo>
                  <a:pt x="335" y="1301"/>
                </a:lnTo>
                <a:cubicBezTo>
                  <a:pt x="370" y="1236"/>
                  <a:pt x="447" y="1190"/>
                  <a:pt x="527" y="1190"/>
                </a:cubicBezTo>
                <a:cubicBezTo>
                  <a:pt x="658" y="1190"/>
                  <a:pt x="770" y="1286"/>
                  <a:pt x="770" y="1413"/>
                </a:cubicBezTo>
                <a:cubicBezTo>
                  <a:pt x="770" y="1540"/>
                  <a:pt x="658" y="1636"/>
                  <a:pt x="527" y="1636"/>
                </a:cubicBezTo>
                <a:cubicBezTo>
                  <a:pt x="431" y="1636"/>
                  <a:pt x="351" y="1590"/>
                  <a:pt x="320" y="1509"/>
                </a:cubicBezTo>
                <a:lnTo>
                  <a:pt x="274" y="1509"/>
                </a:lnTo>
                <a:cubicBezTo>
                  <a:pt x="232" y="1509"/>
                  <a:pt x="215" y="1508"/>
                  <a:pt x="210" y="1507"/>
                </a:cubicBezTo>
                <a:lnTo>
                  <a:pt x="210" y="1507"/>
                </a:lnTo>
                <a:cubicBezTo>
                  <a:pt x="219" y="1509"/>
                  <a:pt x="255" y="1518"/>
                  <a:pt x="158" y="1555"/>
                </a:cubicBezTo>
                <a:cubicBezTo>
                  <a:pt x="106" y="1577"/>
                  <a:pt x="77" y="1584"/>
                  <a:pt x="63" y="1584"/>
                </a:cubicBezTo>
                <a:cubicBezTo>
                  <a:pt x="35" y="1584"/>
                  <a:pt x="62" y="1555"/>
                  <a:pt x="62" y="1555"/>
                </a:cubicBezTo>
                <a:lnTo>
                  <a:pt x="0" y="1555"/>
                </a:lnTo>
                <a:lnTo>
                  <a:pt x="0" y="2086"/>
                </a:lnTo>
                <a:lnTo>
                  <a:pt x="335" y="2132"/>
                </a:lnTo>
                <a:cubicBezTo>
                  <a:pt x="370" y="2055"/>
                  <a:pt x="447" y="2005"/>
                  <a:pt x="527" y="2005"/>
                </a:cubicBezTo>
                <a:cubicBezTo>
                  <a:pt x="658" y="2005"/>
                  <a:pt x="770" y="2101"/>
                  <a:pt x="770" y="2228"/>
                </a:cubicBezTo>
                <a:cubicBezTo>
                  <a:pt x="770" y="2359"/>
                  <a:pt x="658" y="2471"/>
                  <a:pt x="527" y="2471"/>
                </a:cubicBezTo>
                <a:cubicBezTo>
                  <a:pt x="431" y="2471"/>
                  <a:pt x="351" y="2405"/>
                  <a:pt x="320" y="2324"/>
                </a:cubicBezTo>
                <a:lnTo>
                  <a:pt x="274" y="2324"/>
                </a:lnTo>
                <a:cubicBezTo>
                  <a:pt x="112" y="2324"/>
                  <a:pt x="320" y="2324"/>
                  <a:pt x="158" y="2390"/>
                </a:cubicBezTo>
                <a:cubicBezTo>
                  <a:pt x="106" y="2412"/>
                  <a:pt x="77" y="2419"/>
                  <a:pt x="63" y="2419"/>
                </a:cubicBezTo>
                <a:cubicBezTo>
                  <a:pt x="35" y="2419"/>
                  <a:pt x="62" y="2390"/>
                  <a:pt x="62" y="2390"/>
                </a:cubicBezTo>
                <a:lnTo>
                  <a:pt x="0" y="2390"/>
                </a:lnTo>
                <a:lnTo>
                  <a:pt x="0" y="2921"/>
                </a:lnTo>
                <a:lnTo>
                  <a:pt x="335" y="2952"/>
                </a:lnTo>
                <a:cubicBezTo>
                  <a:pt x="370" y="2886"/>
                  <a:pt x="447" y="2825"/>
                  <a:pt x="527" y="2825"/>
                </a:cubicBezTo>
                <a:cubicBezTo>
                  <a:pt x="658" y="2825"/>
                  <a:pt x="770" y="2936"/>
                  <a:pt x="770" y="3063"/>
                </a:cubicBezTo>
                <a:cubicBezTo>
                  <a:pt x="770" y="3190"/>
                  <a:pt x="658" y="3286"/>
                  <a:pt x="527" y="3286"/>
                </a:cubicBezTo>
                <a:cubicBezTo>
                  <a:pt x="431" y="3286"/>
                  <a:pt x="351" y="3240"/>
                  <a:pt x="320" y="3159"/>
                </a:cubicBezTo>
                <a:lnTo>
                  <a:pt x="274" y="3159"/>
                </a:lnTo>
                <a:cubicBezTo>
                  <a:pt x="222" y="3159"/>
                  <a:pt x="208" y="3158"/>
                  <a:pt x="208" y="3158"/>
                </a:cubicBezTo>
                <a:lnTo>
                  <a:pt x="208" y="3158"/>
                </a:lnTo>
                <a:cubicBezTo>
                  <a:pt x="207" y="3158"/>
                  <a:pt x="268" y="3165"/>
                  <a:pt x="158" y="3209"/>
                </a:cubicBezTo>
                <a:cubicBezTo>
                  <a:pt x="106" y="3230"/>
                  <a:pt x="77" y="3237"/>
                  <a:pt x="63" y="3237"/>
                </a:cubicBezTo>
                <a:cubicBezTo>
                  <a:pt x="35" y="3237"/>
                  <a:pt x="62" y="3209"/>
                  <a:pt x="62" y="3209"/>
                </a:cubicBezTo>
                <a:lnTo>
                  <a:pt x="0" y="3209"/>
                </a:lnTo>
                <a:lnTo>
                  <a:pt x="0" y="3736"/>
                </a:lnTo>
                <a:lnTo>
                  <a:pt x="335" y="3786"/>
                </a:lnTo>
                <a:cubicBezTo>
                  <a:pt x="370" y="3706"/>
                  <a:pt x="447" y="3656"/>
                  <a:pt x="527" y="3656"/>
                </a:cubicBezTo>
                <a:cubicBezTo>
                  <a:pt x="658" y="3656"/>
                  <a:pt x="770" y="3752"/>
                  <a:pt x="770" y="3882"/>
                </a:cubicBezTo>
                <a:cubicBezTo>
                  <a:pt x="770" y="4009"/>
                  <a:pt x="658" y="4121"/>
                  <a:pt x="527" y="4121"/>
                </a:cubicBezTo>
                <a:cubicBezTo>
                  <a:pt x="431" y="4121"/>
                  <a:pt x="351" y="4056"/>
                  <a:pt x="320" y="3979"/>
                </a:cubicBezTo>
                <a:lnTo>
                  <a:pt x="274" y="3979"/>
                </a:lnTo>
                <a:cubicBezTo>
                  <a:pt x="112" y="3979"/>
                  <a:pt x="320" y="3979"/>
                  <a:pt x="158" y="4040"/>
                </a:cubicBezTo>
                <a:cubicBezTo>
                  <a:pt x="106" y="4057"/>
                  <a:pt x="77" y="4062"/>
                  <a:pt x="63" y="4062"/>
                </a:cubicBezTo>
                <a:cubicBezTo>
                  <a:pt x="35" y="4062"/>
                  <a:pt x="62" y="4040"/>
                  <a:pt x="62" y="4040"/>
                </a:cubicBezTo>
                <a:lnTo>
                  <a:pt x="0" y="4040"/>
                </a:lnTo>
                <a:lnTo>
                  <a:pt x="0" y="4536"/>
                </a:lnTo>
                <a:cubicBezTo>
                  <a:pt x="47" y="4521"/>
                  <a:pt x="112" y="4490"/>
                  <a:pt x="193" y="4490"/>
                </a:cubicBezTo>
                <a:cubicBezTo>
                  <a:pt x="370" y="4490"/>
                  <a:pt x="370" y="4379"/>
                  <a:pt x="562" y="4379"/>
                </a:cubicBezTo>
                <a:lnTo>
                  <a:pt x="912" y="4379"/>
                </a:lnTo>
                <a:cubicBezTo>
                  <a:pt x="1105" y="4379"/>
                  <a:pt x="1105" y="4460"/>
                  <a:pt x="1281" y="4460"/>
                </a:cubicBezTo>
                <a:cubicBezTo>
                  <a:pt x="1458" y="4460"/>
                  <a:pt x="1458" y="4506"/>
                  <a:pt x="1651" y="4506"/>
                </a:cubicBezTo>
                <a:cubicBezTo>
                  <a:pt x="1828" y="4506"/>
                  <a:pt x="1828" y="4460"/>
                  <a:pt x="2005" y="4460"/>
                </a:cubicBezTo>
                <a:cubicBezTo>
                  <a:pt x="2197" y="4460"/>
                  <a:pt x="2197" y="4536"/>
                  <a:pt x="2370" y="4536"/>
                </a:cubicBezTo>
                <a:cubicBezTo>
                  <a:pt x="2547" y="4536"/>
                  <a:pt x="2547" y="4425"/>
                  <a:pt x="2739" y="4425"/>
                </a:cubicBezTo>
                <a:cubicBezTo>
                  <a:pt x="2916" y="4425"/>
                  <a:pt x="2916" y="4521"/>
                  <a:pt x="3093" y="4521"/>
                </a:cubicBezTo>
                <a:cubicBezTo>
                  <a:pt x="3286" y="4521"/>
                  <a:pt x="3286" y="4490"/>
                  <a:pt x="3463" y="4490"/>
                </a:cubicBezTo>
                <a:cubicBezTo>
                  <a:pt x="3640" y="4490"/>
                  <a:pt x="3640" y="4586"/>
                  <a:pt x="3832" y="4586"/>
                </a:cubicBezTo>
                <a:cubicBezTo>
                  <a:pt x="4005" y="4586"/>
                  <a:pt x="4005" y="4394"/>
                  <a:pt x="4182" y="4394"/>
                </a:cubicBezTo>
                <a:cubicBezTo>
                  <a:pt x="4359" y="4394"/>
                  <a:pt x="4359" y="4556"/>
                  <a:pt x="4551" y="4556"/>
                </a:cubicBezTo>
                <a:cubicBezTo>
                  <a:pt x="4728" y="4556"/>
                  <a:pt x="4728" y="4602"/>
                  <a:pt x="4905" y="4602"/>
                </a:cubicBezTo>
                <a:cubicBezTo>
                  <a:pt x="5098" y="4602"/>
                  <a:pt x="5098" y="4440"/>
                  <a:pt x="5275" y="4440"/>
                </a:cubicBezTo>
                <a:cubicBezTo>
                  <a:pt x="5448" y="4440"/>
                  <a:pt x="5448" y="4521"/>
                  <a:pt x="5640" y="4521"/>
                </a:cubicBezTo>
                <a:cubicBezTo>
                  <a:pt x="5817" y="4521"/>
                  <a:pt x="5817" y="4571"/>
                  <a:pt x="5994" y="4571"/>
                </a:cubicBezTo>
                <a:lnTo>
                  <a:pt x="6363" y="4571"/>
                </a:lnTo>
                <a:cubicBezTo>
                  <a:pt x="6540" y="4571"/>
                  <a:pt x="6540" y="4521"/>
                  <a:pt x="6733" y="4521"/>
                </a:cubicBezTo>
                <a:cubicBezTo>
                  <a:pt x="6910" y="4521"/>
                  <a:pt x="6910" y="4425"/>
                  <a:pt x="7083" y="4425"/>
                </a:cubicBezTo>
                <a:cubicBezTo>
                  <a:pt x="7275" y="4425"/>
                  <a:pt x="7275" y="4521"/>
                  <a:pt x="7452" y="4521"/>
                </a:cubicBezTo>
                <a:cubicBezTo>
                  <a:pt x="7629" y="4521"/>
                  <a:pt x="7629" y="4460"/>
                  <a:pt x="7821" y="4460"/>
                </a:cubicBezTo>
                <a:cubicBezTo>
                  <a:pt x="7998" y="4460"/>
                  <a:pt x="7998" y="4410"/>
                  <a:pt x="8175" y="4410"/>
                </a:cubicBezTo>
                <a:cubicBezTo>
                  <a:pt x="8368" y="4410"/>
                  <a:pt x="8368" y="4506"/>
                  <a:pt x="8545" y="4506"/>
                </a:cubicBezTo>
                <a:cubicBezTo>
                  <a:pt x="8718" y="4506"/>
                  <a:pt x="8718" y="4556"/>
                  <a:pt x="8910" y="4556"/>
                </a:cubicBezTo>
                <a:cubicBezTo>
                  <a:pt x="9087" y="4556"/>
                  <a:pt x="9087" y="4506"/>
                  <a:pt x="9264" y="4506"/>
                </a:cubicBezTo>
                <a:cubicBezTo>
                  <a:pt x="9441" y="4506"/>
                  <a:pt x="9441" y="4490"/>
                  <a:pt x="9633" y="4490"/>
                </a:cubicBezTo>
                <a:cubicBezTo>
                  <a:pt x="9810" y="4490"/>
                  <a:pt x="9810" y="4586"/>
                  <a:pt x="9987" y="4586"/>
                </a:cubicBezTo>
                <a:cubicBezTo>
                  <a:pt x="10180" y="4586"/>
                  <a:pt x="10180" y="4394"/>
                  <a:pt x="10353" y="4394"/>
                </a:cubicBezTo>
                <a:cubicBezTo>
                  <a:pt x="10530" y="4394"/>
                  <a:pt x="10530" y="4521"/>
                  <a:pt x="10722" y="4521"/>
                </a:cubicBezTo>
                <a:cubicBezTo>
                  <a:pt x="10899" y="4521"/>
                  <a:pt x="10899" y="4440"/>
                  <a:pt x="11076" y="4440"/>
                </a:cubicBezTo>
                <a:cubicBezTo>
                  <a:pt x="11268" y="4440"/>
                  <a:pt x="11268" y="4602"/>
                  <a:pt x="11445" y="4602"/>
                </a:cubicBezTo>
                <a:cubicBezTo>
                  <a:pt x="11622" y="4602"/>
                  <a:pt x="11622" y="4536"/>
                  <a:pt x="11815" y="4536"/>
                </a:cubicBezTo>
                <a:cubicBezTo>
                  <a:pt x="11988" y="4536"/>
                  <a:pt x="11988" y="4440"/>
                  <a:pt x="12165" y="4440"/>
                </a:cubicBezTo>
                <a:cubicBezTo>
                  <a:pt x="12314" y="4440"/>
                  <a:pt x="12405" y="4577"/>
                  <a:pt x="12500" y="4577"/>
                </a:cubicBezTo>
                <a:cubicBezTo>
                  <a:pt x="12527" y="4577"/>
                  <a:pt x="12555" y="4566"/>
                  <a:pt x="12584" y="4536"/>
                </a:cubicBezTo>
                <a:cubicBezTo>
                  <a:pt x="12711" y="4410"/>
                  <a:pt x="12661" y="4313"/>
                  <a:pt x="12599" y="4106"/>
                </a:cubicBezTo>
                <a:cubicBezTo>
                  <a:pt x="12549" y="3929"/>
                  <a:pt x="12488" y="3944"/>
                  <a:pt x="12488" y="3767"/>
                </a:cubicBezTo>
                <a:cubicBezTo>
                  <a:pt x="12488" y="3575"/>
                  <a:pt x="12534" y="3575"/>
                  <a:pt x="12534" y="3402"/>
                </a:cubicBezTo>
                <a:cubicBezTo>
                  <a:pt x="12534" y="3225"/>
                  <a:pt x="12565" y="3225"/>
                  <a:pt x="12565" y="3032"/>
                </a:cubicBezTo>
                <a:cubicBezTo>
                  <a:pt x="12565" y="2855"/>
                  <a:pt x="12422" y="2855"/>
                  <a:pt x="12422" y="2663"/>
                </a:cubicBezTo>
                <a:cubicBezTo>
                  <a:pt x="12422" y="2486"/>
                  <a:pt x="12599" y="2486"/>
                  <a:pt x="12599" y="2309"/>
                </a:cubicBezTo>
                <a:cubicBezTo>
                  <a:pt x="12599" y="2117"/>
                  <a:pt x="12407" y="2117"/>
                  <a:pt x="12407" y="1940"/>
                </a:cubicBezTo>
                <a:cubicBezTo>
                  <a:pt x="12407" y="1767"/>
                  <a:pt x="12599" y="1767"/>
                  <a:pt x="12599" y="1574"/>
                </a:cubicBezTo>
                <a:cubicBezTo>
                  <a:pt x="12599" y="1397"/>
                  <a:pt x="12519" y="1397"/>
                  <a:pt x="12519" y="1220"/>
                </a:cubicBezTo>
                <a:cubicBezTo>
                  <a:pt x="12519" y="1028"/>
                  <a:pt x="12488" y="1028"/>
                  <a:pt x="12488" y="851"/>
                </a:cubicBezTo>
                <a:cubicBezTo>
                  <a:pt x="12488" y="674"/>
                  <a:pt x="12615" y="674"/>
                  <a:pt x="12615" y="482"/>
                </a:cubicBezTo>
                <a:cubicBezTo>
                  <a:pt x="12615" y="305"/>
                  <a:pt x="12696" y="228"/>
                  <a:pt x="12565" y="97"/>
                </a:cubicBezTo>
                <a:cubicBezTo>
                  <a:pt x="12526" y="58"/>
                  <a:pt x="12491" y="44"/>
                  <a:pt x="12456" y="44"/>
                </a:cubicBezTo>
                <a:cubicBezTo>
                  <a:pt x="12377" y="44"/>
                  <a:pt x="12298" y="112"/>
                  <a:pt x="12165" y="112"/>
                </a:cubicBezTo>
                <a:cubicBezTo>
                  <a:pt x="11988" y="112"/>
                  <a:pt x="11988" y="51"/>
                  <a:pt x="11795" y="51"/>
                </a:cubicBezTo>
                <a:cubicBezTo>
                  <a:pt x="11622" y="51"/>
                  <a:pt x="11622" y="228"/>
                  <a:pt x="11445" y="228"/>
                </a:cubicBezTo>
                <a:cubicBezTo>
                  <a:pt x="11253" y="228"/>
                  <a:pt x="11253" y="147"/>
                  <a:pt x="11076" y="147"/>
                </a:cubicBezTo>
                <a:cubicBezTo>
                  <a:pt x="10899" y="147"/>
                  <a:pt x="10899" y="51"/>
                  <a:pt x="10722" y="51"/>
                </a:cubicBezTo>
                <a:lnTo>
                  <a:pt x="10353" y="51"/>
                </a:lnTo>
                <a:cubicBezTo>
                  <a:pt x="10180" y="51"/>
                  <a:pt x="10180" y="209"/>
                  <a:pt x="9987" y="209"/>
                </a:cubicBezTo>
                <a:cubicBezTo>
                  <a:pt x="9810" y="209"/>
                  <a:pt x="9810" y="1"/>
                  <a:pt x="9633" y="1"/>
                </a:cubicBezTo>
                <a:cubicBezTo>
                  <a:pt x="9441" y="1"/>
                  <a:pt x="9441" y="66"/>
                  <a:pt x="9264" y="66"/>
                </a:cubicBezTo>
                <a:cubicBezTo>
                  <a:pt x="9087" y="66"/>
                  <a:pt x="9087" y="228"/>
                  <a:pt x="8895" y="228"/>
                </a:cubicBezTo>
                <a:lnTo>
                  <a:pt x="8545" y="228"/>
                </a:lnTo>
                <a:cubicBezTo>
                  <a:pt x="8352" y="228"/>
                  <a:pt x="8352" y="243"/>
                  <a:pt x="8175" y="243"/>
                </a:cubicBezTo>
                <a:cubicBezTo>
                  <a:pt x="7998" y="243"/>
                  <a:pt x="7998" y="16"/>
                  <a:pt x="7806" y="16"/>
                </a:cubicBezTo>
                <a:cubicBezTo>
                  <a:pt x="7629" y="16"/>
                  <a:pt x="7629" y="193"/>
                  <a:pt x="7452" y="193"/>
                </a:cubicBezTo>
                <a:cubicBezTo>
                  <a:pt x="7260" y="193"/>
                  <a:pt x="7260" y="112"/>
                  <a:pt x="7083" y="112"/>
                </a:cubicBezTo>
                <a:cubicBezTo>
                  <a:pt x="6910" y="112"/>
                  <a:pt x="6910" y="97"/>
                  <a:pt x="6717" y="97"/>
                </a:cubicBezTo>
                <a:cubicBezTo>
                  <a:pt x="6540" y="97"/>
                  <a:pt x="6540" y="132"/>
                  <a:pt x="6363" y="132"/>
                </a:cubicBezTo>
                <a:cubicBezTo>
                  <a:pt x="6171" y="132"/>
                  <a:pt x="6171" y="209"/>
                  <a:pt x="5994" y="209"/>
                </a:cubicBezTo>
                <a:cubicBezTo>
                  <a:pt x="5817" y="209"/>
                  <a:pt x="5817" y="178"/>
                  <a:pt x="5625" y="178"/>
                </a:cubicBezTo>
                <a:cubicBezTo>
                  <a:pt x="5448" y="178"/>
                  <a:pt x="5448" y="51"/>
                  <a:pt x="5275" y="51"/>
                </a:cubicBezTo>
                <a:cubicBezTo>
                  <a:pt x="5082" y="51"/>
                  <a:pt x="5082" y="82"/>
                  <a:pt x="4905" y="82"/>
                </a:cubicBezTo>
                <a:cubicBezTo>
                  <a:pt x="4728" y="82"/>
                  <a:pt x="4728" y="243"/>
                  <a:pt x="4551" y="243"/>
                </a:cubicBezTo>
                <a:cubicBezTo>
                  <a:pt x="4359" y="243"/>
                  <a:pt x="4359" y="228"/>
                  <a:pt x="4182" y="228"/>
                </a:cubicBezTo>
                <a:cubicBezTo>
                  <a:pt x="4005" y="228"/>
                  <a:pt x="4005" y="82"/>
                  <a:pt x="3813" y="82"/>
                </a:cubicBezTo>
                <a:cubicBezTo>
                  <a:pt x="3640" y="82"/>
                  <a:pt x="3640" y="16"/>
                  <a:pt x="3463" y="16"/>
                </a:cubicBezTo>
                <a:cubicBezTo>
                  <a:pt x="3270" y="16"/>
                  <a:pt x="3270" y="51"/>
                  <a:pt x="3093" y="51"/>
                </a:cubicBezTo>
                <a:cubicBezTo>
                  <a:pt x="2916" y="51"/>
                  <a:pt x="2916" y="35"/>
                  <a:pt x="2724" y="35"/>
                </a:cubicBezTo>
                <a:cubicBezTo>
                  <a:pt x="2547" y="35"/>
                  <a:pt x="2547" y="51"/>
                  <a:pt x="2370" y="51"/>
                </a:cubicBezTo>
                <a:cubicBezTo>
                  <a:pt x="2178" y="51"/>
                  <a:pt x="2178" y="243"/>
                  <a:pt x="2005" y="243"/>
                </a:cubicBezTo>
                <a:cubicBezTo>
                  <a:pt x="1828" y="243"/>
                  <a:pt x="1828" y="112"/>
                  <a:pt x="1635" y="112"/>
                </a:cubicBezTo>
                <a:cubicBezTo>
                  <a:pt x="1458" y="112"/>
                  <a:pt x="1458" y="178"/>
                  <a:pt x="1281" y="178"/>
                </a:cubicBezTo>
                <a:cubicBezTo>
                  <a:pt x="1089" y="178"/>
                  <a:pt x="1089" y="97"/>
                  <a:pt x="912" y="97"/>
                </a:cubicBezTo>
                <a:cubicBezTo>
                  <a:pt x="735" y="97"/>
                  <a:pt x="735" y="1"/>
                  <a:pt x="562" y="1"/>
                </a:cubicBezTo>
                <a:cubicBezTo>
                  <a:pt x="370" y="1"/>
                  <a:pt x="370" y="35"/>
                  <a:pt x="193" y="35"/>
                </a:cubicBezTo>
                <a:cubicBezTo>
                  <a:pt x="112" y="35"/>
                  <a:pt x="62" y="16"/>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1"/>
          <p:cNvSpPr/>
          <p:nvPr/>
        </p:nvSpPr>
        <p:spPr>
          <a:xfrm rot="-5400000" flipH="1">
            <a:off x="9368900" y="3462935"/>
            <a:ext cx="2339635" cy="585732"/>
          </a:xfrm>
          <a:custGeom>
            <a:avLst/>
            <a:gdLst/>
            <a:ahLst/>
            <a:cxnLst/>
            <a:rect l="l" t="t" r="r" b="b"/>
            <a:pathLst>
              <a:path w="13130" h="3287" extrusionOk="0">
                <a:moveTo>
                  <a:pt x="0" y="1"/>
                </a:moveTo>
                <a:lnTo>
                  <a:pt x="562" y="416"/>
                </a:lnTo>
                <a:lnTo>
                  <a:pt x="0" y="836"/>
                </a:lnTo>
                <a:lnTo>
                  <a:pt x="562" y="1236"/>
                </a:lnTo>
                <a:lnTo>
                  <a:pt x="0" y="1651"/>
                </a:lnTo>
                <a:lnTo>
                  <a:pt x="562" y="2071"/>
                </a:lnTo>
                <a:lnTo>
                  <a:pt x="0" y="2471"/>
                </a:lnTo>
                <a:lnTo>
                  <a:pt x="562" y="2886"/>
                </a:lnTo>
                <a:lnTo>
                  <a:pt x="0" y="3286"/>
                </a:lnTo>
                <a:lnTo>
                  <a:pt x="13130" y="3286"/>
                </a:lnTo>
                <a:lnTo>
                  <a:pt x="12584" y="2886"/>
                </a:lnTo>
                <a:lnTo>
                  <a:pt x="13130" y="2471"/>
                </a:lnTo>
                <a:lnTo>
                  <a:pt x="12584" y="2071"/>
                </a:lnTo>
                <a:lnTo>
                  <a:pt x="13130" y="1651"/>
                </a:lnTo>
                <a:lnTo>
                  <a:pt x="12584" y="1236"/>
                </a:lnTo>
                <a:lnTo>
                  <a:pt x="13130" y="836"/>
                </a:lnTo>
                <a:lnTo>
                  <a:pt x="12584" y="416"/>
                </a:lnTo>
                <a:lnTo>
                  <a:pt x="1313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1"/>
          <p:cNvSpPr/>
          <p:nvPr/>
        </p:nvSpPr>
        <p:spPr>
          <a:xfrm rot="5400000">
            <a:off x="9514572" y="3681315"/>
            <a:ext cx="2339635" cy="148972"/>
          </a:xfrm>
          <a:custGeom>
            <a:avLst/>
            <a:gdLst/>
            <a:ahLst/>
            <a:cxnLst/>
            <a:rect l="l" t="t" r="r" b="b"/>
            <a:pathLst>
              <a:path w="13130" h="836" extrusionOk="0">
                <a:moveTo>
                  <a:pt x="562" y="1"/>
                </a:moveTo>
                <a:lnTo>
                  <a:pt x="0" y="420"/>
                </a:lnTo>
                <a:lnTo>
                  <a:pt x="562" y="836"/>
                </a:lnTo>
                <a:lnTo>
                  <a:pt x="12584" y="836"/>
                </a:lnTo>
                <a:lnTo>
                  <a:pt x="13130" y="420"/>
                </a:lnTo>
                <a:lnTo>
                  <a:pt x="12584" y="1"/>
                </a:lnTo>
                <a:close/>
              </a:path>
            </a:pathLst>
          </a:custGeom>
          <a:solidFill>
            <a:srgbClr val="9838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1"/>
          <p:cNvSpPr/>
          <p:nvPr/>
        </p:nvSpPr>
        <p:spPr>
          <a:xfrm rot="5400000">
            <a:off x="9221797" y="3682741"/>
            <a:ext cx="2339635" cy="146121"/>
          </a:xfrm>
          <a:custGeom>
            <a:avLst/>
            <a:gdLst/>
            <a:ahLst/>
            <a:cxnLst/>
            <a:rect l="l" t="t" r="r" b="b"/>
            <a:pathLst>
              <a:path w="13130" h="820" extrusionOk="0">
                <a:moveTo>
                  <a:pt x="562" y="0"/>
                </a:moveTo>
                <a:lnTo>
                  <a:pt x="0" y="420"/>
                </a:lnTo>
                <a:lnTo>
                  <a:pt x="562" y="820"/>
                </a:lnTo>
                <a:lnTo>
                  <a:pt x="12584" y="820"/>
                </a:lnTo>
                <a:lnTo>
                  <a:pt x="13130" y="420"/>
                </a:lnTo>
                <a:lnTo>
                  <a:pt x="12584" y="0"/>
                </a:lnTo>
                <a:close/>
              </a:path>
            </a:pathLst>
          </a:custGeom>
          <a:solidFill>
            <a:srgbClr val="9838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9" name="Google Shape;489;p21"/>
          <p:cNvSpPr txBox="1">
            <a:spLocks noGrp="1"/>
          </p:cNvSpPr>
          <p:nvPr>
            <p:ph type="subTitle" idx="1"/>
          </p:nvPr>
        </p:nvSpPr>
        <p:spPr>
          <a:xfrm>
            <a:off x="2555533" y="3658105"/>
            <a:ext cx="3088000" cy="9316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0" name="Google Shape;490;p21"/>
          <p:cNvSpPr txBox="1">
            <a:spLocks noGrp="1"/>
          </p:cNvSpPr>
          <p:nvPr>
            <p:ph type="title" idx="2"/>
          </p:nvPr>
        </p:nvSpPr>
        <p:spPr>
          <a:xfrm>
            <a:off x="2395600" y="3177876"/>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91" name="Google Shape;491;p21"/>
          <p:cNvSpPr txBox="1">
            <a:spLocks noGrp="1"/>
          </p:cNvSpPr>
          <p:nvPr>
            <p:ph type="subTitle" idx="3"/>
          </p:nvPr>
        </p:nvSpPr>
        <p:spPr>
          <a:xfrm>
            <a:off x="6548461" y="3658105"/>
            <a:ext cx="3088000" cy="9316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2" name="Google Shape;492;p21"/>
          <p:cNvSpPr txBox="1">
            <a:spLocks noGrp="1"/>
          </p:cNvSpPr>
          <p:nvPr>
            <p:ph type="title" idx="4"/>
          </p:nvPr>
        </p:nvSpPr>
        <p:spPr>
          <a:xfrm>
            <a:off x="6388533" y="3177876"/>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52789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93"/>
        <p:cNvGrpSpPr/>
        <p:nvPr/>
      </p:nvGrpSpPr>
      <p:grpSpPr>
        <a:xfrm>
          <a:off x="0" y="0"/>
          <a:ext cx="0" cy="0"/>
          <a:chOff x="0" y="0"/>
          <a:chExt cx="0" cy="0"/>
        </a:xfrm>
      </p:grpSpPr>
      <p:pic>
        <p:nvPicPr>
          <p:cNvPr id="494" name="Google Shape;494;p22"/>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95" name="Google Shape;495;p22"/>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96" name="Google Shape;496;p22"/>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97" name="Google Shape;497;p22"/>
          <p:cNvSpPr/>
          <p:nvPr/>
        </p:nvSpPr>
        <p:spPr>
          <a:xfrm>
            <a:off x="1526551" y="532367"/>
            <a:ext cx="9138899" cy="5605455"/>
          </a:xfrm>
          <a:custGeom>
            <a:avLst/>
            <a:gdLst/>
            <a:ahLst/>
            <a:cxnLst/>
            <a:rect l="l" t="t" r="r" b="b"/>
            <a:pathLst>
              <a:path w="15226" h="9339" extrusionOk="0">
                <a:moveTo>
                  <a:pt x="452" y="425"/>
                </a:moveTo>
                <a:cubicBezTo>
                  <a:pt x="568" y="425"/>
                  <a:pt x="653" y="509"/>
                  <a:pt x="653" y="625"/>
                </a:cubicBezTo>
                <a:cubicBezTo>
                  <a:pt x="653" y="723"/>
                  <a:pt x="568" y="808"/>
                  <a:pt x="452" y="808"/>
                </a:cubicBezTo>
                <a:cubicBezTo>
                  <a:pt x="354" y="808"/>
                  <a:pt x="269" y="723"/>
                  <a:pt x="269" y="625"/>
                </a:cubicBezTo>
                <a:cubicBezTo>
                  <a:pt x="269" y="509"/>
                  <a:pt x="354" y="425"/>
                  <a:pt x="452" y="425"/>
                </a:cubicBezTo>
                <a:close/>
                <a:moveTo>
                  <a:pt x="452" y="1161"/>
                </a:moveTo>
                <a:cubicBezTo>
                  <a:pt x="568" y="1161"/>
                  <a:pt x="653" y="1246"/>
                  <a:pt x="653" y="1358"/>
                </a:cubicBezTo>
                <a:cubicBezTo>
                  <a:pt x="653" y="1457"/>
                  <a:pt x="568" y="1559"/>
                  <a:pt x="452" y="1559"/>
                </a:cubicBezTo>
                <a:cubicBezTo>
                  <a:pt x="354" y="1559"/>
                  <a:pt x="269" y="1457"/>
                  <a:pt x="269" y="1358"/>
                </a:cubicBezTo>
                <a:cubicBezTo>
                  <a:pt x="269" y="1246"/>
                  <a:pt x="354" y="1161"/>
                  <a:pt x="452" y="1161"/>
                </a:cubicBezTo>
                <a:close/>
                <a:moveTo>
                  <a:pt x="452" y="1898"/>
                </a:moveTo>
                <a:cubicBezTo>
                  <a:pt x="568" y="1898"/>
                  <a:pt x="653" y="1983"/>
                  <a:pt x="653" y="2095"/>
                </a:cubicBezTo>
                <a:cubicBezTo>
                  <a:pt x="653" y="2207"/>
                  <a:pt x="568" y="2292"/>
                  <a:pt x="452" y="2292"/>
                </a:cubicBezTo>
                <a:cubicBezTo>
                  <a:pt x="354" y="2292"/>
                  <a:pt x="269" y="2207"/>
                  <a:pt x="269" y="2095"/>
                </a:cubicBezTo>
                <a:cubicBezTo>
                  <a:pt x="269" y="1983"/>
                  <a:pt x="354" y="1898"/>
                  <a:pt x="452" y="1898"/>
                </a:cubicBezTo>
                <a:close/>
                <a:moveTo>
                  <a:pt x="452" y="2646"/>
                </a:moveTo>
                <a:cubicBezTo>
                  <a:pt x="568" y="2646"/>
                  <a:pt x="653" y="2730"/>
                  <a:pt x="653" y="2832"/>
                </a:cubicBezTo>
                <a:cubicBezTo>
                  <a:pt x="653" y="2944"/>
                  <a:pt x="568" y="3029"/>
                  <a:pt x="452" y="3029"/>
                </a:cubicBezTo>
                <a:cubicBezTo>
                  <a:pt x="354" y="3029"/>
                  <a:pt x="269" y="2944"/>
                  <a:pt x="269" y="2832"/>
                </a:cubicBezTo>
                <a:cubicBezTo>
                  <a:pt x="269" y="2730"/>
                  <a:pt x="354" y="2646"/>
                  <a:pt x="452" y="2646"/>
                </a:cubicBezTo>
                <a:close/>
                <a:moveTo>
                  <a:pt x="452" y="3369"/>
                </a:moveTo>
                <a:cubicBezTo>
                  <a:pt x="568" y="3369"/>
                  <a:pt x="653" y="3454"/>
                  <a:pt x="653" y="3552"/>
                </a:cubicBezTo>
                <a:lnTo>
                  <a:pt x="653" y="3566"/>
                </a:lnTo>
                <a:lnTo>
                  <a:pt x="653" y="3579"/>
                </a:lnTo>
                <a:cubicBezTo>
                  <a:pt x="653" y="3681"/>
                  <a:pt x="568" y="3766"/>
                  <a:pt x="452" y="3766"/>
                </a:cubicBezTo>
                <a:cubicBezTo>
                  <a:pt x="354" y="3766"/>
                  <a:pt x="269" y="3681"/>
                  <a:pt x="269" y="3579"/>
                </a:cubicBezTo>
                <a:lnTo>
                  <a:pt x="269" y="3566"/>
                </a:lnTo>
                <a:lnTo>
                  <a:pt x="269" y="3552"/>
                </a:lnTo>
                <a:cubicBezTo>
                  <a:pt x="269" y="3454"/>
                  <a:pt x="354" y="3369"/>
                  <a:pt x="452" y="3369"/>
                </a:cubicBezTo>
                <a:close/>
                <a:moveTo>
                  <a:pt x="452" y="4106"/>
                </a:moveTo>
                <a:cubicBezTo>
                  <a:pt x="568" y="4106"/>
                  <a:pt x="653" y="4191"/>
                  <a:pt x="653" y="4303"/>
                </a:cubicBezTo>
                <a:cubicBezTo>
                  <a:pt x="653" y="4401"/>
                  <a:pt x="568" y="4486"/>
                  <a:pt x="452" y="4486"/>
                </a:cubicBezTo>
                <a:cubicBezTo>
                  <a:pt x="354" y="4486"/>
                  <a:pt x="269" y="4401"/>
                  <a:pt x="269" y="4303"/>
                </a:cubicBezTo>
                <a:cubicBezTo>
                  <a:pt x="269" y="4191"/>
                  <a:pt x="354" y="4106"/>
                  <a:pt x="452" y="4106"/>
                </a:cubicBezTo>
                <a:close/>
                <a:moveTo>
                  <a:pt x="452" y="4839"/>
                </a:moveTo>
                <a:cubicBezTo>
                  <a:pt x="568" y="4839"/>
                  <a:pt x="653" y="4924"/>
                  <a:pt x="653" y="5040"/>
                </a:cubicBezTo>
                <a:cubicBezTo>
                  <a:pt x="653" y="5138"/>
                  <a:pt x="568" y="5237"/>
                  <a:pt x="452" y="5237"/>
                </a:cubicBezTo>
                <a:cubicBezTo>
                  <a:pt x="354" y="5237"/>
                  <a:pt x="269" y="5138"/>
                  <a:pt x="269" y="5040"/>
                </a:cubicBezTo>
                <a:cubicBezTo>
                  <a:pt x="269" y="4924"/>
                  <a:pt x="354" y="4839"/>
                  <a:pt x="452" y="4839"/>
                </a:cubicBezTo>
                <a:close/>
                <a:moveTo>
                  <a:pt x="452" y="5576"/>
                </a:moveTo>
                <a:cubicBezTo>
                  <a:pt x="568" y="5576"/>
                  <a:pt x="653" y="5661"/>
                  <a:pt x="653" y="5773"/>
                </a:cubicBezTo>
                <a:cubicBezTo>
                  <a:pt x="653" y="5889"/>
                  <a:pt x="568" y="5974"/>
                  <a:pt x="452" y="5974"/>
                </a:cubicBezTo>
                <a:cubicBezTo>
                  <a:pt x="354" y="5974"/>
                  <a:pt x="269" y="5889"/>
                  <a:pt x="269" y="5773"/>
                </a:cubicBezTo>
                <a:cubicBezTo>
                  <a:pt x="269" y="5661"/>
                  <a:pt x="354" y="5576"/>
                  <a:pt x="452" y="5576"/>
                </a:cubicBezTo>
                <a:close/>
                <a:moveTo>
                  <a:pt x="452" y="6327"/>
                </a:moveTo>
                <a:cubicBezTo>
                  <a:pt x="568" y="6327"/>
                  <a:pt x="653" y="6412"/>
                  <a:pt x="653" y="6510"/>
                </a:cubicBezTo>
                <a:cubicBezTo>
                  <a:pt x="653" y="6622"/>
                  <a:pt x="568" y="6707"/>
                  <a:pt x="452" y="6707"/>
                </a:cubicBezTo>
                <a:cubicBezTo>
                  <a:pt x="354" y="6707"/>
                  <a:pt x="269" y="6622"/>
                  <a:pt x="269" y="6510"/>
                </a:cubicBezTo>
                <a:cubicBezTo>
                  <a:pt x="269" y="6412"/>
                  <a:pt x="354" y="6327"/>
                  <a:pt x="452" y="6327"/>
                </a:cubicBezTo>
                <a:close/>
                <a:moveTo>
                  <a:pt x="452" y="7060"/>
                </a:moveTo>
                <a:cubicBezTo>
                  <a:pt x="568" y="7060"/>
                  <a:pt x="653" y="7145"/>
                  <a:pt x="653" y="7261"/>
                </a:cubicBezTo>
                <a:cubicBezTo>
                  <a:pt x="653" y="7359"/>
                  <a:pt x="568" y="7444"/>
                  <a:pt x="452" y="7444"/>
                </a:cubicBezTo>
                <a:cubicBezTo>
                  <a:pt x="354" y="7444"/>
                  <a:pt x="269" y="7359"/>
                  <a:pt x="269" y="7261"/>
                </a:cubicBezTo>
                <a:cubicBezTo>
                  <a:pt x="269" y="7145"/>
                  <a:pt x="354" y="7060"/>
                  <a:pt x="452" y="7060"/>
                </a:cubicBezTo>
                <a:close/>
                <a:moveTo>
                  <a:pt x="452" y="7797"/>
                </a:moveTo>
                <a:cubicBezTo>
                  <a:pt x="568" y="7797"/>
                  <a:pt x="653" y="7882"/>
                  <a:pt x="653" y="7994"/>
                </a:cubicBezTo>
                <a:cubicBezTo>
                  <a:pt x="653" y="8096"/>
                  <a:pt x="568" y="8195"/>
                  <a:pt x="452" y="8195"/>
                </a:cubicBezTo>
                <a:cubicBezTo>
                  <a:pt x="354" y="8195"/>
                  <a:pt x="269" y="8096"/>
                  <a:pt x="269" y="7994"/>
                </a:cubicBezTo>
                <a:cubicBezTo>
                  <a:pt x="269" y="7882"/>
                  <a:pt x="354" y="7797"/>
                  <a:pt x="452" y="7797"/>
                </a:cubicBezTo>
                <a:close/>
                <a:moveTo>
                  <a:pt x="452" y="8534"/>
                </a:moveTo>
                <a:cubicBezTo>
                  <a:pt x="568" y="8534"/>
                  <a:pt x="653" y="8619"/>
                  <a:pt x="653" y="8731"/>
                </a:cubicBezTo>
                <a:cubicBezTo>
                  <a:pt x="653" y="8843"/>
                  <a:pt x="568" y="8928"/>
                  <a:pt x="452" y="8928"/>
                </a:cubicBezTo>
                <a:cubicBezTo>
                  <a:pt x="354" y="8928"/>
                  <a:pt x="269" y="8843"/>
                  <a:pt x="269" y="8731"/>
                </a:cubicBezTo>
                <a:cubicBezTo>
                  <a:pt x="269" y="8619"/>
                  <a:pt x="354" y="8534"/>
                  <a:pt x="452" y="8534"/>
                </a:cubicBezTo>
                <a:close/>
                <a:moveTo>
                  <a:pt x="1" y="0"/>
                </a:moveTo>
                <a:lnTo>
                  <a:pt x="1" y="9339"/>
                </a:lnTo>
                <a:lnTo>
                  <a:pt x="15225" y="9339"/>
                </a:lnTo>
                <a:lnTo>
                  <a:pt x="15225" y="0"/>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99" name="Google Shape;499;p22"/>
          <p:cNvSpPr txBox="1">
            <a:spLocks noGrp="1"/>
          </p:cNvSpPr>
          <p:nvPr>
            <p:ph type="subTitle" idx="1"/>
          </p:nvPr>
        </p:nvSpPr>
        <p:spPr>
          <a:xfrm>
            <a:off x="2555533" y="2616489"/>
            <a:ext cx="3088000" cy="9316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0" name="Google Shape;500;p22"/>
          <p:cNvSpPr txBox="1">
            <a:spLocks noGrp="1"/>
          </p:cNvSpPr>
          <p:nvPr>
            <p:ph type="title" idx="2"/>
          </p:nvPr>
        </p:nvSpPr>
        <p:spPr>
          <a:xfrm>
            <a:off x="2395600" y="2136259"/>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01" name="Google Shape;501;p22"/>
          <p:cNvSpPr txBox="1">
            <a:spLocks noGrp="1"/>
          </p:cNvSpPr>
          <p:nvPr>
            <p:ph type="subTitle" idx="3"/>
          </p:nvPr>
        </p:nvSpPr>
        <p:spPr>
          <a:xfrm>
            <a:off x="6548461" y="2616489"/>
            <a:ext cx="3088000" cy="9316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2" name="Google Shape;502;p22"/>
          <p:cNvSpPr txBox="1">
            <a:spLocks noGrp="1"/>
          </p:cNvSpPr>
          <p:nvPr>
            <p:ph type="title" idx="4"/>
          </p:nvPr>
        </p:nvSpPr>
        <p:spPr>
          <a:xfrm>
            <a:off x="6388533" y="2136259"/>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03" name="Google Shape;503;p22"/>
          <p:cNvSpPr txBox="1">
            <a:spLocks noGrp="1"/>
          </p:cNvSpPr>
          <p:nvPr>
            <p:ph type="subTitle" idx="5"/>
          </p:nvPr>
        </p:nvSpPr>
        <p:spPr>
          <a:xfrm>
            <a:off x="2555384" y="4698411"/>
            <a:ext cx="3088000" cy="9316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4" name="Google Shape;504;p22"/>
          <p:cNvSpPr txBox="1">
            <a:spLocks noGrp="1"/>
          </p:cNvSpPr>
          <p:nvPr>
            <p:ph type="title" idx="6"/>
          </p:nvPr>
        </p:nvSpPr>
        <p:spPr>
          <a:xfrm>
            <a:off x="2395600" y="4218160"/>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05" name="Google Shape;505;p22"/>
          <p:cNvSpPr txBox="1">
            <a:spLocks noGrp="1"/>
          </p:cNvSpPr>
          <p:nvPr>
            <p:ph type="subTitle" idx="7"/>
          </p:nvPr>
        </p:nvSpPr>
        <p:spPr>
          <a:xfrm>
            <a:off x="6548277" y="4698411"/>
            <a:ext cx="3088000" cy="9316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6" name="Google Shape;506;p22"/>
          <p:cNvSpPr txBox="1">
            <a:spLocks noGrp="1"/>
          </p:cNvSpPr>
          <p:nvPr>
            <p:ph type="title" idx="8"/>
          </p:nvPr>
        </p:nvSpPr>
        <p:spPr>
          <a:xfrm>
            <a:off x="6388492" y="4218160"/>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54579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07"/>
        <p:cNvGrpSpPr/>
        <p:nvPr/>
      </p:nvGrpSpPr>
      <p:grpSpPr>
        <a:xfrm>
          <a:off x="0" y="0"/>
          <a:ext cx="0" cy="0"/>
          <a:chOff x="0" y="0"/>
          <a:chExt cx="0" cy="0"/>
        </a:xfrm>
      </p:grpSpPr>
      <p:pic>
        <p:nvPicPr>
          <p:cNvPr id="508" name="Google Shape;508;p2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09" name="Google Shape;509;p2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10" name="Google Shape;510;p23"/>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11" name="Google Shape;511;p23"/>
          <p:cNvSpPr/>
          <p:nvPr/>
        </p:nvSpPr>
        <p:spPr>
          <a:xfrm>
            <a:off x="618569"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3"/>
          <p:cNvSpPr txBox="1">
            <a:spLocks noGrp="1"/>
          </p:cNvSpPr>
          <p:nvPr>
            <p:ph type="title"/>
          </p:nvPr>
        </p:nvSpPr>
        <p:spPr>
          <a:xfrm>
            <a:off x="3858500" y="720000"/>
            <a:ext cx="44752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3" name="Google Shape;513;p23"/>
          <p:cNvSpPr txBox="1">
            <a:spLocks noGrp="1"/>
          </p:cNvSpPr>
          <p:nvPr>
            <p:ph type="subTitle" idx="1"/>
          </p:nvPr>
        </p:nvSpPr>
        <p:spPr>
          <a:xfrm>
            <a:off x="1770467" y="2914917"/>
            <a:ext cx="3560000" cy="15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641059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14"/>
        <p:cNvGrpSpPr/>
        <p:nvPr/>
      </p:nvGrpSpPr>
      <p:grpSpPr>
        <a:xfrm>
          <a:off x="0" y="0"/>
          <a:ext cx="0" cy="0"/>
          <a:chOff x="0" y="0"/>
          <a:chExt cx="0" cy="0"/>
        </a:xfrm>
      </p:grpSpPr>
      <p:pic>
        <p:nvPicPr>
          <p:cNvPr id="515" name="Google Shape;515;p24"/>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16" name="Google Shape;516;p24"/>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17" name="Google Shape;517;p24"/>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18" name="Google Shape;518;p24"/>
          <p:cNvSpPr txBox="1">
            <a:spLocks noGrp="1"/>
          </p:cNvSpPr>
          <p:nvPr>
            <p:ph type="title"/>
          </p:nvPr>
        </p:nvSpPr>
        <p:spPr>
          <a:xfrm>
            <a:off x="4378073" y="2608867"/>
            <a:ext cx="3436000" cy="69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9" name="Google Shape;519;p24"/>
          <p:cNvSpPr txBox="1">
            <a:spLocks noGrp="1"/>
          </p:cNvSpPr>
          <p:nvPr>
            <p:ph type="subTitle" idx="1"/>
          </p:nvPr>
        </p:nvSpPr>
        <p:spPr>
          <a:xfrm>
            <a:off x="4378067" y="3317547"/>
            <a:ext cx="343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grpSp>
        <p:nvGrpSpPr>
          <p:cNvPr id="520" name="Google Shape;520;p24"/>
          <p:cNvGrpSpPr/>
          <p:nvPr/>
        </p:nvGrpSpPr>
        <p:grpSpPr>
          <a:xfrm>
            <a:off x="2973732" y="1209201"/>
            <a:ext cx="5900096" cy="4252540"/>
            <a:chOff x="2230299" y="906900"/>
            <a:chExt cx="4425072" cy="3189405"/>
          </a:xfrm>
        </p:grpSpPr>
        <p:sp>
          <p:nvSpPr>
            <p:cNvPr id="521" name="Google Shape;521;p24"/>
            <p:cNvSpPr/>
            <p:nvPr/>
          </p:nvSpPr>
          <p:spPr>
            <a:xfrm>
              <a:off x="2548873" y="1357481"/>
              <a:ext cx="4106497" cy="2738824"/>
            </a:xfrm>
            <a:custGeom>
              <a:avLst/>
              <a:gdLst/>
              <a:ahLst/>
              <a:cxnLst/>
              <a:rect l="l" t="t" r="r" b="b"/>
              <a:pathLst>
                <a:path w="13754" h="3814" extrusionOk="0">
                  <a:moveTo>
                    <a:pt x="0" y="1"/>
                  </a:moveTo>
                  <a:lnTo>
                    <a:pt x="0" y="3717"/>
                  </a:lnTo>
                  <a:lnTo>
                    <a:pt x="192" y="3752"/>
                  </a:lnTo>
                  <a:lnTo>
                    <a:pt x="516" y="3782"/>
                  </a:lnTo>
                  <a:lnTo>
                    <a:pt x="850" y="3736"/>
                  </a:lnTo>
                  <a:lnTo>
                    <a:pt x="1173" y="3575"/>
                  </a:lnTo>
                  <a:lnTo>
                    <a:pt x="1508" y="3702"/>
                  </a:lnTo>
                  <a:lnTo>
                    <a:pt x="1827" y="3590"/>
                  </a:lnTo>
                  <a:lnTo>
                    <a:pt x="2166" y="3656"/>
                  </a:lnTo>
                  <a:lnTo>
                    <a:pt x="2485" y="3590"/>
                  </a:lnTo>
                  <a:lnTo>
                    <a:pt x="2808" y="3640"/>
                  </a:lnTo>
                  <a:lnTo>
                    <a:pt x="3143" y="3767"/>
                  </a:lnTo>
                  <a:lnTo>
                    <a:pt x="3462" y="3798"/>
                  </a:lnTo>
                  <a:lnTo>
                    <a:pt x="3801" y="3702"/>
                  </a:lnTo>
                  <a:lnTo>
                    <a:pt x="4120" y="3782"/>
                  </a:lnTo>
                  <a:lnTo>
                    <a:pt x="4459" y="3767"/>
                  </a:lnTo>
                  <a:lnTo>
                    <a:pt x="4778" y="3813"/>
                  </a:lnTo>
                  <a:lnTo>
                    <a:pt x="5117" y="3544"/>
                  </a:lnTo>
                  <a:lnTo>
                    <a:pt x="5436" y="3671"/>
                  </a:lnTo>
                  <a:lnTo>
                    <a:pt x="5771" y="3640"/>
                  </a:lnTo>
                  <a:lnTo>
                    <a:pt x="6094" y="3605"/>
                  </a:lnTo>
                  <a:lnTo>
                    <a:pt x="6413" y="3621"/>
                  </a:lnTo>
                  <a:lnTo>
                    <a:pt x="6752" y="3717"/>
                  </a:lnTo>
                  <a:lnTo>
                    <a:pt x="7071" y="3590"/>
                  </a:lnTo>
                  <a:lnTo>
                    <a:pt x="7406" y="3575"/>
                  </a:lnTo>
                  <a:lnTo>
                    <a:pt x="7729" y="3782"/>
                  </a:lnTo>
                  <a:lnTo>
                    <a:pt x="8063" y="3656"/>
                  </a:lnTo>
                  <a:lnTo>
                    <a:pt x="8387" y="3813"/>
                  </a:lnTo>
                  <a:lnTo>
                    <a:pt x="8706" y="3702"/>
                  </a:lnTo>
                  <a:lnTo>
                    <a:pt x="9041" y="3736"/>
                  </a:lnTo>
                  <a:lnTo>
                    <a:pt x="9364" y="3640"/>
                  </a:lnTo>
                  <a:lnTo>
                    <a:pt x="9698" y="3782"/>
                  </a:lnTo>
                  <a:lnTo>
                    <a:pt x="10022" y="3590"/>
                  </a:lnTo>
                  <a:lnTo>
                    <a:pt x="10356" y="3702"/>
                  </a:lnTo>
                  <a:lnTo>
                    <a:pt x="10676" y="3813"/>
                  </a:lnTo>
                  <a:lnTo>
                    <a:pt x="11014" y="3686"/>
                  </a:lnTo>
                  <a:lnTo>
                    <a:pt x="11333" y="3767"/>
                  </a:lnTo>
                  <a:lnTo>
                    <a:pt x="11657" y="3621"/>
                  </a:lnTo>
                  <a:lnTo>
                    <a:pt x="11991" y="3544"/>
                  </a:lnTo>
                  <a:lnTo>
                    <a:pt x="12311" y="3621"/>
                  </a:lnTo>
                  <a:lnTo>
                    <a:pt x="12649" y="3767"/>
                  </a:lnTo>
                  <a:lnTo>
                    <a:pt x="12968" y="3736"/>
                  </a:lnTo>
                  <a:lnTo>
                    <a:pt x="13307" y="3590"/>
                  </a:lnTo>
                  <a:lnTo>
                    <a:pt x="13676" y="3736"/>
                  </a:lnTo>
                  <a:lnTo>
                    <a:pt x="13530" y="3367"/>
                  </a:lnTo>
                  <a:lnTo>
                    <a:pt x="13753" y="3028"/>
                  </a:lnTo>
                  <a:lnTo>
                    <a:pt x="13676" y="2709"/>
                  </a:lnTo>
                  <a:lnTo>
                    <a:pt x="13722" y="2390"/>
                  </a:lnTo>
                  <a:lnTo>
                    <a:pt x="13722" y="2067"/>
                  </a:lnTo>
                  <a:lnTo>
                    <a:pt x="13580" y="1747"/>
                  </a:lnTo>
                  <a:lnTo>
                    <a:pt x="13676" y="1428"/>
                  </a:lnTo>
                  <a:lnTo>
                    <a:pt x="13676" y="1105"/>
                  </a:lnTo>
                  <a:lnTo>
                    <a:pt x="13642" y="786"/>
                  </a:lnTo>
                  <a:lnTo>
                    <a:pt x="13611" y="466"/>
                  </a:lnTo>
                  <a:lnTo>
                    <a:pt x="13530" y="143"/>
                  </a:lnTo>
                  <a:lnTo>
                    <a:pt x="135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2230299" y="906900"/>
              <a:ext cx="1729382" cy="1250393"/>
            </a:xfrm>
            <a:custGeom>
              <a:avLst/>
              <a:gdLst/>
              <a:ahLst/>
              <a:cxnLst/>
              <a:rect l="l" t="t" r="r" b="b"/>
              <a:pathLst>
                <a:path w="5098" h="3686" extrusionOk="0">
                  <a:moveTo>
                    <a:pt x="4601" y="289"/>
                  </a:moveTo>
                  <a:lnTo>
                    <a:pt x="4424" y="208"/>
                  </a:lnTo>
                  <a:lnTo>
                    <a:pt x="4424" y="81"/>
                  </a:lnTo>
                  <a:lnTo>
                    <a:pt x="4363" y="0"/>
                  </a:lnTo>
                  <a:lnTo>
                    <a:pt x="4059" y="177"/>
                  </a:lnTo>
                  <a:lnTo>
                    <a:pt x="1524" y="1666"/>
                  </a:lnTo>
                  <a:lnTo>
                    <a:pt x="0" y="2562"/>
                  </a:lnTo>
                  <a:lnTo>
                    <a:pt x="131" y="2693"/>
                  </a:lnTo>
                  <a:lnTo>
                    <a:pt x="162" y="2836"/>
                  </a:lnTo>
                  <a:lnTo>
                    <a:pt x="227" y="2947"/>
                  </a:lnTo>
                  <a:lnTo>
                    <a:pt x="339" y="3013"/>
                  </a:lnTo>
                  <a:lnTo>
                    <a:pt x="339" y="3124"/>
                  </a:lnTo>
                  <a:lnTo>
                    <a:pt x="404" y="3236"/>
                  </a:lnTo>
                  <a:lnTo>
                    <a:pt x="516" y="3270"/>
                  </a:lnTo>
                  <a:lnTo>
                    <a:pt x="481" y="3382"/>
                  </a:lnTo>
                  <a:lnTo>
                    <a:pt x="673" y="3478"/>
                  </a:lnTo>
                  <a:lnTo>
                    <a:pt x="673" y="3590"/>
                  </a:lnTo>
                  <a:lnTo>
                    <a:pt x="739" y="3686"/>
                  </a:lnTo>
                  <a:lnTo>
                    <a:pt x="2197" y="2820"/>
                  </a:lnTo>
                  <a:lnTo>
                    <a:pt x="4747" y="1331"/>
                  </a:lnTo>
                  <a:lnTo>
                    <a:pt x="5097" y="1120"/>
                  </a:lnTo>
                  <a:lnTo>
                    <a:pt x="4955" y="993"/>
                  </a:lnTo>
                  <a:lnTo>
                    <a:pt x="4940" y="851"/>
                  </a:lnTo>
                  <a:lnTo>
                    <a:pt x="4874" y="735"/>
                  </a:lnTo>
                  <a:lnTo>
                    <a:pt x="4747" y="674"/>
                  </a:lnTo>
                  <a:lnTo>
                    <a:pt x="4763" y="562"/>
                  </a:lnTo>
                  <a:lnTo>
                    <a:pt x="4697" y="431"/>
                  </a:lnTo>
                  <a:lnTo>
                    <a:pt x="4570" y="416"/>
                  </a:lnTo>
                  <a:close/>
                </a:path>
              </a:pathLst>
            </a:custGeom>
            <a:solidFill>
              <a:srgbClr val="C0986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28102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23"/>
        <p:cNvGrpSpPr/>
        <p:nvPr/>
      </p:nvGrpSpPr>
      <p:grpSpPr>
        <a:xfrm>
          <a:off x="0" y="0"/>
          <a:ext cx="0" cy="0"/>
          <a:chOff x="0" y="0"/>
          <a:chExt cx="0" cy="0"/>
        </a:xfrm>
      </p:grpSpPr>
      <p:pic>
        <p:nvPicPr>
          <p:cNvPr id="524" name="Google Shape;524;p25"/>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25" name="Google Shape;525;p25"/>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26" name="Google Shape;526;p25"/>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27" name="Google Shape;527;p25"/>
          <p:cNvSpPr txBox="1">
            <a:spLocks noGrp="1"/>
          </p:cNvSpPr>
          <p:nvPr>
            <p:ph type="title"/>
          </p:nvPr>
        </p:nvSpPr>
        <p:spPr>
          <a:xfrm>
            <a:off x="4552000" y="3041967"/>
            <a:ext cx="3088000" cy="69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28" name="Google Shape;528;p25"/>
          <p:cNvSpPr txBox="1">
            <a:spLocks noGrp="1"/>
          </p:cNvSpPr>
          <p:nvPr>
            <p:ph type="subTitle" idx="1"/>
          </p:nvPr>
        </p:nvSpPr>
        <p:spPr>
          <a:xfrm>
            <a:off x="4552000" y="3781829"/>
            <a:ext cx="3088000" cy="9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529" name="Google Shape;529;p25"/>
          <p:cNvSpPr txBox="1">
            <a:spLocks noGrp="1"/>
          </p:cNvSpPr>
          <p:nvPr>
            <p:ph type="title" idx="2"/>
          </p:nvPr>
        </p:nvSpPr>
        <p:spPr>
          <a:xfrm>
            <a:off x="4552000" y="2141900"/>
            <a:ext cx="3088000" cy="9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400">
                <a:solidFill>
                  <a:schemeClr val="lt2"/>
                </a:solidFill>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grpSp>
        <p:nvGrpSpPr>
          <p:cNvPr id="530" name="Google Shape;530;p25"/>
          <p:cNvGrpSpPr/>
          <p:nvPr/>
        </p:nvGrpSpPr>
        <p:grpSpPr>
          <a:xfrm>
            <a:off x="3872350" y="1071867"/>
            <a:ext cx="4447289" cy="4711056"/>
            <a:chOff x="2904263" y="803900"/>
            <a:chExt cx="3335467" cy="3533292"/>
          </a:xfrm>
        </p:grpSpPr>
        <p:sp>
          <p:nvSpPr>
            <p:cNvPr id="531" name="Google Shape;531;p25"/>
            <p:cNvSpPr/>
            <p:nvPr/>
          </p:nvSpPr>
          <p:spPr>
            <a:xfrm>
              <a:off x="3034847" y="912479"/>
              <a:ext cx="3074597" cy="3316886"/>
            </a:xfrm>
            <a:custGeom>
              <a:avLst/>
              <a:gdLst/>
              <a:ahLst/>
              <a:cxnLst/>
              <a:rect l="l" t="t" r="r" b="b"/>
              <a:pathLst>
                <a:path w="10242" h="13258" extrusionOk="0">
                  <a:moveTo>
                    <a:pt x="5129" y="1"/>
                  </a:moveTo>
                  <a:cubicBezTo>
                    <a:pt x="2289" y="1"/>
                    <a:pt x="1" y="2967"/>
                    <a:pt x="1" y="6637"/>
                  </a:cubicBezTo>
                  <a:cubicBezTo>
                    <a:pt x="1" y="10292"/>
                    <a:pt x="2289" y="13258"/>
                    <a:pt x="5129" y="13258"/>
                  </a:cubicBezTo>
                  <a:cubicBezTo>
                    <a:pt x="7948" y="13258"/>
                    <a:pt x="10241" y="10292"/>
                    <a:pt x="10241" y="6637"/>
                  </a:cubicBezTo>
                  <a:cubicBezTo>
                    <a:pt x="10241" y="2967"/>
                    <a:pt x="7948" y="1"/>
                    <a:pt x="5129" y="1"/>
                  </a:cubicBez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5"/>
            <p:cNvSpPr/>
            <p:nvPr/>
          </p:nvSpPr>
          <p:spPr>
            <a:xfrm>
              <a:off x="2904262" y="803900"/>
              <a:ext cx="3335467" cy="3533292"/>
            </a:xfrm>
            <a:custGeom>
              <a:avLst/>
              <a:gdLst/>
              <a:ahLst/>
              <a:cxnLst/>
              <a:rect l="l" t="t" r="r" b="b"/>
              <a:pathLst>
                <a:path w="11111" h="14123" extrusionOk="0">
                  <a:moveTo>
                    <a:pt x="5644" y="0"/>
                  </a:moveTo>
                  <a:cubicBezTo>
                    <a:pt x="5467" y="0"/>
                    <a:pt x="5321" y="96"/>
                    <a:pt x="5260" y="243"/>
                  </a:cubicBezTo>
                  <a:cubicBezTo>
                    <a:pt x="5177" y="134"/>
                    <a:pt x="5047" y="59"/>
                    <a:pt x="4910" y="59"/>
                  </a:cubicBezTo>
                  <a:cubicBezTo>
                    <a:pt x="4887" y="59"/>
                    <a:pt x="4864" y="61"/>
                    <a:pt x="4840" y="66"/>
                  </a:cubicBezTo>
                  <a:lnTo>
                    <a:pt x="4810" y="66"/>
                  </a:lnTo>
                  <a:cubicBezTo>
                    <a:pt x="4648" y="96"/>
                    <a:pt x="4521" y="212"/>
                    <a:pt x="4475" y="370"/>
                  </a:cubicBezTo>
                  <a:cubicBezTo>
                    <a:pt x="4395" y="292"/>
                    <a:pt x="4286" y="246"/>
                    <a:pt x="4168" y="246"/>
                  </a:cubicBezTo>
                  <a:cubicBezTo>
                    <a:pt x="4117" y="246"/>
                    <a:pt x="4063" y="255"/>
                    <a:pt x="4009" y="273"/>
                  </a:cubicBezTo>
                  <a:cubicBezTo>
                    <a:pt x="3848" y="339"/>
                    <a:pt x="3752" y="481"/>
                    <a:pt x="3736" y="643"/>
                  </a:cubicBezTo>
                  <a:cubicBezTo>
                    <a:pt x="3657" y="591"/>
                    <a:pt x="3571" y="562"/>
                    <a:pt x="3484" y="562"/>
                  </a:cubicBezTo>
                  <a:cubicBezTo>
                    <a:pt x="3411" y="562"/>
                    <a:pt x="3338" y="583"/>
                    <a:pt x="3271" y="627"/>
                  </a:cubicBezTo>
                  <a:cubicBezTo>
                    <a:pt x="3128" y="708"/>
                    <a:pt x="3032" y="866"/>
                    <a:pt x="3048" y="1027"/>
                  </a:cubicBezTo>
                  <a:cubicBezTo>
                    <a:pt x="2990" y="1002"/>
                    <a:pt x="2931" y="989"/>
                    <a:pt x="2872" y="989"/>
                  </a:cubicBezTo>
                  <a:cubicBezTo>
                    <a:pt x="2782" y="989"/>
                    <a:pt x="2692" y="1019"/>
                    <a:pt x="2613" y="1077"/>
                  </a:cubicBezTo>
                  <a:cubicBezTo>
                    <a:pt x="2598" y="1077"/>
                    <a:pt x="2582" y="1093"/>
                    <a:pt x="2582" y="1093"/>
                  </a:cubicBezTo>
                  <a:cubicBezTo>
                    <a:pt x="2455" y="1204"/>
                    <a:pt x="2405" y="1366"/>
                    <a:pt x="2436" y="1524"/>
                  </a:cubicBezTo>
                  <a:cubicBezTo>
                    <a:pt x="2390" y="1510"/>
                    <a:pt x="2343" y="1503"/>
                    <a:pt x="2296" y="1503"/>
                  </a:cubicBezTo>
                  <a:cubicBezTo>
                    <a:pt x="2181" y="1503"/>
                    <a:pt x="2069" y="1545"/>
                    <a:pt x="1990" y="1635"/>
                  </a:cubicBezTo>
                  <a:cubicBezTo>
                    <a:pt x="1878" y="1766"/>
                    <a:pt x="1844" y="1943"/>
                    <a:pt x="1894" y="2085"/>
                  </a:cubicBezTo>
                  <a:cubicBezTo>
                    <a:pt x="1876" y="2083"/>
                    <a:pt x="1858" y="2082"/>
                    <a:pt x="1840" y="2082"/>
                  </a:cubicBezTo>
                  <a:cubicBezTo>
                    <a:pt x="1710" y="2082"/>
                    <a:pt x="1578" y="2132"/>
                    <a:pt x="1493" y="2247"/>
                  </a:cubicBezTo>
                  <a:lnTo>
                    <a:pt x="1474" y="2262"/>
                  </a:lnTo>
                  <a:cubicBezTo>
                    <a:pt x="1378" y="2405"/>
                    <a:pt x="1363" y="2566"/>
                    <a:pt x="1443" y="2712"/>
                  </a:cubicBezTo>
                  <a:cubicBezTo>
                    <a:pt x="1282" y="2712"/>
                    <a:pt x="1140" y="2789"/>
                    <a:pt x="1043" y="2920"/>
                  </a:cubicBezTo>
                  <a:lnTo>
                    <a:pt x="1043" y="2951"/>
                  </a:lnTo>
                  <a:cubicBezTo>
                    <a:pt x="963" y="3097"/>
                    <a:pt x="978" y="3255"/>
                    <a:pt x="1059" y="3386"/>
                  </a:cubicBezTo>
                  <a:cubicBezTo>
                    <a:pt x="897" y="3401"/>
                    <a:pt x="755" y="3497"/>
                    <a:pt x="689" y="3655"/>
                  </a:cubicBezTo>
                  <a:cubicBezTo>
                    <a:pt x="628" y="3816"/>
                    <a:pt x="643" y="3978"/>
                    <a:pt x="739" y="4105"/>
                  </a:cubicBezTo>
                  <a:cubicBezTo>
                    <a:pt x="593" y="4120"/>
                    <a:pt x="466" y="4232"/>
                    <a:pt x="416" y="4393"/>
                  </a:cubicBezTo>
                  <a:lnTo>
                    <a:pt x="401" y="4409"/>
                  </a:lnTo>
                  <a:cubicBezTo>
                    <a:pt x="355" y="4555"/>
                    <a:pt x="401" y="4732"/>
                    <a:pt x="512" y="4844"/>
                  </a:cubicBezTo>
                  <a:cubicBezTo>
                    <a:pt x="355" y="4874"/>
                    <a:pt x="243" y="5001"/>
                    <a:pt x="209" y="5163"/>
                  </a:cubicBezTo>
                  <a:cubicBezTo>
                    <a:pt x="162" y="5324"/>
                    <a:pt x="224" y="5501"/>
                    <a:pt x="339" y="5598"/>
                  </a:cubicBezTo>
                  <a:cubicBezTo>
                    <a:pt x="193" y="5644"/>
                    <a:pt x="82" y="5790"/>
                    <a:pt x="66" y="5948"/>
                  </a:cubicBezTo>
                  <a:cubicBezTo>
                    <a:pt x="51" y="6125"/>
                    <a:pt x="128" y="6271"/>
                    <a:pt x="243" y="6367"/>
                  </a:cubicBezTo>
                  <a:cubicBezTo>
                    <a:pt x="112" y="6429"/>
                    <a:pt x="16" y="6575"/>
                    <a:pt x="1" y="6732"/>
                  </a:cubicBezTo>
                  <a:cubicBezTo>
                    <a:pt x="1" y="6909"/>
                    <a:pt x="82" y="7056"/>
                    <a:pt x="224" y="7136"/>
                  </a:cubicBezTo>
                  <a:cubicBezTo>
                    <a:pt x="82" y="7213"/>
                    <a:pt x="1" y="7360"/>
                    <a:pt x="16" y="7536"/>
                  </a:cubicBezTo>
                  <a:cubicBezTo>
                    <a:pt x="16" y="7694"/>
                    <a:pt x="112" y="7840"/>
                    <a:pt x="259" y="7906"/>
                  </a:cubicBezTo>
                  <a:cubicBezTo>
                    <a:pt x="128" y="8002"/>
                    <a:pt x="66" y="8160"/>
                    <a:pt x="82" y="8321"/>
                  </a:cubicBezTo>
                  <a:cubicBezTo>
                    <a:pt x="112" y="8483"/>
                    <a:pt x="224" y="8610"/>
                    <a:pt x="370" y="8675"/>
                  </a:cubicBezTo>
                  <a:cubicBezTo>
                    <a:pt x="259" y="8771"/>
                    <a:pt x="193" y="8929"/>
                    <a:pt x="224" y="9106"/>
                  </a:cubicBezTo>
                  <a:cubicBezTo>
                    <a:pt x="274" y="9268"/>
                    <a:pt x="401" y="9379"/>
                    <a:pt x="547" y="9425"/>
                  </a:cubicBezTo>
                  <a:cubicBezTo>
                    <a:pt x="436" y="9541"/>
                    <a:pt x="401" y="9698"/>
                    <a:pt x="451" y="9860"/>
                  </a:cubicBezTo>
                  <a:cubicBezTo>
                    <a:pt x="497" y="10022"/>
                    <a:pt x="643" y="10133"/>
                    <a:pt x="786" y="10164"/>
                  </a:cubicBezTo>
                  <a:cubicBezTo>
                    <a:pt x="689" y="10276"/>
                    <a:pt x="674" y="10452"/>
                    <a:pt x="739" y="10599"/>
                  </a:cubicBezTo>
                  <a:cubicBezTo>
                    <a:pt x="801" y="10756"/>
                    <a:pt x="963" y="10853"/>
                    <a:pt x="1109" y="10868"/>
                  </a:cubicBezTo>
                  <a:cubicBezTo>
                    <a:pt x="1028" y="10999"/>
                    <a:pt x="1028" y="11156"/>
                    <a:pt x="1109" y="11303"/>
                  </a:cubicBezTo>
                  <a:lnTo>
                    <a:pt x="1109" y="11318"/>
                  </a:lnTo>
                  <a:cubicBezTo>
                    <a:pt x="1197" y="11452"/>
                    <a:pt x="1324" y="11528"/>
                    <a:pt x="1468" y="11528"/>
                  </a:cubicBezTo>
                  <a:cubicBezTo>
                    <a:pt x="1482" y="11528"/>
                    <a:pt x="1495" y="11527"/>
                    <a:pt x="1509" y="11526"/>
                  </a:cubicBezTo>
                  <a:lnTo>
                    <a:pt x="1509" y="11526"/>
                  </a:lnTo>
                  <a:cubicBezTo>
                    <a:pt x="1443" y="11672"/>
                    <a:pt x="1459" y="11849"/>
                    <a:pt x="1555" y="11976"/>
                  </a:cubicBezTo>
                  <a:cubicBezTo>
                    <a:pt x="1648" y="12095"/>
                    <a:pt x="1777" y="12160"/>
                    <a:pt x="1911" y="12160"/>
                  </a:cubicBezTo>
                  <a:cubicBezTo>
                    <a:pt x="1937" y="12160"/>
                    <a:pt x="1963" y="12158"/>
                    <a:pt x="1990" y="12153"/>
                  </a:cubicBezTo>
                  <a:lnTo>
                    <a:pt x="1990" y="12153"/>
                  </a:lnTo>
                  <a:cubicBezTo>
                    <a:pt x="1940" y="12295"/>
                    <a:pt x="1974" y="12472"/>
                    <a:pt x="2086" y="12599"/>
                  </a:cubicBezTo>
                  <a:cubicBezTo>
                    <a:pt x="2180" y="12685"/>
                    <a:pt x="2302" y="12732"/>
                    <a:pt x="2416" y="12732"/>
                  </a:cubicBezTo>
                  <a:cubicBezTo>
                    <a:pt x="2456" y="12732"/>
                    <a:pt x="2495" y="12726"/>
                    <a:pt x="2532" y="12715"/>
                  </a:cubicBezTo>
                  <a:lnTo>
                    <a:pt x="2532" y="12715"/>
                  </a:lnTo>
                  <a:cubicBezTo>
                    <a:pt x="2501" y="12857"/>
                    <a:pt x="2551" y="13018"/>
                    <a:pt x="2678" y="13115"/>
                  </a:cubicBezTo>
                  <a:cubicBezTo>
                    <a:pt x="2694" y="13130"/>
                    <a:pt x="2694" y="13130"/>
                    <a:pt x="2709" y="13145"/>
                  </a:cubicBezTo>
                  <a:cubicBezTo>
                    <a:pt x="2789" y="13198"/>
                    <a:pt x="2873" y="13222"/>
                    <a:pt x="2956" y="13222"/>
                  </a:cubicBezTo>
                  <a:cubicBezTo>
                    <a:pt x="3025" y="13222"/>
                    <a:pt x="3093" y="13206"/>
                    <a:pt x="3159" y="13176"/>
                  </a:cubicBezTo>
                  <a:cubicBezTo>
                    <a:pt x="3159" y="13338"/>
                    <a:pt x="3240" y="13499"/>
                    <a:pt x="3382" y="13580"/>
                  </a:cubicBezTo>
                  <a:lnTo>
                    <a:pt x="3398" y="13580"/>
                  </a:lnTo>
                  <a:cubicBezTo>
                    <a:pt x="3460" y="13613"/>
                    <a:pt x="3529" y="13629"/>
                    <a:pt x="3596" y="13629"/>
                  </a:cubicBezTo>
                  <a:cubicBezTo>
                    <a:pt x="3686" y="13629"/>
                    <a:pt x="3775" y="13600"/>
                    <a:pt x="3848" y="13545"/>
                  </a:cubicBezTo>
                  <a:cubicBezTo>
                    <a:pt x="3879" y="13707"/>
                    <a:pt x="3975" y="13834"/>
                    <a:pt x="4136" y="13899"/>
                  </a:cubicBezTo>
                  <a:lnTo>
                    <a:pt x="4152" y="13915"/>
                  </a:lnTo>
                  <a:cubicBezTo>
                    <a:pt x="4198" y="13928"/>
                    <a:pt x="4244" y="13934"/>
                    <a:pt x="4288" y="13934"/>
                  </a:cubicBezTo>
                  <a:cubicBezTo>
                    <a:pt x="4410" y="13934"/>
                    <a:pt x="4520" y="13885"/>
                    <a:pt x="4602" y="13803"/>
                  </a:cubicBezTo>
                  <a:cubicBezTo>
                    <a:pt x="4648" y="13946"/>
                    <a:pt x="4779" y="14061"/>
                    <a:pt x="4937" y="14092"/>
                  </a:cubicBezTo>
                  <a:lnTo>
                    <a:pt x="4971" y="14092"/>
                  </a:lnTo>
                  <a:cubicBezTo>
                    <a:pt x="4988" y="14093"/>
                    <a:pt x="5005" y="14094"/>
                    <a:pt x="5021" y="14094"/>
                  </a:cubicBezTo>
                  <a:cubicBezTo>
                    <a:pt x="5175" y="14094"/>
                    <a:pt x="5300" y="14028"/>
                    <a:pt x="5387" y="13899"/>
                  </a:cubicBezTo>
                  <a:cubicBezTo>
                    <a:pt x="5467" y="14042"/>
                    <a:pt x="5610" y="14123"/>
                    <a:pt x="5771" y="14123"/>
                  </a:cubicBezTo>
                  <a:lnTo>
                    <a:pt x="5802" y="14123"/>
                  </a:lnTo>
                  <a:cubicBezTo>
                    <a:pt x="5979" y="14123"/>
                    <a:pt x="6110" y="14011"/>
                    <a:pt x="6171" y="13849"/>
                  </a:cubicBezTo>
                  <a:cubicBezTo>
                    <a:pt x="6264" y="13958"/>
                    <a:pt x="6391" y="14019"/>
                    <a:pt x="6533" y="14019"/>
                  </a:cubicBezTo>
                  <a:cubicBezTo>
                    <a:pt x="6562" y="14019"/>
                    <a:pt x="6591" y="14016"/>
                    <a:pt x="6621" y="14011"/>
                  </a:cubicBezTo>
                  <a:cubicBezTo>
                    <a:pt x="6798" y="13965"/>
                    <a:pt x="6910" y="13834"/>
                    <a:pt x="6941" y="13676"/>
                  </a:cubicBezTo>
                  <a:cubicBezTo>
                    <a:pt x="7024" y="13738"/>
                    <a:pt x="7125" y="13773"/>
                    <a:pt x="7229" y="13773"/>
                  </a:cubicBezTo>
                  <a:cubicBezTo>
                    <a:pt x="7288" y="13773"/>
                    <a:pt x="7348" y="13761"/>
                    <a:pt x="7406" y="13738"/>
                  </a:cubicBezTo>
                  <a:cubicBezTo>
                    <a:pt x="7568" y="13657"/>
                    <a:pt x="7664" y="13515"/>
                    <a:pt x="7664" y="13353"/>
                  </a:cubicBezTo>
                  <a:cubicBezTo>
                    <a:pt x="7732" y="13392"/>
                    <a:pt x="7808" y="13412"/>
                    <a:pt x="7885" y="13412"/>
                  </a:cubicBezTo>
                  <a:cubicBezTo>
                    <a:pt x="7969" y="13412"/>
                    <a:pt x="8053" y="13388"/>
                    <a:pt x="8130" y="13338"/>
                  </a:cubicBezTo>
                  <a:cubicBezTo>
                    <a:pt x="8272" y="13242"/>
                    <a:pt x="8337" y="13080"/>
                    <a:pt x="8322" y="12922"/>
                  </a:cubicBezTo>
                  <a:lnTo>
                    <a:pt x="8322" y="12922"/>
                  </a:lnTo>
                  <a:cubicBezTo>
                    <a:pt x="8364" y="12936"/>
                    <a:pt x="8410" y="12943"/>
                    <a:pt x="8456" y="12943"/>
                  </a:cubicBezTo>
                  <a:cubicBezTo>
                    <a:pt x="8565" y="12943"/>
                    <a:pt x="8679" y="12904"/>
                    <a:pt x="8768" y="12826"/>
                  </a:cubicBezTo>
                  <a:cubicBezTo>
                    <a:pt x="8899" y="12715"/>
                    <a:pt x="8945" y="12553"/>
                    <a:pt x="8899" y="12391"/>
                  </a:cubicBezTo>
                  <a:lnTo>
                    <a:pt x="8899" y="12391"/>
                  </a:lnTo>
                  <a:cubicBezTo>
                    <a:pt x="8931" y="12399"/>
                    <a:pt x="8964" y="12402"/>
                    <a:pt x="8997" y="12402"/>
                  </a:cubicBezTo>
                  <a:cubicBezTo>
                    <a:pt x="9121" y="12402"/>
                    <a:pt x="9241" y="12350"/>
                    <a:pt x="9330" y="12249"/>
                  </a:cubicBezTo>
                  <a:cubicBezTo>
                    <a:pt x="9441" y="12118"/>
                    <a:pt x="9476" y="11945"/>
                    <a:pt x="9411" y="11799"/>
                  </a:cubicBezTo>
                  <a:lnTo>
                    <a:pt x="9411" y="11799"/>
                  </a:lnTo>
                  <a:cubicBezTo>
                    <a:pt x="9425" y="11800"/>
                    <a:pt x="9439" y="11801"/>
                    <a:pt x="9454" y="11801"/>
                  </a:cubicBezTo>
                  <a:cubicBezTo>
                    <a:pt x="9584" y="11801"/>
                    <a:pt x="9724" y="11738"/>
                    <a:pt x="9811" y="11607"/>
                  </a:cubicBezTo>
                  <a:lnTo>
                    <a:pt x="9826" y="11591"/>
                  </a:lnTo>
                  <a:cubicBezTo>
                    <a:pt x="9907" y="11464"/>
                    <a:pt x="9907" y="11287"/>
                    <a:pt x="9841" y="11141"/>
                  </a:cubicBezTo>
                  <a:cubicBezTo>
                    <a:pt x="10003" y="11141"/>
                    <a:pt x="10149" y="11045"/>
                    <a:pt x="10226" y="10903"/>
                  </a:cubicBezTo>
                  <a:cubicBezTo>
                    <a:pt x="10292" y="10756"/>
                    <a:pt x="10276" y="10579"/>
                    <a:pt x="10180" y="10452"/>
                  </a:cubicBezTo>
                  <a:cubicBezTo>
                    <a:pt x="10342" y="10437"/>
                    <a:pt x="10484" y="10326"/>
                    <a:pt x="10549" y="10179"/>
                  </a:cubicBezTo>
                  <a:lnTo>
                    <a:pt x="10549" y="10164"/>
                  </a:lnTo>
                  <a:cubicBezTo>
                    <a:pt x="10595" y="10022"/>
                    <a:pt x="10565" y="9845"/>
                    <a:pt x="10468" y="9733"/>
                  </a:cubicBezTo>
                  <a:cubicBezTo>
                    <a:pt x="10611" y="9698"/>
                    <a:pt x="10742" y="9587"/>
                    <a:pt x="10788" y="9425"/>
                  </a:cubicBezTo>
                  <a:cubicBezTo>
                    <a:pt x="10838" y="9268"/>
                    <a:pt x="10788" y="9091"/>
                    <a:pt x="10676" y="8994"/>
                  </a:cubicBezTo>
                  <a:cubicBezTo>
                    <a:pt x="10822" y="8929"/>
                    <a:pt x="10934" y="8818"/>
                    <a:pt x="10965" y="8656"/>
                  </a:cubicBezTo>
                  <a:lnTo>
                    <a:pt x="10965" y="8641"/>
                  </a:lnTo>
                  <a:cubicBezTo>
                    <a:pt x="10996" y="8483"/>
                    <a:pt x="10934" y="8321"/>
                    <a:pt x="10803" y="8225"/>
                  </a:cubicBezTo>
                  <a:cubicBezTo>
                    <a:pt x="10949" y="8160"/>
                    <a:pt x="11046" y="8033"/>
                    <a:pt x="11076" y="7871"/>
                  </a:cubicBezTo>
                  <a:lnTo>
                    <a:pt x="11076" y="7840"/>
                  </a:lnTo>
                  <a:cubicBezTo>
                    <a:pt x="11076" y="7679"/>
                    <a:pt x="10996" y="7536"/>
                    <a:pt x="10884" y="7456"/>
                  </a:cubicBezTo>
                  <a:cubicBezTo>
                    <a:pt x="11015" y="7375"/>
                    <a:pt x="11111" y="7233"/>
                    <a:pt x="11111" y="7071"/>
                  </a:cubicBezTo>
                  <a:cubicBezTo>
                    <a:pt x="11111" y="7040"/>
                    <a:pt x="11111" y="7021"/>
                    <a:pt x="11092" y="7006"/>
                  </a:cubicBezTo>
                  <a:cubicBezTo>
                    <a:pt x="11111" y="6975"/>
                    <a:pt x="11111" y="6959"/>
                    <a:pt x="11111" y="6925"/>
                  </a:cubicBezTo>
                  <a:cubicBezTo>
                    <a:pt x="11111" y="6767"/>
                    <a:pt x="11015" y="6621"/>
                    <a:pt x="10869" y="6540"/>
                  </a:cubicBezTo>
                  <a:cubicBezTo>
                    <a:pt x="10996" y="6463"/>
                    <a:pt x="11076" y="6317"/>
                    <a:pt x="11061" y="6155"/>
                  </a:cubicBezTo>
                  <a:lnTo>
                    <a:pt x="11061" y="6140"/>
                  </a:lnTo>
                  <a:cubicBezTo>
                    <a:pt x="11046" y="5963"/>
                    <a:pt x="10934" y="5836"/>
                    <a:pt x="10788" y="5790"/>
                  </a:cubicBezTo>
                  <a:cubicBezTo>
                    <a:pt x="10919" y="5675"/>
                    <a:pt x="10980" y="5517"/>
                    <a:pt x="10949" y="5355"/>
                  </a:cubicBezTo>
                  <a:cubicBezTo>
                    <a:pt x="10919" y="5194"/>
                    <a:pt x="10788" y="5067"/>
                    <a:pt x="10645" y="5021"/>
                  </a:cubicBezTo>
                  <a:cubicBezTo>
                    <a:pt x="10742" y="4924"/>
                    <a:pt x="10803" y="4763"/>
                    <a:pt x="10757" y="4617"/>
                  </a:cubicBezTo>
                  <a:lnTo>
                    <a:pt x="10757" y="4570"/>
                  </a:lnTo>
                  <a:cubicBezTo>
                    <a:pt x="10707" y="4424"/>
                    <a:pt x="10580" y="4313"/>
                    <a:pt x="10418" y="4282"/>
                  </a:cubicBezTo>
                  <a:cubicBezTo>
                    <a:pt x="10534" y="4155"/>
                    <a:pt x="10549" y="3993"/>
                    <a:pt x="10499" y="3832"/>
                  </a:cubicBezTo>
                  <a:cubicBezTo>
                    <a:pt x="10438" y="3674"/>
                    <a:pt x="10292" y="3578"/>
                    <a:pt x="10130" y="3559"/>
                  </a:cubicBezTo>
                  <a:cubicBezTo>
                    <a:pt x="10226" y="3432"/>
                    <a:pt x="10226" y="3255"/>
                    <a:pt x="10165" y="3112"/>
                  </a:cubicBezTo>
                  <a:lnTo>
                    <a:pt x="10149" y="3112"/>
                  </a:lnTo>
                  <a:cubicBezTo>
                    <a:pt x="10084" y="2966"/>
                    <a:pt x="9922" y="2870"/>
                    <a:pt x="9764" y="2870"/>
                  </a:cubicBezTo>
                  <a:cubicBezTo>
                    <a:pt x="9841" y="2743"/>
                    <a:pt x="9841" y="2566"/>
                    <a:pt x="9745" y="2439"/>
                  </a:cubicBezTo>
                  <a:cubicBezTo>
                    <a:pt x="9745" y="2424"/>
                    <a:pt x="9745" y="2424"/>
                    <a:pt x="9730" y="2405"/>
                  </a:cubicBezTo>
                  <a:cubicBezTo>
                    <a:pt x="9645" y="2292"/>
                    <a:pt x="9512" y="2228"/>
                    <a:pt x="9381" y="2228"/>
                  </a:cubicBezTo>
                  <a:cubicBezTo>
                    <a:pt x="9364" y="2228"/>
                    <a:pt x="9347" y="2229"/>
                    <a:pt x="9330" y="2231"/>
                  </a:cubicBezTo>
                  <a:cubicBezTo>
                    <a:pt x="9380" y="2085"/>
                    <a:pt x="9361" y="1908"/>
                    <a:pt x="9249" y="1781"/>
                  </a:cubicBezTo>
                  <a:cubicBezTo>
                    <a:pt x="9166" y="1687"/>
                    <a:pt x="9047" y="1635"/>
                    <a:pt x="8933" y="1635"/>
                  </a:cubicBezTo>
                  <a:cubicBezTo>
                    <a:pt x="8894" y="1635"/>
                    <a:pt x="8855" y="1642"/>
                    <a:pt x="8818" y="1654"/>
                  </a:cubicBezTo>
                  <a:cubicBezTo>
                    <a:pt x="8849" y="1493"/>
                    <a:pt x="8803" y="1316"/>
                    <a:pt x="8672" y="1220"/>
                  </a:cubicBezTo>
                  <a:lnTo>
                    <a:pt x="8657" y="1204"/>
                  </a:lnTo>
                  <a:cubicBezTo>
                    <a:pt x="8574" y="1142"/>
                    <a:pt x="8477" y="1107"/>
                    <a:pt x="8375" y="1107"/>
                  </a:cubicBezTo>
                  <a:cubicBezTo>
                    <a:pt x="8320" y="1107"/>
                    <a:pt x="8263" y="1117"/>
                    <a:pt x="8206" y="1139"/>
                  </a:cubicBezTo>
                  <a:cubicBezTo>
                    <a:pt x="8226" y="981"/>
                    <a:pt x="8160" y="820"/>
                    <a:pt x="8014" y="723"/>
                  </a:cubicBezTo>
                  <a:cubicBezTo>
                    <a:pt x="7946" y="677"/>
                    <a:pt x="7866" y="657"/>
                    <a:pt x="7788" y="657"/>
                  </a:cubicBezTo>
                  <a:cubicBezTo>
                    <a:pt x="7703" y="657"/>
                    <a:pt x="7619" y="681"/>
                    <a:pt x="7552" y="723"/>
                  </a:cubicBezTo>
                  <a:cubicBezTo>
                    <a:pt x="7533" y="562"/>
                    <a:pt x="7437" y="420"/>
                    <a:pt x="7279" y="354"/>
                  </a:cubicBezTo>
                  <a:cubicBezTo>
                    <a:pt x="7223" y="326"/>
                    <a:pt x="7165" y="314"/>
                    <a:pt x="7108" y="314"/>
                  </a:cubicBezTo>
                  <a:cubicBezTo>
                    <a:pt x="7001" y="314"/>
                    <a:pt x="6897" y="357"/>
                    <a:pt x="6814" y="420"/>
                  </a:cubicBezTo>
                  <a:cubicBezTo>
                    <a:pt x="6783" y="258"/>
                    <a:pt x="6652" y="131"/>
                    <a:pt x="6495" y="96"/>
                  </a:cubicBezTo>
                  <a:cubicBezTo>
                    <a:pt x="6465" y="91"/>
                    <a:pt x="6436" y="89"/>
                    <a:pt x="6407" y="89"/>
                  </a:cubicBezTo>
                  <a:cubicBezTo>
                    <a:pt x="6261" y="89"/>
                    <a:pt x="6125" y="152"/>
                    <a:pt x="6044" y="258"/>
                  </a:cubicBezTo>
                  <a:cubicBezTo>
                    <a:pt x="5979" y="116"/>
                    <a:pt x="5837" y="19"/>
                    <a:pt x="5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5"/>
            <p:cNvSpPr/>
            <p:nvPr/>
          </p:nvSpPr>
          <p:spPr>
            <a:xfrm>
              <a:off x="3135413" y="1020308"/>
              <a:ext cx="2873467" cy="3100231"/>
            </a:xfrm>
            <a:custGeom>
              <a:avLst/>
              <a:gdLst/>
              <a:ahLst/>
              <a:cxnLst/>
              <a:rect l="l" t="t" r="r" b="b"/>
              <a:pathLst>
                <a:path w="9572" h="12392" extrusionOk="0">
                  <a:moveTo>
                    <a:pt x="4794" y="1"/>
                  </a:moveTo>
                  <a:cubicBezTo>
                    <a:pt x="2147" y="1"/>
                    <a:pt x="0" y="2774"/>
                    <a:pt x="0" y="6206"/>
                  </a:cubicBezTo>
                  <a:cubicBezTo>
                    <a:pt x="0" y="9618"/>
                    <a:pt x="2147" y="12392"/>
                    <a:pt x="4794" y="12392"/>
                  </a:cubicBezTo>
                  <a:cubicBezTo>
                    <a:pt x="7421" y="12392"/>
                    <a:pt x="9572" y="9618"/>
                    <a:pt x="9572" y="6206"/>
                  </a:cubicBezTo>
                  <a:cubicBezTo>
                    <a:pt x="9572" y="2774"/>
                    <a:pt x="7421" y="1"/>
                    <a:pt x="4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5"/>
            <p:cNvSpPr/>
            <p:nvPr/>
          </p:nvSpPr>
          <p:spPr>
            <a:xfrm>
              <a:off x="3688372" y="1554447"/>
              <a:ext cx="1761544" cy="4253"/>
            </a:xfrm>
            <a:custGeom>
              <a:avLst/>
              <a:gdLst/>
              <a:ahLst/>
              <a:cxnLst/>
              <a:rect l="l" t="t" r="r" b="b"/>
              <a:pathLst>
                <a:path w="5868" h="17" extrusionOk="0">
                  <a:moveTo>
                    <a:pt x="16" y="1"/>
                  </a:moveTo>
                  <a:lnTo>
                    <a:pt x="1" y="16"/>
                  </a:lnTo>
                  <a:lnTo>
                    <a:pt x="112" y="16"/>
                  </a:lnTo>
                  <a:lnTo>
                    <a:pt x="97" y="1"/>
                  </a:lnTo>
                  <a:close/>
                  <a:moveTo>
                    <a:pt x="209" y="1"/>
                  </a:moveTo>
                  <a:lnTo>
                    <a:pt x="209" y="16"/>
                  </a:lnTo>
                  <a:lnTo>
                    <a:pt x="324" y="16"/>
                  </a:lnTo>
                  <a:lnTo>
                    <a:pt x="305" y="1"/>
                  </a:lnTo>
                  <a:close/>
                  <a:moveTo>
                    <a:pt x="420" y="1"/>
                  </a:moveTo>
                  <a:lnTo>
                    <a:pt x="420" y="16"/>
                  </a:lnTo>
                  <a:lnTo>
                    <a:pt x="516" y="16"/>
                  </a:lnTo>
                  <a:lnTo>
                    <a:pt x="516" y="1"/>
                  </a:lnTo>
                  <a:close/>
                  <a:moveTo>
                    <a:pt x="628" y="1"/>
                  </a:moveTo>
                  <a:lnTo>
                    <a:pt x="628" y="16"/>
                  </a:lnTo>
                  <a:lnTo>
                    <a:pt x="724" y="16"/>
                  </a:lnTo>
                  <a:lnTo>
                    <a:pt x="724" y="1"/>
                  </a:lnTo>
                  <a:close/>
                  <a:moveTo>
                    <a:pt x="836" y="1"/>
                  </a:moveTo>
                  <a:lnTo>
                    <a:pt x="820" y="16"/>
                  </a:lnTo>
                  <a:lnTo>
                    <a:pt x="932" y="16"/>
                  </a:lnTo>
                  <a:lnTo>
                    <a:pt x="932" y="1"/>
                  </a:lnTo>
                  <a:close/>
                  <a:moveTo>
                    <a:pt x="1043" y="1"/>
                  </a:moveTo>
                  <a:lnTo>
                    <a:pt x="1028" y="16"/>
                  </a:lnTo>
                  <a:lnTo>
                    <a:pt x="1140" y="16"/>
                  </a:lnTo>
                  <a:lnTo>
                    <a:pt x="1124" y="1"/>
                  </a:lnTo>
                  <a:close/>
                  <a:moveTo>
                    <a:pt x="1251" y="1"/>
                  </a:moveTo>
                  <a:lnTo>
                    <a:pt x="1236" y="16"/>
                  </a:lnTo>
                  <a:lnTo>
                    <a:pt x="1347" y="16"/>
                  </a:lnTo>
                  <a:lnTo>
                    <a:pt x="1332" y="1"/>
                  </a:lnTo>
                  <a:close/>
                  <a:moveTo>
                    <a:pt x="1459" y="1"/>
                  </a:moveTo>
                  <a:lnTo>
                    <a:pt x="1444" y="16"/>
                  </a:lnTo>
                  <a:lnTo>
                    <a:pt x="1555" y="16"/>
                  </a:lnTo>
                  <a:lnTo>
                    <a:pt x="1540" y="1"/>
                  </a:lnTo>
                  <a:close/>
                  <a:moveTo>
                    <a:pt x="1651" y="1"/>
                  </a:moveTo>
                  <a:lnTo>
                    <a:pt x="1651" y="16"/>
                  </a:lnTo>
                  <a:lnTo>
                    <a:pt x="1767" y="16"/>
                  </a:lnTo>
                  <a:lnTo>
                    <a:pt x="1747" y="1"/>
                  </a:lnTo>
                  <a:close/>
                  <a:moveTo>
                    <a:pt x="1863" y="1"/>
                  </a:moveTo>
                  <a:lnTo>
                    <a:pt x="1863" y="16"/>
                  </a:lnTo>
                  <a:lnTo>
                    <a:pt x="1959" y="16"/>
                  </a:lnTo>
                  <a:lnTo>
                    <a:pt x="1959" y="1"/>
                  </a:lnTo>
                  <a:close/>
                  <a:moveTo>
                    <a:pt x="2071" y="1"/>
                  </a:moveTo>
                  <a:lnTo>
                    <a:pt x="2055" y="16"/>
                  </a:lnTo>
                  <a:lnTo>
                    <a:pt x="2167" y="16"/>
                  </a:lnTo>
                  <a:lnTo>
                    <a:pt x="2167" y="1"/>
                  </a:lnTo>
                  <a:close/>
                  <a:moveTo>
                    <a:pt x="2278" y="1"/>
                  </a:moveTo>
                  <a:lnTo>
                    <a:pt x="2263" y="16"/>
                  </a:lnTo>
                  <a:lnTo>
                    <a:pt x="2375" y="16"/>
                  </a:lnTo>
                  <a:lnTo>
                    <a:pt x="2375" y="1"/>
                  </a:lnTo>
                  <a:close/>
                  <a:moveTo>
                    <a:pt x="2486" y="1"/>
                  </a:moveTo>
                  <a:lnTo>
                    <a:pt x="2471" y="16"/>
                  </a:lnTo>
                  <a:lnTo>
                    <a:pt x="2582" y="16"/>
                  </a:lnTo>
                  <a:lnTo>
                    <a:pt x="2567" y="1"/>
                  </a:lnTo>
                  <a:close/>
                  <a:moveTo>
                    <a:pt x="2694" y="1"/>
                  </a:moveTo>
                  <a:lnTo>
                    <a:pt x="2678" y="16"/>
                  </a:lnTo>
                  <a:lnTo>
                    <a:pt x="2790" y="16"/>
                  </a:lnTo>
                  <a:lnTo>
                    <a:pt x="2775" y="1"/>
                  </a:lnTo>
                  <a:close/>
                  <a:moveTo>
                    <a:pt x="2886" y="1"/>
                  </a:moveTo>
                  <a:lnTo>
                    <a:pt x="2886" y="16"/>
                  </a:lnTo>
                  <a:lnTo>
                    <a:pt x="2998" y="16"/>
                  </a:lnTo>
                  <a:lnTo>
                    <a:pt x="2982" y="1"/>
                  </a:lnTo>
                  <a:close/>
                  <a:moveTo>
                    <a:pt x="3094" y="1"/>
                  </a:moveTo>
                  <a:lnTo>
                    <a:pt x="3094" y="16"/>
                  </a:lnTo>
                  <a:lnTo>
                    <a:pt x="3190" y="16"/>
                  </a:lnTo>
                  <a:lnTo>
                    <a:pt x="3190" y="1"/>
                  </a:lnTo>
                  <a:close/>
                  <a:moveTo>
                    <a:pt x="3306" y="1"/>
                  </a:moveTo>
                  <a:lnTo>
                    <a:pt x="3306" y="16"/>
                  </a:lnTo>
                  <a:lnTo>
                    <a:pt x="3402" y="16"/>
                  </a:lnTo>
                  <a:lnTo>
                    <a:pt x="3402" y="1"/>
                  </a:lnTo>
                  <a:close/>
                  <a:moveTo>
                    <a:pt x="3513" y="1"/>
                  </a:moveTo>
                  <a:lnTo>
                    <a:pt x="3498" y="16"/>
                  </a:lnTo>
                  <a:lnTo>
                    <a:pt x="3609" y="16"/>
                  </a:lnTo>
                  <a:lnTo>
                    <a:pt x="3609" y="1"/>
                  </a:lnTo>
                  <a:close/>
                  <a:moveTo>
                    <a:pt x="3721" y="1"/>
                  </a:moveTo>
                  <a:lnTo>
                    <a:pt x="3706" y="16"/>
                  </a:lnTo>
                  <a:lnTo>
                    <a:pt x="3817" y="16"/>
                  </a:lnTo>
                  <a:lnTo>
                    <a:pt x="3802" y="1"/>
                  </a:lnTo>
                  <a:close/>
                  <a:moveTo>
                    <a:pt x="3929" y="1"/>
                  </a:moveTo>
                  <a:lnTo>
                    <a:pt x="3913" y="16"/>
                  </a:lnTo>
                  <a:lnTo>
                    <a:pt x="4025" y="16"/>
                  </a:lnTo>
                  <a:lnTo>
                    <a:pt x="4009" y="1"/>
                  </a:lnTo>
                  <a:close/>
                  <a:moveTo>
                    <a:pt x="4121" y="1"/>
                  </a:moveTo>
                  <a:lnTo>
                    <a:pt x="4121" y="16"/>
                  </a:lnTo>
                  <a:lnTo>
                    <a:pt x="4233" y="16"/>
                  </a:lnTo>
                  <a:lnTo>
                    <a:pt x="4217" y="1"/>
                  </a:lnTo>
                  <a:close/>
                  <a:moveTo>
                    <a:pt x="4329" y="1"/>
                  </a:moveTo>
                  <a:lnTo>
                    <a:pt x="4329" y="16"/>
                  </a:lnTo>
                  <a:lnTo>
                    <a:pt x="4425" y="16"/>
                  </a:lnTo>
                  <a:lnTo>
                    <a:pt x="4425" y="1"/>
                  </a:lnTo>
                  <a:close/>
                  <a:moveTo>
                    <a:pt x="4537" y="1"/>
                  </a:moveTo>
                  <a:lnTo>
                    <a:pt x="4537" y="16"/>
                  </a:lnTo>
                  <a:lnTo>
                    <a:pt x="4633" y="16"/>
                  </a:lnTo>
                  <a:lnTo>
                    <a:pt x="4633" y="1"/>
                  </a:lnTo>
                  <a:close/>
                  <a:moveTo>
                    <a:pt x="4748" y="1"/>
                  </a:moveTo>
                  <a:lnTo>
                    <a:pt x="4729" y="16"/>
                  </a:lnTo>
                  <a:lnTo>
                    <a:pt x="4844" y="16"/>
                  </a:lnTo>
                  <a:lnTo>
                    <a:pt x="4844" y="1"/>
                  </a:lnTo>
                  <a:close/>
                  <a:moveTo>
                    <a:pt x="4956" y="1"/>
                  </a:moveTo>
                  <a:lnTo>
                    <a:pt x="4940" y="16"/>
                  </a:lnTo>
                  <a:lnTo>
                    <a:pt x="5052" y="16"/>
                  </a:lnTo>
                  <a:lnTo>
                    <a:pt x="5037" y="1"/>
                  </a:lnTo>
                  <a:close/>
                  <a:moveTo>
                    <a:pt x="5164" y="1"/>
                  </a:moveTo>
                  <a:lnTo>
                    <a:pt x="5148" y="16"/>
                  </a:lnTo>
                  <a:lnTo>
                    <a:pt x="5260" y="16"/>
                  </a:lnTo>
                  <a:lnTo>
                    <a:pt x="5244" y="1"/>
                  </a:lnTo>
                  <a:close/>
                  <a:moveTo>
                    <a:pt x="5371" y="1"/>
                  </a:moveTo>
                  <a:lnTo>
                    <a:pt x="5356" y="16"/>
                  </a:lnTo>
                  <a:lnTo>
                    <a:pt x="5468" y="16"/>
                  </a:lnTo>
                  <a:lnTo>
                    <a:pt x="5452" y="1"/>
                  </a:lnTo>
                  <a:close/>
                  <a:moveTo>
                    <a:pt x="5564" y="1"/>
                  </a:moveTo>
                  <a:lnTo>
                    <a:pt x="5564" y="16"/>
                  </a:lnTo>
                  <a:lnTo>
                    <a:pt x="5675" y="16"/>
                  </a:lnTo>
                  <a:lnTo>
                    <a:pt x="5660" y="1"/>
                  </a:lnTo>
                  <a:close/>
                  <a:moveTo>
                    <a:pt x="5771" y="1"/>
                  </a:moveTo>
                  <a:lnTo>
                    <a:pt x="5771" y="16"/>
                  </a:lnTo>
                  <a:lnTo>
                    <a:pt x="5868" y="16"/>
                  </a:lnTo>
                  <a:lnTo>
                    <a:pt x="5868"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5"/>
            <p:cNvSpPr/>
            <p:nvPr/>
          </p:nvSpPr>
          <p:spPr>
            <a:xfrm>
              <a:off x="3688372" y="3591180"/>
              <a:ext cx="1761544" cy="4003"/>
            </a:xfrm>
            <a:custGeom>
              <a:avLst/>
              <a:gdLst/>
              <a:ahLst/>
              <a:cxnLst/>
              <a:rect l="l" t="t" r="r" b="b"/>
              <a:pathLst>
                <a:path w="5868" h="16" extrusionOk="0">
                  <a:moveTo>
                    <a:pt x="1" y="0"/>
                  </a:moveTo>
                  <a:lnTo>
                    <a:pt x="16" y="15"/>
                  </a:lnTo>
                  <a:lnTo>
                    <a:pt x="97" y="15"/>
                  </a:lnTo>
                  <a:lnTo>
                    <a:pt x="112" y="0"/>
                  </a:lnTo>
                  <a:close/>
                  <a:moveTo>
                    <a:pt x="209" y="0"/>
                  </a:moveTo>
                  <a:lnTo>
                    <a:pt x="209" y="15"/>
                  </a:lnTo>
                  <a:lnTo>
                    <a:pt x="305" y="15"/>
                  </a:lnTo>
                  <a:lnTo>
                    <a:pt x="324" y="0"/>
                  </a:lnTo>
                  <a:close/>
                  <a:moveTo>
                    <a:pt x="420" y="0"/>
                  </a:moveTo>
                  <a:lnTo>
                    <a:pt x="420" y="15"/>
                  </a:lnTo>
                  <a:lnTo>
                    <a:pt x="516" y="15"/>
                  </a:lnTo>
                  <a:lnTo>
                    <a:pt x="516" y="0"/>
                  </a:lnTo>
                  <a:close/>
                  <a:moveTo>
                    <a:pt x="628" y="0"/>
                  </a:moveTo>
                  <a:lnTo>
                    <a:pt x="628" y="15"/>
                  </a:lnTo>
                  <a:lnTo>
                    <a:pt x="724" y="15"/>
                  </a:lnTo>
                  <a:lnTo>
                    <a:pt x="724" y="0"/>
                  </a:lnTo>
                  <a:close/>
                  <a:moveTo>
                    <a:pt x="820" y="0"/>
                  </a:moveTo>
                  <a:lnTo>
                    <a:pt x="836" y="15"/>
                  </a:lnTo>
                  <a:lnTo>
                    <a:pt x="932" y="15"/>
                  </a:lnTo>
                  <a:lnTo>
                    <a:pt x="932" y="0"/>
                  </a:lnTo>
                  <a:close/>
                  <a:moveTo>
                    <a:pt x="1028" y="0"/>
                  </a:moveTo>
                  <a:lnTo>
                    <a:pt x="1043" y="15"/>
                  </a:lnTo>
                  <a:lnTo>
                    <a:pt x="1124" y="15"/>
                  </a:lnTo>
                  <a:lnTo>
                    <a:pt x="1140" y="0"/>
                  </a:lnTo>
                  <a:close/>
                  <a:moveTo>
                    <a:pt x="1236" y="0"/>
                  </a:moveTo>
                  <a:lnTo>
                    <a:pt x="1251" y="15"/>
                  </a:lnTo>
                  <a:lnTo>
                    <a:pt x="1332" y="15"/>
                  </a:lnTo>
                  <a:lnTo>
                    <a:pt x="1347" y="0"/>
                  </a:lnTo>
                  <a:close/>
                  <a:moveTo>
                    <a:pt x="1444" y="0"/>
                  </a:moveTo>
                  <a:lnTo>
                    <a:pt x="1459" y="15"/>
                  </a:lnTo>
                  <a:lnTo>
                    <a:pt x="1540" y="15"/>
                  </a:lnTo>
                  <a:lnTo>
                    <a:pt x="1555" y="0"/>
                  </a:lnTo>
                  <a:close/>
                  <a:moveTo>
                    <a:pt x="1651" y="0"/>
                  </a:moveTo>
                  <a:lnTo>
                    <a:pt x="1651" y="15"/>
                  </a:lnTo>
                  <a:lnTo>
                    <a:pt x="1747" y="15"/>
                  </a:lnTo>
                  <a:lnTo>
                    <a:pt x="1767" y="0"/>
                  </a:lnTo>
                  <a:close/>
                  <a:moveTo>
                    <a:pt x="1863" y="0"/>
                  </a:moveTo>
                  <a:lnTo>
                    <a:pt x="1863" y="15"/>
                  </a:lnTo>
                  <a:lnTo>
                    <a:pt x="1959" y="15"/>
                  </a:lnTo>
                  <a:lnTo>
                    <a:pt x="1959" y="0"/>
                  </a:lnTo>
                  <a:close/>
                  <a:moveTo>
                    <a:pt x="2055" y="0"/>
                  </a:moveTo>
                  <a:lnTo>
                    <a:pt x="2071" y="15"/>
                  </a:lnTo>
                  <a:lnTo>
                    <a:pt x="2167" y="15"/>
                  </a:lnTo>
                  <a:lnTo>
                    <a:pt x="2167" y="0"/>
                  </a:lnTo>
                  <a:close/>
                  <a:moveTo>
                    <a:pt x="2263" y="0"/>
                  </a:moveTo>
                  <a:lnTo>
                    <a:pt x="2278" y="15"/>
                  </a:lnTo>
                  <a:lnTo>
                    <a:pt x="2375" y="15"/>
                  </a:lnTo>
                  <a:lnTo>
                    <a:pt x="2375" y="0"/>
                  </a:lnTo>
                  <a:close/>
                  <a:moveTo>
                    <a:pt x="2471" y="0"/>
                  </a:moveTo>
                  <a:lnTo>
                    <a:pt x="2486" y="15"/>
                  </a:lnTo>
                  <a:lnTo>
                    <a:pt x="2567" y="15"/>
                  </a:lnTo>
                  <a:lnTo>
                    <a:pt x="2582" y="0"/>
                  </a:lnTo>
                  <a:close/>
                  <a:moveTo>
                    <a:pt x="2678" y="0"/>
                  </a:moveTo>
                  <a:lnTo>
                    <a:pt x="2694" y="15"/>
                  </a:lnTo>
                  <a:lnTo>
                    <a:pt x="2775" y="15"/>
                  </a:lnTo>
                  <a:lnTo>
                    <a:pt x="2790" y="0"/>
                  </a:lnTo>
                  <a:close/>
                  <a:moveTo>
                    <a:pt x="2886" y="0"/>
                  </a:moveTo>
                  <a:lnTo>
                    <a:pt x="2886" y="15"/>
                  </a:lnTo>
                  <a:lnTo>
                    <a:pt x="2982" y="15"/>
                  </a:lnTo>
                  <a:lnTo>
                    <a:pt x="2998" y="0"/>
                  </a:lnTo>
                  <a:close/>
                  <a:moveTo>
                    <a:pt x="3094" y="0"/>
                  </a:moveTo>
                  <a:lnTo>
                    <a:pt x="3094" y="15"/>
                  </a:lnTo>
                  <a:lnTo>
                    <a:pt x="3190" y="15"/>
                  </a:lnTo>
                  <a:lnTo>
                    <a:pt x="3190" y="0"/>
                  </a:lnTo>
                  <a:close/>
                  <a:moveTo>
                    <a:pt x="3306" y="0"/>
                  </a:moveTo>
                  <a:lnTo>
                    <a:pt x="3306" y="15"/>
                  </a:lnTo>
                  <a:lnTo>
                    <a:pt x="3402" y="15"/>
                  </a:lnTo>
                  <a:lnTo>
                    <a:pt x="3402" y="0"/>
                  </a:lnTo>
                  <a:close/>
                  <a:moveTo>
                    <a:pt x="3498" y="0"/>
                  </a:moveTo>
                  <a:lnTo>
                    <a:pt x="3513" y="15"/>
                  </a:lnTo>
                  <a:lnTo>
                    <a:pt x="3609" y="15"/>
                  </a:lnTo>
                  <a:lnTo>
                    <a:pt x="3609" y="0"/>
                  </a:lnTo>
                  <a:close/>
                  <a:moveTo>
                    <a:pt x="3706" y="0"/>
                  </a:moveTo>
                  <a:lnTo>
                    <a:pt x="3721" y="15"/>
                  </a:lnTo>
                  <a:lnTo>
                    <a:pt x="3802" y="15"/>
                  </a:lnTo>
                  <a:lnTo>
                    <a:pt x="3817" y="0"/>
                  </a:lnTo>
                  <a:close/>
                  <a:moveTo>
                    <a:pt x="3913" y="0"/>
                  </a:moveTo>
                  <a:lnTo>
                    <a:pt x="3929" y="15"/>
                  </a:lnTo>
                  <a:lnTo>
                    <a:pt x="4009" y="15"/>
                  </a:lnTo>
                  <a:lnTo>
                    <a:pt x="4025" y="0"/>
                  </a:lnTo>
                  <a:close/>
                  <a:moveTo>
                    <a:pt x="4121" y="0"/>
                  </a:moveTo>
                  <a:lnTo>
                    <a:pt x="4121" y="15"/>
                  </a:lnTo>
                  <a:lnTo>
                    <a:pt x="4217" y="15"/>
                  </a:lnTo>
                  <a:lnTo>
                    <a:pt x="4233" y="0"/>
                  </a:lnTo>
                  <a:close/>
                  <a:moveTo>
                    <a:pt x="4329" y="0"/>
                  </a:moveTo>
                  <a:lnTo>
                    <a:pt x="4329" y="15"/>
                  </a:lnTo>
                  <a:lnTo>
                    <a:pt x="4425" y="15"/>
                  </a:lnTo>
                  <a:lnTo>
                    <a:pt x="4425" y="0"/>
                  </a:lnTo>
                  <a:close/>
                  <a:moveTo>
                    <a:pt x="4537" y="0"/>
                  </a:moveTo>
                  <a:lnTo>
                    <a:pt x="4537" y="15"/>
                  </a:lnTo>
                  <a:lnTo>
                    <a:pt x="4633" y="15"/>
                  </a:lnTo>
                  <a:lnTo>
                    <a:pt x="4633" y="0"/>
                  </a:lnTo>
                  <a:close/>
                  <a:moveTo>
                    <a:pt x="4729" y="0"/>
                  </a:moveTo>
                  <a:lnTo>
                    <a:pt x="4748" y="15"/>
                  </a:lnTo>
                  <a:lnTo>
                    <a:pt x="4844" y="15"/>
                  </a:lnTo>
                  <a:lnTo>
                    <a:pt x="4844" y="0"/>
                  </a:lnTo>
                  <a:close/>
                  <a:moveTo>
                    <a:pt x="4940" y="0"/>
                  </a:moveTo>
                  <a:lnTo>
                    <a:pt x="4956" y="15"/>
                  </a:lnTo>
                  <a:lnTo>
                    <a:pt x="5037" y="15"/>
                  </a:lnTo>
                  <a:lnTo>
                    <a:pt x="5052" y="0"/>
                  </a:lnTo>
                  <a:close/>
                  <a:moveTo>
                    <a:pt x="5148" y="0"/>
                  </a:moveTo>
                  <a:lnTo>
                    <a:pt x="5164" y="15"/>
                  </a:lnTo>
                  <a:lnTo>
                    <a:pt x="5244" y="15"/>
                  </a:lnTo>
                  <a:lnTo>
                    <a:pt x="5260" y="0"/>
                  </a:lnTo>
                  <a:close/>
                  <a:moveTo>
                    <a:pt x="5356" y="0"/>
                  </a:moveTo>
                  <a:lnTo>
                    <a:pt x="5371" y="15"/>
                  </a:lnTo>
                  <a:lnTo>
                    <a:pt x="5452" y="15"/>
                  </a:lnTo>
                  <a:lnTo>
                    <a:pt x="5468" y="0"/>
                  </a:lnTo>
                  <a:close/>
                  <a:moveTo>
                    <a:pt x="5564" y="0"/>
                  </a:moveTo>
                  <a:lnTo>
                    <a:pt x="5564" y="15"/>
                  </a:lnTo>
                  <a:lnTo>
                    <a:pt x="5660" y="15"/>
                  </a:lnTo>
                  <a:lnTo>
                    <a:pt x="5675" y="0"/>
                  </a:lnTo>
                  <a:close/>
                  <a:moveTo>
                    <a:pt x="5771" y="0"/>
                  </a:moveTo>
                  <a:lnTo>
                    <a:pt x="5771" y="15"/>
                  </a:lnTo>
                  <a:lnTo>
                    <a:pt x="5868" y="15"/>
                  </a:lnTo>
                  <a:lnTo>
                    <a:pt x="5868"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5"/>
            <p:cNvSpPr/>
            <p:nvPr/>
          </p:nvSpPr>
          <p:spPr>
            <a:xfrm>
              <a:off x="3453019" y="1886689"/>
              <a:ext cx="2238254" cy="5004"/>
            </a:xfrm>
            <a:custGeom>
              <a:avLst/>
              <a:gdLst/>
              <a:ahLst/>
              <a:cxnLst/>
              <a:rect l="l" t="t" r="r" b="b"/>
              <a:pathLst>
                <a:path w="7456" h="20" extrusionOk="0">
                  <a:moveTo>
                    <a:pt x="0" y="0"/>
                  </a:moveTo>
                  <a:lnTo>
                    <a:pt x="0" y="19"/>
                  </a:lnTo>
                  <a:lnTo>
                    <a:pt x="96" y="19"/>
                  </a:lnTo>
                  <a:lnTo>
                    <a:pt x="96" y="0"/>
                  </a:lnTo>
                  <a:close/>
                  <a:moveTo>
                    <a:pt x="208" y="0"/>
                  </a:moveTo>
                  <a:lnTo>
                    <a:pt x="192" y="19"/>
                  </a:lnTo>
                  <a:lnTo>
                    <a:pt x="304" y="19"/>
                  </a:lnTo>
                  <a:lnTo>
                    <a:pt x="304" y="0"/>
                  </a:lnTo>
                  <a:close/>
                  <a:moveTo>
                    <a:pt x="416" y="0"/>
                  </a:moveTo>
                  <a:lnTo>
                    <a:pt x="400" y="19"/>
                  </a:lnTo>
                  <a:lnTo>
                    <a:pt x="512" y="19"/>
                  </a:lnTo>
                  <a:lnTo>
                    <a:pt x="496" y="0"/>
                  </a:lnTo>
                  <a:close/>
                  <a:moveTo>
                    <a:pt x="627" y="0"/>
                  </a:moveTo>
                  <a:lnTo>
                    <a:pt x="608" y="19"/>
                  </a:lnTo>
                  <a:lnTo>
                    <a:pt x="723" y="19"/>
                  </a:lnTo>
                  <a:lnTo>
                    <a:pt x="704" y="0"/>
                  </a:lnTo>
                  <a:close/>
                  <a:moveTo>
                    <a:pt x="820" y="0"/>
                  </a:moveTo>
                  <a:lnTo>
                    <a:pt x="820" y="19"/>
                  </a:lnTo>
                  <a:lnTo>
                    <a:pt x="931" y="19"/>
                  </a:lnTo>
                  <a:lnTo>
                    <a:pt x="916" y="0"/>
                  </a:lnTo>
                  <a:close/>
                  <a:moveTo>
                    <a:pt x="1027" y="0"/>
                  </a:moveTo>
                  <a:lnTo>
                    <a:pt x="1027" y="19"/>
                  </a:lnTo>
                  <a:lnTo>
                    <a:pt x="1123" y="19"/>
                  </a:lnTo>
                  <a:lnTo>
                    <a:pt x="1123" y="0"/>
                  </a:lnTo>
                  <a:close/>
                  <a:moveTo>
                    <a:pt x="1235" y="0"/>
                  </a:moveTo>
                  <a:lnTo>
                    <a:pt x="1235" y="19"/>
                  </a:lnTo>
                  <a:lnTo>
                    <a:pt x="1331" y="19"/>
                  </a:lnTo>
                  <a:lnTo>
                    <a:pt x="1331" y="0"/>
                  </a:lnTo>
                  <a:close/>
                  <a:moveTo>
                    <a:pt x="1443" y="0"/>
                  </a:moveTo>
                  <a:lnTo>
                    <a:pt x="1427" y="19"/>
                  </a:lnTo>
                  <a:lnTo>
                    <a:pt x="1539" y="19"/>
                  </a:lnTo>
                  <a:lnTo>
                    <a:pt x="1539" y="0"/>
                  </a:lnTo>
                  <a:close/>
                  <a:moveTo>
                    <a:pt x="1651" y="0"/>
                  </a:moveTo>
                  <a:lnTo>
                    <a:pt x="1635" y="19"/>
                  </a:lnTo>
                  <a:lnTo>
                    <a:pt x="1747" y="19"/>
                  </a:lnTo>
                  <a:lnTo>
                    <a:pt x="1731" y="0"/>
                  </a:lnTo>
                  <a:close/>
                  <a:moveTo>
                    <a:pt x="1858" y="0"/>
                  </a:moveTo>
                  <a:lnTo>
                    <a:pt x="1843" y="19"/>
                  </a:lnTo>
                  <a:lnTo>
                    <a:pt x="1954" y="19"/>
                  </a:lnTo>
                  <a:lnTo>
                    <a:pt x="1939" y="0"/>
                  </a:lnTo>
                  <a:close/>
                  <a:moveTo>
                    <a:pt x="2070" y="0"/>
                  </a:moveTo>
                  <a:lnTo>
                    <a:pt x="2051" y="19"/>
                  </a:lnTo>
                  <a:lnTo>
                    <a:pt x="2166" y="19"/>
                  </a:lnTo>
                  <a:lnTo>
                    <a:pt x="2147" y="0"/>
                  </a:lnTo>
                  <a:close/>
                  <a:moveTo>
                    <a:pt x="2262" y="0"/>
                  </a:moveTo>
                  <a:lnTo>
                    <a:pt x="2262" y="19"/>
                  </a:lnTo>
                  <a:lnTo>
                    <a:pt x="2374" y="19"/>
                  </a:lnTo>
                  <a:lnTo>
                    <a:pt x="2358" y="0"/>
                  </a:lnTo>
                  <a:close/>
                  <a:moveTo>
                    <a:pt x="2470" y="0"/>
                  </a:moveTo>
                  <a:lnTo>
                    <a:pt x="2470" y="19"/>
                  </a:lnTo>
                  <a:lnTo>
                    <a:pt x="2566" y="19"/>
                  </a:lnTo>
                  <a:lnTo>
                    <a:pt x="2566" y="0"/>
                  </a:lnTo>
                  <a:close/>
                  <a:moveTo>
                    <a:pt x="2678" y="0"/>
                  </a:moveTo>
                  <a:lnTo>
                    <a:pt x="2678" y="19"/>
                  </a:lnTo>
                  <a:lnTo>
                    <a:pt x="2774" y="19"/>
                  </a:lnTo>
                  <a:lnTo>
                    <a:pt x="2774" y="0"/>
                  </a:lnTo>
                  <a:close/>
                  <a:moveTo>
                    <a:pt x="2885" y="0"/>
                  </a:moveTo>
                  <a:lnTo>
                    <a:pt x="2870" y="19"/>
                  </a:lnTo>
                  <a:lnTo>
                    <a:pt x="2982" y="19"/>
                  </a:lnTo>
                  <a:lnTo>
                    <a:pt x="2982" y="0"/>
                  </a:lnTo>
                  <a:close/>
                  <a:moveTo>
                    <a:pt x="3093" y="0"/>
                  </a:moveTo>
                  <a:lnTo>
                    <a:pt x="3078" y="19"/>
                  </a:lnTo>
                  <a:lnTo>
                    <a:pt x="3189" y="19"/>
                  </a:lnTo>
                  <a:lnTo>
                    <a:pt x="3174" y="0"/>
                  </a:lnTo>
                  <a:close/>
                  <a:moveTo>
                    <a:pt x="3301" y="0"/>
                  </a:moveTo>
                  <a:lnTo>
                    <a:pt x="3285" y="19"/>
                  </a:lnTo>
                  <a:lnTo>
                    <a:pt x="3397" y="19"/>
                  </a:lnTo>
                  <a:lnTo>
                    <a:pt x="3382" y="0"/>
                  </a:lnTo>
                  <a:close/>
                  <a:moveTo>
                    <a:pt x="3493" y="0"/>
                  </a:moveTo>
                  <a:lnTo>
                    <a:pt x="3493" y="19"/>
                  </a:lnTo>
                  <a:lnTo>
                    <a:pt x="3609" y="19"/>
                  </a:lnTo>
                  <a:lnTo>
                    <a:pt x="3589" y="0"/>
                  </a:lnTo>
                  <a:close/>
                  <a:moveTo>
                    <a:pt x="3705" y="0"/>
                  </a:moveTo>
                  <a:lnTo>
                    <a:pt x="3705" y="19"/>
                  </a:lnTo>
                  <a:lnTo>
                    <a:pt x="3801" y="19"/>
                  </a:lnTo>
                  <a:lnTo>
                    <a:pt x="3801" y="0"/>
                  </a:lnTo>
                  <a:close/>
                  <a:moveTo>
                    <a:pt x="3913" y="0"/>
                  </a:moveTo>
                  <a:lnTo>
                    <a:pt x="3913" y="19"/>
                  </a:lnTo>
                  <a:lnTo>
                    <a:pt x="4009" y="19"/>
                  </a:lnTo>
                  <a:lnTo>
                    <a:pt x="4009" y="0"/>
                  </a:lnTo>
                  <a:close/>
                  <a:moveTo>
                    <a:pt x="4120" y="0"/>
                  </a:moveTo>
                  <a:lnTo>
                    <a:pt x="4105" y="19"/>
                  </a:lnTo>
                  <a:lnTo>
                    <a:pt x="4216" y="19"/>
                  </a:lnTo>
                  <a:lnTo>
                    <a:pt x="4216" y="0"/>
                  </a:lnTo>
                  <a:close/>
                  <a:moveTo>
                    <a:pt x="4328" y="0"/>
                  </a:moveTo>
                  <a:lnTo>
                    <a:pt x="4313" y="19"/>
                  </a:lnTo>
                  <a:lnTo>
                    <a:pt x="4424" y="19"/>
                  </a:lnTo>
                  <a:lnTo>
                    <a:pt x="4409" y="0"/>
                  </a:lnTo>
                  <a:close/>
                  <a:moveTo>
                    <a:pt x="4536" y="0"/>
                  </a:moveTo>
                  <a:lnTo>
                    <a:pt x="4520" y="19"/>
                  </a:lnTo>
                  <a:lnTo>
                    <a:pt x="4632" y="19"/>
                  </a:lnTo>
                  <a:lnTo>
                    <a:pt x="4617" y="0"/>
                  </a:lnTo>
                  <a:close/>
                  <a:moveTo>
                    <a:pt x="4728" y="0"/>
                  </a:moveTo>
                  <a:lnTo>
                    <a:pt x="4728" y="19"/>
                  </a:lnTo>
                  <a:lnTo>
                    <a:pt x="4840" y="19"/>
                  </a:lnTo>
                  <a:lnTo>
                    <a:pt x="4824" y="0"/>
                  </a:lnTo>
                  <a:close/>
                  <a:moveTo>
                    <a:pt x="4936" y="0"/>
                  </a:moveTo>
                  <a:lnTo>
                    <a:pt x="4936" y="19"/>
                  </a:lnTo>
                  <a:lnTo>
                    <a:pt x="5032" y="19"/>
                  </a:lnTo>
                  <a:lnTo>
                    <a:pt x="5032" y="0"/>
                  </a:lnTo>
                  <a:close/>
                  <a:moveTo>
                    <a:pt x="5147" y="0"/>
                  </a:moveTo>
                  <a:lnTo>
                    <a:pt x="5147" y="19"/>
                  </a:lnTo>
                  <a:lnTo>
                    <a:pt x="5244" y="19"/>
                  </a:lnTo>
                  <a:lnTo>
                    <a:pt x="5244" y="0"/>
                  </a:lnTo>
                  <a:close/>
                  <a:moveTo>
                    <a:pt x="5355" y="0"/>
                  </a:moveTo>
                  <a:lnTo>
                    <a:pt x="5340" y="19"/>
                  </a:lnTo>
                  <a:lnTo>
                    <a:pt x="5451" y="19"/>
                  </a:lnTo>
                  <a:lnTo>
                    <a:pt x="5451" y="0"/>
                  </a:lnTo>
                  <a:close/>
                  <a:moveTo>
                    <a:pt x="5563" y="0"/>
                  </a:moveTo>
                  <a:lnTo>
                    <a:pt x="5548" y="19"/>
                  </a:lnTo>
                  <a:lnTo>
                    <a:pt x="5659" y="19"/>
                  </a:lnTo>
                  <a:lnTo>
                    <a:pt x="5644" y="0"/>
                  </a:lnTo>
                  <a:close/>
                  <a:moveTo>
                    <a:pt x="5771" y="0"/>
                  </a:moveTo>
                  <a:lnTo>
                    <a:pt x="5755" y="19"/>
                  </a:lnTo>
                  <a:lnTo>
                    <a:pt x="5867" y="19"/>
                  </a:lnTo>
                  <a:lnTo>
                    <a:pt x="5851" y="0"/>
                  </a:lnTo>
                  <a:close/>
                  <a:moveTo>
                    <a:pt x="5978" y="0"/>
                  </a:moveTo>
                  <a:lnTo>
                    <a:pt x="5963" y="19"/>
                  </a:lnTo>
                  <a:lnTo>
                    <a:pt x="6075" y="19"/>
                  </a:lnTo>
                  <a:lnTo>
                    <a:pt x="6059" y="0"/>
                  </a:lnTo>
                  <a:close/>
                  <a:moveTo>
                    <a:pt x="6171" y="0"/>
                  </a:moveTo>
                  <a:lnTo>
                    <a:pt x="6171" y="19"/>
                  </a:lnTo>
                  <a:lnTo>
                    <a:pt x="6282" y="19"/>
                  </a:lnTo>
                  <a:lnTo>
                    <a:pt x="6267" y="0"/>
                  </a:lnTo>
                  <a:close/>
                  <a:moveTo>
                    <a:pt x="6378" y="0"/>
                  </a:moveTo>
                  <a:lnTo>
                    <a:pt x="6378" y="19"/>
                  </a:lnTo>
                  <a:lnTo>
                    <a:pt x="6475" y="19"/>
                  </a:lnTo>
                  <a:lnTo>
                    <a:pt x="6475" y="0"/>
                  </a:lnTo>
                  <a:close/>
                  <a:moveTo>
                    <a:pt x="6590" y="0"/>
                  </a:moveTo>
                  <a:lnTo>
                    <a:pt x="6590" y="19"/>
                  </a:lnTo>
                  <a:lnTo>
                    <a:pt x="6686" y="19"/>
                  </a:lnTo>
                  <a:lnTo>
                    <a:pt x="6686" y="0"/>
                  </a:lnTo>
                  <a:close/>
                  <a:moveTo>
                    <a:pt x="6798" y="0"/>
                  </a:moveTo>
                  <a:lnTo>
                    <a:pt x="6782" y="19"/>
                  </a:lnTo>
                  <a:lnTo>
                    <a:pt x="6894" y="19"/>
                  </a:lnTo>
                  <a:lnTo>
                    <a:pt x="6894" y="0"/>
                  </a:lnTo>
                  <a:close/>
                  <a:moveTo>
                    <a:pt x="7006" y="0"/>
                  </a:moveTo>
                  <a:lnTo>
                    <a:pt x="6990" y="19"/>
                  </a:lnTo>
                  <a:lnTo>
                    <a:pt x="7102" y="19"/>
                  </a:lnTo>
                  <a:lnTo>
                    <a:pt x="7086" y="0"/>
                  </a:lnTo>
                  <a:close/>
                  <a:moveTo>
                    <a:pt x="7213" y="0"/>
                  </a:moveTo>
                  <a:lnTo>
                    <a:pt x="7198" y="19"/>
                  </a:lnTo>
                  <a:lnTo>
                    <a:pt x="7309" y="19"/>
                  </a:lnTo>
                  <a:lnTo>
                    <a:pt x="7294" y="0"/>
                  </a:lnTo>
                  <a:close/>
                  <a:moveTo>
                    <a:pt x="7406" y="0"/>
                  </a:moveTo>
                  <a:lnTo>
                    <a:pt x="7406" y="19"/>
                  </a:lnTo>
                  <a:lnTo>
                    <a:pt x="7456" y="19"/>
                  </a:lnTo>
                  <a:lnTo>
                    <a:pt x="7456"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5"/>
            <p:cNvSpPr/>
            <p:nvPr/>
          </p:nvSpPr>
          <p:spPr>
            <a:xfrm>
              <a:off x="3453019" y="2235943"/>
              <a:ext cx="2238254" cy="4003"/>
            </a:xfrm>
            <a:custGeom>
              <a:avLst/>
              <a:gdLst/>
              <a:ahLst/>
              <a:cxnLst/>
              <a:rect l="l" t="t" r="r" b="b"/>
              <a:pathLst>
                <a:path w="7456" h="16" extrusionOk="0">
                  <a:moveTo>
                    <a:pt x="0" y="1"/>
                  </a:moveTo>
                  <a:lnTo>
                    <a:pt x="0" y="16"/>
                  </a:lnTo>
                  <a:lnTo>
                    <a:pt x="96" y="16"/>
                  </a:lnTo>
                  <a:lnTo>
                    <a:pt x="96" y="1"/>
                  </a:lnTo>
                  <a:close/>
                  <a:moveTo>
                    <a:pt x="192" y="1"/>
                  </a:moveTo>
                  <a:lnTo>
                    <a:pt x="208" y="16"/>
                  </a:lnTo>
                  <a:lnTo>
                    <a:pt x="304" y="16"/>
                  </a:lnTo>
                  <a:lnTo>
                    <a:pt x="304" y="1"/>
                  </a:lnTo>
                  <a:close/>
                  <a:moveTo>
                    <a:pt x="400" y="1"/>
                  </a:moveTo>
                  <a:lnTo>
                    <a:pt x="416" y="16"/>
                  </a:lnTo>
                  <a:lnTo>
                    <a:pt x="496" y="16"/>
                  </a:lnTo>
                  <a:lnTo>
                    <a:pt x="512" y="1"/>
                  </a:lnTo>
                  <a:close/>
                  <a:moveTo>
                    <a:pt x="608" y="1"/>
                  </a:moveTo>
                  <a:lnTo>
                    <a:pt x="627" y="16"/>
                  </a:lnTo>
                  <a:lnTo>
                    <a:pt x="704" y="16"/>
                  </a:lnTo>
                  <a:lnTo>
                    <a:pt x="723" y="1"/>
                  </a:lnTo>
                  <a:close/>
                  <a:moveTo>
                    <a:pt x="820" y="1"/>
                  </a:moveTo>
                  <a:lnTo>
                    <a:pt x="820" y="16"/>
                  </a:lnTo>
                  <a:lnTo>
                    <a:pt x="916" y="16"/>
                  </a:lnTo>
                  <a:lnTo>
                    <a:pt x="931" y="1"/>
                  </a:lnTo>
                  <a:close/>
                  <a:moveTo>
                    <a:pt x="1027" y="1"/>
                  </a:moveTo>
                  <a:lnTo>
                    <a:pt x="1027" y="16"/>
                  </a:lnTo>
                  <a:lnTo>
                    <a:pt x="1123" y="16"/>
                  </a:lnTo>
                  <a:lnTo>
                    <a:pt x="1123" y="1"/>
                  </a:lnTo>
                  <a:close/>
                  <a:moveTo>
                    <a:pt x="1235" y="1"/>
                  </a:moveTo>
                  <a:lnTo>
                    <a:pt x="1235" y="16"/>
                  </a:lnTo>
                  <a:lnTo>
                    <a:pt x="1331" y="16"/>
                  </a:lnTo>
                  <a:lnTo>
                    <a:pt x="1331" y="1"/>
                  </a:lnTo>
                  <a:close/>
                  <a:moveTo>
                    <a:pt x="1427" y="1"/>
                  </a:moveTo>
                  <a:lnTo>
                    <a:pt x="1443" y="16"/>
                  </a:lnTo>
                  <a:lnTo>
                    <a:pt x="1539" y="16"/>
                  </a:lnTo>
                  <a:lnTo>
                    <a:pt x="1539" y="1"/>
                  </a:lnTo>
                  <a:close/>
                  <a:moveTo>
                    <a:pt x="1635" y="1"/>
                  </a:moveTo>
                  <a:lnTo>
                    <a:pt x="1651" y="16"/>
                  </a:lnTo>
                  <a:lnTo>
                    <a:pt x="1731" y="16"/>
                  </a:lnTo>
                  <a:lnTo>
                    <a:pt x="1747" y="1"/>
                  </a:lnTo>
                  <a:close/>
                  <a:moveTo>
                    <a:pt x="1843" y="1"/>
                  </a:moveTo>
                  <a:lnTo>
                    <a:pt x="1858" y="16"/>
                  </a:lnTo>
                  <a:lnTo>
                    <a:pt x="1939" y="16"/>
                  </a:lnTo>
                  <a:lnTo>
                    <a:pt x="1954" y="1"/>
                  </a:lnTo>
                  <a:close/>
                  <a:moveTo>
                    <a:pt x="2051" y="1"/>
                  </a:moveTo>
                  <a:lnTo>
                    <a:pt x="2070" y="16"/>
                  </a:lnTo>
                  <a:lnTo>
                    <a:pt x="2147" y="16"/>
                  </a:lnTo>
                  <a:lnTo>
                    <a:pt x="2166" y="1"/>
                  </a:lnTo>
                  <a:close/>
                  <a:moveTo>
                    <a:pt x="2262" y="1"/>
                  </a:moveTo>
                  <a:lnTo>
                    <a:pt x="2262" y="16"/>
                  </a:lnTo>
                  <a:lnTo>
                    <a:pt x="2358" y="16"/>
                  </a:lnTo>
                  <a:lnTo>
                    <a:pt x="2374" y="1"/>
                  </a:lnTo>
                  <a:close/>
                  <a:moveTo>
                    <a:pt x="2470" y="1"/>
                  </a:moveTo>
                  <a:lnTo>
                    <a:pt x="2470" y="16"/>
                  </a:lnTo>
                  <a:lnTo>
                    <a:pt x="2566" y="16"/>
                  </a:lnTo>
                  <a:lnTo>
                    <a:pt x="2566" y="1"/>
                  </a:lnTo>
                  <a:close/>
                  <a:moveTo>
                    <a:pt x="2678" y="1"/>
                  </a:moveTo>
                  <a:lnTo>
                    <a:pt x="2678" y="16"/>
                  </a:lnTo>
                  <a:lnTo>
                    <a:pt x="2774" y="16"/>
                  </a:lnTo>
                  <a:lnTo>
                    <a:pt x="2774" y="1"/>
                  </a:lnTo>
                  <a:close/>
                  <a:moveTo>
                    <a:pt x="2870" y="1"/>
                  </a:moveTo>
                  <a:lnTo>
                    <a:pt x="2885" y="16"/>
                  </a:lnTo>
                  <a:lnTo>
                    <a:pt x="2982" y="16"/>
                  </a:lnTo>
                  <a:lnTo>
                    <a:pt x="2982" y="1"/>
                  </a:lnTo>
                  <a:close/>
                  <a:moveTo>
                    <a:pt x="3078" y="1"/>
                  </a:moveTo>
                  <a:lnTo>
                    <a:pt x="3093" y="16"/>
                  </a:lnTo>
                  <a:lnTo>
                    <a:pt x="3174" y="16"/>
                  </a:lnTo>
                  <a:lnTo>
                    <a:pt x="3189" y="1"/>
                  </a:lnTo>
                  <a:close/>
                  <a:moveTo>
                    <a:pt x="3285" y="1"/>
                  </a:moveTo>
                  <a:lnTo>
                    <a:pt x="3301" y="16"/>
                  </a:lnTo>
                  <a:lnTo>
                    <a:pt x="3382" y="16"/>
                  </a:lnTo>
                  <a:lnTo>
                    <a:pt x="3397" y="1"/>
                  </a:lnTo>
                  <a:close/>
                  <a:moveTo>
                    <a:pt x="3493" y="1"/>
                  </a:moveTo>
                  <a:lnTo>
                    <a:pt x="3493" y="16"/>
                  </a:lnTo>
                  <a:lnTo>
                    <a:pt x="3589" y="16"/>
                  </a:lnTo>
                  <a:lnTo>
                    <a:pt x="3609" y="1"/>
                  </a:lnTo>
                  <a:close/>
                  <a:moveTo>
                    <a:pt x="3705" y="1"/>
                  </a:moveTo>
                  <a:lnTo>
                    <a:pt x="3705" y="16"/>
                  </a:lnTo>
                  <a:lnTo>
                    <a:pt x="3801" y="16"/>
                  </a:lnTo>
                  <a:lnTo>
                    <a:pt x="3801" y="1"/>
                  </a:lnTo>
                  <a:close/>
                  <a:moveTo>
                    <a:pt x="3913" y="1"/>
                  </a:moveTo>
                  <a:lnTo>
                    <a:pt x="3913" y="16"/>
                  </a:lnTo>
                  <a:lnTo>
                    <a:pt x="4009" y="16"/>
                  </a:lnTo>
                  <a:lnTo>
                    <a:pt x="4009" y="1"/>
                  </a:lnTo>
                  <a:close/>
                  <a:moveTo>
                    <a:pt x="4105" y="1"/>
                  </a:moveTo>
                  <a:lnTo>
                    <a:pt x="4120" y="16"/>
                  </a:lnTo>
                  <a:lnTo>
                    <a:pt x="4216" y="16"/>
                  </a:lnTo>
                  <a:lnTo>
                    <a:pt x="4216" y="1"/>
                  </a:lnTo>
                  <a:close/>
                  <a:moveTo>
                    <a:pt x="4313" y="1"/>
                  </a:moveTo>
                  <a:lnTo>
                    <a:pt x="4328" y="16"/>
                  </a:lnTo>
                  <a:lnTo>
                    <a:pt x="4409" y="16"/>
                  </a:lnTo>
                  <a:lnTo>
                    <a:pt x="4424" y="1"/>
                  </a:lnTo>
                  <a:close/>
                  <a:moveTo>
                    <a:pt x="4520" y="1"/>
                  </a:moveTo>
                  <a:lnTo>
                    <a:pt x="4536" y="16"/>
                  </a:lnTo>
                  <a:lnTo>
                    <a:pt x="4617" y="16"/>
                  </a:lnTo>
                  <a:lnTo>
                    <a:pt x="4632" y="1"/>
                  </a:lnTo>
                  <a:close/>
                  <a:moveTo>
                    <a:pt x="4728" y="1"/>
                  </a:moveTo>
                  <a:lnTo>
                    <a:pt x="4728" y="16"/>
                  </a:lnTo>
                  <a:lnTo>
                    <a:pt x="4824" y="16"/>
                  </a:lnTo>
                  <a:lnTo>
                    <a:pt x="4840" y="1"/>
                  </a:lnTo>
                  <a:close/>
                  <a:moveTo>
                    <a:pt x="4936" y="1"/>
                  </a:moveTo>
                  <a:lnTo>
                    <a:pt x="4936" y="16"/>
                  </a:lnTo>
                  <a:lnTo>
                    <a:pt x="5032" y="16"/>
                  </a:lnTo>
                  <a:lnTo>
                    <a:pt x="5032" y="1"/>
                  </a:lnTo>
                  <a:close/>
                  <a:moveTo>
                    <a:pt x="5147" y="1"/>
                  </a:moveTo>
                  <a:lnTo>
                    <a:pt x="5147" y="16"/>
                  </a:lnTo>
                  <a:lnTo>
                    <a:pt x="5244" y="16"/>
                  </a:lnTo>
                  <a:lnTo>
                    <a:pt x="5244" y="1"/>
                  </a:lnTo>
                  <a:close/>
                  <a:moveTo>
                    <a:pt x="5340" y="1"/>
                  </a:moveTo>
                  <a:lnTo>
                    <a:pt x="5355" y="16"/>
                  </a:lnTo>
                  <a:lnTo>
                    <a:pt x="5451" y="16"/>
                  </a:lnTo>
                  <a:lnTo>
                    <a:pt x="5451" y="1"/>
                  </a:lnTo>
                  <a:close/>
                  <a:moveTo>
                    <a:pt x="5548" y="1"/>
                  </a:moveTo>
                  <a:lnTo>
                    <a:pt x="5563" y="16"/>
                  </a:lnTo>
                  <a:lnTo>
                    <a:pt x="5644" y="16"/>
                  </a:lnTo>
                  <a:lnTo>
                    <a:pt x="5659" y="1"/>
                  </a:lnTo>
                  <a:close/>
                  <a:moveTo>
                    <a:pt x="5755" y="1"/>
                  </a:moveTo>
                  <a:lnTo>
                    <a:pt x="5771" y="16"/>
                  </a:lnTo>
                  <a:lnTo>
                    <a:pt x="5851" y="16"/>
                  </a:lnTo>
                  <a:lnTo>
                    <a:pt x="5867" y="1"/>
                  </a:lnTo>
                  <a:close/>
                  <a:moveTo>
                    <a:pt x="5963" y="1"/>
                  </a:moveTo>
                  <a:lnTo>
                    <a:pt x="5978" y="16"/>
                  </a:lnTo>
                  <a:lnTo>
                    <a:pt x="6059" y="16"/>
                  </a:lnTo>
                  <a:lnTo>
                    <a:pt x="6075" y="1"/>
                  </a:lnTo>
                  <a:close/>
                  <a:moveTo>
                    <a:pt x="6171" y="1"/>
                  </a:moveTo>
                  <a:lnTo>
                    <a:pt x="6171" y="16"/>
                  </a:lnTo>
                  <a:lnTo>
                    <a:pt x="6267" y="16"/>
                  </a:lnTo>
                  <a:lnTo>
                    <a:pt x="6282" y="1"/>
                  </a:lnTo>
                  <a:close/>
                  <a:moveTo>
                    <a:pt x="6378" y="1"/>
                  </a:moveTo>
                  <a:lnTo>
                    <a:pt x="6378" y="16"/>
                  </a:lnTo>
                  <a:lnTo>
                    <a:pt x="6475" y="16"/>
                  </a:lnTo>
                  <a:lnTo>
                    <a:pt x="6475" y="1"/>
                  </a:lnTo>
                  <a:close/>
                  <a:moveTo>
                    <a:pt x="6590" y="1"/>
                  </a:moveTo>
                  <a:lnTo>
                    <a:pt x="6590" y="16"/>
                  </a:lnTo>
                  <a:lnTo>
                    <a:pt x="6686" y="16"/>
                  </a:lnTo>
                  <a:lnTo>
                    <a:pt x="6686" y="1"/>
                  </a:lnTo>
                  <a:close/>
                  <a:moveTo>
                    <a:pt x="6782" y="1"/>
                  </a:moveTo>
                  <a:lnTo>
                    <a:pt x="6798" y="16"/>
                  </a:lnTo>
                  <a:lnTo>
                    <a:pt x="6894" y="16"/>
                  </a:lnTo>
                  <a:lnTo>
                    <a:pt x="6894" y="1"/>
                  </a:lnTo>
                  <a:close/>
                  <a:moveTo>
                    <a:pt x="6990" y="1"/>
                  </a:moveTo>
                  <a:lnTo>
                    <a:pt x="7006" y="16"/>
                  </a:lnTo>
                  <a:lnTo>
                    <a:pt x="7086" y="16"/>
                  </a:lnTo>
                  <a:lnTo>
                    <a:pt x="7102" y="1"/>
                  </a:lnTo>
                  <a:close/>
                  <a:moveTo>
                    <a:pt x="7198" y="1"/>
                  </a:moveTo>
                  <a:lnTo>
                    <a:pt x="7213" y="16"/>
                  </a:lnTo>
                  <a:lnTo>
                    <a:pt x="7294" y="16"/>
                  </a:lnTo>
                  <a:lnTo>
                    <a:pt x="7309" y="1"/>
                  </a:lnTo>
                  <a:close/>
                  <a:moveTo>
                    <a:pt x="7406" y="1"/>
                  </a:moveTo>
                  <a:lnTo>
                    <a:pt x="7406" y="16"/>
                  </a:lnTo>
                  <a:lnTo>
                    <a:pt x="7456" y="16"/>
                  </a:lnTo>
                  <a:lnTo>
                    <a:pt x="7456"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5"/>
            <p:cNvSpPr/>
            <p:nvPr/>
          </p:nvSpPr>
          <p:spPr>
            <a:xfrm>
              <a:off x="3453019" y="2580444"/>
              <a:ext cx="2238254" cy="9006"/>
            </a:xfrm>
            <a:custGeom>
              <a:avLst/>
              <a:gdLst/>
              <a:ahLst/>
              <a:cxnLst/>
              <a:rect l="l" t="t" r="r" b="b"/>
              <a:pathLst>
                <a:path w="7456" h="36" extrusionOk="0">
                  <a:moveTo>
                    <a:pt x="0" y="1"/>
                  </a:moveTo>
                  <a:lnTo>
                    <a:pt x="0" y="16"/>
                  </a:lnTo>
                  <a:lnTo>
                    <a:pt x="0" y="35"/>
                  </a:lnTo>
                  <a:lnTo>
                    <a:pt x="96" y="35"/>
                  </a:lnTo>
                  <a:lnTo>
                    <a:pt x="96" y="16"/>
                  </a:lnTo>
                  <a:lnTo>
                    <a:pt x="96" y="1"/>
                  </a:lnTo>
                  <a:close/>
                  <a:moveTo>
                    <a:pt x="208" y="1"/>
                  </a:moveTo>
                  <a:lnTo>
                    <a:pt x="192" y="16"/>
                  </a:lnTo>
                  <a:lnTo>
                    <a:pt x="208" y="35"/>
                  </a:lnTo>
                  <a:lnTo>
                    <a:pt x="304" y="35"/>
                  </a:lnTo>
                  <a:lnTo>
                    <a:pt x="304" y="16"/>
                  </a:lnTo>
                  <a:lnTo>
                    <a:pt x="304" y="1"/>
                  </a:lnTo>
                  <a:close/>
                  <a:moveTo>
                    <a:pt x="416" y="1"/>
                  </a:moveTo>
                  <a:lnTo>
                    <a:pt x="400" y="16"/>
                  </a:lnTo>
                  <a:lnTo>
                    <a:pt x="416" y="35"/>
                  </a:lnTo>
                  <a:lnTo>
                    <a:pt x="496" y="35"/>
                  </a:lnTo>
                  <a:lnTo>
                    <a:pt x="512" y="16"/>
                  </a:lnTo>
                  <a:lnTo>
                    <a:pt x="496" y="1"/>
                  </a:lnTo>
                  <a:close/>
                  <a:moveTo>
                    <a:pt x="627" y="1"/>
                  </a:moveTo>
                  <a:lnTo>
                    <a:pt x="608" y="16"/>
                  </a:lnTo>
                  <a:lnTo>
                    <a:pt x="627" y="35"/>
                  </a:lnTo>
                  <a:lnTo>
                    <a:pt x="704" y="35"/>
                  </a:lnTo>
                  <a:lnTo>
                    <a:pt x="723" y="16"/>
                  </a:lnTo>
                  <a:lnTo>
                    <a:pt x="704" y="1"/>
                  </a:lnTo>
                  <a:close/>
                  <a:moveTo>
                    <a:pt x="820" y="1"/>
                  </a:moveTo>
                  <a:lnTo>
                    <a:pt x="820" y="16"/>
                  </a:lnTo>
                  <a:lnTo>
                    <a:pt x="820" y="35"/>
                  </a:lnTo>
                  <a:lnTo>
                    <a:pt x="916" y="35"/>
                  </a:lnTo>
                  <a:lnTo>
                    <a:pt x="931" y="16"/>
                  </a:lnTo>
                  <a:lnTo>
                    <a:pt x="916" y="1"/>
                  </a:lnTo>
                  <a:close/>
                  <a:moveTo>
                    <a:pt x="1027" y="1"/>
                  </a:moveTo>
                  <a:lnTo>
                    <a:pt x="1027" y="16"/>
                  </a:lnTo>
                  <a:lnTo>
                    <a:pt x="1027" y="35"/>
                  </a:lnTo>
                  <a:lnTo>
                    <a:pt x="1123" y="35"/>
                  </a:lnTo>
                  <a:lnTo>
                    <a:pt x="1123" y="16"/>
                  </a:lnTo>
                  <a:lnTo>
                    <a:pt x="1123" y="1"/>
                  </a:lnTo>
                  <a:close/>
                  <a:moveTo>
                    <a:pt x="1235" y="1"/>
                  </a:moveTo>
                  <a:lnTo>
                    <a:pt x="1235" y="16"/>
                  </a:lnTo>
                  <a:lnTo>
                    <a:pt x="1235" y="35"/>
                  </a:lnTo>
                  <a:lnTo>
                    <a:pt x="1331" y="35"/>
                  </a:lnTo>
                  <a:lnTo>
                    <a:pt x="1331" y="16"/>
                  </a:lnTo>
                  <a:lnTo>
                    <a:pt x="1331" y="1"/>
                  </a:lnTo>
                  <a:close/>
                  <a:moveTo>
                    <a:pt x="1443" y="1"/>
                  </a:moveTo>
                  <a:lnTo>
                    <a:pt x="1427" y="16"/>
                  </a:lnTo>
                  <a:lnTo>
                    <a:pt x="1443" y="35"/>
                  </a:lnTo>
                  <a:lnTo>
                    <a:pt x="1539" y="35"/>
                  </a:lnTo>
                  <a:lnTo>
                    <a:pt x="1539" y="16"/>
                  </a:lnTo>
                  <a:lnTo>
                    <a:pt x="1539" y="1"/>
                  </a:lnTo>
                  <a:close/>
                  <a:moveTo>
                    <a:pt x="1651" y="1"/>
                  </a:moveTo>
                  <a:lnTo>
                    <a:pt x="1635" y="16"/>
                  </a:lnTo>
                  <a:lnTo>
                    <a:pt x="1651" y="35"/>
                  </a:lnTo>
                  <a:lnTo>
                    <a:pt x="1731" y="35"/>
                  </a:lnTo>
                  <a:lnTo>
                    <a:pt x="1747" y="16"/>
                  </a:lnTo>
                  <a:lnTo>
                    <a:pt x="1731" y="1"/>
                  </a:lnTo>
                  <a:close/>
                  <a:moveTo>
                    <a:pt x="1858" y="1"/>
                  </a:moveTo>
                  <a:lnTo>
                    <a:pt x="1843" y="16"/>
                  </a:lnTo>
                  <a:lnTo>
                    <a:pt x="1858" y="35"/>
                  </a:lnTo>
                  <a:lnTo>
                    <a:pt x="1939" y="35"/>
                  </a:lnTo>
                  <a:lnTo>
                    <a:pt x="1954" y="16"/>
                  </a:lnTo>
                  <a:lnTo>
                    <a:pt x="1939" y="1"/>
                  </a:lnTo>
                  <a:close/>
                  <a:moveTo>
                    <a:pt x="2070" y="1"/>
                  </a:moveTo>
                  <a:lnTo>
                    <a:pt x="2051" y="16"/>
                  </a:lnTo>
                  <a:lnTo>
                    <a:pt x="2070" y="35"/>
                  </a:lnTo>
                  <a:lnTo>
                    <a:pt x="2147" y="35"/>
                  </a:lnTo>
                  <a:lnTo>
                    <a:pt x="2166" y="16"/>
                  </a:lnTo>
                  <a:lnTo>
                    <a:pt x="2147" y="1"/>
                  </a:lnTo>
                  <a:close/>
                  <a:moveTo>
                    <a:pt x="2262" y="1"/>
                  </a:moveTo>
                  <a:lnTo>
                    <a:pt x="2262" y="16"/>
                  </a:lnTo>
                  <a:lnTo>
                    <a:pt x="2262" y="35"/>
                  </a:lnTo>
                  <a:lnTo>
                    <a:pt x="2358" y="35"/>
                  </a:lnTo>
                  <a:lnTo>
                    <a:pt x="2374" y="16"/>
                  </a:lnTo>
                  <a:lnTo>
                    <a:pt x="2358" y="1"/>
                  </a:lnTo>
                  <a:close/>
                  <a:moveTo>
                    <a:pt x="2470" y="1"/>
                  </a:moveTo>
                  <a:lnTo>
                    <a:pt x="2470" y="16"/>
                  </a:lnTo>
                  <a:lnTo>
                    <a:pt x="2470" y="35"/>
                  </a:lnTo>
                  <a:lnTo>
                    <a:pt x="2566" y="35"/>
                  </a:lnTo>
                  <a:lnTo>
                    <a:pt x="2566" y="16"/>
                  </a:lnTo>
                  <a:lnTo>
                    <a:pt x="2566" y="1"/>
                  </a:lnTo>
                  <a:close/>
                  <a:moveTo>
                    <a:pt x="2678" y="1"/>
                  </a:moveTo>
                  <a:lnTo>
                    <a:pt x="2678" y="16"/>
                  </a:lnTo>
                  <a:lnTo>
                    <a:pt x="2678" y="35"/>
                  </a:lnTo>
                  <a:lnTo>
                    <a:pt x="2774" y="35"/>
                  </a:lnTo>
                  <a:lnTo>
                    <a:pt x="2774" y="16"/>
                  </a:lnTo>
                  <a:lnTo>
                    <a:pt x="2774" y="1"/>
                  </a:lnTo>
                  <a:close/>
                  <a:moveTo>
                    <a:pt x="2885" y="1"/>
                  </a:moveTo>
                  <a:lnTo>
                    <a:pt x="2870" y="16"/>
                  </a:lnTo>
                  <a:lnTo>
                    <a:pt x="2885" y="35"/>
                  </a:lnTo>
                  <a:lnTo>
                    <a:pt x="2982" y="35"/>
                  </a:lnTo>
                  <a:lnTo>
                    <a:pt x="2982" y="16"/>
                  </a:lnTo>
                  <a:lnTo>
                    <a:pt x="2982" y="1"/>
                  </a:lnTo>
                  <a:close/>
                  <a:moveTo>
                    <a:pt x="3093" y="1"/>
                  </a:moveTo>
                  <a:lnTo>
                    <a:pt x="3078" y="16"/>
                  </a:lnTo>
                  <a:lnTo>
                    <a:pt x="3093" y="35"/>
                  </a:lnTo>
                  <a:lnTo>
                    <a:pt x="3174" y="35"/>
                  </a:lnTo>
                  <a:lnTo>
                    <a:pt x="3189" y="16"/>
                  </a:lnTo>
                  <a:lnTo>
                    <a:pt x="3174" y="1"/>
                  </a:lnTo>
                  <a:close/>
                  <a:moveTo>
                    <a:pt x="3301" y="1"/>
                  </a:moveTo>
                  <a:lnTo>
                    <a:pt x="3285" y="16"/>
                  </a:lnTo>
                  <a:lnTo>
                    <a:pt x="3301" y="35"/>
                  </a:lnTo>
                  <a:lnTo>
                    <a:pt x="3382" y="35"/>
                  </a:lnTo>
                  <a:lnTo>
                    <a:pt x="3397" y="16"/>
                  </a:lnTo>
                  <a:lnTo>
                    <a:pt x="3382" y="1"/>
                  </a:lnTo>
                  <a:close/>
                  <a:moveTo>
                    <a:pt x="3493" y="1"/>
                  </a:moveTo>
                  <a:lnTo>
                    <a:pt x="3493" y="16"/>
                  </a:lnTo>
                  <a:lnTo>
                    <a:pt x="3493" y="35"/>
                  </a:lnTo>
                  <a:lnTo>
                    <a:pt x="3589" y="35"/>
                  </a:lnTo>
                  <a:lnTo>
                    <a:pt x="3609" y="16"/>
                  </a:lnTo>
                  <a:lnTo>
                    <a:pt x="3589" y="1"/>
                  </a:lnTo>
                  <a:close/>
                  <a:moveTo>
                    <a:pt x="3705" y="1"/>
                  </a:moveTo>
                  <a:lnTo>
                    <a:pt x="3705" y="16"/>
                  </a:lnTo>
                  <a:lnTo>
                    <a:pt x="3705" y="35"/>
                  </a:lnTo>
                  <a:lnTo>
                    <a:pt x="3801" y="35"/>
                  </a:lnTo>
                  <a:lnTo>
                    <a:pt x="3801" y="16"/>
                  </a:lnTo>
                  <a:lnTo>
                    <a:pt x="3801" y="1"/>
                  </a:lnTo>
                  <a:close/>
                  <a:moveTo>
                    <a:pt x="3913" y="1"/>
                  </a:moveTo>
                  <a:lnTo>
                    <a:pt x="3913" y="16"/>
                  </a:lnTo>
                  <a:lnTo>
                    <a:pt x="3913" y="35"/>
                  </a:lnTo>
                  <a:lnTo>
                    <a:pt x="4009" y="35"/>
                  </a:lnTo>
                  <a:lnTo>
                    <a:pt x="4009" y="16"/>
                  </a:lnTo>
                  <a:lnTo>
                    <a:pt x="4009" y="1"/>
                  </a:lnTo>
                  <a:close/>
                  <a:moveTo>
                    <a:pt x="4120" y="1"/>
                  </a:moveTo>
                  <a:lnTo>
                    <a:pt x="4105" y="16"/>
                  </a:lnTo>
                  <a:lnTo>
                    <a:pt x="4120" y="35"/>
                  </a:lnTo>
                  <a:lnTo>
                    <a:pt x="4216" y="35"/>
                  </a:lnTo>
                  <a:lnTo>
                    <a:pt x="4216" y="16"/>
                  </a:lnTo>
                  <a:lnTo>
                    <a:pt x="4216" y="1"/>
                  </a:lnTo>
                  <a:close/>
                  <a:moveTo>
                    <a:pt x="4328" y="1"/>
                  </a:moveTo>
                  <a:lnTo>
                    <a:pt x="4313" y="16"/>
                  </a:lnTo>
                  <a:lnTo>
                    <a:pt x="4328" y="35"/>
                  </a:lnTo>
                  <a:lnTo>
                    <a:pt x="4409" y="35"/>
                  </a:lnTo>
                  <a:lnTo>
                    <a:pt x="4424" y="16"/>
                  </a:lnTo>
                  <a:lnTo>
                    <a:pt x="4409" y="1"/>
                  </a:lnTo>
                  <a:close/>
                  <a:moveTo>
                    <a:pt x="4536" y="1"/>
                  </a:moveTo>
                  <a:lnTo>
                    <a:pt x="4520" y="16"/>
                  </a:lnTo>
                  <a:lnTo>
                    <a:pt x="4536" y="35"/>
                  </a:lnTo>
                  <a:lnTo>
                    <a:pt x="4617" y="35"/>
                  </a:lnTo>
                  <a:lnTo>
                    <a:pt x="4632" y="16"/>
                  </a:lnTo>
                  <a:lnTo>
                    <a:pt x="4617" y="1"/>
                  </a:lnTo>
                  <a:close/>
                  <a:moveTo>
                    <a:pt x="4728" y="1"/>
                  </a:moveTo>
                  <a:lnTo>
                    <a:pt x="4728" y="16"/>
                  </a:lnTo>
                  <a:lnTo>
                    <a:pt x="4728" y="35"/>
                  </a:lnTo>
                  <a:lnTo>
                    <a:pt x="4824" y="35"/>
                  </a:lnTo>
                  <a:lnTo>
                    <a:pt x="4840" y="16"/>
                  </a:lnTo>
                  <a:lnTo>
                    <a:pt x="4824" y="1"/>
                  </a:lnTo>
                  <a:close/>
                  <a:moveTo>
                    <a:pt x="4936" y="1"/>
                  </a:moveTo>
                  <a:lnTo>
                    <a:pt x="4936" y="16"/>
                  </a:lnTo>
                  <a:lnTo>
                    <a:pt x="4936" y="35"/>
                  </a:lnTo>
                  <a:lnTo>
                    <a:pt x="5032" y="35"/>
                  </a:lnTo>
                  <a:lnTo>
                    <a:pt x="5032" y="16"/>
                  </a:lnTo>
                  <a:lnTo>
                    <a:pt x="5032" y="1"/>
                  </a:lnTo>
                  <a:close/>
                  <a:moveTo>
                    <a:pt x="5147" y="1"/>
                  </a:moveTo>
                  <a:lnTo>
                    <a:pt x="5147" y="16"/>
                  </a:lnTo>
                  <a:lnTo>
                    <a:pt x="5147" y="35"/>
                  </a:lnTo>
                  <a:lnTo>
                    <a:pt x="5244" y="35"/>
                  </a:lnTo>
                  <a:lnTo>
                    <a:pt x="5244" y="16"/>
                  </a:lnTo>
                  <a:lnTo>
                    <a:pt x="5244" y="1"/>
                  </a:lnTo>
                  <a:close/>
                  <a:moveTo>
                    <a:pt x="5355" y="1"/>
                  </a:moveTo>
                  <a:lnTo>
                    <a:pt x="5340" y="16"/>
                  </a:lnTo>
                  <a:lnTo>
                    <a:pt x="5355" y="35"/>
                  </a:lnTo>
                  <a:lnTo>
                    <a:pt x="5451" y="35"/>
                  </a:lnTo>
                  <a:lnTo>
                    <a:pt x="5451" y="16"/>
                  </a:lnTo>
                  <a:lnTo>
                    <a:pt x="5451" y="1"/>
                  </a:lnTo>
                  <a:close/>
                  <a:moveTo>
                    <a:pt x="5563" y="1"/>
                  </a:moveTo>
                  <a:lnTo>
                    <a:pt x="5548" y="16"/>
                  </a:lnTo>
                  <a:lnTo>
                    <a:pt x="5563" y="35"/>
                  </a:lnTo>
                  <a:lnTo>
                    <a:pt x="5644" y="35"/>
                  </a:lnTo>
                  <a:lnTo>
                    <a:pt x="5659" y="16"/>
                  </a:lnTo>
                  <a:lnTo>
                    <a:pt x="5644" y="1"/>
                  </a:lnTo>
                  <a:close/>
                  <a:moveTo>
                    <a:pt x="5771" y="1"/>
                  </a:moveTo>
                  <a:lnTo>
                    <a:pt x="5755" y="16"/>
                  </a:lnTo>
                  <a:lnTo>
                    <a:pt x="5771" y="35"/>
                  </a:lnTo>
                  <a:lnTo>
                    <a:pt x="5851" y="35"/>
                  </a:lnTo>
                  <a:lnTo>
                    <a:pt x="5867" y="16"/>
                  </a:lnTo>
                  <a:lnTo>
                    <a:pt x="5851" y="1"/>
                  </a:lnTo>
                  <a:close/>
                  <a:moveTo>
                    <a:pt x="5978" y="1"/>
                  </a:moveTo>
                  <a:lnTo>
                    <a:pt x="5963" y="16"/>
                  </a:lnTo>
                  <a:lnTo>
                    <a:pt x="5978" y="35"/>
                  </a:lnTo>
                  <a:lnTo>
                    <a:pt x="6059" y="35"/>
                  </a:lnTo>
                  <a:lnTo>
                    <a:pt x="6075" y="16"/>
                  </a:lnTo>
                  <a:lnTo>
                    <a:pt x="6059" y="1"/>
                  </a:lnTo>
                  <a:close/>
                  <a:moveTo>
                    <a:pt x="6171" y="1"/>
                  </a:moveTo>
                  <a:lnTo>
                    <a:pt x="6171" y="16"/>
                  </a:lnTo>
                  <a:lnTo>
                    <a:pt x="6171" y="35"/>
                  </a:lnTo>
                  <a:lnTo>
                    <a:pt x="6267" y="35"/>
                  </a:lnTo>
                  <a:lnTo>
                    <a:pt x="6282" y="16"/>
                  </a:lnTo>
                  <a:lnTo>
                    <a:pt x="6267" y="1"/>
                  </a:lnTo>
                  <a:close/>
                  <a:moveTo>
                    <a:pt x="6378" y="1"/>
                  </a:moveTo>
                  <a:lnTo>
                    <a:pt x="6378" y="16"/>
                  </a:lnTo>
                  <a:lnTo>
                    <a:pt x="6378" y="35"/>
                  </a:lnTo>
                  <a:lnTo>
                    <a:pt x="6475" y="35"/>
                  </a:lnTo>
                  <a:lnTo>
                    <a:pt x="6475" y="16"/>
                  </a:lnTo>
                  <a:lnTo>
                    <a:pt x="6475" y="1"/>
                  </a:lnTo>
                  <a:close/>
                  <a:moveTo>
                    <a:pt x="6590" y="1"/>
                  </a:moveTo>
                  <a:lnTo>
                    <a:pt x="6590" y="16"/>
                  </a:lnTo>
                  <a:lnTo>
                    <a:pt x="6590" y="35"/>
                  </a:lnTo>
                  <a:lnTo>
                    <a:pt x="6686" y="35"/>
                  </a:lnTo>
                  <a:lnTo>
                    <a:pt x="6686" y="16"/>
                  </a:lnTo>
                  <a:lnTo>
                    <a:pt x="6686" y="1"/>
                  </a:lnTo>
                  <a:close/>
                  <a:moveTo>
                    <a:pt x="6798" y="1"/>
                  </a:moveTo>
                  <a:lnTo>
                    <a:pt x="6782" y="16"/>
                  </a:lnTo>
                  <a:lnTo>
                    <a:pt x="6798" y="35"/>
                  </a:lnTo>
                  <a:lnTo>
                    <a:pt x="6894" y="35"/>
                  </a:lnTo>
                  <a:lnTo>
                    <a:pt x="6894" y="16"/>
                  </a:lnTo>
                  <a:lnTo>
                    <a:pt x="6894" y="1"/>
                  </a:lnTo>
                  <a:close/>
                  <a:moveTo>
                    <a:pt x="7006" y="1"/>
                  </a:moveTo>
                  <a:lnTo>
                    <a:pt x="6990" y="16"/>
                  </a:lnTo>
                  <a:lnTo>
                    <a:pt x="7006" y="35"/>
                  </a:lnTo>
                  <a:lnTo>
                    <a:pt x="7086" y="35"/>
                  </a:lnTo>
                  <a:lnTo>
                    <a:pt x="7102" y="16"/>
                  </a:lnTo>
                  <a:lnTo>
                    <a:pt x="7086" y="1"/>
                  </a:lnTo>
                  <a:close/>
                  <a:moveTo>
                    <a:pt x="7213" y="1"/>
                  </a:moveTo>
                  <a:lnTo>
                    <a:pt x="7198" y="16"/>
                  </a:lnTo>
                  <a:lnTo>
                    <a:pt x="7213" y="35"/>
                  </a:lnTo>
                  <a:lnTo>
                    <a:pt x="7294" y="35"/>
                  </a:lnTo>
                  <a:lnTo>
                    <a:pt x="7309" y="16"/>
                  </a:lnTo>
                  <a:lnTo>
                    <a:pt x="7294" y="1"/>
                  </a:lnTo>
                  <a:close/>
                  <a:moveTo>
                    <a:pt x="7406" y="1"/>
                  </a:moveTo>
                  <a:lnTo>
                    <a:pt x="7406" y="16"/>
                  </a:lnTo>
                  <a:lnTo>
                    <a:pt x="7406" y="35"/>
                  </a:lnTo>
                  <a:lnTo>
                    <a:pt x="7456" y="35"/>
                  </a:lnTo>
                  <a:lnTo>
                    <a:pt x="7456" y="16"/>
                  </a:lnTo>
                  <a:lnTo>
                    <a:pt x="7456"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5"/>
            <p:cNvSpPr/>
            <p:nvPr/>
          </p:nvSpPr>
          <p:spPr>
            <a:xfrm>
              <a:off x="3453019" y="2929948"/>
              <a:ext cx="2238254" cy="4003"/>
            </a:xfrm>
            <a:custGeom>
              <a:avLst/>
              <a:gdLst/>
              <a:ahLst/>
              <a:cxnLst/>
              <a:rect l="l" t="t" r="r" b="b"/>
              <a:pathLst>
                <a:path w="7456" h="16" extrusionOk="0">
                  <a:moveTo>
                    <a:pt x="0" y="0"/>
                  </a:moveTo>
                  <a:lnTo>
                    <a:pt x="0" y="16"/>
                  </a:lnTo>
                  <a:lnTo>
                    <a:pt x="96" y="16"/>
                  </a:lnTo>
                  <a:lnTo>
                    <a:pt x="96" y="0"/>
                  </a:lnTo>
                  <a:close/>
                  <a:moveTo>
                    <a:pt x="208" y="0"/>
                  </a:moveTo>
                  <a:lnTo>
                    <a:pt x="192" y="16"/>
                  </a:lnTo>
                  <a:lnTo>
                    <a:pt x="304" y="16"/>
                  </a:lnTo>
                  <a:lnTo>
                    <a:pt x="304" y="0"/>
                  </a:lnTo>
                  <a:close/>
                  <a:moveTo>
                    <a:pt x="416" y="0"/>
                  </a:moveTo>
                  <a:lnTo>
                    <a:pt x="400" y="16"/>
                  </a:lnTo>
                  <a:lnTo>
                    <a:pt x="512" y="16"/>
                  </a:lnTo>
                  <a:lnTo>
                    <a:pt x="496" y="0"/>
                  </a:lnTo>
                  <a:close/>
                  <a:moveTo>
                    <a:pt x="627" y="0"/>
                  </a:moveTo>
                  <a:lnTo>
                    <a:pt x="608" y="16"/>
                  </a:lnTo>
                  <a:lnTo>
                    <a:pt x="723" y="16"/>
                  </a:lnTo>
                  <a:lnTo>
                    <a:pt x="704" y="0"/>
                  </a:lnTo>
                  <a:close/>
                  <a:moveTo>
                    <a:pt x="820" y="0"/>
                  </a:moveTo>
                  <a:lnTo>
                    <a:pt x="820" y="16"/>
                  </a:lnTo>
                  <a:lnTo>
                    <a:pt x="931" y="16"/>
                  </a:lnTo>
                  <a:lnTo>
                    <a:pt x="916" y="0"/>
                  </a:lnTo>
                  <a:close/>
                  <a:moveTo>
                    <a:pt x="1027" y="0"/>
                  </a:moveTo>
                  <a:lnTo>
                    <a:pt x="1027" y="16"/>
                  </a:lnTo>
                  <a:lnTo>
                    <a:pt x="1123" y="16"/>
                  </a:lnTo>
                  <a:lnTo>
                    <a:pt x="1123" y="0"/>
                  </a:lnTo>
                  <a:close/>
                  <a:moveTo>
                    <a:pt x="1235" y="0"/>
                  </a:moveTo>
                  <a:lnTo>
                    <a:pt x="1235" y="16"/>
                  </a:lnTo>
                  <a:lnTo>
                    <a:pt x="1331" y="16"/>
                  </a:lnTo>
                  <a:lnTo>
                    <a:pt x="1331" y="0"/>
                  </a:lnTo>
                  <a:close/>
                  <a:moveTo>
                    <a:pt x="1443" y="0"/>
                  </a:moveTo>
                  <a:lnTo>
                    <a:pt x="1427" y="16"/>
                  </a:lnTo>
                  <a:lnTo>
                    <a:pt x="1539" y="16"/>
                  </a:lnTo>
                  <a:lnTo>
                    <a:pt x="1539" y="0"/>
                  </a:lnTo>
                  <a:close/>
                  <a:moveTo>
                    <a:pt x="1651" y="0"/>
                  </a:moveTo>
                  <a:lnTo>
                    <a:pt x="1635" y="16"/>
                  </a:lnTo>
                  <a:lnTo>
                    <a:pt x="1747" y="16"/>
                  </a:lnTo>
                  <a:lnTo>
                    <a:pt x="1731" y="0"/>
                  </a:lnTo>
                  <a:close/>
                  <a:moveTo>
                    <a:pt x="1858" y="0"/>
                  </a:moveTo>
                  <a:lnTo>
                    <a:pt x="1843" y="16"/>
                  </a:lnTo>
                  <a:lnTo>
                    <a:pt x="1954" y="16"/>
                  </a:lnTo>
                  <a:lnTo>
                    <a:pt x="1939" y="0"/>
                  </a:lnTo>
                  <a:close/>
                  <a:moveTo>
                    <a:pt x="2070" y="0"/>
                  </a:moveTo>
                  <a:lnTo>
                    <a:pt x="2051" y="16"/>
                  </a:lnTo>
                  <a:lnTo>
                    <a:pt x="2166" y="16"/>
                  </a:lnTo>
                  <a:lnTo>
                    <a:pt x="2147" y="0"/>
                  </a:lnTo>
                  <a:close/>
                  <a:moveTo>
                    <a:pt x="2262" y="0"/>
                  </a:moveTo>
                  <a:lnTo>
                    <a:pt x="2262" y="16"/>
                  </a:lnTo>
                  <a:lnTo>
                    <a:pt x="2374" y="16"/>
                  </a:lnTo>
                  <a:lnTo>
                    <a:pt x="2358" y="0"/>
                  </a:lnTo>
                  <a:close/>
                  <a:moveTo>
                    <a:pt x="2470" y="0"/>
                  </a:moveTo>
                  <a:lnTo>
                    <a:pt x="2470" y="16"/>
                  </a:lnTo>
                  <a:lnTo>
                    <a:pt x="2566" y="16"/>
                  </a:lnTo>
                  <a:lnTo>
                    <a:pt x="2566" y="0"/>
                  </a:lnTo>
                  <a:close/>
                  <a:moveTo>
                    <a:pt x="2678" y="0"/>
                  </a:moveTo>
                  <a:lnTo>
                    <a:pt x="2678" y="16"/>
                  </a:lnTo>
                  <a:lnTo>
                    <a:pt x="2774" y="16"/>
                  </a:lnTo>
                  <a:lnTo>
                    <a:pt x="2774" y="0"/>
                  </a:lnTo>
                  <a:close/>
                  <a:moveTo>
                    <a:pt x="2885" y="0"/>
                  </a:moveTo>
                  <a:lnTo>
                    <a:pt x="2870" y="16"/>
                  </a:lnTo>
                  <a:lnTo>
                    <a:pt x="2982" y="16"/>
                  </a:lnTo>
                  <a:lnTo>
                    <a:pt x="2982" y="0"/>
                  </a:lnTo>
                  <a:close/>
                  <a:moveTo>
                    <a:pt x="3093" y="0"/>
                  </a:moveTo>
                  <a:lnTo>
                    <a:pt x="3078" y="16"/>
                  </a:lnTo>
                  <a:lnTo>
                    <a:pt x="3189" y="16"/>
                  </a:lnTo>
                  <a:lnTo>
                    <a:pt x="3174" y="0"/>
                  </a:lnTo>
                  <a:close/>
                  <a:moveTo>
                    <a:pt x="3301" y="0"/>
                  </a:moveTo>
                  <a:lnTo>
                    <a:pt x="3285" y="16"/>
                  </a:lnTo>
                  <a:lnTo>
                    <a:pt x="3397" y="16"/>
                  </a:lnTo>
                  <a:lnTo>
                    <a:pt x="3382" y="0"/>
                  </a:lnTo>
                  <a:close/>
                  <a:moveTo>
                    <a:pt x="3493" y="0"/>
                  </a:moveTo>
                  <a:lnTo>
                    <a:pt x="3493" y="16"/>
                  </a:lnTo>
                  <a:lnTo>
                    <a:pt x="3609" y="16"/>
                  </a:lnTo>
                  <a:lnTo>
                    <a:pt x="3589" y="0"/>
                  </a:lnTo>
                  <a:close/>
                  <a:moveTo>
                    <a:pt x="3705" y="0"/>
                  </a:moveTo>
                  <a:lnTo>
                    <a:pt x="3705" y="16"/>
                  </a:lnTo>
                  <a:lnTo>
                    <a:pt x="3801" y="16"/>
                  </a:lnTo>
                  <a:lnTo>
                    <a:pt x="3801" y="0"/>
                  </a:lnTo>
                  <a:close/>
                  <a:moveTo>
                    <a:pt x="3913" y="0"/>
                  </a:moveTo>
                  <a:lnTo>
                    <a:pt x="3913" y="16"/>
                  </a:lnTo>
                  <a:lnTo>
                    <a:pt x="4009" y="16"/>
                  </a:lnTo>
                  <a:lnTo>
                    <a:pt x="4009" y="0"/>
                  </a:lnTo>
                  <a:close/>
                  <a:moveTo>
                    <a:pt x="4120" y="0"/>
                  </a:moveTo>
                  <a:lnTo>
                    <a:pt x="4105" y="16"/>
                  </a:lnTo>
                  <a:lnTo>
                    <a:pt x="4216" y="16"/>
                  </a:lnTo>
                  <a:lnTo>
                    <a:pt x="4216" y="0"/>
                  </a:lnTo>
                  <a:close/>
                  <a:moveTo>
                    <a:pt x="4328" y="0"/>
                  </a:moveTo>
                  <a:lnTo>
                    <a:pt x="4313" y="16"/>
                  </a:lnTo>
                  <a:lnTo>
                    <a:pt x="4424" y="16"/>
                  </a:lnTo>
                  <a:lnTo>
                    <a:pt x="4409" y="0"/>
                  </a:lnTo>
                  <a:close/>
                  <a:moveTo>
                    <a:pt x="4536" y="0"/>
                  </a:moveTo>
                  <a:lnTo>
                    <a:pt x="4520" y="16"/>
                  </a:lnTo>
                  <a:lnTo>
                    <a:pt x="4632" y="16"/>
                  </a:lnTo>
                  <a:lnTo>
                    <a:pt x="4617" y="0"/>
                  </a:lnTo>
                  <a:close/>
                  <a:moveTo>
                    <a:pt x="4728" y="0"/>
                  </a:moveTo>
                  <a:lnTo>
                    <a:pt x="4728" y="16"/>
                  </a:lnTo>
                  <a:lnTo>
                    <a:pt x="4840" y="16"/>
                  </a:lnTo>
                  <a:lnTo>
                    <a:pt x="4824" y="0"/>
                  </a:lnTo>
                  <a:close/>
                  <a:moveTo>
                    <a:pt x="4936" y="0"/>
                  </a:moveTo>
                  <a:lnTo>
                    <a:pt x="4936" y="16"/>
                  </a:lnTo>
                  <a:lnTo>
                    <a:pt x="5032" y="16"/>
                  </a:lnTo>
                  <a:lnTo>
                    <a:pt x="5032" y="0"/>
                  </a:lnTo>
                  <a:close/>
                  <a:moveTo>
                    <a:pt x="5147" y="0"/>
                  </a:moveTo>
                  <a:lnTo>
                    <a:pt x="5147" y="16"/>
                  </a:lnTo>
                  <a:lnTo>
                    <a:pt x="5244" y="16"/>
                  </a:lnTo>
                  <a:lnTo>
                    <a:pt x="5244" y="0"/>
                  </a:lnTo>
                  <a:close/>
                  <a:moveTo>
                    <a:pt x="5355" y="0"/>
                  </a:moveTo>
                  <a:lnTo>
                    <a:pt x="5340" y="16"/>
                  </a:lnTo>
                  <a:lnTo>
                    <a:pt x="5451" y="16"/>
                  </a:lnTo>
                  <a:lnTo>
                    <a:pt x="5451" y="0"/>
                  </a:lnTo>
                  <a:close/>
                  <a:moveTo>
                    <a:pt x="5563" y="0"/>
                  </a:moveTo>
                  <a:lnTo>
                    <a:pt x="5548" y="16"/>
                  </a:lnTo>
                  <a:lnTo>
                    <a:pt x="5659" y="16"/>
                  </a:lnTo>
                  <a:lnTo>
                    <a:pt x="5644" y="0"/>
                  </a:lnTo>
                  <a:close/>
                  <a:moveTo>
                    <a:pt x="5771" y="0"/>
                  </a:moveTo>
                  <a:lnTo>
                    <a:pt x="5755" y="16"/>
                  </a:lnTo>
                  <a:lnTo>
                    <a:pt x="5867" y="16"/>
                  </a:lnTo>
                  <a:lnTo>
                    <a:pt x="5851" y="0"/>
                  </a:lnTo>
                  <a:close/>
                  <a:moveTo>
                    <a:pt x="5978" y="0"/>
                  </a:moveTo>
                  <a:lnTo>
                    <a:pt x="5963" y="16"/>
                  </a:lnTo>
                  <a:lnTo>
                    <a:pt x="6075" y="16"/>
                  </a:lnTo>
                  <a:lnTo>
                    <a:pt x="6059" y="0"/>
                  </a:lnTo>
                  <a:close/>
                  <a:moveTo>
                    <a:pt x="6171" y="0"/>
                  </a:moveTo>
                  <a:lnTo>
                    <a:pt x="6171" y="16"/>
                  </a:lnTo>
                  <a:lnTo>
                    <a:pt x="6282" y="16"/>
                  </a:lnTo>
                  <a:lnTo>
                    <a:pt x="6267" y="0"/>
                  </a:lnTo>
                  <a:close/>
                  <a:moveTo>
                    <a:pt x="6378" y="0"/>
                  </a:moveTo>
                  <a:lnTo>
                    <a:pt x="6378" y="16"/>
                  </a:lnTo>
                  <a:lnTo>
                    <a:pt x="6475" y="16"/>
                  </a:lnTo>
                  <a:lnTo>
                    <a:pt x="6475" y="0"/>
                  </a:lnTo>
                  <a:close/>
                  <a:moveTo>
                    <a:pt x="6590" y="0"/>
                  </a:moveTo>
                  <a:lnTo>
                    <a:pt x="6590" y="16"/>
                  </a:lnTo>
                  <a:lnTo>
                    <a:pt x="6686" y="16"/>
                  </a:lnTo>
                  <a:lnTo>
                    <a:pt x="6686" y="0"/>
                  </a:lnTo>
                  <a:close/>
                  <a:moveTo>
                    <a:pt x="6798" y="0"/>
                  </a:moveTo>
                  <a:lnTo>
                    <a:pt x="6782" y="16"/>
                  </a:lnTo>
                  <a:lnTo>
                    <a:pt x="6894" y="16"/>
                  </a:lnTo>
                  <a:lnTo>
                    <a:pt x="6894" y="0"/>
                  </a:lnTo>
                  <a:close/>
                  <a:moveTo>
                    <a:pt x="7006" y="0"/>
                  </a:moveTo>
                  <a:lnTo>
                    <a:pt x="6990" y="16"/>
                  </a:lnTo>
                  <a:lnTo>
                    <a:pt x="7102" y="16"/>
                  </a:lnTo>
                  <a:lnTo>
                    <a:pt x="7086" y="0"/>
                  </a:lnTo>
                  <a:close/>
                  <a:moveTo>
                    <a:pt x="7213" y="0"/>
                  </a:moveTo>
                  <a:lnTo>
                    <a:pt x="7198" y="16"/>
                  </a:lnTo>
                  <a:lnTo>
                    <a:pt x="7309" y="16"/>
                  </a:lnTo>
                  <a:lnTo>
                    <a:pt x="7294" y="0"/>
                  </a:lnTo>
                  <a:close/>
                  <a:moveTo>
                    <a:pt x="7406" y="0"/>
                  </a:moveTo>
                  <a:lnTo>
                    <a:pt x="7406" y="16"/>
                  </a:lnTo>
                  <a:lnTo>
                    <a:pt x="7456" y="16"/>
                  </a:lnTo>
                  <a:lnTo>
                    <a:pt x="7456"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5"/>
            <p:cNvSpPr/>
            <p:nvPr/>
          </p:nvSpPr>
          <p:spPr>
            <a:xfrm>
              <a:off x="3453019" y="3278202"/>
              <a:ext cx="2238254" cy="4253"/>
            </a:xfrm>
            <a:custGeom>
              <a:avLst/>
              <a:gdLst/>
              <a:ahLst/>
              <a:cxnLst/>
              <a:rect l="l" t="t" r="r" b="b"/>
              <a:pathLst>
                <a:path w="7456" h="17" extrusionOk="0">
                  <a:moveTo>
                    <a:pt x="0" y="1"/>
                  </a:moveTo>
                  <a:lnTo>
                    <a:pt x="0" y="16"/>
                  </a:lnTo>
                  <a:lnTo>
                    <a:pt x="96" y="16"/>
                  </a:lnTo>
                  <a:lnTo>
                    <a:pt x="96" y="1"/>
                  </a:lnTo>
                  <a:close/>
                  <a:moveTo>
                    <a:pt x="192" y="1"/>
                  </a:moveTo>
                  <a:lnTo>
                    <a:pt x="208" y="16"/>
                  </a:lnTo>
                  <a:lnTo>
                    <a:pt x="304" y="16"/>
                  </a:lnTo>
                  <a:lnTo>
                    <a:pt x="304" y="1"/>
                  </a:lnTo>
                  <a:close/>
                  <a:moveTo>
                    <a:pt x="400" y="1"/>
                  </a:moveTo>
                  <a:lnTo>
                    <a:pt x="416" y="16"/>
                  </a:lnTo>
                  <a:lnTo>
                    <a:pt x="496" y="16"/>
                  </a:lnTo>
                  <a:lnTo>
                    <a:pt x="512" y="1"/>
                  </a:lnTo>
                  <a:close/>
                  <a:moveTo>
                    <a:pt x="608" y="1"/>
                  </a:moveTo>
                  <a:lnTo>
                    <a:pt x="627" y="16"/>
                  </a:lnTo>
                  <a:lnTo>
                    <a:pt x="704" y="16"/>
                  </a:lnTo>
                  <a:lnTo>
                    <a:pt x="723" y="1"/>
                  </a:lnTo>
                  <a:close/>
                  <a:moveTo>
                    <a:pt x="820" y="1"/>
                  </a:moveTo>
                  <a:lnTo>
                    <a:pt x="820" y="16"/>
                  </a:lnTo>
                  <a:lnTo>
                    <a:pt x="916" y="16"/>
                  </a:lnTo>
                  <a:lnTo>
                    <a:pt x="931" y="1"/>
                  </a:lnTo>
                  <a:close/>
                  <a:moveTo>
                    <a:pt x="1027" y="1"/>
                  </a:moveTo>
                  <a:lnTo>
                    <a:pt x="1027" y="16"/>
                  </a:lnTo>
                  <a:lnTo>
                    <a:pt x="1123" y="16"/>
                  </a:lnTo>
                  <a:lnTo>
                    <a:pt x="1123" y="1"/>
                  </a:lnTo>
                  <a:close/>
                  <a:moveTo>
                    <a:pt x="1235" y="1"/>
                  </a:moveTo>
                  <a:lnTo>
                    <a:pt x="1235" y="16"/>
                  </a:lnTo>
                  <a:lnTo>
                    <a:pt x="1331" y="16"/>
                  </a:lnTo>
                  <a:lnTo>
                    <a:pt x="1331" y="1"/>
                  </a:lnTo>
                  <a:close/>
                  <a:moveTo>
                    <a:pt x="1427" y="1"/>
                  </a:moveTo>
                  <a:lnTo>
                    <a:pt x="1443" y="16"/>
                  </a:lnTo>
                  <a:lnTo>
                    <a:pt x="1539" y="16"/>
                  </a:lnTo>
                  <a:lnTo>
                    <a:pt x="1539" y="1"/>
                  </a:lnTo>
                  <a:close/>
                  <a:moveTo>
                    <a:pt x="1635" y="1"/>
                  </a:moveTo>
                  <a:lnTo>
                    <a:pt x="1651" y="16"/>
                  </a:lnTo>
                  <a:lnTo>
                    <a:pt x="1731" y="16"/>
                  </a:lnTo>
                  <a:lnTo>
                    <a:pt x="1747" y="1"/>
                  </a:lnTo>
                  <a:close/>
                  <a:moveTo>
                    <a:pt x="1843" y="1"/>
                  </a:moveTo>
                  <a:lnTo>
                    <a:pt x="1858" y="16"/>
                  </a:lnTo>
                  <a:lnTo>
                    <a:pt x="1939" y="16"/>
                  </a:lnTo>
                  <a:lnTo>
                    <a:pt x="1954" y="1"/>
                  </a:lnTo>
                  <a:close/>
                  <a:moveTo>
                    <a:pt x="2051" y="1"/>
                  </a:moveTo>
                  <a:lnTo>
                    <a:pt x="2070" y="16"/>
                  </a:lnTo>
                  <a:lnTo>
                    <a:pt x="2147" y="16"/>
                  </a:lnTo>
                  <a:lnTo>
                    <a:pt x="2166" y="1"/>
                  </a:lnTo>
                  <a:close/>
                  <a:moveTo>
                    <a:pt x="2262" y="1"/>
                  </a:moveTo>
                  <a:lnTo>
                    <a:pt x="2262" y="16"/>
                  </a:lnTo>
                  <a:lnTo>
                    <a:pt x="2358" y="16"/>
                  </a:lnTo>
                  <a:lnTo>
                    <a:pt x="2374" y="1"/>
                  </a:lnTo>
                  <a:close/>
                  <a:moveTo>
                    <a:pt x="2470" y="1"/>
                  </a:moveTo>
                  <a:lnTo>
                    <a:pt x="2470" y="16"/>
                  </a:lnTo>
                  <a:lnTo>
                    <a:pt x="2566" y="16"/>
                  </a:lnTo>
                  <a:lnTo>
                    <a:pt x="2566" y="1"/>
                  </a:lnTo>
                  <a:close/>
                  <a:moveTo>
                    <a:pt x="2678" y="1"/>
                  </a:moveTo>
                  <a:lnTo>
                    <a:pt x="2678" y="16"/>
                  </a:lnTo>
                  <a:lnTo>
                    <a:pt x="2774" y="16"/>
                  </a:lnTo>
                  <a:lnTo>
                    <a:pt x="2774" y="1"/>
                  </a:lnTo>
                  <a:close/>
                  <a:moveTo>
                    <a:pt x="2870" y="1"/>
                  </a:moveTo>
                  <a:lnTo>
                    <a:pt x="2885" y="16"/>
                  </a:lnTo>
                  <a:lnTo>
                    <a:pt x="2982" y="16"/>
                  </a:lnTo>
                  <a:lnTo>
                    <a:pt x="2982" y="1"/>
                  </a:lnTo>
                  <a:close/>
                  <a:moveTo>
                    <a:pt x="3078" y="1"/>
                  </a:moveTo>
                  <a:lnTo>
                    <a:pt x="3093" y="16"/>
                  </a:lnTo>
                  <a:lnTo>
                    <a:pt x="3174" y="16"/>
                  </a:lnTo>
                  <a:lnTo>
                    <a:pt x="3189" y="1"/>
                  </a:lnTo>
                  <a:close/>
                  <a:moveTo>
                    <a:pt x="3285" y="1"/>
                  </a:moveTo>
                  <a:lnTo>
                    <a:pt x="3301" y="16"/>
                  </a:lnTo>
                  <a:lnTo>
                    <a:pt x="3382" y="16"/>
                  </a:lnTo>
                  <a:lnTo>
                    <a:pt x="3397" y="1"/>
                  </a:lnTo>
                  <a:close/>
                  <a:moveTo>
                    <a:pt x="3493" y="1"/>
                  </a:moveTo>
                  <a:lnTo>
                    <a:pt x="3493" y="16"/>
                  </a:lnTo>
                  <a:lnTo>
                    <a:pt x="3589" y="16"/>
                  </a:lnTo>
                  <a:lnTo>
                    <a:pt x="3609" y="1"/>
                  </a:lnTo>
                  <a:close/>
                  <a:moveTo>
                    <a:pt x="3705" y="1"/>
                  </a:moveTo>
                  <a:lnTo>
                    <a:pt x="3705" y="16"/>
                  </a:lnTo>
                  <a:lnTo>
                    <a:pt x="3801" y="16"/>
                  </a:lnTo>
                  <a:lnTo>
                    <a:pt x="3801" y="1"/>
                  </a:lnTo>
                  <a:close/>
                  <a:moveTo>
                    <a:pt x="3913" y="1"/>
                  </a:moveTo>
                  <a:lnTo>
                    <a:pt x="3913" y="16"/>
                  </a:lnTo>
                  <a:lnTo>
                    <a:pt x="4009" y="16"/>
                  </a:lnTo>
                  <a:lnTo>
                    <a:pt x="4009" y="1"/>
                  </a:lnTo>
                  <a:close/>
                  <a:moveTo>
                    <a:pt x="4105" y="1"/>
                  </a:moveTo>
                  <a:lnTo>
                    <a:pt x="4120" y="16"/>
                  </a:lnTo>
                  <a:lnTo>
                    <a:pt x="4216" y="16"/>
                  </a:lnTo>
                  <a:lnTo>
                    <a:pt x="4216" y="1"/>
                  </a:lnTo>
                  <a:close/>
                  <a:moveTo>
                    <a:pt x="4313" y="1"/>
                  </a:moveTo>
                  <a:lnTo>
                    <a:pt x="4328" y="16"/>
                  </a:lnTo>
                  <a:lnTo>
                    <a:pt x="4409" y="16"/>
                  </a:lnTo>
                  <a:lnTo>
                    <a:pt x="4424" y="1"/>
                  </a:lnTo>
                  <a:close/>
                  <a:moveTo>
                    <a:pt x="4520" y="1"/>
                  </a:moveTo>
                  <a:lnTo>
                    <a:pt x="4536" y="16"/>
                  </a:lnTo>
                  <a:lnTo>
                    <a:pt x="4617" y="16"/>
                  </a:lnTo>
                  <a:lnTo>
                    <a:pt x="4632" y="1"/>
                  </a:lnTo>
                  <a:close/>
                  <a:moveTo>
                    <a:pt x="4728" y="1"/>
                  </a:moveTo>
                  <a:lnTo>
                    <a:pt x="4728" y="16"/>
                  </a:lnTo>
                  <a:lnTo>
                    <a:pt x="4824" y="16"/>
                  </a:lnTo>
                  <a:lnTo>
                    <a:pt x="4840" y="1"/>
                  </a:lnTo>
                  <a:close/>
                  <a:moveTo>
                    <a:pt x="4936" y="1"/>
                  </a:moveTo>
                  <a:lnTo>
                    <a:pt x="4936" y="16"/>
                  </a:lnTo>
                  <a:lnTo>
                    <a:pt x="5032" y="16"/>
                  </a:lnTo>
                  <a:lnTo>
                    <a:pt x="5032" y="1"/>
                  </a:lnTo>
                  <a:close/>
                  <a:moveTo>
                    <a:pt x="5147" y="1"/>
                  </a:moveTo>
                  <a:lnTo>
                    <a:pt x="5147" y="16"/>
                  </a:lnTo>
                  <a:lnTo>
                    <a:pt x="5244" y="16"/>
                  </a:lnTo>
                  <a:lnTo>
                    <a:pt x="5244" y="1"/>
                  </a:lnTo>
                  <a:close/>
                  <a:moveTo>
                    <a:pt x="5340" y="1"/>
                  </a:moveTo>
                  <a:lnTo>
                    <a:pt x="5355" y="16"/>
                  </a:lnTo>
                  <a:lnTo>
                    <a:pt x="5451" y="16"/>
                  </a:lnTo>
                  <a:lnTo>
                    <a:pt x="5451" y="1"/>
                  </a:lnTo>
                  <a:close/>
                  <a:moveTo>
                    <a:pt x="5548" y="1"/>
                  </a:moveTo>
                  <a:lnTo>
                    <a:pt x="5563" y="16"/>
                  </a:lnTo>
                  <a:lnTo>
                    <a:pt x="5644" y="16"/>
                  </a:lnTo>
                  <a:lnTo>
                    <a:pt x="5659" y="1"/>
                  </a:lnTo>
                  <a:close/>
                  <a:moveTo>
                    <a:pt x="5755" y="1"/>
                  </a:moveTo>
                  <a:lnTo>
                    <a:pt x="5771" y="16"/>
                  </a:lnTo>
                  <a:lnTo>
                    <a:pt x="5851" y="16"/>
                  </a:lnTo>
                  <a:lnTo>
                    <a:pt x="5867" y="1"/>
                  </a:lnTo>
                  <a:close/>
                  <a:moveTo>
                    <a:pt x="5963" y="1"/>
                  </a:moveTo>
                  <a:lnTo>
                    <a:pt x="5978" y="16"/>
                  </a:lnTo>
                  <a:lnTo>
                    <a:pt x="6059" y="16"/>
                  </a:lnTo>
                  <a:lnTo>
                    <a:pt x="6075" y="1"/>
                  </a:lnTo>
                  <a:close/>
                  <a:moveTo>
                    <a:pt x="6171" y="1"/>
                  </a:moveTo>
                  <a:lnTo>
                    <a:pt x="6171" y="16"/>
                  </a:lnTo>
                  <a:lnTo>
                    <a:pt x="6267" y="16"/>
                  </a:lnTo>
                  <a:lnTo>
                    <a:pt x="6282" y="1"/>
                  </a:lnTo>
                  <a:close/>
                  <a:moveTo>
                    <a:pt x="6378" y="1"/>
                  </a:moveTo>
                  <a:lnTo>
                    <a:pt x="6378" y="16"/>
                  </a:lnTo>
                  <a:lnTo>
                    <a:pt x="6475" y="16"/>
                  </a:lnTo>
                  <a:lnTo>
                    <a:pt x="6475" y="1"/>
                  </a:lnTo>
                  <a:close/>
                  <a:moveTo>
                    <a:pt x="6590" y="1"/>
                  </a:moveTo>
                  <a:lnTo>
                    <a:pt x="6590" y="16"/>
                  </a:lnTo>
                  <a:lnTo>
                    <a:pt x="6686" y="16"/>
                  </a:lnTo>
                  <a:lnTo>
                    <a:pt x="6686" y="1"/>
                  </a:lnTo>
                  <a:close/>
                  <a:moveTo>
                    <a:pt x="6782" y="1"/>
                  </a:moveTo>
                  <a:lnTo>
                    <a:pt x="6798" y="16"/>
                  </a:lnTo>
                  <a:lnTo>
                    <a:pt x="6894" y="16"/>
                  </a:lnTo>
                  <a:lnTo>
                    <a:pt x="6894" y="1"/>
                  </a:lnTo>
                  <a:close/>
                  <a:moveTo>
                    <a:pt x="6990" y="1"/>
                  </a:moveTo>
                  <a:lnTo>
                    <a:pt x="7006" y="16"/>
                  </a:lnTo>
                  <a:lnTo>
                    <a:pt x="7086" y="16"/>
                  </a:lnTo>
                  <a:lnTo>
                    <a:pt x="7102" y="1"/>
                  </a:lnTo>
                  <a:close/>
                  <a:moveTo>
                    <a:pt x="7198" y="1"/>
                  </a:moveTo>
                  <a:lnTo>
                    <a:pt x="7213" y="16"/>
                  </a:lnTo>
                  <a:lnTo>
                    <a:pt x="7294" y="16"/>
                  </a:lnTo>
                  <a:lnTo>
                    <a:pt x="7309" y="1"/>
                  </a:lnTo>
                  <a:close/>
                  <a:moveTo>
                    <a:pt x="7406" y="1"/>
                  </a:moveTo>
                  <a:lnTo>
                    <a:pt x="7406" y="16"/>
                  </a:lnTo>
                  <a:lnTo>
                    <a:pt x="7456" y="16"/>
                  </a:lnTo>
                  <a:lnTo>
                    <a:pt x="7456"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96293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41"/>
        <p:cNvGrpSpPr/>
        <p:nvPr/>
      </p:nvGrpSpPr>
      <p:grpSpPr>
        <a:xfrm>
          <a:off x="0" y="0"/>
          <a:ext cx="0" cy="0"/>
          <a:chOff x="0" y="0"/>
          <a:chExt cx="0" cy="0"/>
        </a:xfrm>
      </p:grpSpPr>
      <p:pic>
        <p:nvPicPr>
          <p:cNvPr id="542" name="Google Shape;542;p26"/>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43" name="Google Shape;543;p26"/>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44" name="Google Shape;544;p26"/>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45" name="Google Shape;545;p26"/>
          <p:cNvSpPr txBox="1">
            <a:spLocks noGrp="1"/>
          </p:cNvSpPr>
          <p:nvPr>
            <p:ph type="title"/>
          </p:nvPr>
        </p:nvSpPr>
        <p:spPr>
          <a:xfrm>
            <a:off x="960067" y="3829133"/>
            <a:ext cx="5410400" cy="124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6" name="Google Shape;546;p26"/>
          <p:cNvSpPr txBox="1">
            <a:spLocks noGrp="1"/>
          </p:cNvSpPr>
          <p:nvPr>
            <p:ph type="subTitle" idx="1"/>
          </p:nvPr>
        </p:nvSpPr>
        <p:spPr>
          <a:xfrm>
            <a:off x="960000" y="5130733"/>
            <a:ext cx="5410400" cy="5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33915416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4 1">
  <p:cSld name="Title and text 4 1">
    <p:spTree>
      <p:nvGrpSpPr>
        <p:cNvPr id="1" name="Shape 547"/>
        <p:cNvGrpSpPr/>
        <p:nvPr/>
      </p:nvGrpSpPr>
      <p:grpSpPr>
        <a:xfrm>
          <a:off x="0" y="0"/>
          <a:ext cx="0" cy="0"/>
          <a:chOff x="0" y="0"/>
          <a:chExt cx="0" cy="0"/>
        </a:xfrm>
      </p:grpSpPr>
      <p:pic>
        <p:nvPicPr>
          <p:cNvPr id="548" name="Google Shape;548;p27"/>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49" name="Google Shape;549;p27"/>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50" name="Google Shape;550;p27"/>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51" name="Google Shape;551;p27"/>
          <p:cNvSpPr txBox="1">
            <a:spLocks noGrp="1"/>
          </p:cNvSpPr>
          <p:nvPr>
            <p:ph type="title"/>
          </p:nvPr>
        </p:nvSpPr>
        <p:spPr>
          <a:xfrm>
            <a:off x="1830133" y="2858200"/>
            <a:ext cx="3780800" cy="73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52" name="Google Shape;552;p27"/>
          <p:cNvSpPr txBox="1">
            <a:spLocks noGrp="1"/>
          </p:cNvSpPr>
          <p:nvPr>
            <p:ph type="subTitle" idx="1"/>
          </p:nvPr>
        </p:nvSpPr>
        <p:spPr>
          <a:xfrm>
            <a:off x="1830133" y="3596600"/>
            <a:ext cx="3780800" cy="6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53851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53"/>
        <p:cNvGrpSpPr/>
        <p:nvPr/>
      </p:nvGrpSpPr>
      <p:grpSpPr>
        <a:xfrm>
          <a:off x="0" y="0"/>
          <a:ext cx="0" cy="0"/>
          <a:chOff x="0" y="0"/>
          <a:chExt cx="0" cy="0"/>
        </a:xfrm>
      </p:grpSpPr>
      <p:pic>
        <p:nvPicPr>
          <p:cNvPr id="554" name="Google Shape;554;p28"/>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55" name="Google Shape;555;p28"/>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56" name="Google Shape;556;p28"/>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57" name="Google Shape;557;p28"/>
          <p:cNvSpPr/>
          <p:nvPr/>
        </p:nvSpPr>
        <p:spPr>
          <a:xfrm rot="5400000">
            <a:off x="3318031" y="851621"/>
            <a:ext cx="5555928" cy="5154747"/>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558" name="Google Shape;558;p28"/>
          <p:cNvSpPr txBox="1">
            <a:spLocks noGrp="1"/>
          </p:cNvSpPr>
          <p:nvPr>
            <p:ph type="title"/>
          </p:nvPr>
        </p:nvSpPr>
        <p:spPr>
          <a:xfrm>
            <a:off x="4284533" y="1484433"/>
            <a:ext cx="36228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59" name="Google Shape;559;p28"/>
          <p:cNvSpPr txBox="1">
            <a:spLocks noGrp="1"/>
          </p:cNvSpPr>
          <p:nvPr>
            <p:ph type="subTitle" idx="1"/>
          </p:nvPr>
        </p:nvSpPr>
        <p:spPr>
          <a:xfrm>
            <a:off x="4097433" y="2620733"/>
            <a:ext cx="3997200" cy="244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93593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60"/>
        <p:cNvGrpSpPr/>
        <p:nvPr/>
      </p:nvGrpSpPr>
      <p:grpSpPr>
        <a:xfrm>
          <a:off x="0" y="0"/>
          <a:ext cx="0" cy="0"/>
          <a:chOff x="0" y="0"/>
          <a:chExt cx="0" cy="0"/>
        </a:xfrm>
      </p:grpSpPr>
      <p:pic>
        <p:nvPicPr>
          <p:cNvPr id="561" name="Google Shape;561;p29"/>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62" name="Google Shape;562;p29"/>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63" name="Google Shape;563;p29"/>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64" name="Google Shape;564;p29"/>
          <p:cNvSpPr/>
          <p:nvPr/>
        </p:nvSpPr>
        <p:spPr>
          <a:xfrm>
            <a:off x="960001" y="532367"/>
            <a:ext cx="10272017" cy="5762101"/>
          </a:xfrm>
          <a:custGeom>
            <a:avLst/>
            <a:gdLst/>
            <a:ahLst/>
            <a:cxnLst/>
            <a:rect l="l" t="t" r="r" b="b"/>
            <a:pathLst>
              <a:path w="15226" h="9339" extrusionOk="0">
                <a:moveTo>
                  <a:pt x="452" y="425"/>
                </a:moveTo>
                <a:cubicBezTo>
                  <a:pt x="568" y="425"/>
                  <a:pt x="653" y="509"/>
                  <a:pt x="653" y="625"/>
                </a:cubicBezTo>
                <a:cubicBezTo>
                  <a:pt x="653" y="723"/>
                  <a:pt x="568" y="808"/>
                  <a:pt x="452" y="808"/>
                </a:cubicBezTo>
                <a:cubicBezTo>
                  <a:pt x="354" y="808"/>
                  <a:pt x="269" y="723"/>
                  <a:pt x="269" y="625"/>
                </a:cubicBezTo>
                <a:cubicBezTo>
                  <a:pt x="269" y="509"/>
                  <a:pt x="354" y="425"/>
                  <a:pt x="452" y="425"/>
                </a:cubicBezTo>
                <a:close/>
                <a:moveTo>
                  <a:pt x="452" y="1161"/>
                </a:moveTo>
                <a:cubicBezTo>
                  <a:pt x="568" y="1161"/>
                  <a:pt x="653" y="1246"/>
                  <a:pt x="653" y="1358"/>
                </a:cubicBezTo>
                <a:cubicBezTo>
                  <a:pt x="653" y="1457"/>
                  <a:pt x="568" y="1559"/>
                  <a:pt x="452" y="1559"/>
                </a:cubicBezTo>
                <a:cubicBezTo>
                  <a:pt x="354" y="1559"/>
                  <a:pt x="269" y="1457"/>
                  <a:pt x="269" y="1358"/>
                </a:cubicBezTo>
                <a:cubicBezTo>
                  <a:pt x="269" y="1246"/>
                  <a:pt x="354" y="1161"/>
                  <a:pt x="452" y="1161"/>
                </a:cubicBezTo>
                <a:close/>
                <a:moveTo>
                  <a:pt x="452" y="1898"/>
                </a:moveTo>
                <a:cubicBezTo>
                  <a:pt x="568" y="1898"/>
                  <a:pt x="653" y="1983"/>
                  <a:pt x="653" y="2095"/>
                </a:cubicBezTo>
                <a:cubicBezTo>
                  <a:pt x="653" y="2207"/>
                  <a:pt x="568" y="2292"/>
                  <a:pt x="452" y="2292"/>
                </a:cubicBezTo>
                <a:cubicBezTo>
                  <a:pt x="354" y="2292"/>
                  <a:pt x="269" y="2207"/>
                  <a:pt x="269" y="2095"/>
                </a:cubicBezTo>
                <a:cubicBezTo>
                  <a:pt x="269" y="1983"/>
                  <a:pt x="354" y="1898"/>
                  <a:pt x="452" y="1898"/>
                </a:cubicBezTo>
                <a:close/>
                <a:moveTo>
                  <a:pt x="452" y="2646"/>
                </a:moveTo>
                <a:cubicBezTo>
                  <a:pt x="568" y="2646"/>
                  <a:pt x="653" y="2730"/>
                  <a:pt x="653" y="2832"/>
                </a:cubicBezTo>
                <a:cubicBezTo>
                  <a:pt x="653" y="2944"/>
                  <a:pt x="568" y="3029"/>
                  <a:pt x="452" y="3029"/>
                </a:cubicBezTo>
                <a:cubicBezTo>
                  <a:pt x="354" y="3029"/>
                  <a:pt x="269" y="2944"/>
                  <a:pt x="269" y="2832"/>
                </a:cubicBezTo>
                <a:cubicBezTo>
                  <a:pt x="269" y="2730"/>
                  <a:pt x="354" y="2646"/>
                  <a:pt x="452" y="2646"/>
                </a:cubicBezTo>
                <a:close/>
                <a:moveTo>
                  <a:pt x="452" y="3369"/>
                </a:moveTo>
                <a:cubicBezTo>
                  <a:pt x="568" y="3369"/>
                  <a:pt x="653" y="3454"/>
                  <a:pt x="653" y="3552"/>
                </a:cubicBezTo>
                <a:lnTo>
                  <a:pt x="653" y="3566"/>
                </a:lnTo>
                <a:lnTo>
                  <a:pt x="653" y="3579"/>
                </a:lnTo>
                <a:cubicBezTo>
                  <a:pt x="653" y="3681"/>
                  <a:pt x="568" y="3766"/>
                  <a:pt x="452" y="3766"/>
                </a:cubicBezTo>
                <a:cubicBezTo>
                  <a:pt x="354" y="3766"/>
                  <a:pt x="269" y="3681"/>
                  <a:pt x="269" y="3579"/>
                </a:cubicBezTo>
                <a:lnTo>
                  <a:pt x="269" y="3566"/>
                </a:lnTo>
                <a:lnTo>
                  <a:pt x="269" y="3552"/>
                </a:lnTo>
                <a:cubicBezTo>
                  <a:pt x="269" y="3454"/>
                  <a:pt x="354" y="3369"/>
                  <a:pt x="452" y="3369"/>
                </a:cubicBezTo>
                <a:close/>
                <a:moveTo>
                  <a:pt x="452" y="4106"/>
                </a:moveTo>
                <a:cubicBezTo>
                  <a:pt x="568" y="4106"/>
                  <a:pt x="653" y="4191"/>
                  <a:pt x="653" y="4303"/>
                </a:cubicBezTo>
                <a:cubicBezTo>
                  <a:pt x="653" y="4401"/>
                  <a:pt x="568" y="4486"/>
                  <a:pt x="452" y="4486"/>
                </a:cubicBezTo>
                <a:cubicBezTo>
                  <a:pt x="354" y="4486"/>
                  <a:pt x="269" y="4401"/>
                  <a:pt x="269" y="4303"/>
                </a:cubicBezTo>
                <a:cubicBezTo>
                  <a:pt x="269" y="4191"/>
                  <a:pt x="354" y="4106"/>
                  <a:pt x="452" y="4106"/>
                </a:cubicBezTo>
                <a:close/>
                <a:moveTo>
                  <a:pt x="452" y="4839"/>
                </a:moveTo>
                <a:cubicBezTo>
                  <a:pt x="568" y="4839"/>
                  <a:pt x="653" y="4924"/>
                  <a:pt x="653" y="5040"/>
                </a:cubicBezTo>
                <a:cubicBezTo>
                  <a:pt x="653" y="5138"/>
                  <a:pt x="568" y="5237"/>
                  <a:pt x="452" y="5237"/>
                </a:cubicBezTo>
                <a:cubicBezTo>
                  <a:pt x="354" y="5237"/>
                  <a:pt x="269" y="5138"/>
                  <a:pt x="269" y="5040"/>
                </a:cubicBezTo>
                <a:cubicBezTo>
                  <a:pt x="269" y="4924"/>
                  <a:pt x="354" y="4839"/>
                  <a:pt x="452" y="4839"/>
                </a:cubicBezTo>
                <a:close/>
                <a:moveTo>
                  <a:pt x="452" y="5576"/>
                </a:moveTo>
                <a:cubicBezTo>
                  <a:pt x="568" y="5576"/>
                  <a:pt x="653" y="5661"/>
                  <a:pt x="653" y="5773"/>
                </a:cubicBezTo>
                <a:cubicBezTo>
                  <a:pt x="653" y="5889"/>
                  <a:pt x="568" y="5974"/>
                  <a:pt x="452" y="5974"/>
                </a:cubicBezTo>
                <a:cubicBezTo>
                  <a:pt x="354" y="5974"/>
                  <a:pt x="269" y="5889"/>
                  <a:pt x="269" y="5773"/>
                </a:cubicBezTo>
                <a:cubicBezTo>
                  <a:pt x="269" y="5661"/>
                  <a:pt x="354" y="5576"/>
                  <a:pt x="452" y="5576"/>
                </a:cubicBezTo>
                <a:close/>
                <a:moveTo>
                  <a:pt x="452" y="6327"/>
                </a:moveTo>
                <a:cubicBezTo>
                  <a:pt x="568" y="6327"/>
                  <a:pt x="653" y="6412"/>
                  <a:pt x="653" y="6510"/>
                </a:cubicBezTo>
                <a:cubicBezTo>
                  <a:pt x="653" y="6622"/>
                  <a:pt x="568" y="6707"/>
                  <a:pt x="452" y="6707"/>
                </a:cubicBezTo>
                <a:cubicBezTo>
                  <a:pt x="354" y="6707"/>
                  <a:pt x="269" y="6622"/>
                  <a:pt x="269" y="6510"/>
                </a:cubicBezTo>
                <a:cubicBezTo>
                  <a:pt x="269" y="6412"/>
                  <a:pt x="354" y="6327"/>
                  <a:pt x="452" y="6327"/>
                </a:cubicBezTo>
                <a:close/>
                <a:moveTo>
                  <a:pt x="452" y="7060"/>
                </a:moveTo>
                <a:cubicBezTo>
                  <a:pt x="568" y="7060"/>
                  <a:pt x="653" y="7145"/>
                  <a:pt x="653" y="7261"/>
                </a:cubicBezTo>
                <a:cubicBezTo>
                  <a:pt x="653" y="7359"/>
                  <a:pt x="568" y="7444"/>
                  <a:pt x="452" y="7444"/>
                </a:cubicBezTo>
                <a:cubicBezTo>
                  <a:pt x="354" y="7444"/>
                  <a:pt x="269" y="7359"/>
                  <a:pt x="269" y="7261"/>
                </a:cubicBezTo>
                <a:cubicBezTo>
                  <a:pt x="269" y="7145"/>
                  <a:pt x="354" y="7060"/>
                  <a:pt x="452" y="7060"/>
                </a:cubicBezTo>
                <a:close/>
                <a:moveTo>
                  <a:pt x="452" y="7797"/>
                </a:moveTo>
                <a:cubicBezTo>
                  <a:pt x="568" y="7797"/>
                  <a:pt x="653" y="7882"/>
                  <a:pt x="653" y="7994"/>
                </a:cubicBezTo>
                <a:cubicBezTo>
                  <a:pt x="653" y="8096"/>
                  <a:pt x="568" y="8195"/>
                  <a:pt x="452" y="8195"/>
                </a:cubicBezTo>
                <a:cubicBezTo>
                  <a:pt x="354" y="8195"/>
                  <a:pt x="269" y="8096"/>
                  <a:pt x="269" y="7994"/>
                </a:cubicBezTo>
                <a:cubicBezTo>
                  <a:pt x="269" y="7882"/>
                  <a:pt x="354" y="7797"/>
                  <a:pt x="452" y="7797"/>
                </a:cubicBezTo>
                <a:close/>
                <a:moveTo>
                  <a:pt x="452" y="8534"/>
                </a:moveTo>
                <a:cubicBezTo>
                  <a:pt x="568" y="8534"/>
                  <a:pt x="653" y="8619"/>
                  <a:pt x="653" y="8731"/>
                </a:cubicBezTo>
                <a:cubicBezTo>
                  <a:pt x="653" y="8843"/>
                  <a:pt x="568" y="8928"/>
                  <a:pt x="452" y="8928"/>
                </a:cubicBezTo>
                <a:cubicBezTo>
                  <a:pt x="354" y="8928"/>
                  <a:pt x="269" y="8843"/>
                  <a:pt x="269" y="8731"/>
                </a:cubicBezTo>
                <a:cubicBezTo>
                  <a:pt x="269" y="8619"/>
                  <a:pt x="354" y="8534"/>
                  <a:pt x="452" y="8534"/>
                </a:cubicBezTo>
                <a:close/>
                <a:moveTo>
                  <a:pt x="1" y="0"/>
                </a:moveTo>
                <a:lnTo>
                  <a:pt x="1" y="9339"/>
                </a:lnTo>
                <a:lnTo>
                  <a:pt x="15225" y="9339"/>
                </a:lnTo>
                <a:lnTo>
                  <a:pt x="15225" y="0"/>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9"/>
          <p:cNvSpPr txBox="1">
            <a:spLocks noGrp="1"/>
          </p:cNvSpPr>
          <p:nvPr>
            <p:ph type="subTitle" idx="1"/>
          </p:nvPr>
        </p:nvSpPr>
        <p:spPr>
          <a:xfrm>
            <a:off x="1641168" y="48135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567" name="Google Shape;567;p29"/>
          <p:cNvSpPr txBox="1">
            <a:spLocks noGrp="1"/>
          </p:cNvSpPr>
          <p:nvPr>
            <p:ph type="title" idx="2"/>
          </p:nvPr>
        </p:nvSpPr>
        <p:spPr>
          <a:xfrm>
            <a:off x="1641167" y="42397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68" name="Google Shape;568;p29"/>
          <p:cNvSpPr txBox="1">
            <a:spLocks noGrp="1"/>
          </p:cNvSpPr>
          <p:nvPr>
            <p:ph type="subTitle" idx="3"/>
          </p:nvPr>
        </p:nvSpPr>
        <p:spPr>
          <a:xfrm>
            <a:off x="8114108" y="4813500"/>
            <a:ext cx="24796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569" name="Google Shape;569;p29"/>
          <p:cNvSpPr txBox="1">
            <a:spLocks noGrp="1"/>
          </p:cNvSpPr>
          <p:nvPr>
            <p:ph type="title" idx="4"/>
          </p:nvPr>
        </p:nvSpPr>
        <p:spPr>
          <a:xfrm>
            <a:off x="8114101" y="42397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0" name="Google Shape;570;p29"/>
          <p:cNvSpPr txBox="1">
            <a:spLocks noGrp="1"/>
          </p:cNvSpPr>
          <p:nvPr>
            <p:ph type="subTitle" idx="5"/>
          </p:nvPr>
        </p:nvSpPr>
        <p:spPr>
          <a:xfrm>
            <a:off x="4856199" y="4813500"/>
            <a:ext cx="24796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571" name="Google Shape;571;p29"/>
          <p:cNvSpPr txBox="1">
            <a:spLocks noGrp="1"/>
          </p:cNvSpPr>
          <p:nvPr>
            <p:ph type="title" idx="6"/>
          </p:nvPr>
        </p:nvSpPr>
        <p:spPr>
          <a:xfrm>
            <a:off x="4856195" y="42397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2" name="Google Shape;572;p29"/>
          <p:cNvSpPr txBox="1">
            <a:spLocks noGrp="1"/>
          </p:cNvSpPr>
          <p:nvPr>
            <p:ph type="title" idx="7"/>
          </p:nvPr>
        </p:nvSpPr>
        <p:spPr>
          <a:xfrm>
            <a:off x="1641167" y="26861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3" name="Google Shape;573;p29"/>
          <p:cNvSpPr txBox="1">
            <a:spLocks noGrp="1"/>
          </p:cNvSpPr>
          <p:nvPr>
            <p:ph type="title" idx="8"/>
          </p:nvPr>
        </p:nvSpPr>
        <p:spPr>
          <a:xfrm>
            <a:off x="8114101" y="26861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4" name="Google Shape;574;p29"/>
          <p:cNvSpPr txBox="1">
            <a:spLocks noGrp="1"/>
          </p:cNvSpPr>
          <p:nvPr>
            <p:ph type="title" idx="9"/>
          </p:nvPr>
        </p:nvSpPr>
        <p:spPr>
          <a:xfrm>
            <a:off x="4856195" y="26861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8241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5"/>
        <p:cNvGrpSpPr/>
        <p:nvPr/>
      </p:nvGrpSpPr>
      <p:grpSpPr>
        <a:xfrm>
          <a:off x="0" y="0"/>
          <a:ext cx="0" cy="0"/>
          <a:chOff x="0" y="0"/>
          <a:chExt cx="0" cy="0"/>
        </a:xfrm>
      </p:grpSpPr>
      <p:pic>
        <p:nvPicPr>
          <p:cNvPr id="576" name="Google Shape;576;p3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77" name="Google Shape;577;p30"/>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78" name="Google Shape;578;p30"/>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79" name="Google Shape;579;p30"/>
          <p:cNvSpPr/>
          <p:nvPr/>
        </p:nvSpPr>
        <p:spPr>
          <a:xfrm>
            <a:off x="1853134" y="469167"/>
            <a:ext cx="8429989" cy="5806028"/>
          </a:xfrm>
          <a:custGeom>
            <a:avLst/>
            <a:gdLst/>
            <a:ahLst/>
            <a:cxnLst/>
            <a:rect l="l" t="t" r="r" b="b"/>
            <a:pathLst>
              <a:path w="30266" h="20845" extrusionOk="0">
                <a:moveTo>
                  <a:pt x="778" y="0"/>
                </a:moveTo>
                <a:lnTo>
                  <a:pt x="0" y="19160"/>
                </a:lnTo>
                <a:lnTo>
                  <a:pt x="0" y="19286"/>
                </a:lnTo>
                <a:cubicBezTo>
                  <a:pt x="14" y="19812"/>
                  <a:pt x="438" y="20251"/>
                  <a:pt x="961" y="20264"/>
                </a:cubicBezTo>
                <a:lnTo>
                  <a:pt x="988" y="20264"/>
                </a:lnTo>
                <a:lnTo>
                  <a:pt x="28866" y="20845"/>
                </a:lnTo>
                <a:lnTo>
                  <a:pt x="28880" y="20845"/>
                </a:lnTo>
                <a:cubicBezTo>
                  <a:pt x="29416" y="20845"/>
                  <a:pt x="29855" y="20420"/>
                  <a:pt x="29872" y="19880"/>
                </a:cubicBezTo>
                <a:lnTo>
                  <a:pt x="29872" y="19840"/>
                </a:lnTo>
                <a:lnTo>
                  <a:pt x="30265" y="724"/>
                </a:lnTo>
                <a:lnTo>
                  <a:pt x="29121" y="608"/>
                </a:lnTo>
                <a:lnTo>
                  <a:pt x="29107" y="1345"/>
                </a:lnTo>
                <a:cubicBezTo>
                  <a:pt x="29304" y="1372"/>
                  <a:pt x="29332" y="1644"/>
                  <a:pt x="29318" y="1841"/>
                </a:cubicBezTo>
                <a:cubicBezTo>
                  <a:pt x="29318" y="2051"/>
                  <a:pt x="29148" y="2221"/>
                  <a:pt x="28921" y="2221"/>
                </a:cubicBezTo>
                <a:cubicBezTo>
                  <a:pt x="28696" y="2221"/>
                  <a:pt x="28527" y="2038"/>
                  <a:pt x="28527" y="1827"/>
                </a:cubicBezTo>
                <a:cubicBezTo>
                  <a:pt x="28540" y="1613"/>
                  <a:pt x="28822" y="1372"/>
                  <a:pt x="29023" y="1345"/>
                </a:cubicBezTo>
                <a:lnTo>
                  <a:pt x="29135" y="425"/>
                </a:lnTo>
                <a:lnTo>
                  <a:pt x="27549" y="693"/>
                </a:lnTo>
                <a:lnTo>
                  <a:pt x="27365" y="1488"/>
                </a:lnTo>
                <a:cubicBezTo>
                  <a:pt x="27562" y="1515"/>
                  <a:pt x="27620" y="1600"/>
                  <a:pt x="27620" y="1814"/>
                </a:cubicBezTo>
                <a:cubicBezTo>
                  <a:pt x="27620" y="2024"/>
                  <a:pt x="27437" y="2194"/>
                  <a:pt x="27223" y="2194"/>
                </a:cubicBezTo>
                <a:lnTo>
                  <a:pt x="27209" y="2194"/>
                </a:lnTo>
                <a:cubicBezTo>
                  <a:pt x="26998" y="2180"/>
                  <a:pt x="26829" y="2011"/>
                  <a:pt x="26829" y="1783"/>
                </a:cubicBezTo>
                <a:cubicBezTo>
                  <a:pt x="26829" y="1586"/>
                  <a:pt x="27053" y="1542"/>
                  <a:pt x="27253" y="1515"/>
                </a:cubicBezTo>
                <a:lnTo>
                  <a:pt x="27209" y="652"/>
                </a:lnTo>
                <a:lnTo>
                  <a:pt x="25681" y="737"/>
                </a:lnTo>
                <a:lnTo>
                  <a:pt x="25569" y="1372"/>
                </a:lnTo>
                <a:cubicBezTo>
                  <a:pt x="25766" y="1403"/>
                  <a:pt x="25922" y="1573"/>
                  <a:pt x="25922" y="1770"/>
                </a:cubicBezTo>
                <a:cubicBezTo>
                  <a:pt x="25908" y="1984"/>
                  <a:pt x="25739" y="2153"/>
                  <a:pt x="25525" y="2153"/>
                </a:cubicBezTo>
                <a:lnTo>
                  <a:pt x="25511" y="2153"/>
                </a:lnTo>
                <a:cubicBezTo>
                  <a:pt x="25300" y="2153"/>
                  <a:pt x="25117" y="1967"/>
                  <a:pt x="25131" y="1756"/>
                </a:cubicBezTo>
                <a:cubicBezTo>
                  <a:pt x="25131" y="1542"/>
                  <a:pt x="25287" y="1389"/>
                  <a:pt x="25484" y="1372"/>
                </a:cubicBezTo>
                <a:lnTo>
                  <a:pt x="25497" y="625"/>
                </a:lnTo>
                <a:lnTo>
                  <a:pt x="23871" y="595"/>
                </a:lnTo>
                <a:lnTo>
                  <a:pt x="23772" y="1389"/>
                </a:lnTo>
                <a:cubicBezTo>
                  <a:pt x="23969" y="1416"/>
                  <a:pt x="24210" y="1528"/>
                  <a:pt x="24210" y="1729"/>
                </a:cubicBezTo>
                <a:cubicBezTo>
                  <a:pt x="24210" y="1953"/>
                  <a:pt x="24027" y="2123"/>
                  <a:pt x="23813" y="2123"/>
                </a:cubicBezTo>
                <a:cubicBezTo>
                  <a:pt x="23589" y="2109"/>
                  <a:pt x="23419" y="1939"/>
                  <a:pt x="23419" y="1712"/>
                </a:cubicBezTo>
                <a:cubicBezTo>
                  <a:pt x="23433" y="1515"/>
                  <a:pt x="23518" y="1416"/>
                  <a:pt x="23715" y="1403"/>
                </a:cubicBezTo>
                <a:lnTo>
                  <a:pt x="23572" y="455"/>
                </a:lnTo>
                <a:lnTo>
                  <a:pt x="22512" y="567"/>
                </a:lnTo>
                <a:lnTo>
                  <a:pt x="22400" y="1331"/>
                </a:lnTo>
                <a:cubicBezTo>
                  <a:pt x="22597" y="1345"/>
                  <a:pt x="22723" y="1671"/>
                  <a:pt x="22709" y="1882"/>
                </a:cubicBezTo>
                <a:cubicBezTo>
                  <a:pt x="22709" y="2068"/>
                  <a:pt x="22441" y="2082"/>
                  <a:pt x="22231" y="2082"/>
                </a:cubicBezTo>
                <a:lnTo>
                  <a:pt x="22101" y="2082"/>
                </a:lnTo>
                <a:cubicBezTo>
                  <a:pt x="21891" y="2082"/>
                  <a:pt x="21721" y="1899"/>
                  <a:pt x="21721" y="1685"/>
                </a:cubicBezTo>
                <a:cubicBezTo>
                  <a:pt x="21721" y="1474"/>
                  <a:pt x="21874" y="1318"/>
                  <a:pt x="22074" y="1304"/>
                </a:cubicBezTo>
                <a:lnTo>
                  <a:pt x="22427" y="567"/>
                </a:lnTo>
                <a:lnTo>
                  <a:pt x="20390" y="652"/>
                </a:lnTo>
                <a:lnTo>
                  <a:pt x="20461" y="1260"/>
                </a:lnTo>
                <a:cubicBezTo>
                  <a:pt x="20658" y="1287"/>
                  <a:pt x="20814" y="1457"/>
                  <a:pt x="20801" y="1658"/>
                </a:cubicBezTo>
                <a:cubicBezTo>
                  <a:pt x="20801" y="1882"/>
                  <a:pt x="20631" y="2051"/>
                  <a:pt x="20403" y="2051"/>
                </a:cubicBezTo>
                <a:cubicBezTo>
                  <a:pt x="20193" y="2038"/>
                  <a:pt x="19993" y="2024"/>
                  <a:pt x="19993" y="1797"/>
                </a:cubicBezTo>
                <a:cubicBezTo>
                  <a:pt x="19993" y="1600"/>
                  <a:pt x="20149" y="1430"/>
                  <a:pt x="20346" y="1416"/>
                </a:cubicBezTo>
                <a:lnTo>
                  <a:pt x="20376" y="679"/>
                </a:lnTo>
                <a:lnTo>
                  <a:pt x="18777" y="482"/>
                </a:lnTo>
                <a:lnTo>
                  <a:pt x="18763" y="1233"/>
                </a:lnTo>
                <a:cubicBezTo>
                  <a:pt x="18960" y="1247"/>
                  <a:pt x="19103" y="1430"/>
                  <a:pt x="19103" y="1627"/>
                </a:cubicBezTo>
                <a:cubicBezTo>
                  <a:pt x="19103" y="1841"/>
                  <a:pt x="18919" y="2011"/>
                  <a:pt x="18705" y="2011"/>
                </a:cubicBezTo>
                <a:cubicBezTo>
                  <a:pt x="18478" y="2011"/>
                  <a:pt x="18308" y="1827"/>
                  <a:pt x="18308" y="1613"/>
                </a:cubicBezTo>
                <a:cubicBezTo>
                  <a:pt x="18325" y="1403"/>
                  <a:pt x="18478" y="1247"/>
                  <a:pt x="18678" y="1233"/>
                </a:cubicBezTo>
                <a:lnTo>
                  <a:pt x="18692" y="482"/>
                </a:lnTo>
                <a:lnTo>
                  <a:pt x="17065" y="438"/>
                </a:lnTo>
                <a:lnTo>
                  <a:pt x="17065" y="438"/>
                </a:lnTo>
                <a:lnTo>
                  <a:pt x="17235" y="1233"/>
                </a:lnTo>
                <a:cubicBezTo>
                  <a:pt x="17432" y="1260"/>
                  <a:pt x="17405" y="1389"/>
                  <a:pt x="17405" y="1586"/>
                </a:cubicBezTo>
                <a:cubicBezTo>
                  <a:pt x="17391" y="1814"/>
                  <a:pt x="17221" y="1984"/>
                  <a:pt x="17007" y="1984"/>
                </a:cubicBezTo>
                <a:lnTo>
                  <a:pt x="16994" y="1984"/>
                </a:lnTo>
                <a:cubicBezTo>
                  <a:pt x="16780" y="1967"/>
                  <a:pt x="16610" y="1797"/>
                  <a:pt x="16610" y="1573"/>
                </a:cubicBezTo>
                <a:cubicBezTo>
                  <a:pt x="16610" y="1372"/>
                  <a:pt x="16824" y="1345"/>
                  <a:pt x="17021" y="1331"/>
                </a:cubicBezTo>
                <a:lnTo>
                  <a:pt x="16980" y="438"/>
                </a:lnTo>
                <a:lnTo>
                  <a:pt x="15408" y="581"/>
                </a:lnTo>
                <a:lnTo>
                  <a:pt x="15438" y="1247"/>
                </a:lnTo>
                <a:cubicBezTo>
                  <a:pt x="15635" y="1274"/>
                  <a:pt x="15792" y="1501"/>
                  <a:pt x="15792" y="1712"/>
                </a:cubicBezTo>
                <a:cubicBezTo>
                  <a:pt x="15792" y="1912"/>
                  <a:pt x="15551" y="1939"/>
                  <a:pt x="15337" y="1939"/>
                </a:cubicBezTo>
                <a:lnTo>
                  <a:pt x="15296" y="1939"/>
                </a:lnTo>
                <a:cubicBezTo>
                  <a:pt x="15068" y="1939"/>
                  <a:pt x="14899" y="1756"/>
                  <a:pt x="14899" y="1542"/>
                </a:cubicBezTo>
                <a:cubicBezTo>
                  <a:pt x="14912" y="1331"/>
                  <a:pt x="15041" y="1247"/>
                  <a:pt x="15238" y="1233"/>
                </a:cubicBezTo>
                <a:lnTo>
                  <a:pt x="15282" y="411"/>
                </a:lnTo>
                <a:lnTo>
                  <a:pt x="13554" y="469"/>
                </a:lnTo>
                <a:lnTo>
                  <a:pt x="13540" y="1219"/>
                </a:lnTo>
                <a:cubicBezTo>
                  <a:pt x="13740" y="1247"/>
                  <a:pt x="13893" y="1416"/>
                  <a:pt x="13893" y="1613"/>
                </a:cubicBezTo>
                <a:cubicBezTo>
                  <a:pt x="13880" y="1827"/>
                  <a:pt x="13910" y="1997"/>
                  <a:pt x="13696" y="1997"/>
                </a:cubicBezTo>
                <a:cubicBezTo>
                  <a:pt x="13469" y="1997"/>
                  <a:pt x="13102" y="1827"/>
                  <a:pt x="13102" y="1600"/>
                </a:cubicBezTo>
                <a:cubicBezTo>
                  <a:pt x="13102" y="1403"/>
                  <a:pt x="13187" y="1304"/>
                  <a:pt x="13384" y="1287"/>
                </a:cubicBezTo>
                <a:lnTo>
                  <a:pt x="13401" y="540"/>
                </a:lnTo>
                <a:lnTo>
                  <a:pt x="11958" y="340"/>
                </a:lnTo>
                <a:lnTo>
                  <a:pt x="11941" y="1090"/>
                </a:lnTo>
                <a:cubicBezTo>
                  <a:pt x="12141" y="1104"/>
                  <a:pt x="12297" y="1287"/>
                  <a:pt x="12297" y="1488"/>
                </a:cubicBezTo>
                <a:cubicBezTo>
                  <a:pt x="12280" y="1698"/>
                  <a:pt x="12267" y="1926"/>
                  <a:pt x="12056" y="1926"/>
                </a:cubicBezTo>
                <a:lnTo>
                  <a:pt x="12042" y="1926"/>
                </a:lnTo>
                <a:cubicBezTo>
                  <a:pt x="11829" y="1912"/>
                  <a:pt x="11489" y="1685"/>
                  <a:pt x="11503" y="1474"/>
                </a:cubicBezTo>
                <a:cubicBezTo>
                  <a:pt x="11503" y="1260"/>
                  <a:pt x="11574" y="1104"/>
                  <a:pt x="11771" y="1077"/>
                </a:cubicBezTo>
                <a:lnTo>
                  <a:pt x="11873" y="340"/>
                </a:lnTo>
                <a:lnTo>
                  <a:pt x="10260" y="299"/>
                </a:lnTo>
                <a:lnTo>
                  <a:pt x="10344" y="1077"/>
                </a:lnTo>
                <a:cubicBezTo>
                  <a:pt x="10541" y="1104"/>
                  <a:pt x="10582" y="1247"/>
                  <a:pt x="10582" y="1444"/>
                </a:cubicBezTo>
                <a:cubicBezTo>
                  <a:pt x="10582" y="1671"/>
                  <a:pt x="10399" y="1841"/>
                  <a:pt x="10188" y="1841"/>
                </a:cubicBezTo>
                <a:cubicBezTo>
                  <a:pt x="9961" y="1827"/>
                  <a:pt x="9791" y="1658"/>
                  <a:pt x="9791" y="1430"/>
                </a:cubicBezTo>
                <a:cubicBezTo>
                  <a:pt x="9805" y="1233"/>
                  <a:pt x="9961" y="1063"/>
                  <a:pt x="10158" y="1050"/>
                </a:cubicBezTo>
                <a:lnTo>
                  <a:pt x="10175" y="299"/>
                </a:lnTo>
                <a:lnTo>
                  <a:pt x="8562" y="269"/>
                </a:lnTo>
                <a:lnTo>
                  <a:pt x="8562" y="269"/>
                </a:lnTo>
                <a:lnTo>
                  <a:pt x="8660" y="978"/>
                </a:lnTo>
                <a:cubicBezTo>
                  <a:pt x="8857" y="1005"/>
                  <a:pt x="8884" y="1202"/>
                  <a:pt x="8884" y="1416"/>
                </a:cubicBezTo>
                <a:cubicBezTo>
                  <a:pt x="8871" y="1627"/>
                  <a:pt x="8701" y="1797"/>
                  <a:pt x="8490" y="1797"/>
                </a:cubicBezTo>
                <a:lnTo>
                  <a:pt x="8477" y="1797"/>
                </a:lnTo>
                <a:cubicBezTo>
                  <a:pt x="8263" y="1797"/>
                  <a:pt x="8222" y="1797"/>
                  <a:pt x="8222" y="1586"/>
                </a:cubicBezTo>
                <a:cubicBezTo>
                  <a:pt x="8222" y="1389"/>
                  <a:pt x="8249" y="1033"/>
                  <a:pt x="8446" y="1019"/>
                </a:cubicBezTo>
                <a:lnTo>
                  <a:pt x="8477" y="269"/>
                </a:lnTo>
                <a:lnTo>
                  <a:pt x="8477" y="269"/>
                </a:lnTo>
                <a:lnTo>
                  <a:pt x="6976" y="425"/>
                </a:lnTo>
                <a:lnTo>
                  <a:pt x="6962" y="1162"/>
                </a:lnTo>
                <a:cubicBezTo>
                  <a:pt x="7159" y="1189"/>
                  <a:pt x="7315" y="1359"/>
                  <a:pt x="7315" y="1573"/>
                </a:cubicBezTo>
                <a:cubicBezTo>
                  <a:pt x="7302" y="1742"/>
                  <a:pt x="7101" y="1770"/>
                  <a:pt x="6904" y="1770"/>
                </a:cubicBezTo>
                <a:lnTo>
                  <a:pt x="6779" y="1770"/>
                </a:lnTo>
                <a:cubicBezTo>
                  <a:pt x="6551" y="1756"/>
                  <a:pt x="6551" y="1573"/>
                  <a:pt x="6565" y="1359"/>
                </a:cubicBezTo>
                <a:cubicBezTo>
                  <a:pt x="6565" y="1148"/>
                  <a:pt x="6677" y="1189"/>
                  <a:pt x="6877" y="1162"/>
                </a:cubicBezTo>
                <a:lnTo>
                  <a:pt x="6891" y="425"/>
                </a:lnTo>
                <a:lnTo>
                  <a:pt x="5291" y="326"/>
                </a:lnTo>
                <a:lnTo>
                  <a:pt x="5135" y="948"/>
                </a:lnTo>
                <a:cubicBezTo>
                  <a:pt x="5335" y="965"/>
                  <a:pt x="5475" y="1135"/>
                  <a:pt x="5475" y="1345"/>
                </a:cubicBezTo>
                <a:cubicBezTo>
                  <a:pt x="5475" y="1559"/>
                  <a:pt x="5291" y="1729"/>
                  <a:pt x="5081" y="1729"/>
                </a:cubicBezTo>
                <a:cubicBezTo>
                  <a:pt x="4853" y="1729"/>
                  <a:pt x="4683" y="1542"/>
                  <a:pt x="4683" y="1331"/>
                </a:cubicBezTo>
                <a:cubicBezTo>
                  <a:pt x="4697" y="1118"/>
                  <a:pt x="4853" y="965"/>
                  <a:pt x="5050" y="948"/>
                </a:cubicBezTo>
                <a:lnTo>
                  <a:pt x="5149" y="241"/>
                </a:lnTo>
                <a:lnTo>
                  <a:pt x="3437" y="156"/>
                </a:lnTo>
                <a:lnTo>
                  <a:pt x="3423" y="907"/>
                </a:lnTo>
                <a:cubicBezTo>
                  <a:pt x="3620" y="934"/>
                  <a:pt x="3777" y="1104"/>
                  <a:pt x="3777" y="1304"/>
                </a:cubicBezTo>
                <a:cubicBezTo>
                  <a:pt x="3763" y="1528"/>
                  <a:pt x="3692" y="1899"/>
                  <a:pt x="3481" y="1899"/>
                </a:cubicBezTo>
                <a:cubicBezTo>
                  <a:pt x="3254" y="1882"/>
                  <a:pt x="2972" y="1600"/>
                  <a:pt x="2972" y="1389"/>
                </a:cubicBezTo>
                <a:cubicBezTo>
                  <a:pt x="2985" y="1175"/>
                  <a:pt x="3084" y="1104"/>
                  <a:pt x="3281" y="1090"/>
                </a:cubicBezTo>
                <a:lnTo>
                  <a:pt x="3196" y="313"/>
                </a:lnTo>
                <a:lnTo>
                  <a:pt x="2449" y="143"/>
                </a:lnTo>
                <a:lnTo>
                  <a:pt x="1854" y="907"/>
                </a:lnTo>
                <a:cubicBezTo>
                  <a:pt x="2051" y="934"/>
                  <a:pt x="2320" y="1104"/>
                  <a:pt x="2320" y="1318"/>
                </a:cubicBezTo>
                <a:cubicBezTo>
                  <a:pt x="2320" y="1573"/>
                  <a:pt x="2079" y="1658"/>
                  <a:pt x="1770" y="1658"/>
                </a:cubicBezTo>
                <a:lnTo>
                  <a:pt x="1668" y="1658"/>
                </a:lnTo>
                <a:cubicBezTo>
                  <a:pt x="1444" y="1644"/>
                  <a:pt x="1274" y="1474"/>
                  <a:pt x="1274" y="1260"/>
                </a:cubicBezTo>
                <a:cubicBezTo>
                  <a:pt x="1287" y="1050"/>
                  <a:pt x="1372" y="880"/>
                  <a:pt x="1569" y="849"/>
                </a:cubicBezTo>
                <a:lnTo>
                  <a:pt x="1824" y="156"/>
                </a:lnTo>
                <a:lnTo>
                  <a:pt x="778" y="0"/>
                </a:lnTo>
                <a:close/>
              </a:path>
            </a:pathLst>
          </a:custGeom>
          <a:solidFill>
            <a:srgbClr val="D1C7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30"/>
          <p:cNvSpPr/>
          <p:nvPr/>
        </p:nvSpPr>
        <p:spPr>
          <a:xfrm>
            <a:off x="1908004" y="501198"/>
            <a:ext cx="8430824" cy="5805471"/>
          </a:xfrm>
          <a:custGeom>
            <a:avLst/>
            <a:gdLst/>
            <a:ahLst/>
            <a:cxnLst/>
            <a:rect l="l" t="t" r="r" b="b"/>
            <a:pathLst>
              <a:path w="30269" h="20843" extrusionOk="0">
                <a:moveTo>
                  <a:pt x="778" y="1"/>
                </a:moveTo>
                <a:lnTo>
                  <a:pt x="0" y="19158"/>
                </a:lnTo>
                <a:lnTo>
                  <a:pt x="0" y="19287"/>
                </a:lnTo>
                <a:cubicBezTo>
                  <a:pt x="0" y="19823"/>
                  <a:pt x="438" y="20248"/>
                  <a:pt x="961" y="20261"/>
                </a:cubicBezTo>
                <a:lnTo>
                  <a:pt x="992" y="20261"/>
                </a:lnTo>
                <a:lnTo>
                  <a:pt x="28866" y="20842"/>
                </a:lnTo>
                <a:lnTo>
                  <a:pt x="28880" y="20842"/>
                </a:lnTo>
                <a:cubicBezTo>
                  <a:pt x="28888" y="20842"/>
                  <a:pt x="28896" y="20842"/>
                  <a:pt x="28904" y="20842"/>
                </a:cubicBezTo>
                <a:cubicBezTo>
                  <a:pt x="29433" y="20842"/>
                  <a:pt x="29858" y="20409"/>
                  <a:pt x="29871" y="19881"/>
                </a:cubicBezTo>
                <a:lnTo>
                  <a:pt x="29871" y="19850"/>
                </a:lnTo>
                <a:lnTo>
                  <a:pt x="30269" y="734"/>
                </a:lnTo>
                <a:lnTo>
                  <a:pt x="29121" y="609"/>
                </a:lnTo>
                <a:lnTo>
                  <a:pt x="29107" y="1359"/>
                </a:lnTo>
                <a:cubicBezTo>
                  <a:pt x="29304" y="1386"/>
                  <a:pt x="29318" y="1641"/>
                  <a:pt x="29318" y="1852"/>
                </a:cubicBezTo>
                <a:cubicBezTo>
                  <a:pt x="29318" y="2065"/>
                  <a:pt x="29135" y="2235"/>
                  <a:pt x="28924" y="2235"/>
                </a:cubicBezTo>
                <a:cubicBezTo>
                  <a:pt x="28696" y="2235"/>
                  <a:pt x="28527" y="2052"/>
                  <a:pt x="28527" y="1824"/>
                </a:cubicBezTo>
                <a:cubicBezTo>
                  <a:pt x="28540" y="1627"/>
                  <a:pt x="28826" y="1373"/>
                  <a:pt x="29022" y="1359"/>
                </a:cubicBezTo>
                <a:lnTo>
                  <a:pt x="29135" y="439"/>
                </a:lnTo>
                <a:lnTo>
                  <a:pt x="27552" y="707"/>
                </a:lnTo>
                <a:lnTo>
                  <a:pt x="27365" y="1498"/>
                </a:lnTo>
                <a:cubicBezTo>
                  <a:pt x="27566" y="1512"/>
                  <a:pt x="27620" y="1614"/>
                  <a:pt x="27620" y="1811"/>
                </a:cubicBezTo>
                <a:cubicBezTo>
                  <a:pt x="27607" y="2028"/>
                  <a:pt x="27452" y="2192"/>
                  <a:pt x="27243" y="2192"/>
                </a:cubicBezTo>
                <a:cubicBezTo>
                  <a:pt x="27233" y="2192"/>
                  <a:pt x="27223" y="2192"/>
                  <a:pt x="27212" y="2191"/>
                </a:cubicBezTo>
                <a:cubicBezTo>
                  <a:pt x="26998" y="2191"/>
                  <a:pt x="26829" y="2008"/>
                  <a:pt x="26829" y="1797"/>
                </a:cubicBezTo>
                <a:cubicBezTo>
                  <a:pt x="26829" y="1597"/>
                  <a:pt x="27043" y="1543"/>
                  <a:pt x="27240" y="1529"/>
                </a:cubicBezTo>
                <a:lnTo>
                  <a:pt x="27212" y="663"/>
                </a:lnTo>
                <a:lnTo>
                  <a:pt x="25667" y="748"/>
                </a:lnTo>
                <a:lnTo>
                  <a:pt x="25569" y="1373"/>
                </a:lnTo>
                <a:cubicBezTo>
                  <a:pt x="25769" y="1400"/>
                  <a:pt x="25922" y="1570"/>
                  <a:pt x="25908" y="1784"/>
                </a:cubicBezTo>
                <a:cubicBezTo>
                  <a:pt x="25908" y="1994"/>
                  <a:pt x="25725" y="2164"/>
                  <a:pt x="25514" y="2164"/>
                </a:cubicBezTo>
                <a:cubicBezTo>
                  <a:pt x="25287" y="2164"/>
                  <a:pt x="25117" y="1981"/>
                  <a:pt x="25131" y="1753"/>
                </a:cubicBezTo>
                <a:cubicBezTo>
                  <a:pt x="25131" y="1556"/>
                  <a:pt x="25287" y="1386"/>
                  <a:pt x="25484" y="1373"/>
                </a:cubicBezTo>
                <a:lnTo>
                  <a:pt x="25497" y="636"/>
                </a:lnTo>
                <a:lnTo>
                  <a:pt x="23857" y="609"/>
                </a:lnTo>
                <a:lnTo>
                  <a:pt x="23772" y="1386"/>
                </a:lnTo>
                <a:cubicBezTo>
                  <a:pt x="23969" y="1413"/>
                  <a:pt x="24210" y="1543"/>
                  <a:pt x="24210" y="1739"/>
                </a:cubicBezTo>
                <a:cubicBezTo>
                  <a:pt x="24210" y="1946"/>
                  <a:pt x="24040" y="2124"/>
                  <a:pt x="23823" y="2124"/>
                </a:cubicBezTo>
                <a:cubicBezTo>
                  <a:pt x="23815" y="2124"/>
                  <a:pt x="23807" y="2124"/>
                  <a:pt x="23799" y="2123"/>
                </a:cubicBezTo>
                <a:cubicBezTo>
                  <a:pt x="23589" y="2123"/>
                  <a:pt x="23419" y="1936"/>
                  <a:pt x="23419" y="1726"/>
                </a:cubicBezTo>
                <a:cubicBezTo>
                  <a:pt x="23419" y="1529"/>
                  <a:pt x="23504" y="1427"/>
                  <a:pt x="23701" y="1413"/>
                </a:cubicBezTo>
                <a:lnTo>
                  <a:pt x="23575" y="452"/>
                </a:lnTo>
                <a:lnTo>
                  <a:pt x="22499" y="578"/>
                </a:lnTo>
                <a:lnTo>
                  <a:pt x="22400" y="1329"/>
                </a:lnTo>
                <a:cubicBezTo>
                  <a:pt x="22597" y="1359"/>
                  <a:pt x="22726" y="1682"/>
                  <a:pt x="22713" y="1896"/>
                </a:cubicBezTo>
                <a:cubicBezTo>
                  <a:pt x="22713" y="2082"/>
                  <a:pt x="22412" y="2093"/>
                  <a:pt x="22185" y="2093"/>
                </a:cubicBezTo>
                <a:cubicBezTo>
                  <a:pt x="22155" y="2093"/>
                  <a:pt x="22127" y="2093"/>
                  <a:pt x="22101" y="2093"/>
                </a:cubicBezTo>
                <a:cubicBezTo>
                  <a:pt x="21891" y="2093"/>
                  <a:pt x="21707" y="1909"/>
                  <a:pt x="21721" y="1682"/>
                </a:cubicBezTo>
                <a:cubicBezTo>
                  <a:pt x="21721" y="1485"/>
                  <a:pt x="21877" y="1315"/>
                  <a:pt x="22074" y="1301"/>
                </a:cubicBezTo>
                <a:lnTo>
                  <a:pt x="22414" y="578"/>
                </a:lnTo>
                <a:lnTo>
                  <a:pt x="20390" y="663"/>
                </a:lnTo>
                <a:lnTo>
                  <a:pt x="20461" y="1274"/>
                </a:lnTo>
                <a:cubicBezTo>
                  <a:pt x="20658" y="1301"/>
                  <a:pt x="20814" y="1471"/>
                  <a:pt x="20801" y="1668"/>
                </a:cubicBezTo>
                <a:cubicBezTo>
                  <a:pt x="20801" y="1875"/>
                  <a:pt x="20630" y="2053"/>
                  <a:pt x="20426" y="2053"/>
                </a:cubicBezTo>
                <a:cubicBezTo>
                  <a:pt x="20418" y="2053"/>
                  <a:pt x="20411" y="2052"/>
                  <a:pt x="20403" y="2052"/>
                </a:cubicBezTo>
                <a:cubicBezTo>
                  <a:pt x="20179" y="2052"/>
                  <a:pt x="19979" y="2021"/>
                  <a:pt x="19996" y="1811"/>
                </a:cubicBezTo>
                <a:cubicBezTo>
                  <a:pt x="19996" y="1614"/>
                  <a:pt x="20149" y="1444"/>
                  <a:pt x="20349" y="1427"/>
                </a:cubicBezTo>
                <a:lnTo>
                  <a:pt x="20363" y="680"/>
                </a:lnTo>
                <a:lnTo>
                  <a:pt x="18777" y="493"/>
                </a:lnTo>
                <a:lnTo>
                  <a:pt x="18750" y="1230"/>
                </a:lnTo>
                <a:cubicBezTo>
                  <a:pt x="18947" y="1257"/>
                  <a:pt x="19103" y="1427"/>
                  <a:pt x="19103" y="1641"/>
                </a:cubicBezTo>
                <a:cubicBezTo>
                  <a:pt x="19103" y="1852"/>
                  <a:pt x="18919" y="2021"/>
                  <a:pt x="18692" y="2021"/>
                </a:cubicBezTo>
                <a:cubicBezTo>
                  <a:pt x="18481" y="2021"/>
                  <a:pt x="18311" y="1838"/>
                  <a:pt x="18311" y="1614"/>
                </a:cubicBezTo>
                <a:cubicBezTo>
                  <a:pt x="18311" y="1413"/>
                  <a:pt x="18481" y="1244"/>
                  <a:pt x="18678" y="1230"/>
                </a:cubicBezTo>
                <a:lnTo>
                  <a:pt x="18692" y="480"/>
                </a:lnTo>
                <a:lnTo>
                  <a:pt x="17065" y="452"/>
                </a:lnTo>
                <a:lnTo>
                  <a:pt x="17065" y="452"/>
                </a:lnTo>
                <a:lnTo>
                  <a:pt x="17235" y="1244"/>
                </a:lnTo>
                <a:cubicBezTo>
                  <a:pt x="17432" y="1257"/>
                  <a:pt x="17405" y="1400"/>
                  <a:pt x="17391" y="1597"/>
                </a:cubicBezTo>
                <a:cubicBezTo>
                  <a:pt x="17391" y="1803"/>
                  <a:pt x="17220" y="1981"/>
                  <a:pt x="17016" y="1981"/>
                </a:cubicBezTo>
                <a:cubicBezTo>
                  <a:pt x="17009" y="1981"/>
                  <a:pt x="17001" y="1981"/>
                  <a:pt x="16994" y="1981"/>
                </a:cubicBezTo>
                <a:cubicBezTo>
                  <a:pt x="16783" y="1981"/>
                  <a:pt x="16600" y="1797"/>
                  <a:pt x="16613" y="1583"/>
                </a:cubicBezTo>
                <a:cubicBezTo>
                  <a:pt x="16613" y="1373"/>
                  <a:pt x="16810" y="1359"/>
                  <a:pt x="17007" y="1329"/>
                </a:cubicBezTo>
                <a:lnTo>
                  <a:pt x="16980" y="452"/>
                </a:lnTo>
                <a:lnTo>
                  <a:pt x="15411" y="595"/>
                </a:lnTo>
                <a:lnTo>
                  <a:pt x="15438" y="1257"/>
                </a:lnTo>
                <a:cubicBezTo>
                  <a:pt x="15635" y="1288"/>
                  <a:pt x="15792" y="1512"/>
                  <a:pt x="15792" y="1712"/>
                </a:cubicBezTo>
                <a:cubicBezTo>
                  <a:pt x="15778" y="1936"/>
                  <a:pt x="15510" y="1953"/>
                  <a:pt x="15296" y="1953"/>
                </a:cubicBezTo>
                <a:cubicBezTo>
                  <a:pt x="15072" y="1953"/>
                  <a:pt x="14902" y="1767"/>
                  <a:pt x="14902" y="1543"/>
                </a:cubicBezTo>
                <a:cubicBezTo>
                  <a:pt x="14915" y="1342"/>
                  <a:pt x="15041" y="1257"/>
                  <a:pt x="15241" y="1244"/>
                </a:cubicBezTo>
                <a:lnTo>
                  <a:pt x="15282" y="408"/>
                </a:lnTo>
                <a:lnTo>
                  <a:pt x="13557" y="480"/>
                </a:lnTo>
                <a:lnTo>
                  <a:pt x="13543" y="1230"/>
                </a:lnTo>
                <a:cubicBezTo>
                  <a:pt x="13740" y="1244"/>
                  <a:pt x="13897" y="1413"/>
                  <a:pt x="13897" y="1627"/>
                </a:cubicBezTo>
                <a:cubicBezTo>
                  <a:pt x="13883" y="1838"/>
                  <a:pt x="13910" y="2008"/>
                  <a:pt x="13683" y="2008"/>
                </a:cubicBezTo>
                <a:cubicBezTo>
                  <a:pt x="13472" y="1994"/>
                  <a:pt x="13088" y="1824"/>
                  <a:pt x="13102" y="1614"/>
                </a:cubicBezTo>
                <a:cubicBezTo>
                  <a:pt x="13102" y="1400"/>
                  <a:pt x="13187" y="1301"/>
                  <a:pt x="13387" y="1288"/>
                </a:cubicBezTo>
                <a:lnTo>
                  <a:pt x="13401" y="537"/>
                </a:lnTo>
                <a:lnTo>
                  <a:pt x="11958" y="354"/>
                </a:lnTo>
                <a:lnTo>
                  <a:pt x="11944" y="1087"/>
                </a:lnTo>
                <a:cubicBezTo>
                  <a:pt x="12141" y="1118"/>
                  <a:pt x="12297" y="1288"/>
                  <a:pt x="12284" y="1498"/>
                </a:cubicBezTo>
                <a:cubicBezTo>
                  <a:pt x="12284" y="1706"/>
                  <a:pt x="12271" y="1923"/>
                  <a:pt x="12062" y="1923"/>
                </a:cubicBezTo>
                <a:cubicBezTo>
                  <a:pt x="12055" y="1923"/>
                  <a:pt x="12049" y="1923"/>
                  <a:pt x="12042" y="1923"/>
                </a:cubicBezTo>
                <a:cubicBezTo>
                  <a:pt x="11829" y="1923"/>
                  <a:pt x="11489" y="1699"/>
                  <a:pt x="11506" y="1471"/>
                </a:cubicBezTo>
                <a:cubicBezTo>
                  <a:pt x="11506" y="1274"/>
                  <a:pt x="11560" y="1104"/>
                  <a:pt x="11761" y="1087"/>
                </a:cubicBezTo>
                <a:lnTo>
                  <a:pt x="11873" y="340"/>
                </a:lnTo>
                <a:lnTo>
                  <a:pt x="10260" y="310"/>
                </a:lnTo>
                <a:lnTo>
                  <a:pt x="10260" y="310"/>
                </a:lnTo>
                <a:lnTo>
                  <a:pt x="10344" y="1074"/>
                </a:lnTo>
                <a:cubicBezTo>
                  <a:pt x="10541" y="1104"/>
                  <a:pt x="10586" y="1257"/>
                  <a:pt x="10586" y="1458"/>
                </a:cubicBezTo>
                <a:cubicBezTo>
                  <a:pt x="10586" y="1661"/>
                  <a:pt x="10415" y="1839"/>
                  <a:pt x="10198" y="1839"/>
                </a:cubicBezTo>
                <a:cubicBezTo>
                  <a:pt x="10191" y="1839"/>
                  <a:pt x="10183" y="1838"/>
                  <a:pt x="10175" y="1838"/>
                </a:cubicBezTo>
                <a:cubicBezTo>
                  <a:pt x="9961" y="1838"/>
                  <a:pt x="9791" y="1655"/>
                  <a:pt x="9791" y="1444"/>
                </a:cubicBezTo>
                <a:cubicBezTo>
                  <a:pt x="9791" y="1230"/>
                  <a:pt x="9961" y="1074"/>
                  <a:pt x="10161" y="1060"/>
                </a:cubicBezTo>
                <a:lnTo>
                  <a:pt x="10175" y="310"/>
                </a:lnTo>
                <a:lnTo>
                  <a:pt x="8548" y="283"/>
                </a:lnTo>
                <a:lnTo>
                  <a:pt x="8548" y="283"/>
                </a:lnTo>
                <a:lnTo>
                  <a:pt x="8660" y="989"/>
                </a:lnTo>
                <a:cubicBezTo>
                  <a:pt x="8857" y="1020"/>
                  <a:pt x="8888" y="1216"/>
                  <a:pt x="8888" y="1427"/>
                </a:cubicBezTo>
                <a:cubicBezTo>
                  <a:pt x="8874" y="1641"/>
                  <a:pt x="8704" y="1811"/>
                  <a:pt x="8477" y="1811"/>
                </a:cubicBezTo>
                <a:cubicBezTo>
                  <a:pt x="8263" y="1811"/>
                  <a:pt x="8222" y="1811"/>
                  <a:pt x="8222" y="1597"/>
                </a:cubicBezTo>
                <a:cubicBezTo>
                  <a:pt x="8222" y="1386"/>
                  <a:pt x="8249" y="1033"/>
                  <a:pt x="8449" y="1020"/>
                </a:cubicBezTo>
                <a:lnTo>
                  <a:pt x="8463" y="269"/>
                </a:lnTo>
                <a:lnTo>
                  <a:pt x="6976" y="425"/>
                </a:lnTo>
                <a:lnTo>
                  <a:pt x="6962" y="1172"/>
                </a:lnTo>
                <a:cubicBezTo>
                  <a:pt x="7159" y="1203"/>
                  <a:pt x="7315" y="1373"/>
                  <a:pt x="7302" y="1570"/>
                </a:cubicBezTo>
                <a:cubicBezTo>
                  <a:pt x="7302" y="1740"/>
                  <a:pt x="7127" y="1775"/>
                  <a:pt x="6952" y="1775"/>
                </a:cubicBezTo>
                <a:cubicBezTo>
                  <a:pt x="6892" y="1775"/>
                  <a:pt x="6832" y="1771"/>
                  <a:pt x="6779" y="1767"/>
                </a:cubicBezTo>
                <a:cubicBezTo>
                  <a:pt x="6551" y="1767"/>
                  <a:pt x="6551" y="1583"/>
                  <a:pt x="6551" y="1359"/>
                </a:cubicBezTo>
                <a:cubicBezTo>
                  <a:pt x="6565" y="1159"/>
                  <a:pt x="6680" y="1189"/>
                  <a:pt x="6877" y="1172"/>
                </a:cubicBezTo>
                <a:lnTo>
                  <a:pt x="6891" y="425"/>
                </a:lnTo>
                <a:lnTo>
                  <a:pt x="5291" y="323"/>
                </a:lnTo>
                <a:lnTo>
                  <a:pt x="5121" y="948"/>
                </a:lnTo>
                <a:cubicBezTo>
                  <a:pt x="5322" y="975"/>
                  <a:pt x="5478" y="1145"/>
                  <a:pt x="5478" y="1342"/>
                </a:cubicBezTo>
                <a:cubicBezTo>
                  <a:pt x="5478" y="1570"/>
                  <a:pt x="5291" y="1739"/>
                  <a:pt x="5067" y="1739"/>
                </a:cubicBezTo>
                <a:cubicBezTo>
                  <a:pt x="4853" y="1726"/>
                  <a:pt x="4683" y="1556"/>
                  <a:pt x="4683" y="1329"/>
                </a:cubicBezTo>
                <a:cubicBezTo>
                  <a:pt x="4683" y="1132"/>
                  <a:pt x="4853" y="962"/>
                  <a:pt x="5053" y="948"/>
                </a:cubicBezTo>
                <a:lnTo>
                  <a:pt x="5152" y="238"/>
                </a:lnTo>
                <a:lnTo>
                  <a:pt x="3440" y="171"/>
                </a:lnTo>
                <a:lnTo>
                  <a:pt x="3423" y="918"/>
                </a:lnTo>
                <a:cubicBezTo>
                  <a:pt x="3624" y="935"/>
                  <a:pt x="3780" y="1118"/>
                  <a:pt x="3763" y="1315"/>
                </a:cubicBezTo>
                <a:cubicBezTo>
                  <a:pt x="3763" y="1529"/>
                  <a:pt x="3695" y="1896"/>
                  <a:pt x="3468" y="1896"/>
                </a:cubicBezTo>
                <a:cubicBezTo>
                  <a:pt x="3254" y="1896"/>
                  <a:pt x="2972" y="1614"/>
                  <a:pt x="2972" y="1386"/>
                </a:cubicBezTo>
                <a:cubicBezTo>
                  <a:pt x="2972" y="1189"/>
                  <a:pt x="3084" y="1104"/>
                  <a:pt x="3284" y="1087"/>
                </a:cubicBezTo>
                <a:lnTo>
                  <a:pt x="3199" y="323"/>
                </a:lnTo>
                <a:lnTo>
                  <a:pt x="2449" y="140"/>
                </a:lnTo>
                <a:lnTo>
                  <a:pt x="1854" y="918"/>
                </a:lnTo>
                <a:cubicBezTo>
                  <a:pt x="2051" y="935"/>
                  <a:pt x="2320" y="1118"/>
                  <a:pt x="2320" y="1315"/>
                </a:cubicBezTo>
                <a:cubicBezTo>
                  <a:pt x="2307" y="1591"/>
                  <a:pt x="2066" y="1670"/>
                  <a:pt x="1752" y="1670"/>
                </a:cubicBezTo>
                <a:cubicBezTo>
                  <a:pt x="1726" y="1670"/>
                  <a:pt x="1699" y="1669"/>
                  <a:pt x="1671" y="1668"/>
                </a:cubicBezTo>
                <a:cubicBezTo>
                  <a:pt x="1444" y="1655"/>
                  <a:pt x="1274" y="1485"/>
                  <a:pt x="1274" y="1257"/>
                </a:cubicBezTo>
                <a:cubicBezTo>
                  <a:pt x="1287" y="1060"/>
                  <a:pt x="1372" y="877"/>
                  <a:pt x="1573" y="863"/>
                </a:cubicBezTo>
                <a:lnTo>
                  <a:pt x="1827" y="171"/>
                </a:lnTo>
                <a:lnTo>
                  <a:pt x="778" y="1"/>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30"/>
          <p:cNvSpPr/>
          <p:nvPr/>
        </p:nvSpPr>
        <p:spPr>
          <a:xfrm>
            <a:off x="2101026" y="1058846"/>
            <a:ext cx="8225548" cy="185781"/>
          </a:xfrm>
          <a:custGeom>
            <a:avLst/>
            <a:gdLst/>
            <a:ahLst/>
            <a:cxnLst/>
            <a:rect l="l" t="t" r="r" b="b"/>
            <a:pathLst>
              <a:path w="29532" h="667" extrusionOk="0">
                <a:moveTo>
                  <a:pt x="0" y="1"/>
                </a:moveTo>
                <a:lnTo>
                  <a:pt x="0" y="45"/>
                </a:lnTo>
                <a:lnTo>
                  <a:pt x="29532" y="666"/>
                </a:lnTo>
                <a:lnTo>
                  <a:pt x="29532" y="622"/>
                </a:lnTo>
                <a:lnTo>
                  <a:pt x="0" y="1"/>
                </a:lnTo>
                <a:close/>
              </a:path>
            </a:pathLst>
          </a:custGeom>
          <a:solidFill>
            <a:srgbClr val="D654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30"/>
          <p:cNvSpPr/>
          <p:nvPr/>
        </p:nvSpPr>
        <p:spPr>
          <a:xfrm>
            <a:off x="2097126" y="1142126"/>
            <a:ext cx="8225827" cy="181047"/>
          </a:xfrm>
          <a:custGeom>
            <a:avLst/>
            <a:gdLst/>
            <a:ahLst/>
            <a:cxnLst/>
            <a:rect l="l" t="t" r="r" b="b"/>
            <a:pathLst>
              <a:path w="29533" h="650" extrusionOk="0">
                <a:moveTo>
                  <a:pt x="0" y="1"/>
                </a:moveTo>
                <a:lnTo>
                  <a:pt x="0" y="28"/>
                </a:lnTo>
                <a:lnTo>
                  <a:pt x="29532" y="649"/>
                </a:lnTo>
                <a:lnTo>
                  <a:pt x="29532" y="609"/>
                </a:lnTo>
                <a:lnTo>
                  <a:pt x="0" y="1"/>
                </a:lnTo>
                <a:close/>
              </a:path>
            </a:pathLst>
          </a:custGeom>
          <a:solidFill>
            <a:srgbClr val="D654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30"/>
          <p:cNvSpPr txBox="1">
            <a:spLocks noGrp="1"/>
          </p:cNvSpPr>
          <p:nvPr>
            <p:ph type="subTitle" idx="1"/>
          </p:nvPr>
        </p:nvSpPr>
        <p:spPr>
          <a:xfrm>
            <a:off x="3523767" y="2335233"/>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4" name="Google Shape;584;p30"/>
          <p:cNvSpPr txBox="1">
            <a:spLocks noGrp="1"/>
          </p:cNvSpPr>
          <p:nvPr>
            <p:ph type="ctrTitle"/>
          </p:nvPr>
        </p:nvSpPr>
        <p:spPr>
          <a:xfrm flipH="1">
            <a:off x="3532233" y="1424433"/>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48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85" name="Google Shape;585;p30"/>
          <p:cNvSpPr txBox="1"/>
          <p:nvPr/>
        </p:nvSpPr>
        <p:spPr>
          <a:xfrm>
            <a:off x="3427400" y="4201900"/>
            <a:ext cx="5337200" cy="971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Clr>
                <a:schemeClr val="dk1"/>
              </a:buClr>
              <a:buSzPts val="1100"/>
              <a:buFont typeface="Arial"/>
              <a:buNone/>
            </a:pPr>
            <a:r>
              <a:rPr lang="es" sz="1467">
                <a:solidFill>
                  <a:schemeClr val="dk2"/>
                </a:solidFill>
                <a:latin typeface="Bellota Text"/>
                <a:ea typeface="Bellota Text"/>
                <a:cs typeface="Bellota Text"/>
                <a:sym typeface="Bellota Text"/>
              </a:rPr>
              <a:t>CRÉDITOS: Esta plantilla de presentación fue creada por </a:t>
            </a:r>
            <a:r>
              <a:rPr lang="es" sz="1467" b="1">
                <a:solidFill>
                  <a:schemeClr val="dk2"/>
                </a:solidFill>
                <a:latin typeface="Bellota Text"/>
                <a:ea typeface="Bellota Text"/>
                <a:cs typeface="Bellota Text"/>
                <a:sym typeface="Bellota Text"/>
              </a:rPr>
              <a:t>Slidesgo</a:t>
            </a:r>
            <a:r>
              <a:rPr lang="es" sz="1467">
                <a:solidFill>
                  <a:schemeClr val="dk2"/>
                </a:solidFill>
                <a:latin typeface="Bellota Text"/>
                <a:ea typeface="Bellota Text"/>
                <a:cs typeface="Bellota Text"/>
                <a:sym typeface="Bellota Text"/>
              </a:rPr>
              <a:t>, que incluye iconos de </a:t>
            </a:r>
            <a:r>
              <a:rPr lang="es" sz="1467" b="1">
                <a:solidFill>
                  <a:schemeClr val="dk2"/>
                </a:solidFill>
                <a:latin typeface="Bellota Text"/>
                <a:ea typeface="Bellota Text"/>
                <a:cs typeface="Bellota Text"/>
                <a:sym typeface="Bellota Text"/>
              </a:rPr>
              <a:t>Flaticon</a:t>
            </a:r>
            <a:r>
              <a:rPr lang="es" sz="1467">
                <a:solidFill>
                  <a:schemeClr val="dk2"/>
                </a:solidFill>
                <a:latin typeface="Bellota Text"/>
                <a:ea typeface="Bellota Text"/>
                <a:cs typeface="Bellota Text"/>
                <a:sym typeface="Bellota Text"/>
              </a:rPr>
              <a:t>, infografías e imágenes de </a:t>
            </a:r>
            <a:r>
              <a:rPr lang="es" sz="1467" b="1">
                <a:solidFill>
                  <a:schemeClr val="dk2"/>
                </a:solidFill>
                <a:latin typeface="Bellota Text"/>
                <a:ea typeface="Bellota Text"/>
                <a:cs typeface="Bellota Text"/>
                <a:sym typeface="Bellota Text"/>
              </a:rPr>
              <a:t>Freepik </a:t>
            </a:r>
            <a:endParaRPr sz="1467" b="1">
              <a:solidFill>
                <a:schemeClr val="dk2"/>
              </a:solidFill>
              <a:latin typeface="Bellota Text"/>
              <a:ea typeface="Bellota Text"/>
              <a:cs typeface="Bellota Text"/>
              <a:sym typeface="Bellota Text"/>
            </a:endParaRPr>
          </a:p>
        </p:txBody>
      </p:sp>
    </p:spTree>
    <p:extLst>
      <p:ext uri="{BB962C8B-B14F-4D97-AF65-F5344CB8AC3E}">
        <p14:creationId xmlns:p14="http://schemas.microsoft.com/office/powerpoint/2010/main" val="24268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image" Target="../media/image32.png"/><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theme" Target="../theme/theme11.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12.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 Type="http://schemas.openxmlformats.org/officeDocument/2006/relationships/slideLayout" Target="../slideLayouts/slideLayout262.xml"/><Relationship Id="rId21" Type="http://schemas.openxmlformats.org/officeDocument/2006/relationships/slideLayout" Target="../slideLayouts/slideLayout280.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29" Type="http://schemas.openxmlformats.org/officeDocument/2006/relationships/slideLayout" Target="../slideLayouts/slideLayout288.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theme" Target="../theme/theme13.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14.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3.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theme" Target="../theme/theme4.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theme" Target="../theme/theme7.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image" Target="../media/image29.pn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theme" Target="../theme/theme9.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1867" y="637500"/>
            <a:ext cx="9899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Lato"/>
              <a:buChar char="●"/>
              <a:defRPr sz="1800">
                <a:solidFill>
                  <a:schemeClr val="accent1"/>
                </a:solidFill>
                <a:latin typeface="Lato"/>
                <a:ea typeface="Lato"/>
                <a:cs typeface="Lato"/>
                <a:sym typeface="Lato"/>
              </a:defRPr>
            </a:lvl1pPr>
            <a:lvl2pPr marL="914400" lvl="1"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Tree>
    <p:extLst>
      <p:ext uri="{BB962C8B-B14F-4D97-AF65-F5344CB8AC3E}">
        <p14:creationId xmlns:p14="http://schemas.microsoft.com/office/powerpoint/2010/main" val="29526690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0C41087-686A-4ED0-9816-68E3257C634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4550E86-7720-4A99-80B1-5DF97600661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3C828B3-90A9-43B8-BBDB-17645A8B4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916B0FB-EBBA-49B8-AA76-B279102F8A00}" type="datetimeFigureOut">
              <a:rPr lang="en-US"/>
              <a:pPr>
                <a:defRPr/>
              </a:pPr>
              <a:t>12/13/2022</a:t>
            </a:fld>
            <a:endParaRPr lang="en-US"/>
          </a:p>
        </p:txBody>
      </p:sp>
      <p:sp>
        <p:nvSpPr>
          <p:cNvPr id="5" name="Footer Placeholder 4">
            <a:extLst>
              <a:ext uri="{FF2B5EF4-FFF2-40B4-BE49-F238E27FC236}">
                <a16:creationId xmlns:a16="http://schemas.microsoft.com/office/drawing/2014/main" id="{8D9F9E72-0822-451A-8ABA-AC2A0A1430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66D6E3A-B00A-4594-B109-2C090E84EE4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12E82A5C-FAF5-43B9-9BA0-74374B0F4391}" type="slidenum">
              <a:rPr lang="en-US" altLang="en-US"/>
              <a:pPr>
                <a:defRPr/>
              </a:pPr>
              <a:t>‹#›</a:t>
            </a:fld>
            <a:endParaRPr lang="en-US" altLang="en-US"/>
          </a:p>
        </p:txBody>
      </p:sp>
    </p:spTree>
    <p:extLst>
      <p:ext uri="{BB962C8B-B14F-4D97-AF65-F5344CB8AC3E}">
        <p14:creationId xmlns:p14="http://schemas.microsoft.com/office/powerpoint/2010/main" val="4215996965"/>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4080" r:id="rId12"/>
    <p:sldLayoutId id="2147484081" r:id="rId13"/>
  </p:sldLayoutIdLst>
  <p:transition spd="slow">
    <p:split orient="ver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000"/>
              <a:buFont typeface="Sue Ellen Francisco"/>
              <a:buNone/>
              <a:defRPr sz="3000">
                <a:solidFill>
                  <a:schemeClr val="lt1"/>
                </a:solidFill>
                <a:latin typeface="Sue Ellen Francisco"/>
                <a:ea typeface="Sue Ellen Francisco"/>
                <a:cs typeface="Sue Ellen Francisco"/>
                <a:sym typeface="Sue Ellen Francisco"/>
              </a:defRPr>
            </a:lvl1pPr>
            <a:lvl2pPr lvl="1">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2pPr>
            <a:lvl3pPr lvl="2">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3pPr>
            <a:lvl4pPr lvl="3">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4pPr>
            <a:lvl5pPr lvl="4">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5pPr>
            <a:lvl6pPr lvl="5">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6pPr>
            <a:lvl7pPr lvl="6">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7pPr>
            <a:lvl8pPr lvl="7">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8pPr>
            <a:lvl9pPr lvl="8">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122400400"/>
      </p:ext>
    </p:extLst>
  </p:cSld>
  <p:clrMap bg1="lt1" tx1="dk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3999" r:id="rId22"/>
    <p:sldLayoutId id="2147484000" r:id="rId23"/>
    <p:sldLayoutId id="2147484001" r:id="rId24"/>
    <p:sldLayoutId id="2147484002" r:id="rId25"/>
    <p:sldLayoutId id="2147484003" r:id="rId26"/>
    <p:sldLayoutId id="2147484004" r:id="rId27"/>
    <p:sldLayoutId id="2147484005" r:id="rId28"/>
    <p:sldLayoutId id="2147484006" r:id="rId29"/>
    <p:sldLayoutId id="2147484007" r:id="rId30"/>
    <p:sldLayoutId id="214748400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DF590-471E-4D76-91AD-6F837495A263}" type="datetimeFigureOut">
              <a:rPr lang="en-US" smtClean="0"/>
              <a:t>12/13/2022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C071F-415C-4313-B9DF-F616F3A4ECC0}" type="slidenum">
              <a:rPr lang="en-US" smtClean="0"/>
              <a:t>‹#›</a:t>
            </a:fld>
            <a:endParaRPr lang="en-US"/>
          </a:p>
        </p:txBody>
      </p:sp>
    </p:spTree>
    <p:extLst>
      <p:ext uri="{BB962C8B-B14F-4D97-AF65-F5344CB8AC3E}">
        <p14:creationId xmlns:p14="http://schemas.microsoft.com/office/powerpoint/2010/main" val="194897922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4667">
              <a:solidFill>
                <a:srgbClr val="191919"/>
              </a:solidFill>
              <a:latin typeface="Bebas Neue"/>
              <a:ea typeface="Bebas Neue"/>
              <a:cs typeface="Bebas Neue"/>
              <a:sym typeface="Bebas Neue"/>
            </a:endParaRPr>
          </a:p>
        </p:txBody>
      </p:sp>
      <p:sp>
        <p:nvSpPr>
          <p:cNvPr id="7" name="Google Shape;7;p1"/>
          <p:cNvSpPr txBo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endParaRPr sz="2400">
              <a:solidFill>
                <a:schemeClr val="dk1"/>
              </a:solidFill>
              <a:latin typeface="Work Sans"/>
              <a:ea typeface="Work Sans"/>
              <a:cs typeface="Work Sans"/>
              <a:sym typeface="Work Sans"/>
            </a:endParaRPr>
          </a:p>
        </p:txBody>
      </p:sp>
      <p:sp>
        <p:nvSpPr>
          <p:cNvPr id="8" name="Google Shape;8;p1"/>
          <p:cNvSpPr txBox="1">
            <a:spLocks noGrp="1"/>
          </p:cNvSpPr>
          <p:nvPr>
            <p:ph type="title"/>
          </p:nvPr>
        </p:nvSpPr>
        <p:spPr>
          <a:xfrm>
            <a:off x="720000" y="960000"/>
            <a:ext cx="10752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300"/>
              <a:buFont typeface="Alice"/>
              <a:buNone/>
              <a:defRPr sz="3300">
                <a:solidFill>
                  <a:schemeClr val="dk1"/>
                </a:solidFill>
                <a:latin typeface="Alice"/>
                <a:ea typeface="Alice"/>
                <a:cs typeface="Alice"/>
                <a:sym typeface="Ali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9" name="Google Shape;9;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marL="914400" lvl="1"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rtl="0">
              <a:lnSpc>
                <a:spcPct val="115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1561716779"/>
      </p:ext>
    </p:extLst>
  </p:cSld>
  <p:clrMap bg1="lt1" tx1="dk1" bg2="dk2"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75D245E-CCF8-40AE-9C2E-CF0AF96399B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1D520735-A4B4-45FD-B970-5F5236D680F3}"/>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76AB93C-EC4D-4E74-A795-6A91C4D5D42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D85628AE-FF3E-4FB4-B3D2-EB48EEBF145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02AC1DB-5741-416C-9E8C-E3B13F9AAB6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AEEF324-E089-4B3A-A335-06A19754062C}" type="slidenum">
              <a:rPr lang="en-US" altLang="en-US"/>
              <a:pPr>
                <a:defRPr/>
              </a:pPr>
              <a:t>‹#›</a:t>
            </a:fld>
            <a:endParaRPr lang="en-US" altLang="en-US"/>
          </a:p>
        </p:txBody>
      </p:sp>
    </p:spTree>
    <p:extLst>
      <p:ext uri="{BB962C8B-B14F-4D97-AF65-F5344CB8AC3E}">
        <p14:creationId xmlns:p14="http://schemas.microsoft.com/office/powerpoint/2010/main" val="249413440"/>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ransition spd="slow">
    <p:split orient="ver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1867" y="637500"/>
            <a:ext cx="9899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Lato"/>
              <a:buChar char="●"/>
              <a:defRPr sz="1800">
                <a:solidFill>
                  <a:schemeClr val="accent1"/>
                </a:solidFill>
                <a:latin typeface="Lato"/>
                <a:ea typeface="Lato"/>
                <a:cs typeface="Lato"/>
                <a:sym typeface="Lato"/>
              </a:defRPr>
            </a:lvl1pPr>
            <a:lvl2pPr marL="914400" lvl="1"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Tree>
    <p:extLst>
      <p:ext uri="{BB962C8B-B14F-4D97-AF65-F5344CB8AC3E}">
        <p14:creationId xmlns:p14="http://schemas.microsoft.com/office/powerpoint/2010/main" val="3382148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7" r:id="rId4"/>
    <p:sldLayoutId id="2147483699" r:id="rId5"/>
    <p:sldLayoutId id="2147483700" r:id="rId6"/>
    <p:sldLayoutId id="2147483701" r:id="rId7"/>
    <p:sldLayoutId id="2147483702"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8400">
            <a:alpha val="92155"/>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15364" name="Rectangle 4"/>
          <p:cNvSpPr>
            <a:spLocks noGrp="1" noChangeArrowheads="1"/>
          </p:cNvSpPr>
          <p:nvPr>
            <p:ph type="dt" sz="half" idx="2"/>
          </p:nvPr>
        </p:nvSpPr>
        <p:spPr bwMode="auto">
          <a:xfrm>
            <a:off x="609600" y="6246285"/>
            <a:ext cx="2844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867" i="0">
                <a:solidFill>
                  <a:srgbClr val="000000"/>
                </a:solidFill>
              </a:defRPr>
            </a:lvl1pPr>
          </a:lstStyle>
          <a:p>
            <a:endParaRPr lang="en-US"/>
          </a:p>
        </p:txBody>
      </p:sp>
      <p:sp>
        <p:nvSpPr>
          <p:cNvPr id="15365" name="Rectangle 5"/>
          <p:cNvSpPr>
            <a:spLocks noGrp="1" noChangeArrowheads="1"/>
          </p:cNvSpPr>
          <p:nvPr>
            <p:ph type="ftr" sz="quarter" idx="3"/>
          </p:nvPr>
        </p:nvSpPr>
        <p:spPr bwMode="auto">
          <a:xfrm>
            <a:off x="4165600" y="6246285"/>
            <a:ext cx="3860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867" i="0">
                <a:solidFill>
                  <a:srgbClr val="000000"/>
                </a:solidFill>
              </a:defRPr>
            </a:lvl1pPr>
          </a:lstStyle>
          <a:p>
            <a:endParaRPr lang="en-US"/>
          </a:p>
        </p:txBody>
      </p:sp>
      <p:sp>
        <p:nvSpPr>
          <p:cNvPr id="15366" name="Rectangle 6"/>
          <p:cNvSpPr>
            <a:spLocks noGrp="1" noChangeArrowheads="1"/>
          </p:cNvSpPr>
          <p:nvPr>
            <p:ph type="sldNum" sz="quarter" idx="4"/>
          </p:nvPr>
        </p:nvSpPr>
        <p:spPr bwMode="auto">
          <a:xfrm>
            <a:off x="8737600" y="6246285"/>
            <a:ext cx="2844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67" i="0">
                <a:solidFill>
                  <a:srgbClr val="000000"/>
                </a:solidFill>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666826026"/>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dt="0"/>
  <p:txStyles>
    <p:titleStyle>
      <a:lvl1pPr algn="ctr" rtl="0" eaLnBrk="1" fontAlgn="base" hangingPunct="1">
        <a:spcBef>
          <a:spcPct val="0"/>
        </a:spcBef>
        <a:spcAft>
          <a:spcPct val="0"/>
        </a:spcAft>
        <a:defRPr sz="5867">
          <a:solidFill>
            <a:schemeClr val="tx2"/>
          </a:solidFill>
          <a:latin typeface="Times New Roman" panose="02020603050405020304" pitchFamily="18" charset="0"/>
          <a:ea typeface="+mj-ea"/>
          <a:cs typeface="Times New Roman" panose="02020603050405020304" pitchFamily="18" charset="0"/>
        </a:defRPr>
      </a:lvl1pPr>
      <a:lvl2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2pPr>
      <a:lvl3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3pPr>
      <a:lvl4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4pPr>
      <a:lvl5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5pPr>
      <a:lvl6pPr marL="609585" algn="ctr" rtl="0" eaLnBrk="1" fontAlgn="base" hangingPunct="1">
        <a:spcBef>
          <a:spcPct val="0"/>
        </a:spcBef>
        <a:spcAft>
          <a:spcPct val="0"/>
        </a:spcAft>
        <a:defRPr sz="5867">
          <a:solidFill>
            <a:schemeClr val="tx2"/>
          </a:solidFill>
          <a:latin typeface="Arial" charset="0"/>
          <a:cs typeface="Arial" charset="0"/>
        </a:defRPr>
      </a:lvl6pPr>
      <a:lvl7pPr marL="1219170" algn="ctr" rtl="0" eaLnBrk="1" fontAlgn="base" hangingPunct="1">
        <a:spcBef>
          <a:spcPct val="0"/>
        </a:spcBef>
        <a:spcAft>
          <a:spcPct val="0"/>
        </a:spcAft>
        <a:defRPr sz="5867">
          <a:solidFill>
            <a:schemeClr val="tx2"/>
          </a:solidFill>
          <a:latin typeface="Arial" charset="0"/>
          <a:cs typeface="Arial" charset="0"/>
        </a:defRPr>
      </a:lvl7pPr>
      <a:lvl8pPr marL="1828754" algn="ctr" rtl="0" eaLnBrk="1" fontAlgn="base" hangingPunct="1">
        <a:spcBef>
          <a:spcPct val="0"/>
        </a:spcBef>
        <a:spcAft>
          <a:spcPct val="0"/>
        </a:spcAft>
        <a:defRPr sz="5867">
          <a:solidFill>
            <a:schemeClr val="tx2"/>
          </a:solidFill>
          <a:latin typeface="Arial" charset="0"/>
          <a:cs typeface="Arial" charset="0"/>
        </a:defRPr>
      </a:lvl8pPr>
      <a:lvl9pPr marL="2438339" algn="ctr" rtl="0" eaLnBrk="1" fontAlgn="base" hangingPunct="1">
        <a:spcBef>
          <a:spcPct val="0"/>
        </a:spcBef>
        <a:spcAft>
          <a:spcPct val="0"/>
        </a:spcAft>
        <a:defRPr sz="5867">
          <a:solidFill>
            <a:schemeClr val="tx2"/>
          </a:solidFill>
          <a:latin typeface="Arial" charset="0"/>
          <a:cs typeface="Arial" charset="0"/>
        </a:defRPr>
      </a:lvl9pPr>
    </p:titleStyle>
    <p:bodyStyle>
      <a:lvl1pPr marL="457189" indent="-457189" algn="l" rtl="0" eaLnBrk="1" fontAlgn="base" hangingPunct="1">
        <a:spcBef>
          <a:spcPct val="20000"/>
        </a:spcBef>
        <a:spcAft>
          <a:spcPct val="0"/>
        </a:spcAft>
        <a:buChar char="•"/>
        <a:defRPr sz="4267">
          <a:solidFill>
            <a:schemeClr val="tx1"/>
          </a:solidFill>
          <a:latin typeface="Times New Roman" panose="02020603050405020304" pitchFamily="18" charset="0"/>
          <a:ea typeface="+mn-ea"/>
          <a:cs typeface="Times New Roman" panose="02020603050405020304" pitchFamily="18" charset="0"/>
        </a:defRPr>
      </a:lvl1pPr>
      <a:lvl2pPr marL="990575" indent="-380990" algn="l" rtl="0" eaLnBrk="1" fontAlgn="base" hangingPunct="1">
        <a:spcBef>
          <a:spcPct val="20000"/>
        </a:spcBef>
        <a:spcAft>
          <a:spcPct val="0"/>
        </a:spcAft>
        <a:buChar char="–"/>
        <a:defRPr sz="3733">
          <a:solidFill>
            <a:schemeClr val="tx1"/>
          </a:solidFill>
          <a:latin typeface="Times New Roman" panose="02020603050405020304" pitchFamily="18" charset="0"/>
          <a:cs typeface="Times New Roman" panose="02020603050405020304" pitchFamily="18" charset="0"/>
        </a:defRPr>
      </a:lvl2pPr>
      <a:lvl3pPr marL="1523962" indent="-304792" algn="l" rtl="0" eaLnBrk="1" fontAlgn="base" hangingPunct="1">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3pPr>
      <a:lvl4pPr marL="2133547" indent="-30479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4pPr>
      <a:lvl5pPr marL="2743131" indent="-30479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5pPr>
      <a:lvl6pPr marL="3352716" indent="-304792" algn="l" rtl="0" eaLnBrk="1" fontAlgn="base" hangingPunct="1">
        <a:spcBef>
          <a:spcPct val="20000"/>
        </a:spcBef>
        <a:spcAft>
          <a:spcPct val="0"/>
        </a:spcAft>
        <a:buChar char="»"/>
        <a:defRPr sz="2667">
          <a:solidFill>
            <a:schemeClr val="tx1"/>
          </a:solidFill>
          <a:latin typeface="+mn-lt"/>
          <a:cs typeface="+mn-cs"/>
        </a:defRPr>
      </a:lvl6pPr>
      <a:lvl7pPr marL="3962301" indent="-304792" algn="l" rtl="0" eaLnBrk="1" fontAlgn="base" hangingPunct="1">
        <a:spcBef>
          <a:spcPct val="20000"/>
        </a:spcBef>
        <a:spcAft>
          <a:spcPct val="0"/>
        </a:spcAft>
        <a:buChar char="»"/>
        <a:defRPr sz="2667">
          <a:solidFill>
            <a:schemeClr val="tx1"/>
          </a:solidFill>
          <a:latin typeface="+mn-lt"/>
          <a:cs typeface="+mn-cs"/>
        </a:defRPr>
      </a:lvl7pPr>
      <a:lvl8pPr marL="4571886" indent="-304792" algn="l" rtl="0" eaLnBrk="1" fontAlgn="base" hangingPunct="1">
        <a:spcBef>
          <a:spcPct val="20000"/>
        </a:spcBef>
        <a:spcAft>
          <a:spcPct val="0"/>
        </a:spcAft>
        <a:buChar char="»"/>
        <a:defRPr sz="2667">
          <a:solidFill>
            <a:schemeClr val="tx1"/>
          </a:solidFill>
          <a:latin typeface="+mn-lt"/>
          <a:cs typeface="+mn-cs"/>
        </a:defRPr>
      </a:lvl8pPr>
      <a:lvl9pPr marL="5181470" indent="-304792" algn="l" rtl="0" eaLnBrk="1" fontAlgn="base" hangingPunct="1">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Courgette"/>
              <a:buNone/>
              <a:defRPr sz="3000" b="1">
                <a:solidFill>
                  <a:schemeClr val="dk2"/>
                </a:solidFill>
                <a:latin typeface="Courgette"/>
                <a:ea typeface="Courgette"/>
                <a:cs typeface="Courgette"/>
                <a:sym typeface="Courgett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1pPr>
            <a:lvl2pPr marL="914400" lvl="1"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2pPr>
            <a:lvl3pPr marL="1371600" lvl="2"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3pPr>
            <a:lvl4pPr marL="1828800" lvl="3"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4pPr>
            <a:lvl5pPr marL="2286000" lvl="4"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5pPr>
            <a:lvl6pPr marL="2743200" lvl="5"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6pPr>
            <a:lvl7pPr marL="3200400" lvl="6"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7pPr>
            <a:lvl8pPr marL="3657600" lvl="7"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8pPr>
            <a:lvl9pPr marL="4114800" lvl="8"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883609563"/>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8400">
            <a:alpha val="92155"/>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ltLang="en-US"/>
              <a:t>Click to edit Master title style</a:t>
            </a:r>
            <a:endParaRPr lang="vi-VN" altLang="en-US"/>
          </a:p>
        </p:txBody>
      </p:sp>
      <p:sp>
        <p:nvSpPr>
          <p:cNvPr id="1027" name="Rectangle 3"/>
          <p:cNvSpPr>
            <a:spLocks noGrp="1" noChangeArrowheads="1"/>
          </p:cNvSpPr>
          <p:nvPr>
            <p:ph type="body" idx="1"/>
          </p:nvPr>
        </p:nvSpPr>
        <p:spPr bwMode="auto">
          <a:xfrm>
            <a:off x="609600" y="1600208"/>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15364" name="Rectangle 4"/>
          <p:cNvSpPr>
            <a:spLocks noGrp="1" noChangeArrowheads="1"/>
          </p:cNvSpPr>
          <p:nvPr>
            <p:ph type="dt" sz="half" idx="2"/>
          </p:nvPr>
        </p:nvSpPr>
        <p:spPr bwMode="auto">
          <a:xfrm>
            <a:off x="609600" y="6246292"/>
            <a:ext cx="2844800" cy="476249"/>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eaLnBrk="1" hangingPunct="1">
              <a:defRPr sz="1867" i="0">
                <a:solidFill>
                  <a:srgbClr val="000000"/>
                </a:solidFill>
              </a:defRPr>
            </a:lvl1pPr>
          </a:lstStyle>
          <a:p>
            <a:fld id="{769BAF72-63CC-440F-950F-954D535B63FA}" type="datetimeFigureOut">
              <a:rPr lang="en-US" smtClean="0"/>
              <a:t>12/13/2022</a:t>
            </a:fld>
            <a:endParaRPr lang="en-US"/>
          </a:p>
        </p:txBody>
      </p:sp>
      <p:sp>
        <p:nvSpPr>
          <p:cNvPr id="15365" name="Rectangle 5"/>
          <p:cNvSpPr>
            <a:spLocks noGrp="1" noChangeArrowheads="1"/>
          </p:cNvSpPr>
          <p:nvPr>
            <p:ph type="ftr" sz="quarter" idx="3"/>
          </p:nvPr>
        </p:nvSpPr>
        <p:spPr bwMode="auto">
          <a:xfrm>
            <a:off x="4165600" y="6246292"/>
            <a:ext cx="3860800" cy="476249"/>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867" i="0">
                <a:solidFill>
                  <a:srgbClr val="000000"/>
                </a:solidFill>
              </a:defRPr>
            </a:lvl1pPr>
          </a:lstStyle>
          <a:p>
            <a:endParaRPr lang="en-US"/>
          </a:p>
        </p:txBody>
      </p:sp>
      <p:sp>
        <p:nvSpPr>
          <p:cNvPr id="15366" name="Rectangle 6"/>
          <p:cNvSpPr>
            <a:spLocks noGrp="1" noChangeArrowheads="1"/>
          </p:cNvSpPr>
          <p:nvPr>
            <p:ph type="sldNum" sz="quarter" idx="4"/>
          </p:nvPr>
        </p:nvSpPr>
        <p:spPr bwMode="auto">
          <a:xfrm>
            <a:off x="8737600" y="6246292"/>
            <a:ext cx="2844800" cy="476249"/>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867" i="0">
                <a:solidFill>
                  <a:srgbClr val="000000"/>
                </a:solidFill>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2972960089"/>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rtl="0" eaLnBrk="1" fontAlgn="base" hangingPunct="1">
        <a:spcBef>
          <a:spcPct val="0"/>
        </a:spcBef>
        <a:spcAft>
          <a:spcPct val="0"/>
        </a:spcAft>
        <a:defRPr sz="5867">
          <a:solidFill>
            <a:schemeClr val="tx2"/>
          </a:solidFill>
          <a:latin typeface="Times New Roman" panose="02020603050405020304" pitchFamily="18" charset="0"/>
          <a:ea typeface="+mj-ea"/>
          <a:cs typeface="Times New Roman" panose="02020603050405020304" pitchFamily="18" charset="0"/>
        </a:defRPr>
      </a:lvl1pPr>
      <a:lvl2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2pPr>
      <a:lvl3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3pPr>
      <a:lvl4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4pPr>
      <a:lvl5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5pPr>
      <a:lvl6pPr marL="609507" algn="ctr" rtl="0" eaLnBrk="1" fontAlgn="base" hangingPunct="1">
        <a:spcBef>
          <a:spcPct val="0"/>
        </a:spcBef>
        <a:spcAft>
          <a:spcPct val="0"/>
        </a:spcAft>
        <a:defRPr sz="5867">
          <a:solidFill>
            <a:schemeClr val="tx2"/>
          </a:solidFill>
          <a:latin typeface="Arial" charset="0"/>
          <a:cs typeface="Arial" charset="0"/>
        </a:defRPr>
      </a:lvl6pPr>
      <a:lvl7pPr marL="1219020" algn="ctr" rtl="0" eaLnBrk="1" fontAlgn="base" hangingPunct="1">
        <a:spcBef>
          <a:spcPct val="0"/>
        </a:spcBef>
        <a:spcAft>
          <a:spcPct val="0"/>
        </a:spcAft>
        <a:defRPr sz="5867">
          <a:solidFill>
            <a:schemeClr val="tx2"/>
          </a:solidFill>
          <a:latin typeface="Arial" charset="0"/>
          <a:cs typeface="Arial" charset="0"/>
        </a:defRPr>
      </a:lvl7pPr>
      <a:lvl8pPr marL="1828528" algn="ctr" rtl="0" eaLnBrk="1" fontAlgn="base" hangingPunct="1">
        <a:spcBef>
          <a:spcPct val="0"/>
        </a:spcBef>
        <a:spcAft>
          <a:spcPct val="0"/>
        </a:spcAft>
        <a:defRPr sz="5867">
          <a:solidFill>
            <a:schemeClr val="tx2"/>
          </a:solidFill>
          <a:latin typeface="Arial" charset="0"/>
          <a:cs typeface="Arial" charset="0"/>
        </a:defRPr>
      </a:lvl8pPr>
      <a:lvl9pPr marL="2438038" algn="ctr" rtl="0" eaLnBrk="1" fontAlgn="base" hangingPunct="1">
        <a:spcBef>
          <a:spcPct val="0"/>
        </a:spcBef>
        <a:spcAft>
          <a:spcPct val="0"/>
        </a:spcAft>
        <a:defRPr sz="5867">
          <a:solidFill>
            <a:schemeClr val="tx2"/>
          </a:solidFill>
          <a:latin typeface="Arial" charset="0"/>
          <a:cs typeface="Arial" charset="0"/>
        </a:defRPr>
      </a:lvl9pPr>
    </p:titleStyle>
    <p:bodyStyle>
      <a:lvl1pPr marL="457131" indent="-457131" algn="l" rtl="0" eaLnBrk="1" fontAlgn="base" hangingPunct="1">
        <a:spcBef>
          <a:spcPct val="20000"/>
        </a:spcBef>
        <a:spcAft>
          <a:spcPct val="0"/>
        </a:spcAft>
        <a:buChar char="•"/>
        <a:defRPr sz="4267">
          <a:solidFill>
            <a:schemeClr val="tx1"/>
          </a:solidFill>
          <a:latin typeface="Times New Roman" panose="02020603050405020304" pitchFamily="18" charset="0"/>
          <a:ea typeface="+mn-ea"/>
          <a:cs typeface="Times New Roman" panose="02020603050405020304" pitchFamily="18" charset="0"/>
        </a:defRPr>
      </a:lvl1pPr>
      <a:lvl2pPr marL="990454" indent="-380944" algn="l" rtl="0" eaLnBrk="1" fontAlgn="base" hangingPunct="1">
        <a:spcBef>
          <a:spcPct val="20000"/>
        </a:spcBef>
        <a:spcAft>
          <a:spcPct val="0"/>
        </a:spcAft>
        <a:buChar char="–"/>
        <a:defRPr sz="3733">
          <a:solidFill>
            <a:schemeClr val="tx1"/>
          </a:solidFill>
          <a:latin typeface="Times New Roman" panose="02020603050405020304" pitchFamily="18" charset="0"/>
          <a:cs typeface="Times New Roman" panose="02020603050405020304" pitchFamily="18" charset="0"/>
        </a:defRPr>
      </a:lvl2pPr>
      <a:lvl3pPr marL="1523773" indent="-304752" algn="l" rtl="0" eaLnBrk="1" fontAlgn="base" hangingPunct="1">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3pPr>
      <a:lvl4pPr marL="2133280" indent="-30475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4pPr>
      <a:lvl5pPr marL="2742790" indent="-30475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5pPr>
      <a:lvl6pPr marL="3352296" indent="-304752" algn="l" rtl="0" eaLnBrk="1" fontAlgn="base" hangingPunct="1">
        <a:spcBef>
          <a:spcPct val="20000"/>
        </a:spcBef>
        <a:spcAft>
          <a:spcPct val="0"/>
        </a:spcAft>
        <a:buChar char="»"/>
        <a:defRPr sz="2667">
          <a:solidFill>
            <a:schemeClr val="tx1"/>
          </a:solidFill>
          <a:latin typeface="+mn-lt"/>
          <a:cs typeface="+mn-cs"/>
        </a:defRPr>
      </a:lvl6pPr>
      <a:lvl7pPr marL="3961808" indent="-304752" algn="l" rtl="0" eaLnBrk="1" fontAlgn="base" hangingPunct="1">
        <a:spcBef>
          <a:spcPct val="20000"/>
        </a:spcBef>
        <a:spcAft>
          <a:spcPct val="0"/>
        </a:spcAft>
        <a:buChar char="»"/>
        <a:defRPr sz="2667">
          <a:solidFill>
            <a:schemeClr val="tx1"/>
          </a:solidFill>
          <a:latin typeface="+mn-lt"/>
          <a:cs typeface="+mn-cs"/>
        </a:defRPr>
      </a:lvl7pPr>
      <a:lvl8pPr marL="4571316" indent="-304752" algn="l" rtl="0" eaLnBrk="1" fontAlgn="base" hangingPunct="1">
        <a:spcBef>
          <a:spcPct val="20000"/>
        </a:spcBef>
        <a:spcAft>
          <a:spcPct val="0"/>
        </a:spcAft>
        <a:buChar char="»"/>
        <a:defRPr sz="2667">
          <a:solidFill>
            <a:schemeClr val="tx1"/>
          </a:solidFill>
          <a:latin typeface="+mn-lt"/>
          <a:cs typeface="+mn-cs"/>
        </a:defRPr>
      </a:lvl8pPr>
      <a:lvl9pPr marL="5180824" indent="-304752" algn="l" rtl="0" eaLnBrk="1" fontAlgn="base" hangingPunct="1">
        <a:spcBef>
          <a:spcPct val="20000"/>
        </a:spcBef>
        <a:spcAft>
          <a:spcPct val="0"/>
        </a:spcAft>
        <a:buChar char="»"/>
        <a:defRPr sz="2667">
          <a:solidFill>
            <a:schemeClr val="tx1"/>
          </a:solidFill>
          <a:latin typeface="+mn-lt"/>
          <a:cs typeface="+mn-cs"/>
        </a:defRPr>
      </a:lvl9pPr>
    </p:bodyStyle>
    <p:other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5900" y="593367"/>
            <a:ext cx="1026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1pPr>
            <a:lvl2pPr lvl="1">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2pPr>
            <a:lvl3pPr lvl="2">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3pPr>
            <a:lvl4pPr lvl="3">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4pPr>
            <a:lvl5pPr lvl="4">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5pPr>
            <a:lvl6pPr lvl="5">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6pPr>
            <a:lvl7pPr lvl="6">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7pPr>
            <a:lvl8pPr lvl="7">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8pPr>
            <a:lvl9pPr lvl="8">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65900" y="1536633"/>
            <a:ext cx="1026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09057364"/>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5200" y="516800"/>
            <a:ext cx="9806800" cy="78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200"/>
              <a:buFont typeface="Vibur"/>
              <a:buNone/>
              <a:defRPr sz="3200">
                <a:solidFill>
                  <a:schemeClr val="lt2"/>
                </a:solidFill>
                <a:latin typeface="Vibur"/>
                <a:ea typeface="Vibur"/>
                <a:cs typeface="Vibur"/>
                <a:sym typeface="Vibur"/>
              </a:defRPr>
            </a:lvl1pPr>
            <a:lvl2pPr lvl="1"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2pPr>
            <a:lvl3pPr lvl="2"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3pPr>
            <a:lvl4pPr lvl="3"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4pPr>
            <a:lvl5pPr lvl="4"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5pPr>
            <a:lvl6pPr lvl="5"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6pPr>
            <a:lvl7pPr lvl="6"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7pPr>
            <a:lvl8pPr lvl="7"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8pPr>
            <a:lvl9pPr lvl="8"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9pPr>
          </a:lstStyle>
          <a:p>
            <a:endParaRPr/>
          </a:p>
        </p:txBody>
      </p:sp>
      <p:sp>
        <p:nvSpPr>
          <p:cNvPr id="7" name="Google Shape;7;p1"/>
          <p:cNvSpPr txBox="1">
            <a:spLocks noGrp="1"/>
          </p:cNvSpPr>
          <p:nvPr>
            <p:ph type="body" idx="1"/>
          </p:nvPr>
        </p:nvSpPr>
        <p:spPr>
          <a:xfrm>
            <a:off x="1425200" y="1734467"/>
            <a:ext cx="9806800" cy="4357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accent2"/>
              </a:buClr>
              <a:buSzPts val="1600"/>
              <a:buFont typeface="Open Sans"/>
              <a:buChar char="●"/>
              <a:defRPr sz="1600">
                <a:solidFill>
                  <a:schemeClr val="dk1"/>
                </a:solidFill>
                <a:latin typeface="Open Sans"/>
                <a:ea typeface="Open Sans"/>
                <a:cs typeface="Open Sans"/>
                <a:sym typeface="Open Sans"/>
              </a:defRPr>
            </a:lvl1pPr>
            <a:lvl2pPr marL="914400" lvl="1"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2pPr>
            <a:lvl3pPr marL="1371600" lvl="2"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3pPr>
            <a:lvl4pPr marL="1828800" lvl="3"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4pPr>
            <a:lvl5pPr marL="2286000" lvl="4"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5pPr>
            <a:lvl6pPr marL="2743200" lvl="5"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6pPr>
            <a:lvl7pPr marL="3200400" lvl="6"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7pPr>
            <a:lvl8pPr marL="3657600" lvl="7"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8pPr>
            <a:lvl9pPr marL="4114800" lvl="8"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8284497"/>
      </p:ext>
    </p:extLst>
  </p:cSld>
  <p:clrMap bg1="lt1" tx1="dk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fld id="{EE978D47-A2E2-451D-BC26-5F519A99CF46}" type="datetimeFigureOut">
              <a:rPr lang="en-US">
                <a:solidFill>
                  <a:prstClr val="black">
                    <a:tint val="75000"/>
                  </a:prstClr>
                </a:solidFill>
                <a:latin typeface="Arial" pitchFamily="34" charset="0"/>
              </a:rPr>
              <a:pPr eaLnBrk="0" fontAlgn="base" hangingPunct="0">
                <a:spcBef>
                  <a:spcPct val="0"/>
                </a:spcBef>
                <a:spcAft>
                  <a:spcPct val="0"/>
                </a:spcAft>
                <a:defRPr/>
              </a:pPr>
              <a:t>12/13/2022</a:t>
            </a:fld>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eaLnBrk="0" fontAlgn="base" hangingPunct="0">
              <a:spcBef>
                <a:spcPct val="0"/>
              </a:spcBef>
              <a:spcAft>
                <a:spcPct val="0"/>
              </a:spcAft>
            </a:pPr>
            <a:fld id="{3004B775-D150-469A-B7C0-9D782CED7D53}" type="slidenum">
              <a:rPr lang="en-US" altLang="en-US">
                <a:latin typeface="Arial" pitchFamily="34" charset="0"/>
              </a:rPr>
              <a:pPr eaLnBrk="0" fontAlgn="base" hangingPunct="0">
                <a:spcBef>
                  <a:spcPct val="0"/>
                </a:spcBef>
                <a:spcAft>
                  <a:spcPct val="0"/>
                </a:spcAft>
              </a:pPr>
              <a:t>‹#›</a:t>
            </a:fld>
            <a:endParaRPr lang="en-US" altLang="en-US">
              <a:latin typeface="Arial" pitchFamily="34" charset="0"/>
            </a:endParaRPr>
          </a:p>
        </p:txBody>
      </p:sp>
    </p:spTree>
    <p:extLst>
      <p:ext uri="{BB962C8B-B14F-4D97-AF65-F5344CB8AC3E}">
        <p14:creationId xmlns:p14="http://schemas.microsoft.com/office/powerpoint/2010/main" val="167219994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B4B5412-7A64-4773-A19D-E63944EE8293}" type="datetimeFigureOut">
              <a:rPr lang="en-US" smtClean="0"/>
              <a:t>12/13/2022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0E43F19-AB1A-4895-AC20-9F77B51EAB88}" type="slidenum">
              <a:rPr lang="en-US" smtClean="0"/>
              <a:t>‹#›</a:t>
            </a:fld>
            <a:endParaRPr lang="en-US"/>
          </a:p>
        </p:txBody>
      </p:sp>
    </p:spTree>
    <p:extLst>
      <p:ext uri="{BB962C8B-B14F-4D97-AF65-F5344CB8AC3E}">
        <p14:creationId xmlns:p14="http://schemas.microsoft.com/office/powerpoint/2010/main" val="360730112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16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16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6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8.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50.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0.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0.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itle 1">
            <a:extLst>
              <a:ext uri="{FF2B5EF4-FFF2-40B4-BE49-F238E27FC236}">
                <a16:creationId xmlns:a16="http://schemas.microsoft.com/office/drawing/2014/main" id="{85A0EA85-186E-487A-BF4B-622586EFD79C}"/>
              </a:ext>
            </a:extLst>
          </p:cNvPr>
          <p:cNvSpPr txBox="1">
            <a:spLocks/>
          </p:cNvSpPr>
          <p:nvPr/>
        </p:nvSpPr>
        <p:spPr>
          <a:xfrm>
            <a:off x="1316182" y="1678561"/>
            <a:ext cx="9864435" cy="2581436"/>
          </a:xfrm>
          <a:prstGeom prst="rect">
            <a:avLst/>
          </a:prstGeom>
        </p:spPr>
        <p:txBody>
          <a:bodyPr vert="horz" lIns="45720" rIns="45720" bIns="45720" anchor="b">
            <a:noAutofit/>
          </a:bodyPr>
          <a:lstStyle>
            <a:lvl1pPr algn="r" rtl="0" eaLnBrk="1" latinLnBrk="0" hangingPunct="1">
              <a:spcBef>
                <a:spcPct val="0"/>
              </a:spcBef>
              <a:buNone/>
              <a:defRPr kumimoji="0" sz="45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6600" dirty="0">
                <a:solidFill>
                  <a:srgbClr val="FF0000"/>
                </a:solidFill>
                <a:latin typeface="Times New Roman" pitchFamily="18" charset="0"/>
                <a:cs typeface="Times New Roman" pitchFamily="18" charset="0"/>
              </a:rPr>
              <a:t>ÔN TẬP </a:t>
            </a:r>
            <a:br>
              <a:rPr lang="en-US" sz="7200" dirty="0">
                <a:solidFill>
                  <a:srgbClr val="FF0000"/>
                </a:solidFill>
                <a:latin typeface="Times New Roman" pitchFamily="18" charset="0"/>
                <a:cs typeface="Times New Roman" pitchFamily="18" charset="0"/>
              </a:rPr>
            </a:br>
            <a:r>
              <a:rPr lang="en-US" sz="5400" dirty="0">
                <a:solidFill>
                  <a:srgbClr val="0070C0"/>
                </a:solidFill>
                <a:latin typeface="Times New Roman" pitchFamily="18" charset="0"/>
                <a:cs typeface="Times New Roman" pitchFamily="18" charset="0"/>
              </a:rPr>
              <a:t>THƠ</a:t>
            </a:r>
            <a:r>
              <a:rPr lang="en-US" sz="5400" dirty="0">
                <a:solidFill>
                  <a:srgbClr val="FF0000"/>
                </a:solidFill>
                <a:latin typeface="Times New Roman" pitchFamily="18" charset="0"/>
                <a:cs typeface="Times New Roman" pitchFamily="18" charset="0"/>
              </a:rPr>
              <a:t> </a:t>
            </a:r>
            <a:r>
              <a:rPr lang="en-US" sz="5400" dirty="0">
                <a:solidFill>
                  <a:srgbClr val="0070C0"/>
                </a:solidFill>
                <a:latin typeface="Times New Roman" pitchFamily="18" charset="0"/>
                <a:cs typeface="Times New Roman" pitchFamily="18" charset="0"/>
              </a:rPr>
              <a:t>VÀ TRUYỆN HIỆN ĐẠI</a:t>
            </a:r>
            <a:endParaRPr lang="en-GB" sz="5400" dirty="0">
              <a:solidFill>
                <a:srgbClr val="0070C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A904AB6D-46FE-4195-87BD-F26DA76F2FF9}"/>
              </a:ext>
            </a:extLst>
          </p:cNvPr>
          <p:cNvSpPr txBox="1"/>
          <p:nvPr/>
        </p:nvSpPr>
        <p:spPr>
          <a:xfrm>
            <a:off x="2937164" y="637309"/>
            <a:ext cx="3865418" cy="830997"/>
          </a:xfrm>
          <a:prstGeom prst="rect">
            <a:avLst/>
          </a:prstGeom>
          <a:noFill/>
        </p:spPr>
        <p:txBody>
          <a:bodyPr wrap="square" rtlCol="0">
            <a:spAutoFit/>
          </a:bodyPr>
          <a:lstStyle/>
          <a:p>
            <a:r>
              <a:rPr lang="en-US" sz="2400" dirty="0">
                <a:solidFill>
                  <a:schemeClr val="tx1">
                    <a:lumMod val="50000"/>
                  </a:schemeClr>
                </a:solidFill>
              </a:rPr>
              <a:t>THỨ 4: 15/12/2021</a:t>
            </a:r>
          </a:p>
          <a:p>
            <a:r>
              <a:rPr lang="en-US" sz="2400" dirty="0" err="1">
                <a:solidFill>
                  <a:schemeClr val="tx1">
                    <a:lumMod val="50000"/>
                  </a:schemeClr>
                </a:solidFill>
              </a:rPr>
              <a:t>Tiết</a:t>
            </a:r>
            <a:r>
              <a:rPr lang="en-US" sz="2400" dirty="0">
                <a:solidFill>
                  <a:schemeClr val="tx1">
                    <a:lumMod val="50000"/>
                  </a:schemeClr>
                </a:solidFill>
              </a:rPr>
              <a:t> : 74-77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EB5D197F-7BBC-4375-B7F6-073B192765BF}"/>
              </a:ext>
            </a:extLst>
          </p:cNvPr>
          <p:cNvSpPr txBox="1"/>
          <p:nvPr/>
        </p:nvSpPr>
        <p:spPr>
          <a:xfrm>
            <a:off x="962925" y="637481"/>
            <a:ext cx="10871200" cy="543675"/>
          </a:xfrm>
          <a:prstGeom prst="rect">
            <a:avLst/>
          </a:prstGeom>
          <a:noFill/>
        </p:spPr>
        <p:txBody>
          <a:bodyPr wrap="square" rtlCol="0">
            <a:spAutoFit/>
          </a:bodyPr>
          <a:lstStyle/>
          <a:p>
            <a:pPr defTabSz="1219170"/>
            <a:r>
              <a:rPr lang="en-US" sz="2933" b="1" dirty="0">
                <a:solidFill>
                  <a:srgbClr val="C00000"/>
                </a:solidFill>
                <a:latin typeface="Times New Roman" pitchFamily="18" charset="0"/>
                <a:cs typeface="Times New Roman" pitchFamily="18" charset="0"/>
              </a:rPr>
              <a:t>b. </a:t>
            </a:r>
            <a:r>
              <a:rPr lang="en-US" sz="2933" b="1" dirty="0" err="1">
                <a:solidFill>
                  <a:srgbClr val="C00000"/>
                </a:solidFill>
                <a:latin typeface="Times New Roman" pitchFamily="18" charset="0"/>
                <a:cs typeface="Times New Roman" pitchFamily="18" charset="0"/>
              </a:rPr>
              <a:t>Bài</a:t>
            </a:r>
            <a:r>
              <a:rPr lang="en-US" sz="2933" b="1" dirty="0">
                <a:solidFill>
                  <a:srgbClr val="C00000"/>
                </a:solidFill>
                <a:latin typeface="Times New Roman" pitchFamily="18" charset="0"/>
                <a:cs typeface="Times New Roman" pitchFamily="18" charset="0"/>
              </a:rPr>
              <a:t> </a:t>
            </a:r>
            <a:r>
              <a:rPr lang="en-US" sz="2933" b="1" dirty="0" err="1">
                <a:solidFill>
                  <a:srgbClr val="C00000"/>
                </a:solidFill>
                <a:latin typeface="Times New Roman" pitchFamily="18" charset="0"/>
                <a:cs typeface="Times New Roman" pitchFamily="18" charset="0"/>
              </a:rPr>
              <a:t>thơ</a:t>
            </a:r>
            <a:r>
              <a:rPr lang="en-US" sz="2933" b="1" dirty="0">
                <a:solidFill>
                  <a:srgbClr val="C00000"/>
                </a:solidFill>
                <a:latin typeface="Times New Roman" pitchFamily="18" charset="0"/>
                <a:cs typeface="Times New Roman" pitchFamily="18" charset="0"/>
              </a:rPr>
              <a:t> : Bài thơ về tiểu đội xe </a:t>
            </a:r>
            <a:r>
              <a:rPr lang="en-US" sz="2933" b="1" dirty="0" err="1">
                <a:solidFill>
                  <a:srgbClr val="C00000"/>
                </a:solidFill>
                <a:latin typeface="Times New Roman" pitchFamily="18" charset="0"/>
                <a:cs typeface="Times New Roman" pitchFamily="18" charset="0"/>
              </a:rPr>
              <a:t>không</a:t>
            </a:r>
            <a:r>
              <a:rPr lang="en-US" sz="2933" b="1" dirty="0">
                <a:solidFill>
                  <a:srgbClr val="C00000"/>
                </a:solidFill>
                <a:latin typeface="Times New Roman" pitchFamily="18" charset="0"/>
                <a:cs typeface="Times New Roman" pitchFamily="18" charset="0"/>
              </a:rPr>
              <a:t> </a:t>
            </a:r>
            <a:r>
              <a:rPr lang="en-US" sz="2933" b="1" dirty="0" err="1">
                <a:solidFill>
                  <a:srgbClr val="C00000"/>
                </a:solidFill>
                <a:latin typeface="Times New Roman" pitchFamily="18" charset="0"/>
                <a:cs typeface="Times New Roman" pitchFamily="18" charset="0"/>
              </a:rPr>
              <a:t>kính</a:t>
            </a:r>
            <a:r>
              <a:rPr lang="en-US" sz="2933" b="1" dirty="0">
                <a:solidFill>
                  <a:srgbClr val="C00000"/>
                </a:solidFill>
                <a:latin typeface="Times New Roman" pitchFamily="18" charset="0"/>
                <a:cs typeface="Times New Roman" pitchFamily="18" charset="0"/>
              </a:rPr>
              <a:t> – </a:t>
            </a:r>
            <a:r>
              <a:rPr lang="en-US" sz="2933" b="1" i="1" dirty="0" err="1">
                <a:solidFill>
                  <a:srgbClr val="C00000"/>
                </a:solidFill>
                <a:latin typeface="Times New Roman" pitchFamily="18" charset="0"/>
                <a:cs typeface="Times New Roman" pitchFamily="18" charset="0"/>
              </a:rPr>
              <a:t>Phạm</a:t>
            </a:r>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Tiến</a:t>
            </a:r>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Duật</a:t>
            </a:r>
            <a:endParaRPr lang="en-US" sz="2933" b="1" i="1" dirty="0">
              <a:solidFill>
                <a:srgbClr val="C0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6188EB29-3688-4A8D-8F90-BE32F86DC018}"/>
              </a:ext>
            </a:extLst>
          </p:cNvPr>
          <p:cNvSpPr txBox="1"/>
          <p:nvPr/>
        </p:nvSpPr>
        <p:spPr>
          <a:xfrm>
            <a:off x="1327242" y="1362329"/>
            <a:ext cx="2140267" cy="543675"/>
          </a:xfrm>
          <a:prstGeom prst="rect">
            <a:avLst/>
          </a:prstGeom>
          <a:noFill/>
        </p:spPr>
        <p:txBody>
          <a:bodyPr wrap="square" rtlCol="0">
            <a:spAutoFit/>
          </a:bodyPr>
          <a:lstStyle/>
          <a:p>
            <a:pPr defTabSz="1219170"/>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Nội</a:t>
            </a:r>
            <a:r>
              <a:rPr lang="en-US" sz="2933" b="1" i="1" dirty="0">
                <a:solidFill>
                  <a:srgbClr val="00B050"/>
                </a:solidFill>
                <a:latin typeface="Times New Roman" pitchFamily="18" charset="0"/>
                <a:cs typeface="Times New Roman" pitchFamily="18" charset="0"/>
              </a:rPr>
              <a:t> dung </a:t>
            </a:r>
            <a:r>
              <a:rPr lang="en-US" sz="2933" b="1" i="1" dirty="0">
                <a:solidFill>
                  <a:srgbClr val="00B050"/>
                </a:solidFill>
                <a:cs typeface="Arial"/>
              </a:rPr>
              <a:t>:</a:t>
            </a:r>
          </a:p>
        </p:txBody>
      </p:sp>
      <p:cxnSp>
        <p:nvCxnSpPr>
          <p:cNvPr id="4" name="Straight Connector 3">
            <a:extLst>
              <a:ext uri="{FF2B5EF4-FFF2-40B4-BE49-F238E27FC236}">
                <a16:creationId xmlns:a16="http://schemas.microsoft.com/office/drawing/2014/main" id="{DA237DE1-BCF3-4463-8FC8-B58A05A9D137}"/>
              </a:ext>
            </a:extLst>
          </p:cNvPr>
          <p:cNvCxnSpPr/>
          <p:nvPr/>
        </p:nvCxnSpPr>
        <p:spPr>
          <a:xfrm>
            <a:off x="3467509" y="1634166"/>
            <a:ext cx="1016000" cy="22119"/>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cxnSp>
        <p:nvCxnSpPr>
          <p:cNvPr id="5" name="Straight Connector 4">
            <a:extLst>
              <a:ext uri="{FF2B5EF4-FFF2-40B4-BE49-F238E27FC236}">
                <a16:creationId xmlns:a16="http://schemas.microsoft.com/office/drawing/2014/main" id="{D69E197A-4580-46FC-A5AD-A5FCF08B0D9C}"/>
              </a:ext>
            </a:extLst>
          </p:cNvPr>
          <p:cNvCxnSpPr/>
          <p:nvPr/>
        </p:nvCxnSpPr>
        <p:spPr>
          <a:xfrm>
            <a:off x="3413896" y="1669841"/>
            <a:ext cx="988291" cy="508000"/>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sp>
        <p:nvSpPr>
          <p:cNvPr id="6" name="TextBox 5">
            <a:extLst>
              <a:ext uri="{FF2B5EF4-FFF2-40B4-BE49-F238E27FC236}">
                <a16:creationId xmlns:a16="http://schemas.microsoft.com/office/drawing/2014/main" id="{376B5698-885C-4402-A226-35B8E8ABACF0}"/>
              </a:ext>
            </a:extLst>
          </p:cNvPr>
          <p:cNvSpPr txBox="1"/>
          <p:nvPr/>
        </p:nvSpPr>
        <p:spPr>
          <a:xfrm>
            <a:off x="4483509" y="1382783"/>
            <a:ext cx="43688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Hình ảnh chiếc xe không kính</a:t>
            </a:r>
          </a:p>
        </p:txBody>
      </p:sp>
      <p:sp>
        <p:nvSpPr>
          <p:cNvPr id="7" name="TextBox 6">
            <a:extLst>
              <a:ext uri="{FF2B5EF4-FFF2-40B4-BE49-F238E27FC236}">
                <a16:creationId xmlns:a16="http://schemas.microsoft.com/office/drawing/2014/main" id="{1F0FAA63-BFD1-4770-A8D1-462FC515AE09}"/>
              </a:ext>
            </a:extLst>
          </p:cNvPr>
          <p:cNvSpPr txBox="1"/>
          <p:nvPr/>
        </p:nvSpPr>
        <p:spPr>
          <a:xfrm>
            <a:off x="4483509" y="1926458"/>
            <a:ext cx="72136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Vẻ đẹp tâm hồn của người lính lái xe Trường Sơn</a:t>
            </a:r>
          </a:p>
        </p:txBody>
      </p:sp>
      <p:sp>
        <p:nvSpPr>
          <p:cNvPr id="8" name="TextBox 7">
            <a:extLst>
              <a:ext uri="{FF2B5EF4-FFF2-40B4-BE49-F238E27FC236}">
                <a16:creationId xmlns:a16="http://schemas.microsoft.com/office/drawing/2014/main" id="{81D9EDB4-0601-48B9-9474-250972A71D66}"/>
              </a:ext>
            </a:extLst>
          </p:cNvPr>
          <p:cNvSpPr txBox="1"/>
          <p:nvPr/>
        </p:nvSpPr>
        <p:spPr>
          <a:xfrm>
            <a:off x="1327242" y="2735200"/>
            <a:ext cx="2521587" cy="543675"/>
          </a:xfrm>
          <a:prstGeom prst="rect">
            <a:avLst/>
          </a:prstGeom>
          <a:noFill/>
        </p:spPr>
        <p:txBody>
          <a:bodyPr wrap="square" rtlCol="0">
            <a:spAutoFit/>
          </a:bodyPr>
          <a:lstStyle/>
          <a:p>
            <a:pPr defTabSz="1219170"/>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Nghệ</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thuật</a:t>
            </a:r>
            <a:r>
              <a:rPr lang="en-US" sz="2933" b="1" i="1" dirty="0">
                <a:solidFill>
                  <a:srgbClr val="002060"/>
                </a:solid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7A7B6299-51CC-4EC6-9E2A-F4ACAC17F48F}"/>
              </a:ext>
            </a:extLst>
          </p:cNvPr>
          <p:cNvSpPr txBox="1"/>
          <p:nvPr/>
        </p:nvSpPr>
        <p:spPr>
          <a:xfrm>
            <a:off x="3753295" y="2733462"/>
            <a:ext cx="7721599" cy="913199"/>
          </a:xfrm>
          <a:prstGeom prst="rect">
            <a:avLst/>
          </a:prstGeom>
          <a:noFill/>
          <a:ln w="25400" cap="flat" cmpd="sng" algn="ctr">
            <a:solidFill>
              <a:srgbClr val="3366CC"/>
            </a:solidFill>
            <a:prstDash val="solid"/>
          </a:ln>
          <a:effectLst/>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Chất liệu hiện thực sinh động, hình ảnh độc đáo</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Giọng điệu tự nhiên, khỏe khoắn, giàu tính khẩu ngữ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par>
                                <p:cTn id="13" presetID="42"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1"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par>
                                <p:cTn id="20" presetID="42"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19DAF184-D092-4D09-A240-B4485E959C4A}"/>
              </a:ext>
            </a:extLst>
          </p:cNvPr>
          <p:cNvSpPr txBox="1"/>
          <p:nvPr/>
        </p:nvSpPr>
        <p:spPr>
          <a:xfrm>
            <a:off x="2169994" y="434846"/>
            <a:ext cx="7942997" cy="492428"/>
          </a:xfrm>
          <a:prstGeom prst="rect">
            <a:avLst/>
          </a:prstGeom>
          <a:solidFill>
            <a:sysClr val="window" lastClr="FFFFFF"/>
          </a:solidFill>
          <a:ln w="25400" cap="flat" cmpd="sng" algn="ctr">
            <a:solidFill>
              <a:srgbClr val="C17529"/>
            </a:solidFill>
            <a:prstDash val="solid"/>
          </a:ln>
          <a:effectLst/>
        </p:spPr>
        <p:txBody>
          <a:bodyPr wrap="square" lIns="121907" tIns="60953" rIns="121907" bIns="60953" rtlCol="0">
            <a:spAutoFit/>
          </a:bodyPr>
          <a:lstStyle/>
          <a:p>
            <a:pPr marL="0" marR="0" lvl="0" indent="0" defTabSz="121902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HÌNH TƯỢNG NGƯỜI LÍNH THỜI KÌ KHÁNG CHIẾN  </a:t>
            </a:r>
          </a:p>
        </p:txBody>
      </p:sp>
      <p:sp>
        <p:nvSpPr>
          <p:cNvPr id="3" name="Text Box 5">
            <a:extLst>
              <a:ext uri="{FF2B5EF4-FFF2-40B4-BE49-F238E27FC236}">
                <a16:creationId xmlns:a16="http://schemas.microsoft.com/office/drawing/2014/main" id="{8865EEC5-E026-4A4C-B9D2-2978FEBA3D0A}"/>
              </a:ext>
            </a:extLst>
          </p:cNvPr>
          <p:cNvSpPr txBox="1">
            <a:spLocks noChangeArrowheads="1"/>
          </p:cNvSpPr>
          <p:nvPr/>
        </p:nvSpPr>
        <p:spPr bwMode="auto">
          <a:xfrm>
            <a:off x="689540" y="1408233"/>
            <a:ext cx="4593661" cy="861760"/>
          </a:xfrm>
          <a:prstGeom prst="rect">
            <a:avLst/>
          </a:prstGeom>
          <a:solidFill>
            <a:srgbClr val="FF0000"/>
          </a:solidFill>
          <a:ln w="25400" cap="flat" cmpd="sng" algn="ctr">
            <a:solidFill>
              <a:srgbClr val="A5644E"/>
            </a:solidFill>
            <a:prstDash val="solid"/>
          </a:ln>
          <a:effectLst/>
        </p:spPr>
        <p:txBody>
          <a:bodyPr wrap="square" lIns="121907" tIns="60953" rIns="121907" bIns="60953">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1219020"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a:ln>
                  <a:noFill/>
                </a:ln>
                <a:solidFill>
                  <a:prstClr val="white">
                    <a:lumMod val="60000"/>
                    <a:lumOff val="40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Cu</a:t>
            </a:r>
            <a:r>
              <a:rPr kumimoji="0" lang="vi-VN"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ộc</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kháng</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chống</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Pháp</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chống</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Mĩ</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nhiều</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gian</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khổ</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hi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sinh</a:t>
            </a:r>
            <a:endParaRPr kumimoji="0" lang="vi-VN"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84BB209-C42D-4B3B-B23F-A34DD24E6BC2}"/>
              </a:ext>
            </a:extLst>
          </p:cNvPr>
          <p:cNvSpPr txBox="1"/>
          <p:nvPr/>
        </p:nvSpPr>
        <p:spPr>
          <a:xfrm>
            <a:off x="966834" y="2750952"/>
            <a:ext cx="1574231" cy="779558"/>
          </a:xfrm>
          <a:prstGeom prst="rect">
            <a:avLst/>
          </a:prstGeom>
          <a:solidFill>
            <a:sysClr val="window" lastClr="FFFFFF"/>
          </a:solidFill>
          <a:ln w="25400" cap="flat" cmpd="sng" algn="ctr">
            <a:solidFill>
              <a:srgbClr val="A5644E"/>
            </a:solidFill>
            <a:prstDash val="solid"/>
          </a:ln>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Khó</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khăn</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thiếu</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thốn</a:t>
            </a:r>
            <a:endPar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A788CFDA-B804-4FE3-95AF-525F0286B8AA}"/>
              </a:ext>
            </a:extLst>
          </p:cNvPr>
          <p:cNvSpPr txBox="1"/>
          <p:nvPr/>
        </p:nvSpPr>
        <p:spPr>
          <a:xfrm>
            <a:off x="3428931" y="2777671"/>
            <a:ext cx="1854269" cy="779558"/>
          </a:xfrm>
          <a:prstGeom prst="rect">
            <a:avLst/>
          </a:prstGeom>
          <a:solidFill>
            <a:sysClr val="window" lastClr="FFFFFF"/>
          </a:solidFill>
          <a:ln w="25400" cap="flat" cmpd="sng" algn="ctr">
            <a:solidFill>
              <a:srgbClr val="A5644E"/>
            </a:solidFill>
            <a:prstDash val="solid"/>
          </a:ln>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Đầy</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rẫy</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hiểm</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nguy</a:t>
            </a:r>
            <a:endPar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a:extLst>
              <a:ext uri="{FF2B5EF4-FFF2-40B4-BE49-F238E27FC236}">
                <a16:creationId xmlns:a16="http://schemas.microsoft.com/office/drawing/2014/main" id="{1A46B5B4-210F-47AE-BB58-AE33F6B877D4}"/>
              </a:ext>
            </a:extLst>
          </p:cNvPr>
          <p:cNvCxnSpPr>
            <a:cxnSpLocks/>
            <a:stCxn id="3" idx="2"/>
            <a:endCxn id="4" idx="0"/>
          </p:cNvCxnSpPr>
          <p:nvPr/>
        </p:nvCxnSpPr>
        <p:spPr>
          <a:xfrm flipH="1">
            <a:off x="1753950" y="2269993"/>
            <a:ext cx="1232421" cy="480959"/>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cxnSp>
        <p:nvCxnSpPr>
          <p:cNvPr id="7" name="Straight Connector 6">
            <a:extLst>
              <a:ext uri="{FF2B5EF4-FFF2-40B4-BE49-F238E27FC236}">
                <a16:creationId xmlns:a16="http://schemas.microsoft.com/office/drawing/2014/main" id="{97C96E68-EEE7-4C16-9066-E5072F4B9F2B}"/>
              </a:ext>
            </a:extLst>
          </p:cNvPr>
          <p:cNvCxnSpPr>
            <a:cxnSpLocks/>
            <a:endCxn id="5" idx="0"/>
          </p:cNvCxnSpPr>
          <p:nvPr/>
        </p:nvCxnSpPr>
        <p:spPr>
          <a:xfrm>
            <a:off x="2986371" y="2269993"/>
            <a:ext cx="1369695" cy="507678"/>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sp>
        <p:nvSpPr>
          <p:cNvPr id="10" name="TextBox 9">
            <a:extLst>
              <a:ext uri="{FF2B5EF4-FFF2-40B4-BE49-F238E27FC236}">
                <a16:creationId xmlns:a16="http://schemas.microsoft.com/office/drawing/2014/main" id="{F501C02C-3903-4AEE-8587-23D04EB43FBB}"/>
              </a:ext>
            </a:extLst>
          </p:cNvPr>
          <p:cNvSpPr txBox="1"/>
          <p:nvPr/>
        </p:nvSpPr>
        <p:spPr>
          <a:xfrm>
            <a:off x="6149955" y="1408233"/>
            <a:ext cx="5306159" cy="471975"/>
          </a:xfrm>
          <a:prstGeom prst="rect">
            <a:avLst/>
          </a:prstGeom>
          <a:solidFill>
            <a:srgbClr val="0070C0"/>
          </a:solidFill>
          <a:ln w="10000" cap="flat" cmpd="sng" algn="ctr">
            <a:solidFill>
              <a:srgbClr val="F0A22E"/>
            </a:solidFill>
            <a:prstDash val="solid"/>
          </a:ln>
          <a:effectLst>
            <a:outerShdw blurRad="76200" dist="50800" dir="5400000" rotWithShape="0">
              <a:srgbClr val="4E3B30">
                <a:alpha val="60000"/>
              </a:srgbClr>
            </a:outerShdw>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Đời</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sống</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tâm</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hồn</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tình</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cảm</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tư</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tưởng</a:t>
            </a:r>
            <a:endPar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E05687D6-7C9E-4A82-A8F0-32FEB51DD09F}"/>
              </a:ext>
            </a:extLst>
          </p:cNvPr>
          <p:cNvSpPr/>
          <p:nvPr/>
        </p:nvSpPr>
        <p:spPr>
          <a:xfrm>
            <a:off x="8181032" y="2497568"/>
            <a:ext cx="3217597" cy="1231092"/>
          </a:xfrm>
          <a:prstGeom prst="rect">
            <a:avLst/>
          </a:prstGeom>
          <a:solidFill>
            <a:schemeClr val="accent4">
              <a:lumMod val="50000"/>
            </a:schemeClr>
          </a:solidFill>
          <a:ln w="10000" cap="flat" cmpd="sng" algn="ctr">
            <a:solidFill>
              <a:srgbClr val="C3986D"/>
            </a:solidFill>
            <a:prstDash val="solid"/>
          </a:ln>
          <a:effectLst>
            <a:outerShdw blurRad="76200" dist="50800" dir="5400000" rotWithShape="0">
              <a:srgbClr val="4E3B30">
                <a:alpha val="60000"/>
              </a:srgbClr>
            </a:outerShdw>
          </a:effectLst>
        </p:spPr>
        <p:txBody>
          <a:bodyPr wrap="square" lIns="121907" tIns="60953" rIns="121907" bIns="60953">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Tình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đồng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đội</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gắn</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bó</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keo</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sơn</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lòng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thủy</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ân</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nghĩa</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mạng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niềm</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kính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lãnh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tụ</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p:txBody>
      </p:sp>
      <p:sp>
        <p:nvSpPr>
          <p:cNvPr id="12" name="TextBox 11">
            <a:extLst>
              <a:ext uri="{FF2B5EF4-FFF2-40B4-BE49-F238E27FC236}">
                <a16:creationId xmlns:a16="http://schemas.microsoft.com/office/drawing/2014/main" id="{A0144B6E-28D8-4902-82A6-77B2ADE6B011}"/>
              </a:ext>
            </a:extLst>
          </p:cNvPr>
          <p:cNvSpPr txBox="1"/>
          <p:nvPr/>
        </p:nvSpPr>
        <p:spPr>
          <a:xfrm>
            <a:off x="5959041" y="2497568"/>
            <a:ext cx="2020490" cy="1272385"/>
          </a:xfrm>
          <a:prstGeom prst="rect">
            <a:avLst/>
          </a:prstGeom>
          <a:solidFill>
            <a:srgbClr val="00B050"/>
          </a:solidFill>
          <a:ln w="10000" cap="flat" cmpd="sng" algn="ctr">
            <a:solidFill>
              <a:srgbClr val="C3986D"/>
            </a:solidFill>
            <a:prstDash val="solid"/>
          </a:ln>
          <a:effectLst>
            <a:outerShdw blurRad="76200" dist="50800" dir="5400000" rotWithShape="0">
              <a:srgbClr val="4E3B30">
                <a:alpha val="60000"/>
              </a:srgbClr>
            </a:outerShdw>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Tình</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yêu</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quê</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hương</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đất</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nước</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nồng</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nàn</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tha</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thiết</a:t>
            </a:r>
            <a:endPar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E9153F49-1D49-4BDB-879E-0541A4351F6A}"/>
              </a:ext>
            </a:extLst>
          </p:cNvPr>
          <p:cNvCxnSpPr>
            <a:cxnSpLocks/>
            <a:stCxn id="10" idx="2"/>
          </p:cNvCxnSpPr>
          <p:nvPr/>
        </p:nvCxnSpPr>
        <p:spPr>
          <a:xfrm flipH="1">
            <a:off x="7039285" y="1880208"/>
            <a:ext cx="1763750" cy="568815"/>
          </a:xfrm>
          <a:prstGeom prst="line">
            <a:avLst/>
          </a:prstGeom>
          <a:noFill/>
          <a:ln w="25400" cap="flat" cmpd="sng" algn="ctr">
            <a:solidFill>
              <a:srgbClr val="FFFF00"/>
            </a:solidFill>
            <a:prstDash val="solid"/>
          </a:ln>
          <a:effectLst>
            <a:outerShdw blurRad="76200" dist="50800" dir="5400000" rotWithShape="0">
              <a:srgbClr val="4E3B30">
                <a:alpha val="60000"/>
              </a:srgbClr>
            </a:outerShdw>
          </a:effectLst>
        </p:spPr>
      </p:cxnSp>
      <p:cxnSp>
        <p:nvCxnSpPr>
          <p:cNvPr id="19" name="Straight Connector 18">
            <a:extLst>
              <a:ext uri="{FF2B5EF4-FFF2-40B4-BE49-F238E27FC236}">
                <a16:creationId xmlns:a16="http://schemas.microsoft.com/office/drawing/2014/main" id="{5EE4B229-D487-45D6-8408-46DAB76D1F0D}"/>
              </a:ext>
            </a:extLst>
          </p:cNvPr>
          <p:cNvCxnSpPr>
            <a:cxnSpLocks/>
            <a:stCxn id="10" idx="2"/>
          </p:cNvCxnSpPr>
          <p:nvPr/>
        </p:nvCxnSpPr>
        <p:spPr>
          <a:xfrm>
            <a:off x="8803035" y="1880208"/>
            <a:ext cx="1520408" cy="568815"/>
          </a:xfrm>
          <a:prstGeom prst="line">
            <a:avLst/>
          </a:prstGeom>
          <a:noFill/>
          <a:ln w="25400" cap="flat" cmpd="sng" algn="ctr">
            <a:solidFill>
              <a:srgbClr val="FFFF00"/>
            </a:solidFill>
            <a:prstDash val="solid"/>
          </a:ln>
          <a:effectLst>
            <a:outerShdw blurRad="76200" dist="50800" dir="5400000" rotWithShape="0">
              <a:srgbClr val="4E3B30">
                <a:alpha val="60000"/>
              </a:srgbClr>
            </a:outerShdw>
          </a:effectLst>
        </p:spPr>
      </p:cxnSp>
      <p:cxnSp>
        <p:nvCxnSpPr>
          <p:cNvPr id="22" name="Straight Connector 21">
            <a:extLst>
              <a:ext uri="{FF2B5EF4-FFF2-40B4-BE49-F238E27FC236}">
                <a16:creationId xmlns:a16="http://schemas.microsoft.com/office/drawing/2014/main" id="{C879C1F7-479E-483A-9FE1-91F9F0416AD2}"/>
              </a:ext>
            </a:extLst>
          </p:cNvPr>
          <p:cNvCxnSpPr>
            <a:cxnSpLocks/>
            <a:stCxn id="2" idx="2"/>
            <a:endCxn id="3" idx="0"/>
          </p:cNvCxnSpPr>
          <p:nvPr/>
        </p:nvCxnSpPr>
        <p:spPr>
          <a:xfrm flipH="1">
            <a:off x="2986371" y="927274"/>
            <a:ext cx="3155122" cy="480959"/>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cxnSp>
        <p:nvCxnSpPr>
          <p:cNvPr id="24" name="Straight Connector 23">
            <a:extLst>
              <a:ext uri="{FF2B5EF4-FFF2-40B4-BE49-F238E27FC236}">
                <a16:creationId xmlns:a16="http://schemas.microsoft.com/office/drawing/2014/main" id="{1D62D0AF-F066-4D4D-B5AB-72F137707DD6}"/>
              </a:ext>
            </a:extLst>
          </p:cNvPr>
          <p:cNvCxnSpPr>
            <a:cxnSpLocks/>
            <a:stCxn id="2" idx="2"/>
            <a:endCxn id="10" idx="0"/>
          </p:cNvCxnSpPr>
          <p:nvPr/>
        </p:nvCxnSpPr>
        <p:spPr>
          <a:xfrm>
            <a:off x="6141493" y="927274"/>
            <a:ext cx="2661542" cy="480959"/>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sp>
        <p:nvSpPr>
          <p:cNvPr id="39" name="TextBox 38">
            <a:extLst>
              <a:ext uri="{FF2B5EF4-FFF2-40B4-BE49-F238E27FC236}">
                <a16:creationId xmlns:a16="http://schemas.microsoft.com/office/drawing/2014/main" id="{127D2380-EFA5-4B2A-BF61-8AD947AEC69E}"/>
              </a:ext>
            </a:extLst>
          </p:cNvPr>
          <p:cNvSpPr txBox="1"/>
          <p:nvPr/>
        </p:nvSpPr>
        <p:spPr>
          <a:xfrm>
            <a:off x="3326368" y="4494834"/>
            <a:ext cx="5476666" cy="646321"/>
          </a:xfrm>
          <a:prstGeom prst="rect">
            <a:avLst/>
          </a:prstGeom>
          <a:solidFill>
            <a:srgbClr val="3366CC"/>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lIns="91430" tIns="45715" rIns="91430" bIns="45715" rtlCol="0">
            <a:spAutoFit/>
          </a:bodyPr>
          <a:lstStyle/>
          <a:p>
            <a:pPr marL="0" marR="0" lvl="0" indent="0" algn="ctr" defTabSz="914288"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cảm</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cá</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nhân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trách</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nhiệm</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dân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hòa</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quyện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thống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nhất</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với</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cảm</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chung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rộng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lớn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16" presetClass="entr" presetSubtype="21" fill="hold" nodeType="afterEffect">
                                  <p:stCondLst>
                                    <p:cond delay="50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2" presetClass="entr" presetSubtype="4" fill="hold" grpId="0" nodeType="withEffect">
                                  <p:stCondLst>
                                    <p:cond delay="5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1" presetClass="entr" presetSubtype="0" fill="hold" grpId="0" nodeType="withEffect">
                                  <p:stCondLst>
                                    <p:cond delay="50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5500"/>
                            </p:stCondLst>
                            <p:childTnLst>
                              <p:par>
                                <p:cTn id="48" presetID="16" presetClass="entr" presetSubtype="21" fill="hold" nodeType="afterEffect">
                                  <p:stCondLst>
                                    <p:cond delay="50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par>
                          <p:cTn id="51" fill="hold">
                            <p:stCondLst>
                              <p:cond delay="6500"/>
                            </p:stCondLst>
                            <p:childTnLst>
                              <p:par>
                                <p:cTn id="52" presetID="42" presetClass="entr" presetSubtype="0" fill="hold" nodeType="afterEffect">
                                  <p:stCondLst>
                                    <p:cond delay="5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anim calcmode="lin" valueType="num">
                                      <p:cBhvr>
                                        <p:cTn id="55" dur="500" fill="hold"/>
                                        <p:tgtEl>
                                          <p:spTgt spid="22"/>
                                        </p:tgtEl>
                                        <p:attrNameLst>
                                          <p:attrName>ppt_x</p:attrName>
                                        </p:attrNameLst>
                                      </p:cBhvr>
                                      <p:tavLst>
                                        <p:tav tm="0">
                                          <p:val>
                                            <p:strVal val="#ppt_x"/>
                                          </p:val>
                                        </p:tav>
                                        <p:tav tm="100000">
                                          <p:val>
                                            <p:strVal val="#ppt_x"/>
                                          </p:val>
                                        </p:tav>
                                      </p:tavLst>
                                    </p:anim>
                                    <p:anim calcmode="lin" valueType="num">
                                      <p:cBhvr>
                                        <p:cTn id="56" dur="500" fill="hold"/>
                                        <p:tgtEl>
                                          <p:spTgt spid="22"/>
                                        </p:tgtEl>
                                        <p:attrNameLst>
                                          <p:attrName>ppt_y</p:attrName>
                                        </p:attrNameLst>
                                      </p:cBhvr>
                                      <p:tavLst>
                                        <p:tav tm="0">
                                          <p:val>
                                            <p:strVal val="#ppt_y+.1"/>
                                          </p:val>
                                        </p:tav>
                                        <p:tav tm="100000">
                                          <p:val>
                                            <p:strVal val="#ppt_y"/>
                                          </p:val>
                                        </p:tav>
                                      </p:tavLst>
                                    </p:anim>
                                  </p:childTnLst>
                                </p:cTn>
                              </p:par>
                            </p:childTnLst>
                          </p:cTn>
                        </p:par>
                        <p:par>
                          <p:cTn id="57" fill="hold">
                            <p:stCondLst>
                              <p:cond delay="7500"/>
                            </p:stCondLst>
                            <p:childTnLst>
                              <p:par>
                                <p:cTn id="58" presetID="42" presetClass="entr" presetSubtype="0" fill="hold" nodeType="afterEffect">
                                  <p:stCondLst>
                                    <p:cond delay="50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anim calcmode="lin" valueType="num">
                                      <p:cBhvr>
                                        <p:cTn id="61" dur="500" fill="hold"/>
                                        <p:tgtEl>
                                          <p:spTgt spid="24"/>
                                        </p:tgtEl>
                                        <p:attrNameLst>
                                          <p:attrName>ppt_x</p:attrName>
                                        </p:attrNameLst>
                                      </p:cBhvr>
                                      <p:tavLst>
                                        <p:tav tm="0">
                                          <p:val>
                                            <p:strVal val="#ppt_x"/>
                                          </p:val>
                                        </p:tav>
                                        <p:tav tm="100000">
                                          <p:val>
                                            <p:strVal val="#ppt_x"/>
                                          </p:val>
                                        </p:tav>
                                      </p:tavLst>
                                    </p:anim>
                                    <p:anim calcmode="lin" valueType="num">
                                      <p:cBhvr>
                                        <p:cTn id="62" dur="500" fill="hold"/>
                                        <p:tgtEl>
                                          <p:spTgt spid="2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1" grpId="0" animBg="1"/>
      <p:bldP spid="12"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3"/>
        <p:cNvGrpSpPr/>
        <p:nvPr/>
      </p:nvGrpSpPr>
      <p:grpSpPr>
        <a:xfrm>
          <a:off x="0" y="0"/>
          <a:ext cx="0" cy="0"/>
          <a:chOff x="0" y="0"/>
          <a:chExt cx="0" cy="0"/>
        </a:xfrm>
      </p:grpSpPr>
      <p:sp>
        <p:nvSpPr>
          <p:cNvPr id="4" name="TextBox 3">
            <a:extLst>
              <a:ext uri="{FF2B5EF4-FFF2-40B4-BE49-F238E27FC236}">
                <a16:creationId xmlns:a16="http://schemas.microsoft.com/office/drawing/2014/main" id="{56553228-5D6C-4DF9-94A5-1F7D73D07BA0}"/>
              </a:ext>
            </a:extLst>
          </p:cNvPr>
          <p:cNvSpPr txBox="1"/>
          <p:nvPr/>
        </p:nvSpPr>
        <p:spPr>
          <a:xfrm>
            <a:off x="918949" y="161119"/>
            <a:ext cx="7556310" cy="2308324"/>
          </a:xfrm>
          <a:prstGeom prst="rect">
            <a:avLst/>
          </a:prstGeom>
          <a:noFill/>
        </p:spPr>
        <p:txBody>
          <a:bodyPr wrap="square" rtlCol="0">
            <a:spAutoFit/>
          </a:bodyPr>
          <a:lstStyle/>
          <a:p>
            <a:pPr algn="ctr" defTabSz="1219170"/>
            <a:r>
              <a:rPr lang="en-US" sz="7200" b="1" dirty="0">
                <a:solidFill>
                  <a:srgbClr val="C00000"/>
                </a:solidFill>
                <a:latin typeface="Times New Roman" pitchFamily="18" charset="0"/>
                <a:cs typeface="Times New Roman" pitchFamily="18" charset="0"/>
              </a:rPr>
              <a:t>4. </a:t>
            </a:r>
            <a:r>
              <a:rPr lang="en-US" sz="7200" b="1" dirty="0" err="1">
                <a:solidFill>
                  <a:srgbClr val="C00000"/>
                </a:solidFill>
                <a:latin typeface="Times New Roman" pitchFamily="18" charset="0"/>
                <a:cs typeface="Times New Roman" pitchFamily="18" charset="0"/>
              </a:rPr>
              <a:t>Một</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số</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đặc</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sắc</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về</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nghệ</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thuật</a:t>
            </a:r>
            <a:r>
              <a:rPr lang="en-US" sz="7200" b="1" dirty="0">
                <a:solidFill>
                  <a:srgbClr val="C00000"/>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37"/>
          <p:cNvSpPr txBox="1">
            <a:spLocks noGrp="1"/>
          </p:cNvSpPr>
          <p:nvPr>
            <p:ph type="title"/>
          </p:nvPr>
        </p:nvSpPr>
        <p:spPr>
          <a:xfrm>
            <a:off x="4012441" y="1989000"/>
            <a:ext cx="4176215" cy="1440000"/>
          </a:xfrm>
          <a:prstGeom prst="rect">
            <a:avLst/>
          </a:prstGeom>
        </p:spPr>
        <p:txBody>
          <a:bodyPr spcFirstLastPara="1" wrap="square" lIns="121900" tIns="121900" rIns="121900" bIns="121900" anchor="ctr" anchorCtr="0">
            <a:noAutofit/>
          </a:bodyPr>
          <a:lstStyle/>
          <a:p>
            <a:pPr algn="l"/>
            <a:r>
              <a:rPr lang="en-US" sz="4800" dirty="0" err="1">
                <a:solidFill>
                  <a:schemeClr val="bg1"/>
                </a:solidFill>
              </a:rPr>
              <a:t>a.N</a:t>
            </a:r>
            <a:r>
              <a:rPr lang="en" sz="4800" dirty="0">
                <a:solidFill>
                  <a:schemeClr val="bg1"/>
                </a:solidFill>
              </a:rPr>
              <a:t>han đề </a:t>
            </a:r>
            <a:endParaRPr sz="48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p:nvPr/>
        </p:nvSpPr>
        <p:spPr>
          <a:xfrm flipH="1">
            <a:off x="6736887" y="1115199"/>
            <a:ext cx="4768176" cy="4910480"/>
          </a:xfrm>
          <a:prstGeom prst="rect">
            <a:avLst/>
          </a:prstGeom>
          <a:solidFill>
            <a:srgbClr val="E1A470">
              <a:alpha val="21880"/>
            </a:srgbClr>
          </a:solidFill>
          <a:ln>
            <a:noFill/>
          </a:ln>
        </p:spPr>
        <p:txBody>
          <a:bodyPr spcFirstLastPara="1" wrap="square" lIns="121900" tIns="121900" rIns="121900" bIns="121900" anchor="ctr" anchorCtr="0">
            <a:noAutofit/>
          </a:bodyPr>
          <a:lstStyle/>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Đồng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cùng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hướng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tưởng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nhiệm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vụ</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Đây</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tên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gọi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mới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mẻ</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giữa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những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cùng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trong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một</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cuộc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trị</a:t>
            </a:r>
            <a:r>
              <a:rPr lang="en-US" sz="1900" dirty="0">
                <a:solidFill>
                  <a:srgbClr val="002060"/>
                </a:solidFill>
                <a:latin typeface="Times New Roman" panose="02020603050405020304" pitchFamily="18" charset="0"/>
                <a:ea typeface="Calibri" panose="020F0502020204030204" pitchFamily="34" charset="0"/>
              </a:rPr>
              <a:t> hay 1 </a:t>
            </a:r>
            <a:r>
              <a:rPr lang="en-US" sz="1900" dirty="0" err="1">
                <a:solidFill>
                  <a:srgbClr val="002060"/>
                </a:solidFill>
                <a:latin typeface="Times New Roman" panose="02020603050405020304" pitchFamily="18" charset="0"/>
                <a:ea typeface="Calibri" panose="020F0502020204030204" pitchFamily="34" charset="0"/>
              </a:rPr>
              <a:t>tổ</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chức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cách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mạng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từ</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sau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năm</a:t>
            </a:r>
            <a:r>
              <a:rPr lang="en-US" sz="1900" dirty="0">
                <a:solidFill>
                  <a:srgbClr val="002060"/>
                </a:solidFill>
                <a:latin typeface="Times New Roman" panose="02020603050405020304" pitchFamily="18" charset="0"/>
                <a:ea typeface="Calibri" panose="020F0502020204030204" pitchFamily="34" charset="0"/>
              </a:rPr>
              <a:t> 1945</a:t>
            </a:r>
          </a:p>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-&gt; </a:t>
            </a:r>
            <a:r>
              <a:rPr lang="en-US" sz="1900" dirty="0" err="1">
                <a:solidFill>
                  <a:srgbClr val="002060"/>
                </a:solidFill>
                <a:latin typeface="Times New Roman" panose="02020603050405020304" pitchFamily="18" charset="0"/>
                <a:ea typeface="Calibri" panose="020F0502020204030204" pitchFamily="34" charset="0"/>
              </a:rPr>
              <a:t>Cách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gọi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này</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thể</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hiện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sự</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gắn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bó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tình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cảm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tưởng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của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những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đồng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đội</a:t>
            </a:r>
            <a:endParaRPr lang="en-US" sz="1900" dirty="0">
              <a:solidFill>
                <a:srgbClr val="002060"/>
              </a:solidFill>
              <a:latin typeface="Times New Roman" panose="02020603050405020304" pitchFamily="18" charset="0"/>
              <a:ea typeface="Calibri" panose="020F0502020204030204" pitchFamily="34" charset="0"/>
            </a:endParaRPr>
          </a:p>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-&gt; </a:t>
            </a:r>
            <a:r>
              <a:rPr lang="en-US" sz="1900" dirty="0" err="1">
                <a:solidFill>
                  <a:srgbClr val="002060"/>
                </a:solidFill>
                <a:latin typeface="Times New Roman" panose="02020603050405020304" pitchFamily="18" charset="0"/>
                <a:ea typeface="Calibri" panose="020F0502020204030204" pitchFamily="34" charset="0"/>
              </a:rPr>
              <a:t>Đặt</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nhan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tác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phẩm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bằng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hai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từ</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Đồng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Hữu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muốn</a:t>
            </a:r>
            <a:r>
              <a:rPr lang="en-US" sz="1900" dirty="0">
                <a:solidFill>
                  <a:srgbClr val="002060"/>
                </a:solidFill>
                <a:latin typeface="Times New Roman" panose="02020603050405020304" pitchFamily="18" charset="0"/>
                <a:ea typeface="Calibri" panose="020F0502020204030204" pitchFamily="34" charset="0"/>
              </a:rPr>
              <a:t> ca </a:t>
            </a:r>
            <a:r>
              <a:rPr lang="en-US" sz="1900" dirty="0" err="1">
                <a:solidFill>
                  <a:srgbClr val="002060"/>
                </a:solidFill>
                <a:latin typeface="Times New Roman" panose="02020603050405020304" pitchFamily="18" charset="0"/>
                <a:ea typeface="Calibri" panose="020F0502020204030204" pitchFamily="34" charset="0"/>
              </a:rPr>
              <a:t>ngợi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tình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cảm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cao</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quí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thiêng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liêng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giữa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những</a:t>
            </a:r>
            <a:r>
              <a:rPr lang="en-US" sz="1900" dirty="0">
                <a:solidFill>
                  <a:srgbClr val="002060"/>
                </a:solidFill>
                <a:latin typeface="Times New Roman" panose="02020603050405020304" pitchFamily="18" charset="0"/>
                <a:ea typeface="Calibri" panose="020F0502020204030204" pitchFamily="34" charset="0"/>
              </a:rPr>
              <a:t> con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cùng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tưởng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cứu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nước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chỗ</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dựa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tinh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thần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vững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chắc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để</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Cách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Mạng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vượt</a:t>
            </a:r>
            <a:r>
              <a:rPr lang="en-US" sz="1900" dirty="0">
                <a:solidFill>
                  <a:srgbClr val="002060"/>
                </a:solidFill>
                <a:latin typeface="Times New Roman" panose="02020603050405020304" pitchFamily="18" charset="0"/>
                <a:ea typeface="Calibri" panose="020F0502020204030204" pitchFamily="34" charset="0"/>
              </a:rPr>
              <a:t> qua </a:t>
            </a:r>
            <a:r>
              <a:rPr lang="en-US" sz="1900" dirty="0" err="1">
                <a:solidFill>
                  <a:srgbClr val="002060"/>
                </a:solidFill>
                <a:latin typeface="Times New Roman" panose="02020603050405020304" pitchFamily="18" charset="0"/>
                <a:ea typeface="Calibri" panose="020F0502020204030204" pitchFamily="34" charset="0"/>
              </a:rPr>
              <a:t>mọi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gian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lao</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khó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khăn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quyết</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tâm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chiến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đấu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chiến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thắng</a:t>
            </a:r>
            <a:endParaRPr lang="en-US" sz="1900" dirty="0">
              <a:solidFill>
                <a:srgbClr val="002060"/>
              </a:solidFill>
              <a:latin typeface="Times New Roman" panose="02020603050405020304" pitchFamily="18" charset="0"/>
              <a:ea typeface="Calibri" panose="020F0502020204030204" pitchFamily="34" charset="0"/>
            </a:endParaRPr>
          </a:p>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 =&gt; </a:t>
            </a:r>
            <a:r>
              <a:rPr lang="en-US" sz="1900" dirty="0" err="1">
                <a:solidFill>
                  <a:srgbClr val="002060"/>
                </a:solidFill>
                <a:latin typeface="Times New Roman" panose="02020603050405020304" pitchFamily="18" charset="0"/>
                <a:ea typeface="Calibri" panose="020F0502020204030204" pitchFamily="34" charset="0"/>
              </a:rPr>
              <a:t>Như</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vậy</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nhan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đã</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thể</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hiện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chủ</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của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bài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thơ</a:t>
            </a:r>
            <a:r>
              <a:rPr lang="en-US" sz="1900" dirty="0">
                <a:solidFill>
                  <a:srgbClr val="002060"/>
                </a:solidFill>
                <a:latin typeface="Times New Roman" panose="02020603050405020304" pitchFamily="18" charset="0"/>
                <a:ea typeface="Calibri" panose="020F0502020204030204" pitchFamily="34" charset="0"/>
              </a:rPr>
              <a:t>. </a:t>
            </a:r>
          </a:p>
        </p:txBody>
      </p:sp>
      <p:sp>
        <p:nvSpPr>
          <p:cNvPr id="581" name="Google Shape;581;p49"/>
          <p:cNvSpPr/>
          <p:nvPr/>
        </p:nvSpPr>
        <p:spPr>
          <a:xfrm flipH="1">
            <a:off x="1792321" y="1115199"/>
            <a:ext cx="4566000" cy="4864800"/>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82" name="Google Shape;582;p49"/>
          <p:cNvPicPr preferRelativeResize="0"/>
          <p:nvPr/>
        </p:nvPicPr>
        <p:blipFill>
          <a:blip r:embed="rId3">
            <a:alphaModFix amt="56000"/>
          </a:blip>
          <a:stretch>
            <a:fillRect/>
          </a:stretch>
        </p:blipFill>
        <p:spPr>
          <a:xfrm flipH="1">
            <a:off x="2823163" y="758552"/>
            <a:ext cx="2424352" cy="474483"/>
          </a:xfrm>
          <a:prstGeom prst="rect">
            <a:avLst/>
          </a:prstGeom>
          <a:noFill/>
          <a:ln>
            <a:noFill/>
          </a:ln>
        </p:spPr>
      </p:pic>
      <p:pic>
        <p:nvPicPr>
          <p:cNvPr id="585" name="Google Shape;585;p49"/>
          <p:cNvPicPr preferRelativeResize="0"/>
          <p:nvPr/>
        </p:nvPicPr>
        <p:blipFill>
          <a:blip r:embed="rId4">
            <a:alphaModFix amt="94000"/>
          </a:blip>
          <a:stretch>
            <a:fillRect/>
          </a:stretch>
        </p:blipFill>
        <p:spPr>
          <a:xfrm>
            <a:off x="10342376" y="5428993"/>
            <a:ext cx="1057865" cy="789600"/>
          </a:xfrm>
          <a:prstGeom prst="rect">
            <a:avLst/>
          </a:prstGeom>
          <a:noFill/>
          <a:ln>
            <a:noFill/>
          </a:ln>
        </p:spPr>
      </p:pic>
      <p:pic>
        <p:nvPicPr>
          <p:cNvPr id="586" name="Google Shape;586;p49"/>
          <p:cNvPicPr preferRelativeResize="0"/>
          <p:nvPr/>
        </p:nvPicPr>
        <p:blipFill>
          <a:blip r:embed="rId5">
            <a:alphaModFix amt="86000"/>
          </a:blip>
          <a:stretch>
            <a:fillRect/>
          </a:stretch>
        </p:blipFill>
        <p:spPr>
          <a:xfrm>
            <a:off x="8008212" y="795578"/>
            <a:ext cx="2334164" cy="507103"/>
          </a:xfrm>
          <a:prstGeom prst="rect">
            <a:avLst/>
          </a:prstGeom>
          <a:noFill/>
          <a:ln>
            <a:noFill/>
          </a:ln>
        </p:spPr>
      </p:pic>
      <p:sp>
        <p:nvSpPr>
          <p:cNvPr id="591" name="Google Shape;591;p49"/>
          <p:cNvSpPr/>
          <p:nvPr/>
        </p:nvSpPr>
        <p:spPr>
          <a:xfrm>
            <a:off x="1639130" y="4533622"/>
            <a:ext cx="508420" cy="1446401"/>
          </a:xfrm>
          <a:custGeom>
            <a:avLst/>
            <a:gdLst/>
            <a:ahLst/>
            <a:cxnLst/>
            <a:rect l="l" t="t" r="r" b="b"/>
            <a:pathLst>
              <a:path w="18877" h="53703" extrusionOk="0">
                <a:moveTo>
                  <a:pt x="10961" y="34522"/>
                </a:moveTo>
                <a:cubicBezTo>
                  <a:pt x="12831" y="39089"/>
                  <a:pt x="12918" y="43786"/>
                  <a:pt x="12222" y="48570"/>
                </a:cubicBezTo>
                <a:cubicBezTo>
                  <a:pt x="11004" y="44004"/>
                  <a:pt x="10569" y="39263"/>
                  <a:pt x="10961" y="34522"/>
                </a:cubicBezTo>
                <a:close/>
                <a:moveTo>
                  <a:pt x="7230" y="0"/>
                </a:moveTo>
                <a:cubicBezTo>
                  <a:pt x="7161" y="0"/>
                  <a:pt x="7086" y="24"/>
                  <a:pt x="7003" y="76"/>
                </a:cubicBezTo>
                <a:cubicBezTo>
                  <a:pt x="6133" y="641"/>
                  <a:pt x="6742" y="2033"/>
                  <a:pt x="7177" y="2946"/>
                </a:cubicBezTo>
                <a:cubicBezTo>
                  <a:pt x="7612" y="3816"/>
                  <a:pt x="7960" y="4773"/>
                  <a:pt x="8394" y="5817"/>
                </a:cubicBezTo>
                <a:cubicBezTo>
                  <a:pt x="7833" y="5661"/>
                  <a:pt x="7182" y="4900"/>
                  <a:pt x="6746" y="4900"/>
                </a:cubicBezTo>
                <a:cubicBezTo>
                  <a:pt x="6575" y="4900"/>
                  <a:pt x="6436" y="5019"/>
                  <a:pt x="6350" y="5338"/>
                </a:cubicBezTo>
                <a:cubicBezTo>
                  <a:pt x="6046" y="6730"/>
                  <a:pt x="7786" y="7513"/>
                  <a:pt x="9003" y="8078"/>
                </a:cubicBezTo>
                <a:cubicBezTo>
                  <a:pt x="9308" y="9296"/>
                  <a:pt x="9612" y="10514"/>
                  <a:pt x="9960" y="11949"/>
                </a:cubicBezTo>
                <a:cubicBezTo>
                  <a:pt x="8903" y="11019"/>
                  <a:pt x="8421" y="9554"/>
                  <a:pt x="6956" y="9554"/>
                </a:cubicBezTo>
                <a:cubicBezTo>
                  <a:pt x="6914" y="9554"/>
                  <a:pt x="6872" y="9555"/>
                  <a:pt x="6829" y="9557"/>
                </a:cubicBezTo>
                <a:cubicBezTo>
                  <a:pt x="6002" y="9601"/>
                  <a:pt x="6394" y="11297"/>
                  <a:pt x="6568" y="11471"/>
                </a:cubicBezTo>
                <a:cubicBezTo>
                  <a:pt x="7612" y="12558"/>
                  <a:pt x="9308" y="13776"/>
                  <a:pt x="10395" y="13950"/>
                </a:cubicBezTo>
                <a:cubicBezTo>
                  <a:pt x="10569" y="15037"/>
                  <a:pt x="10743" y="16386"/>
                  <a:pt x="10961" y="17951"/>
                </a:cubicBezTo>
                <a:cubicBezTo>
                  <a:pt x="10569" y="17560"/>
                  <a:pt x="10308" y="17299"/>
                  <a:pt x="10091" y="17038"/>
                </a:cubicBezTo>
                <a:cubicBezTo>
                  <a:pt x="9090" y="16038"/>
                  <a:pt x="8090" y="15037"/>
                  <a:pt x="7090" y="14080"/>
                </a:cubicBezTo>
                <a:cubicBezTo>
                  <a:pt x="6841" y="13856"/>
                  <a:pt x="6407" y="13590"/>
                  <a:pt x="6057" y="13590"/>
                </a:cubicBezTo>
                <a:cubicBezTo>
                  <a:pt x="5795" y="13590"/>
                  <a:pt x="5580" y="13739"/>
                  <a:pt x="5524" y="14167"/>
                </a:cubicBezTo>
                <a:cubicBezTo>
                  <a:pt x="5219" y="16516"/>
                  <a:pt x="8438" y="18169"/>
                  <a:pt x="10874" y="19126"/>
                </a:cubicBezTo>
                <a:lnTo>
                  <a:pt x="10874" y="24040"/>
                </a:lnTo>
                <a:cubicBezTo>
                  <a:pt x="9595" y="22308"/>
                  <a:pt x="9138" y="18658"/>
                  <a:pt x="7275" y="18658"/>
                </a:cubicBezTo>
                <a:cubicBezTo>
                  <a:pt x="7174" y="18658"/>
                  <a:pt x="7069" y="18668"/>
                  <a:pt x="6959" y="18691"/>
                </a:cubicBezTo>
                <a:cubicBezTo>
                  <a:pt x="6089" y="18865"/>
                  <a:pt x="5959" y="20082"/>
                  <a:pt x="6350" y="20996"/>
                </a:cubicBezTo>
                <a:cubicBezTo>
                  <a:pt x="7220" y="23083"/>
                  <a:pt x="8829" y="24519"/>
                  <a:pt x="10700" y="25693"/>
                </a:cubicBezTo>
                <a:cubicBezTo>
                  <a:pt x="10569" y="27650"/>
                  <a:pt x="10439" y="29607"/>
                  <a:pt x="10265" y="31739"/>
                </a:cubicBezTo>
                <a:lnTo>
                  <a:pt x="8568" y="29259"/>
                </a:lnTo>
                <a:cubicBezTo>
                  <a:pt x="8438" y="27563"/>
                  <a:pt x="8394" y="26171"/>
                  <a:pt x="8220" y="24780"/>
                </a:cubicBezTo>
                <a:cubicBezTo>
                  <a:pt x="8158" y="24371"/>
                  <a:pt x="7799" y="23780"/>
                  <a:pt x="7392" y="23780"/>
                </a:cubicBezTo>
                <a:cubicBezTo>
                  <a:pt x="7236" y="23780"/>
                  <a:pt x="7072" y="23867"/>
                  <a:pt x="6916" y="24084"/>
                </a:cubicBezTo>
                <a:cubicBezTo>
                  <a:pt x="6394" y="24867"/>
                  <a:pt x="6916" y="26084"/>
                  <a:pt x="6916" y="27346"/>
                </a:cubicBezTo>
                <a:lnTo>
                  <a:pt x="5176" y="24954"/>
                </a:lnTo>
                <a:cubicBezTo>
                  <a:pt x="5393" y="23518"/>
                  <a:pt x="7307" y="21344"/>
                  <a:pt x="5611" y="20735"/>
                </a:cubicBezTo>
                <a:cubicBezTo>
                  <a:pt x="5469" y="20683"/>
                  <a:pt x="5345" y="20659"/>
                  <a:pt x="5239" y="20659"/>
                </a:cubicBezTo>
                <a:cubicBezTo>
                  <a:pt x="4271" y="20659"/>
                  <a:pt x="4667" y="22635"/>
                  <a:pt x="4393" y="23692"/>
                </a:cubicBezTo>
                <a:lnTo>
                  <a:pt x="3349" y="21257"/>
                </a:lnTo>
                <a:cubicBezTo>
                  <a:pt x="3958" y="20039"/>
                  <a:pt x="5393" y="18734"/>
                  <a:pt x="4480" y="17690"/>
                </a:cubicBezTo>
                <a:cubicBezTo>
                  <a:pt x="4402" y="17574"/>
                  <a:pt x="4117" y="17423"/>
                  <a:pt x="3963" y="17423"/>
                </a:cubicBezTo>
                <a:cubicBezTo>
                  <a:pt x="3945" y="17423"/>
                  <a:pt x="3929" y="17425"/>
                  <a:pt x="3915" y="17429"/>
                </a:cubicBezTo>
                <a:cubicBezTo>
                  <a:pt x="3306" y="17603"/>
                  <a:pt x="2871" y="18082"/>
                  <a:pt x="2653" y="19430"/>
                </a:cubicBezTo>
                <a:cubicBezTo>
                  <a:pt x="2523" y="18778"/>
                  <a:pt x="2610" y="18212"/>
                  <a:pt x="2523" y="17734"/>
                </a:cubicBezTo>
                <a:cubicBezTo>
                  <a:pt x="2566" y="17734"/>
                  <a:pt x="2827" y="16690"/>
                  <a:pt x="2871" y="16690"/>
                </a:cubicBezTo>
                <a:cubicBezTo>
                  <a:pt x="3088" y="15603"/>
                  <a:pt x="3219" y="14646"/>
                  <a:pt x="2392" y="14515"/>
                </a:cubicBezTo>
                <a:cubicBezTo>
                  <a:pt x="2384" y="14515"/>
                  <a:pt x="2375" y="14515"/>
                  <a:pt x="2367" y="14515"/>
                </a:cubicBezTo>
                <a:cubicBezTo>
                  <a:pt x="1360" y="14515"/>
                  <a:pt x="2044" y="17044"/>
                  <a:pt x="2044" y="17734"/>
                </a:cubicBezTo>
                <a:cubicBezTo>
                  <a:pt x="2044" y="18256"/>
                  <a:pt x="2088" y="18821"/>
                  <a:pt x="2175" y="19387"/>
                </a:cubicBezTo>
                <a:lnTo>
                  <a:pt x="2088" y="19387"/>
                </a:lnTo>
                <a:cubicBezTo>
                  <a:pt x="1914" y="18821"/>
                  <a:pt x="1610" y="18299"/>
                  <a:pt x="1218" y="17864"/>
                </a:cubicBezTo>
                <a:cubicBezTo>
                  <a:pt x="1019" y="17776"/>
                  <a:pt x="808" y="17619"/>
                  <a:pt x="598" y="17619"/>
                </a:cubicBezTo>
                <a:cubicBezTo>
                  <a:pt x="395" y="17619"/>
                  <a:pt x="192" y="17765"/>
                  <a:pt x="0" y="18256"/>
                </a:cubicBezTo>
                <a:cubicBezTo>
                  <a:pt x="0" y="20343"/>
                  <a:pt x="1610" y="20778"/>
                  <a:pt x="2827" y="21561"/>
                </a:cubicBezTo>
                <a:cubicBezTo>
                  <a:pt x="3041" y="22203"/>
                  <a:pt x="3298" y="22804"/>
                  <a:pt x="3555" y="23445"/>
                </a:cubicBezTo>
                <a:lnTo>
                  <a:pt x="3555" y="23445"/>
                </a:lnTo>
                <a:cubicBezTo>
                  <a:pt x="3043" y="23145"/>
                  <a:pt x="2419" y="22207"/>
                  <a:pt x="1957" y="22040"/>
                </a:cubicBezTo>
                <a:cubicBezTo>
                  <a:pt x="1760" y="21941"/>
                  <a:pt x="1544" y="21869"/>
                  <a:pt x="1335" y="21869"/>
                </a:cubicBezTo>
                <a:cubicBezTo>
                  <a:pt x="1084" y="21869"/>
                  <a:pt x="842" y="21972"/>
                  <a:pt x="653" y="22257"/>
                </a:cubicBezTo>
                <a:cubicBezTo>
                  <a:pt x="261" y="23823"/>
                  <a:pt x="2218" y="25258"/>
                  <a:pt x="4828" y="25563"/>
                </a:cubicBezTo>
                <a:lnTo>
                  <a:pt x="6176" y="27433"/>
                </a:lnTo>
                <a:cubicBezTo>
                  <a:pt x="5211" y="27252"/>
                  <a:pt x="4016" y="26443"/>
                  <a:pt x="3127" y="26443"/>
                </a:cubicBezTo>
                <a:cubicBezTo>
                  <a:pt x="2735" y="26443"/>
                  <a:pt x="2402" y="26601"/>
                  <a:pt x="2175" y="27041"/>
                </a:cubicBezTo>
                <a:cubicBezTo>
                  <a:pt x="1392" y="28433"/>
                  <a:pt x="2914" y="28955"/>
                  <a:pt x="7829" y="29346"/>
                </a:cubicBezTo>
                <a:cubicBezTo>
                  <a:pt x="8960" y="31173"/>
                  <a:pt x="10526" y="32652"/>
                  <a:pt x="10308" y="35218"/>
                </a:cubicBezTo>
                <a:cubicBezTo>
                  <a:pt x="10091" y="38871"/>
                  <a:pt x="10308" y="42525"/>
                  <a:pt x="11048" y="46091"/>
                </a:cubicBezTo>
                <a:cubicBezTo>
                  <a:pt x="11439" y="48092"/>
                  <a:pt x="12483" y="50049"/>
                  <a:pt x="11482" y="52137"/>
                </a:cubicBezTo>
                <a:cubicBezTo>
                  <a:pt x="11482" y="52180"/>
                  <a:pt x="11569" y="52224"/>
                  <a:pt x="11700" y="52354"/>
                </a:cubicBezTo>
                <a:lnTo>
                  <a:pt x="12222" y="51224"/>
                </a:lnTo>
                <a:cubicBezTo>
                  <a:pt x="12613" y="52093"/>
                  <a:pt x="13005" y="52876"/>
                  <a:pt x="13353" y="53703"/>
                </a:cubicBezTo>
                <a:lnTo>
                  <a:pt x="13614" y="53616"/>
                </a:lnTo>
                <a:cubicBezTo>
                  <a:pt x="13570" y="53355"/>
                  <a:pt x="13440" y="53094"/>
                  <a:pt x="13396" y="52876"/>
                </a:cubicBezTo>
                <a:cubicBezTo>
                  <a:pt x="13135" y="51702"/>
                  <a:pt x="12439" y="50441"/>
                  <a:pt x="12657" y="49353"/>
                </a:cubicBezTo>
                <a:cubicBezTo>
                  <a:pt x="13135" y="46831"/>
                  <a:pt x="13309" y="44265"/>
                  <a:pt x="13179" y="41699"/>
                </a:cubicBezTo>
                <a:cubicBezTo>
                  <a:pt x="13005" y="38784"/>
                  <a:pt x="12613" y="35870"/>
                  <a:pt x="11135" y="33261"/>
                </a:cubicBezTo>
                <a:cubicBezTo>
                  <a:pt x="11004" y="32956"/>
                  <a:pt x="10917" y="32608"/>
                  <a:pt x="10961" y="32261"/>
                </a:cubicBezTo>
                <a:cubicBezTo>
                  <a:pt x="11048" y="30216"/>
                  <a:pt x="11178" y="28172"/>
                  <a:pt x="11395" y="26128"/>
                </a:cubicBezTo>
                <a:cubicBezTo>
                  <a:pt x="11482" y="25693"/>
                  <a:pt x="11787" y="25302"/>
                  <a:pt x="12178" y="25084"/>
                </a:cubicBezTo>
                <a:cubicBezTo>
                  <a:pt x="14657" y="23736"/>
                  <a:pt x="16789" y="21779"/>
                  <a:pt x="18354" y="19387"/>
                </a:cubicBezTo>
                <a:cubicBezTo>
                  <a:pt x="18354" y="19169"/>
                  <a:pt x="18354" y="18995"/>
                  <a:pt x="18354" y="18778"/>
                </a:cubicBezTo>
                <a:cubicBezTo>
                  <a:pt x="18212" y="18403"/>
                  <a:pt x="17967" y="18270"/>
                  <a:pt x="17683" y="18270"/>
                </a:cubicBezTo>
                <a:cubicBezTo>
                  <a:pt x="17273" y="18270"/>
                  <a:pt x="16782" y="18547"/>
                  <a:pt x="16397" y="18778"/>
                </a:cubicBezTo>
                <a:cubicBezTo>
                  <a:pt x="14657" y="19908"/>
                  <a:pt x="13222" y="21474"/>
                  <a:pt x="12222" y="23344"/>
                </a:cubicBezTo>
                <a:cubicBezTo>
                  <a:pt x="12048" y="23605"/>
                  <a:pt x="11917" y="23910"/>
                  <a:pt x="11656" y="24388"/>
                </a:cubicBezTo>
                <a:lnTo>
                  <a:pt x="11656" y="18517"/>
                </a:lnTo>
                <a:cubicBezTo>
                  <a:pt x="13788" y="16951"/>
                  <a:pt x="18876" y="14515"/>
                  <a:pt x="16310" y="12297"/>
                </a:cubicBezTo>
                <a:cubicBezTo>
                  <a:pt x="15942" y="11980"/>
                  <a:pt x="15597" y="11842"/>
                  <a:pt x="15272" y="11842"/>
                </a:cubicBezTo>
                <a:cubicBezTo>
                  <a:pt x="13638" y="11842"/>
                  <a:pt x="12513" y="15333"/>
                  <a:pt x="11569" y="17038"/>
                </a:cubicBezTo>
                <a:cubicBezTo>
                  <a:pt x="11352" y="15690"/>
                  <a:pt x="11178" y="14428"/>
                  <a:pt x="10961" y="13167"/>
                </a:cubicBezTo>
                <a:cubicBezTo>
                  <a:pt x="12657" y="11601"/>
                  <a:pt x="15179" y="8513"/>
                  <a:pt x="13179" y="7382"/>
                </a:cubicBezTo>
                <a:cubicBezTo>
                  <a:pt x="13052" y="7335"/>
                  <a:pt x="12932" y="7313"/>
                  <a:pt x="12820" y="7313"/>
                </a:cubicBezTo>
                <a:cubicBezTo>
                  <a:pt x="12317" y="7313"/>
                  <a:pt x="11965" y="7746"/>
                  <a:pt x="11787" y="8209"/>
                </a:cubicBezTo>
                <a:cubicBezTo>
                  <a:pt x="11395" y="9253"/>
                  <a:pt x="11048" y="10340"/>
                  <a:pt x="10613" y="11558"/>
                </a:cubicBezTo>
                <a:cubicBezTo>
                  <a:pt x="10308" y="10383"/>
                  <a:pt x="9960" y="9296"/>
                  <a:pt x="9743" y="8209"/>
                </a:cubicBezTo>
                <a:cubicBezTo>
                  <a:pt x="9656" y="7774"/>
                  <a:pt x="10178" y="7339"/>
                  <a:pt x="10265" y="6861"/>
                </a:cubicBezTo>
                <a:cubicBezTo>
                  <a:pt x="10439" y="6252"/>
                  <a:pt x="10613" y="5643"/>
                  <a:pt x="10700" y="4990"/>
                </a:cubicBezTo>
                <a:cubicBezTo>
                  <a:pt x="10700" y="4729"/>
                  <a:pt x="10482" y="4033"/>
                  <a:pt x="10178" y="3903"/>
                </a:cubicBezTo>
                <a:cubicBezTo>
                  <a:pt x="10064" y="3858"/>
                  <a:pt x="9966" y="3837"/>
                  <a:pt x="9880" y="3837"/>
                </a:cubicBezTo>
                <a:cubicBezTo>
                  <a:pt x="9139" y="3837"/>
                  <a:pt x="9320" y="5372"/>
                  <a:pt x="9047" y="6034"/>
                </a:cubicBezTo>
                <a:cubicBezTo>
                  <a:pt x="8699" y="4642"/>
                  <a:pt x="8394" y="3207"/>
                  <a:pt x="8047" y="1772"/>
                </a:cubicBezTo>
                <a:cubicBezTo>
                  <a:pt x="7893" y="1274"/>
                  <a:pt x="7740" y="0"/>
                  <a:pt x="7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92" name="Google Shape;592;p49"/>
          <p:cNvPicPr preferRelativeResize="0"/>
          <p:nvPr/>
        </p:nvPicPr>
        <p:blipFill>
          <a:blip r:embed="rId6">
            <a:alphaModFix amt="89000"/>
          </a:blip>
          <a:stretch>
            <a:fillRect/>
          </a:stretch>
        </p:blipFill>
        <p:spPr>
          <a:xfrm flipH="1">
            <a:off x="1433992" y="5428993"/>
            <a:ext cx="1057865" cy="789600"/>
          </a:xfrm>
          <a:prstGeom prst="rect">
            <a:avLst/>
          </a:prstGeom>
          <a:noFill/>
          <a:ln>
            <a:noFill/>
          </a:ln>
        </p:spPr>
      </p:pic>
      <p:sp>
        <p:nvSpPr>
          <p:cNvPr id="2" name="Rectangle 1">
            <a:extLst>
              <a:ext uri="{FF2B5EF4-FFF2-40B4-BE49-F238E27FC236}">
                <a16:creationId xmlns:a16="http://schemas.microsoft.com/office/drawing/2014/main" id="{05E6FDA4-0031-4233-81CC-482FEA2B354A}"/>
              </a:ext>
            </a:extLst>
          </p:cNvPr>
          <p:cNvSpPr>
            <a:spLocks noChangeArrowheads="1"/>
          </p:cNvSpPr>
          <p:nvPr/>
        </p:nvSpPr>
        <p:spPr bwMode="auto">
          <a:xfrm>
            <a:off x="6727388" y="3517786"/>
            <a:ext cx="4206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43B53"/>
                </a:solidFill>
                <a:effectLst/>
                <a:latin typeface="-apple-system"/>
              </a:rPr>
              <a:t>   </a:t>
            </a:r>
            <a:endParaRPr kumimoji="0" lang="en-US" altLang="en-US"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E03332-4615-4967-AB2B-0511DE564E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0863" y="2390568"/>
            <a:ext cx="2276652" cy="207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p:nvPr/>
        </p:nvSpPr>
        <p:spPr>
          <a:xfrm flipH="1">
            <a:off x="6547607" y="1115233"/>
            <a:ext cx="4852634" cy="4864800"/>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algn="l">
              <a:spcBef>
                <a:spcPts val="0"/>
              </a:spcBef>
              <a:spcAft>
                <a:spcPts val="0"/>
              </a:spcAft>
              <a:tabLst>
                <a:tab pos="5600700" algn="l"/>
              </a:tabLst>
            </a:pPr>
            <a:endParaRPr lang="it-IT" dirty="0">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 Nhan đề khá dài, tưởng thừa nhưng lại giàu ý nghĩa và thu hút người đọc bởi vẻ độc đáo của nó.</a:t>
            </a:r>
            <a:endParaRPr lang="en-US" dirty="0">
              <a:solidFill>
                <a:srgbClr val="002060"/>
              </a:solidFill>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 Nhan đề bài thơ đã làm nổi bật hình ảnh của toàn bài, đó là hình ảnh những chiếc xe không kính. Đây là một hình ảnh độc đáo, qua đó thấy được hiện thực khốc liệt của chiến tranh.</a:t>
            </a:r>
            <a:endParaRPr lang="en-US" dirty="0">
              <a:solidFill>
                <a:srgbClr val="002060"/>
              </a:solidFill>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 Hai chữ: "bài thơ" thêm vào nhan đề tưởng chừng nhưa thừa, nhưng lại thể hiện cách khai thác hiện thực của tác giả. Tác giả không chỉ khắc họa hiện thực khốc liệt của cuộc chiến tranh mà chủ yếu muốn nói đến chất thơ của hiện thực ấy.</a:t>
            </a:r>
            <a:endParaRPr lang="en-US" dirty="0">
              <a:solidFill>
                <a:srgbClr val="002060"/>
              </a:solidFill>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=&gt; Nhan đề làm nổi bật chủ đề của văn bản đó là ca ngợi những người lính lái xe Trường Sơn  ngang tàng dũng cảm, sẵn sàng vượt qua khó khăn gian khổ với một tâm hồn trẻ trung, lạc quan, lãng mạn. </a:t>
            </a:r>
            <a:endParaRPr lang="en-US" dirty="0">
              <a:solidFill>
                <a:srgbClr val="002060"/>
              </a:solidFill>
              <a:effectLst/>
              <a:latin typeface="Times New Roman" panose="02020603050405020304" pitchFamily="18" charset="0"/>
              <a:ea typeface="Calibri" panose="020F0502020204030204" pitchFamily="34" charset="0"/>
            </a:endParaRPr>
          </a:p>
        </p:txBody>
      </p:sp>
      <p:sp>
        <p:nvSpPr>
          <p:cNvPr id="581" name="Google Shape;581;p49"/>
          <p:cNvSpPr/>
          <p:nvPr/>
        </p:nvSpPr>
        <p:spPr>
          <a:xfrm flipH="1">
            <a:off x="1738133" y="1115233"/>
            <a:ext cx="4566000" cy="4864800"/>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82" name="Google Shape;582;p49"/>
          <p:cNvPicPr preferRelativeResize="0"/>
          <p:nvPr/>
        </p:nvPicPr>
        <p:blipFill>
          <a:blip r:embed="rId3">
            <a:alphaModFix amt="56000"/>
          </a:blip>
          <a:stretch>
            <a:fillRect/>
          </a:stretch>
        </p:blipFill>
        <p:spPr>
          <a:xfrm flipH="1">
            <a:off x="2808949" y="878000"/>
            <a:ext cx="2424352" cy="474483"/>
          </a:xfrm>
          <a:prstGeom prst="rect">
            <a:avLst/>
          </a:prstGeom>
          <a:noFill/>
          <a:ln>
            <a:noFill/>
          </a:ln>
        </p:spPr>
      </p:pic>
      <p:pic>
        <p:nvPicPr>
          <p:cNvPr id="585" name="Google Shape;585;p49"/>
          <p:cNvPicPr preferRelativeResize="0"/>
          <p:nvPr/>
        </p:nvPicPr>
        <p:blipFill>
          <a:blip r:embed="rId4">
            <a:alphaModFix amt="94000"/>
          </a:blip>
          <a:stretch>
            <a:fillRect/>
          </a:stretch>
        </p:blipFill>
        <p:spPr>
          <a:xfrm>
            <a:off x="10342376" y="5428993"/>
            <a:ext cx="1057865" cy="789600"/>
          </a:xfrm>
          <a:prstGeom prst="rect">
            <a:avLst/>
          </a:prstGeom>
          <a:noFill/>
          <a:ln>
            <a:noFill/>
          </a:ln>
        </p:spPr>
      </p:pic>
      <p:pic>
        <p:nvPicPr>
          <p:cNvPr id="586" name="Google Shape;586;p49"/>
          <p:cNvPicPr preferRelativeResize="0"/>
          <p:nvPr/>
        </p:nvPicPr>
        <p:blipFill>
          <a:blip r:embed="rId5">
            <a:alphaModFix amt="86000"/>
          </a:blip>
          <a:stretch>
            <a:fillRect/>
          </a:stretch>
        </p:blipFill>
        <p:spPr>
          <a:xfrm>
            <a:off x="7663522" y="878001"/>
            <a:ext cx="2334164" cy="507103"/>
          </a:xfrm>
          <a:prstGeom prst="rect">
            <a:avLst/>
          </a:prstGeom>
          <a:noFill/>
          <a:ln>
            <a:noFill/>
          </a:ln>
        </p:spPr>
      </p:pic>
      <p:sp>
        <p:nvSpPr>
          <p:cNvPr id="591" name="Google Shape;591;p49"/>
          <p:cNvSpPr/>
          <p:nvPr/>
        </p:nvSpPr>
        <p:spPr>
          <a:xfrm>
            <a:off x="1639130" y="4533622"/>
            <a:ext cx="508420" cy="1446401"/>
          </a:xfrm>
          <a:custGeom>
            <a:avLst/>
            <a:gdLst/>
            <a:ahLst/>
            <a:cxnLst/>
            <a:rect l="l" t="t" r="r" b="b"/>
            <a:pathLst>
              <a:path w="18877" h="53703" extrusionOk="0">
                <a:moveTo>
                  <a:pt x="10961" y="34522"/>
                </a:moveTo>
                <a:cubicBezTo>
                  <a:pt x="12831" y="39089"/>
                  <a:pt x="12918" y="43786"/>
                  <a:pt x="12222" y="48570"/>
                </a:cubicBezTo>
                <a:cubicBezTo>
                  <a:pt x="11004" y="44004"/>
                  <a:pt x="10569" y="39263"/>
                  <a:pt x="10961" y="34522"/>
                </a:cubicBezTo>
                <a:close/>
                <a:moveTo>
                  <a:pt x="7230" y="0"/>
                </a:moveTo>
                <a:cubicBezTo>
                  <a:pt x="7161" y="0"/>
                  <a:pt x="7086" y="24"/>
                  <a:pt x="7003" y="76"/>
                </a:cubicBezTo>
                <a:cubicBezTo>
                  <a:pt x="6133" y="641"/>
                  <a:pt x="6742" y="2033"/>
                  <a:pt x="7177" y="2946"/>
                </a:cubicBezTo>
                <a:cubicBezTo>
                  <a:pt x="7612" y="3816"/>
                  <a:pt x="7960" y="4773"/>
                  <a:pt x="8394" y="5817"/>
                </a:cubicBezTo>
                <a:cubicBezTo>
                  <a:pt x="7833" y="5661"/>
                  <a:pt x="7182" y="4900"/>
                  <a:pt x="6746" y="4900"/>
                </a:cubicBezTo>
                <a:cubicBezTo>
                  <a:pt x="6575" y="4900"/>
                  <a:pt x="6436" y="5019"/>
                  <a:pt x="6350" y="5338"/>
                </a:cubicBezTo>
                <a:cubicBezTo>
                  <a:pt x="6046" y="6730"/>
                  <a:pt x="7786" y="7513"/>
                  <a:pt x="9003" y="8078"/>
                </a:cubicBezTo>
                <a:cubicBezTo>
                  <a:pt x="9308" y="9296"/>
                  <a:pt x="9612" y="10514"/>
                  <a:pt x="9960" y="11949"/>
                </a:cubicBezTo>
                <a:cubicBezTo>
                  <a:pt x="8903" y="11019"/>
                  <a:pt x="8421" y="9554"/>
                  <a:pt x="6956" y="9554"/>
                </a:cubicBezTo>
                <a:cubicBezTo>
                  <a:pt x="6914" y="9554"/>
                  <a:pt x="6872" y="9555"/>
                  <a:pt x="6829" y="9557"/>
                </a:cubicBezTo>
                <a:cubicBezTo>
                  <a:pt x="6002" y="9601"/>
                  <a:pt x="6394" y="11297"/>
                  <a:pt x="6568" y="11471"/>
                </a:cubicBezTo>
                <a:cubicBezTo>
                  <a:pt x="7612" y="12558"/>
                  <a:pt x="9308" y="13776"/>
                  <a:pt x="10395" y="13950"/>
                </a:cubicBezTo>
                <a:cubicBezTo>
                  <a:pt x="10569" y="15037"/>
                  <a:pt x="10743" y="16386"/>
                  <a:pt x="10961" y="17951"/>
                </a:cubicBezTo>
                <a:cubicBezTo>
                  <a:pt x="10569" y="17560"/>
                  <a:pt x="10308" y="17299"/>
                  <a:pt x="10091" y="17038"/>
                </a:cubicBezTo>
                <a:cubicBezTo>
                  <a:pt x="9090" y="16038"/>
                  <a:pt x="8090" y="15037"/>
                  <a:pt x="7090" y="14080"/>
                </a:cubicBezTo>
                <a:cubicBezTo>
                  <a:pt x="6841" y="13856"/>
                  <a:pt x="6407" y="13590"/>
                  <a:pt x="6057" y="13590"/>
                </a:cubicBezTo>
                <a:cubicBezTo>
                  <a:pt x="5795" y="13590"/>
                  <a:pt x="5580" y="13739"/>
                  <a:pt x="5524" y="14167"/>
                </a:cubicBezTo>
                <a:cubicBezTo>
                  <a:pt x="5219" y="16516"/>
                  <a:pt x="8438" y="18169"/>
                  <a:pt x="10874" y="19126"/>
                </a:cubicBezTo>
                <a:lnTo>
                  <a:pt x="10874" y="24040"/>
                </a:lnTo>
                <a:cubicBezTo>
                  <a:pt x="9595" y="22308"/>
                  <a:pt x="9138" y="18658"/>
                  <a:pt x="7275" y="18658"/>
                </a:cubicBezTo>
                <a:cubicBezTo>
                  <a:pt x="7174" y="18658"/>
                  <a:pt x="7069" y="18668"/>
                  <a:pt x="6959" y="18691"/>
                </a:cubicBezTo>
                <a:cubicBezTo>
                  <a:pt x="6089" y="18865"/>
                  <a:pt x="5959" y="20082"/>
                  <a:pt x="6350" y="20996"/>
                </a:cubicBezTo>
                <a:cubicBezTo>
                  <a:pt x="7220" y="23083"/>
                  <a:pt x="8829" y="24519"/>
                  <a:pt x="10700" y="25693"/>
                </a:cubicBezTo>
                <a:cubicBezTo>
                  <a:pt x="10569" y="27650"/>
                  <a:pt x="10439" y="29607"/>
                  <a:pt x="10265" y="31739"/>
                </a:cubicBezTo>
                <a:lnTo>
                  <a:pt x="8568" y="29259"/>
                </a:lnTo>
                <a:cubicBezTo>
                  <a:pt x="8438" y="27563"/>
                  <a:pt x="8394" y="26171"/>
                  <a:pt x="8220" y="24780"/>
                </a:cubicBezTo>
                <a:cubicBezTo>
                  <a:pt x="8158" y="24371"/>
                  <a:pt x="7799" y="23780"/>
                  <a:pt x="7392" y="23780"/>
                </a:cubicBezTo>
                <a:cubicBezTo>
                  <a:pt x="7236" y="23780"/>
                  <a:pt x="7072" y="23867"/>
                  <a:pt x="6916" y="24084"/>
                </a:cubicBezTo>
                <a:cubicBezTo>
                  <a:pt x="6394" y="24867"/>
                  <a:pt x="6916" y="26084"/>
                  <a:pt x="6916" y="27346"/>
                </a:cubicBezTo>
                <a:lnTo>
                  <a:pt x="5176" y="24954"/>
                </a:lnTo>
                <a:cubicBezTo>
                  <a:pt x="5393" y="23518"/>
                  <a:pt x="7307" y="21344"/>
                  <a:pt x="5611" y="20735"/>
                </a:cubicBezTo>
                <a:cubicBezTo>
                  <a:pt x="5469" y="20683"/>
                  <a:pt x="5345" y="20659"/>
                  <a:pt x="5239" y="20659"/>
                </a:cubicBezTo>
                <a:cubicBezTo>
                  <a:pt x="4271" y="20659"/>
                  <a:pt x="4667" y="22635"/>
                  <a:pt x="4393" y="23692"/>
                </a:cubicBezTo>
                <a:lnTo>
                  <a:pt x="3349" y="21257"/>
                </a:lnTo>
                <a:cubicBezTo>
                  <a:pt x="3958" y="20039"/>
                  <a:pt x="5393" y="18734"/>
                  <a:pt x="4480" y="17690"/>
                </a:cubicBezTo>
                <a:cubicBezTo>
                  <a:pt x="4402" y="17574"/>
                  <a:pt x="4117" y="17423"/>
                  <a:pt x="3963" y="17423"/>
                </a:cubicBezTo>
                <a:cubicBezTo>
                  <a:pt x="3945" y="17423"/>
                  <a:pt x="3929" y="17425"/>
                  <a:pt x="3915" y="17429"/>
                </a:cubicBezTo>
                <a:cubicBezTo>
                  <a:pt x="3306" y="17603"/>
                  <a:pt x="2871" y="18082"/>
                  <a:pt x="2653" y="19430"/>
                </a:cubicBezTo>
                <a:cubicBezTo>
                  <a:pt x="2523" y="18778"/>
                  <a:pt x="2610" y="18212"/>
                  <a:pt x="2523" y="17734"/>
                </a:cubicBezTo>
                <a:cubicBezTo>
                  <a:pt x="2566" y="17734"/>
                  <a:pt x="2827" y="16690"/>
                  <a:pt x="2871" y="16690"/>
                </a:cubicBezTo>
                <a:cubicBezTo>
                  <a:pt x="3088" y="15603"/>
                  <a:pt x="3219" y="14646"/>
                  <a:pt x="2392" y="14515"/>
                </a:cubicBezTo>
                <a:cubicBezTo>
                  <a:pt x="2384" y="14515"/>
                  <a:pt x="2375" y="14515"/>
                  <a:pt x="2367" y="14515"/>
                </a:cubicBezTo>
                <a:cubicBezTo>
                  <a:pt x="1360" y="14515"/>
                  <a:pt x="2044" y="17044"/>
                  <a:pt x="2044" y="17734"/>
                </a:cubicBezTo>
                <a:cubicBezTo>
                  <a:pt x="2044" y="18256"/>
                  <a:pt x="2088" y="18821"/>
                  <a:pt x="2175" y="19387"/>
                </a:cubicBezTo>
                <a:lnTo>
                  <a:pt x="2088" y="19387"/>
                </a:lnTo>
                <a:cubicBezTo>
                  <a:pt x="1914" y="18821"/>
                  <a:pt x="1610" y="18299"/>
                  <a:pt x="1218" y="17864"/>
                </a:cubicBezTo>
                <a:cubicBezTo>
                  <a:pt x="1019" y="17776"/>
                  <a:pt x="808" y="17619"/>
                  <a:pt x="598" y="17619"/>
                </a:cubicBezTo>
                <a:cubicBezTo>
                  <a:pt x="395" y="17619"/>
                  <a:pt x="192" y="17765"/>
                  <a:pt x="0" y="18256"/>
                </a:cubicBezTo>
                <a:cubicBezTo>
                  <a:pt x="0" y="20343"/>
                  <a:pt x="1610" y="20778"/>
                  <a:pt x="2827" y="21561"/>
                </a:cubicBezTo>
                <a:cubicBezTo>
                  <a:pt x="3041" y="22203"/>
                  <a:pt x="3298" y="22804"/>
                  <a:pt x="3555" y="23445"/>
                </a:cubicBezTo>
                <a:lnTo>
                  <a:pt x="3555" y="23445"/>
                </a:lnTo>
                <a:cubicBezTo>
                  <a:pt x="3043" y="23145"/>
                  <a:pt x="2419" y="22207"/>
                  <a:pt x="1957" y="22040"/>
                </a:cubicBezTo>
                <a:cubicBezTo>
                  <a:pt x="1760" y="21941"/>
                  <a:pt x="1544" y="21869"/>
                  <a:pt x="1335" y="21869"/>
                </a:cubicBezTo>
                <a:cubicBezTo>
                  <a:pt x="1084" y="21869"/>
                  <a:pt x="842" y="21972"/>
                  <a:pt x="653" y="22257"/>
                </a:cubicBezTo>
                <a:cubicBezTo>
                  <a:pt x="261" y="23823"/>
                  <a:pt x="2218" y="25258"/>
                  <a:pt x="4828" y="25563"/>
                </a:cubicBezTo>
                <a:lnTo>
                  <a:pt x="6176" y="27433"/>
                </a:lnTo>
                <a:cubicBezTo>
                  <a:pt x="5211" y="27252"/>
                  <a:pt x="4016" y="26443"/>
                  <a:pt x="3127" y="26443"/>
                </a:cubicBezTo>
                <a:cubicBezTo>
                  <a:pt x="2735" y="26443"/>
                  <a:pt x="2402" y="26601"/>
                  <a:pt x="2175" y="27041"/>
                </a:cubicBezTo>
                <a:cubicBezTo>
                  <a:pt x="1392" y="28433"/>
                  <a:pt x="2914" y="28955"/>
                  <a:pt x="7829" y="29346"/>
                </a:cubicBezTo>
                <a:cubicBezTo>
                  <a:pt x="8960" y="31173"/>
                  <a:pt x="10526" y="32652"/>
                  <a:pt x="10308" y="35218"/>
                </a:cubicBezTo>
                <a:cubicBezTo>
                  <a:pt x="10091" y="38871"/>
                  <a:pt x="10308" y="42525"/>
                  <a:pt x="11048" y="46091"/>
                </a:cubicBezTo>
                <a:cubicBezTo>
                  <a:pt x="11439" y="48092"/>
                  <a:pt x="12483" y="50049"/>
                  <a:pt x="11482" y="52137"/>
                </a:cubicBezTo>
                <a:cubicBezTo>
                  <a:pt x="11482" y="52180"/>
                  <a:pt x="11569" y="52224"/>
                  <a:pt x="11700" y="52354"/>
                </a:cubicBezTo>
                <a:lnTo>
                  <a:pt x="12222" y="51224"/>
                </a:lnTo>
                <a:cubicBezTo>
                  <a:pt x="12613" y="52093"/>
                  <a:pt x="13005" y="52876"/>
                  <a:pt x="13353" y="53703"/>
                </a:cubicBezTo>
                <a:lnTo>
                  <a:pt x="13614" y="53616"/>
                </a:lnTo>
                <a:cubicBezTo>
                  <a:pt x="13570" y="53355"/>
                  <a:pt x="13440" y="53094"/>
                  <a:pt x="13396" y="52876"/>
                </a:cubicBezTo>
                <a:cubicBezTo>
                  <a:pt x="13135" y="51702"/>
                  <a:pt x="12439" y="50441"/>
                  <a:pt x="12657" y="49353"/>
                </a:cubicBezTo>
                <a:cubicBezTo>
                  <a:pt x="13135" y="46831"/>
                  <a:pt x="13309" y="44265"/>
                  <a:pt x="13179" y="41699"/>
                </a:cubicBezTo>
                <a:cubicBezTo>
                  <a:pt x="13005" y="38784"/>
                  <a:pt x="12613" y="35870"/>
                  <a:pt x="11135" y="33261"/>
                </a:cubicBezTo>
                <a:cubicBezTo>
                  <a:pt x="11004" y="32956"/>
                  <a:pt x="10917" y="32608"/>
                  <a:pt x="10961" y="32261"/>
                </a:cubicBezTo>
                <a:cubicBezTo>
                  <a:pt x="11048" y="30216"/>
                  <a:pt x="11178" y="28172"/>
                  <a:pt x="11395" y="26128"/>
                </a:cubicBezTo>
                <a:cubicBezTo>
                  <a:pt x="11482" y="25693"/>
                  <a:pt x="11787" y="25302"/>
                  <a:pt x="12178" y="25084"/>
                </a:cubicBezTo>
                <a:cubicBezTo>
                  <a:pt x="14657" y="23736"/>
                  <a:pt x="16789" y="21779"/>
                  <a:pt x="18354" y="19387"/>
                </a:cubicBezTo>
                <a:cubicBezTo>
                  <a:pt x="18354" y="19169"/>
                  <a:pt x="18354" y="18995"/>
                  <a:pt x="18354" y="18778"/>
                </a:cubicBezTo>
                <a:cubicBezTo>
                  <a:pt x="18212" y="18403"/>
                  <a:pt x="17967" y="18270"/>
                  <a:pt x="17683" y="18270"/>
                </a:cubicBezTo>
                <a:cubicBezTo>
                  <a:pt x="17273" y="18270"/>
                  <a:pt x="16782" y="18547"/>
                  <a:pt x="16397" y="18778"/>
                </a:cubicBezTo>
                <a:cubicBezTo>
                  <a:pt x="14657" y="19908"/>
                  <a:pt x="13222" y="21474"/>
                  <a:pt x="12222" y="23344"/>
                </a:cubicBezTo>
                <a:cubicBezTo>
                  <a:pt x="12048" y="23605"/>
                  <a:pt x="11917" y="23910"/>
                  <a:pt x="11656" y="24388"/>
                </a:cubicBezTo>
                <a:lnTo>
                  <a:pt x="11656" y="18517"/>
                </a:lnTo>
                <a:cubicBezTo>
                  <a:pt x="13788" y="16951"/>
                  <a:pt x="18876" y="14515"/>
                  <a:pt x="16310" y="12297"/>
                </a:cubicBezTo>
                <a:cubicBezTo>
                  <a:pt x="15942" y="11980"/>
                  <a:pt x="15597" y="11842"/>
                  <a:pt x="15272" y="11842"/>
                </a:cubicBezTo>
                <a:cubicBezTo>
                  <a:pt x="13638" y="11842"/>
                  <a:pt x="12513" y="15333"/>
                  <a:pt x="11569" y="17038"/>
                </a:cubicBezTo>
                <a:cubicBezTo>
                  <a:pt x="11352" y="15690"/>
                  <a:pt x="11178" y="14428"/>
                  <a:pt x="10961" y="13167"/>
                </a:cubicBezTo>
                <a:cubicBezTo>
                  <a:pt x="12657" y="11601"/>
                  <a:pt x="15179" y="8513"/>
                  <a:pt x="13179" y="7382"/>
                </a:cubicBezTo>
                <a:cubicBezTo>
                  <a:pt x="13052" y="7335"/>
                  <a:pt x="12932" y="7313"/>
                  <a:pt x="12820" y="7313"/>
                </a:cubicBezTo>
                <a:cubicBezTo>
                  <a:pt x="12317" y="7313"/>
                  <a:pt x="11965" y="7746"/>
                  <a:pt x="11787" y="8209"/>
                </a:cubicBezTo>
                <a:cubicBezTo>
                  <a:pt x="11395" y="9253"/>
                  <a:pt x="11048" y="10340"/>
                  <a:pt x="10613" y="11558"/>
                </a:cubicBezTo>
                <a:cubicBezTo>
                  <a:pt x="10308" y="10383"/>
                  <a:pt x="9960" y="9296"/>
                  <a:pt x="9743" y="8209"/>
                </a:cubicBezTo>
                <a:cubicBezTo>
                  <a:pt x="9656" y="7774"/>
                  <a:pt x="10178" y="7339"/>
                  <a:pt x="10265" y="6861"/>
                </a:cubicBezTo>
                <a:cubicBezTo>
                  <a:pt x="10439" y="6252"/>
                  <a:pt x="10613" y="5643"/>
                  <a:pt x="10700" y="4990"/>
                </a:cubicBezTo>
                <a:cubicBezTo>
                  <a:pt x="10700" y="4729"/>
                  <a:pt x="10482" y="4033"/>
                  <a:pt x="10178" y="3903"/>
                </a:cubicBezTo>
                <a:cubicBezTo>
                  <a:pt x="10064" y="3858"/>
                  <a:pt x="9966" y="3837"/>
                  <a:pt x="9880" y="3837"/>
                </a:cubicBezTo>
                <a:cubicBezTo>
                  <a:pt x="9139" y="3837"/>
                  <a:pt x="9320" y="5372"/>
                  <a:pt x="9047" y="6034"/>
                </a:cubicBezTo>
                <a:cubicBezTo>
                  <a:pt x="8699" y="4642"/>
                  <a:pt x="8394" y="3207"/>
                  <a:pt x="8047" y="1772"/>
                </a:cubicBezTo>
                <a:cubicBezTo>
                  <a:pt x="7893" y="1274"/>
                  <a:pt x="7740" y="0"/>
                  <a:pt x="7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92" name="Google Shape;592;p49"/>
          <p:cNvPicPr preferRelativeResize="0"/>
          <p:nvPr/>
        </p:nvPicPr>
        <p:blipFill>
          <a:blip r:embed="rId6">
            <a:alphaModFix amt="89000"/>
          </a:blip>
          <a:stretch>
            <a:fillRect/>
          </a:stretch>
        </p:blipFill>
        <p:spPr>
          <a:xfrm flipH="1">
            <a:off x="1433992" y="5428993"/>
            <a:ext cx="1057865" cy="789600"/>
          </a:xfrm>
          <a:prstGeom prst="rect">
            <a:avLst/>
          </a:prstGeom>
          <a:noFill/>
          <a:ln>
            <a:noFill/>
          </a:ln>
        </p:spPr>
      </p:pic>
      <p:pic>
        <p:nvPicPr>
          <p:cNvPr id="3" name="Picture 2">
            <a:extLst>
              <a:ext uri="{FF2B5EF4-FFF2-40B4-BE49-F238E27FC236}">
                <a16:creationId xmlns:a16="http://schemas.microsoft.com/office/drawing/2014/main" id="{D47F1F4C-1B36-4918-B941-8BEE5CC19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6512" y="2349998"/>
            <a:ext cx="3789225" cy="19450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5" name="Google Shape;1515;p30"/>
          <p:cNvSpPr/>
          <p:nvPr/>
        </p:nvSpPr>
        <p:spPr>
          <a:xfrm>
            <a:off x="9462779" y="38691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30"/>
          <p:cNvSpPr/>
          <p:nvPr/>
        </p:nvSpPr>
        <p:spPr>
          <a:xfrm>
            <a:off x="9500859" y="1844489"/>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30"/>
          <p:cNvSpPr/>
          <p:nvPr/>
        </p:nvSpPr>
        <p:spPr>
          <a:xfrm>
            <a:off x="10178227" y="28076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625;p37">
            <a:extLst>
              <a:ext uri="{FF2B5EF4-FFF2-40B4-BE49-F238E27FC236}">
                <a16:creationId xmlns:a16="http://schemas.microsoft.com/office/drawing/2014/main" id="{C661895C-4EA5-4E4A-8BC1-4D4EF03A560D}"/>
              </a:ext>
            </a:extLst>
          </p:cNvPr>
          <p:cNvSpPr txBox="1">
            <a:spLocks/>
          </p:cNvSpPr>
          <p:nvPr/>
        </p:nvSpPr>
        <p:spPr>
          <a:xfrm>
            <a:off x="3326296" y="1465502"/>
            <a:ext cx="5817704" cy="144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1pPr>
            <a:lvl2pPr marR="0" lvl="1"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2pPr>
            <a:lvl3pPr marR="0" lvl="2"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3pPr>
            <a:lvl4pPr marR="0" lvl="3"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4pPr>
            <a:lvl5pPr marR="0" lvl="4"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5pPr>
            <a:lvl6pPr marR="0" lvl="5"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6pPr>
            <a:lvl7pPr marR="0" lvl="6"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7pPr>
            <a:lvl8pPr marR="0" lvl="7"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8pPr>
            <a:lvl9pPr marR="0" lvl="8"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9pPr>
          </a:lstStyle>
          <a:p>
            <a:r>
              <a:rPr lang="en-US" kern="0" dirty="0"/>
              <a:t>b.</a:t>
            </a:r>
            <a:br>
              <a:rPr lang="en-US" kern="0" dirty="0"/>
            </a:br>
            <a:r>
              <a:rPr lang="en-US" kern="0" dirty="0"/>
              <a:t>Ý </a:t>
            </a:r>
            <a:r>
              <a:rPr lang="en-US" kern="0" dirty="0" err="1"/>
              <a:t>nghĩa</a:t>
            </a:r>
            <a:r>
              <a:rPr lang="en-US" kern="0" dirty="0"/>
              <a:t> </a:t>
            </a:r>
          </a:p>
          <a:p>
            <a:r>
              <a:rPr lang="en-US" kern="0" dirty="0"/>
              <a:t> </a:t>
            </a:r>
            <a:r>
              <a:rPr lang="en-US" kern="0" dirty="0" err="1"/>
              <a:t>tượng</a:t>
            </a:r>
            <a:r>
              <a:rPr lang="en-US" kern="0" dirty="0"/>
              <a:t> </a:t>
            </a:r>
            <a:r>
              <a:rPr lang="en-US" kern="0" dirty="0" err="1"/>
              <a:t>trưng</a:t>
            </a:r>
            <a:r>
              <a:rPr lang="en-US" kern="0"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pSp>
        <p:nvGrpSpPr>
          <p:cNvPr id="2" name="Google Shape;1093;p43">
            <a:extLst>
              <a:ext uri="{FF2B5EF4-FFF2-40B4-BE49-F238E27FC236}">
                <a16:creationId xmlns:a16="http://schemas.microsoft.com/office/drawing/2014/main" id="{AD452A9C-5DC3-4C8B-8CEF-429C0E70DBFC}"/>
              </a:ext>
            </a:extLst>
          </p:cNvPr>
          <p:cNvGrpSpPr/>
          <p:nvPr/>
        </p:nvGrpSpPr>
        <p:grpSpPr>
          <a:xfrm>
            <a:off x="1364973" y="2252869"/>
            <a:ext cx="4542341" cy="3625113"/>
            <a:chOff x="7112443" y="1538214"/>
            <a:chExt cx="1345951" cy="1345931"/>
          </a:xfrm>
        </p:grpSpPr>
        <p:sp>
          <p:nvSpPr>
            <p:cNvPr id="3" name="Google Shape;1094;p43">
              <a:extLst>
                <a:ext uri="{FF2B5EF4-FFF2-40B4-BE49-F238E27FC236}">
                  <a16:creationId xmlns:a16="http://schemas.microsoft.com/office/drawing/2014/main" id="{E69FDEA9-9C3F-4630-8AC7-8AB55765F8FC}"/>
                </a:ext>
              </a:extLst>
            </p:cNvPr>
            <p:cNvSpPr/>
            <p:nvPr/>
          </p:nvSpPr>
          <p:spPr>
            <a:xfrm>
              <a:off x="7112443" y="1538214"/>
              <a:ext cx="1345951" cy="1345931"/>
            </a:xfrm>
            <a:custGeom>
              <a:avLst/>
              <a:gdLst/>
              <a:ahLst/>
              <a:cxnLst/>
              <a:rect l="l" t="t" r="r" b="b"/>
              <a:pathLst>
                <a:path w="66689" h="66688" extrusionOk="0">
                  <a:moveTo>
                    <a:pt x="0" y="0"/>
                  </a:moveTo>
                  <a:lnTo>
                    <a:pt x="0" y="66688"/>
                  </a:lnTo>
                  <a:lnTo>
                    <a:pt x="66688" y="66688"/>
                  </a:lnTo>
                  <a:lnTo>
                    <a:pt x="66688" y="0"/>
                  </a:lnTo>
                  <a:close/>
                </a:path>
              </a:pathLst>
            </a:custGeom>
            <a:solidFill>
              <a:srgbClr val="00C3B1">
                <a:alpha val="6043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1095;p43">
              <a:extLst>
                <a:ext uri="{FF2B5EF4-FFF2-40B4-BE49-F238E27FC236}">
                  <a16:creationId xmlns:a16="http://schemas.microsoft.com/office/drawing/2014/main" id="{0F85DDCC-6599-4F2C-90B9-6E2CEDFB18E7}"/>
                </a:ext>
              </a:extLst>
            </p:cNvPr>
            <p:cNvSpPr/>
            <p:nvPr/>
          </p:nvSpPr>
          <p:spPr>
            <a:xfrm>
              <a:off x="7112443" y="1538214"/>
              <a:ext cx="1345951" cy="228829"/>
            </a:xfrm>
            <a:custGeom>
              <a:avLst/>
              <a:gdLst/>
              <a:ahLst/>
              <a:cxnLst/>
              <a:rect l="l" t="t" r="r" b="b"/>
              <a:pathLst>
                <a:path w="66689" h="11338" extrusionOk="0">
                  <a:moveTo>
                    <a:pt x="0" y="0"/>
                  </a:moveTo>
                  <a:lnTo>
                    <a:pt x="0" y="11338"/>
                  </a:lnTo>
                  <a:lnTo>
                    <a:pt x="66688" y="11338"/>
                  </a:lnTo>
                  <a:lnTo>
                    <a:pt x="66688" y="0"/>
                  </a:lnTo>
                  <a:close/>
                </a:path>
              </a:pathLst>
            </a:custGeom>
            <a:solidFill>
              <a:srgbClr val="00C3B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5" name="Google Shape;1096;p43">
            <a:extLst>
              <a:ext uri="{FF2B5EF4-FFF2-40B4-BE49-F238E27FC236}">
                <a16:creationId xmlns:a16="http://schemas.microsoft.com/office/drawing/2014/main" id="{C4133AC5-C94C-43AB-B1AB-210124796E2C}"/>
              </a:ext>
            </a:extLst>
          </p:cNvPr>
          <p:cNvGrpSpPr/>
          <p:nvPr/>
        </p:nvGrpSpPr>
        <p:grpSpPr>
          <a:xfrm>
            <a:off x="6284686" y="2054087"/>
            <a:ext cx="5191697" cy="3823896"/>
            <a:chOff x="6704494" y="3896337"/>
            <a:chExt cx="780942" cy="791549"/>
          </a:xfrm>
        </p:grpSpPr>
        <p:sp>
          <p:nvSpPr>
            <p:cNvPr id="6" name="Google Shape;1097;p43">
              <a:extLst>
                <a:ext uri="{FF2B5EF4-FFF2-40B4-BE49-F238E27FC236}">
                  <a16:creationId xmlns:a16="http://schemas.microsoft.com/office/drawing/2014/main" id="{21933110-BB92-4C40-94F3-8BCE4FE13590}"/>
                </a:ext>
              </a:extLst>
            </p:cNvPr>
            <p:cNvSpPr/>
            <p:nvPr/>
          </p:nvSpPr>
          <p:spPr>
            <a:xfrm>
              <a:off x="6704494" y="3896651"/>
              <a:ext cx="780942" cy="791235"/>
            </a:xfrm>
            <a:custGeom>
              <a:avLst/>
              <a:gdLst/>
              <a:ahLst/>
              <a:cxnLst/>
              <a:rect l="l" t="t" r="r" b="b"/>
              <a:pathLst>
                <a:path w="38694" h="39204" extrusionOk="0">
                  <a:moveTo>
                    <a:pt x="36840" y="0"/>
                  </a:moveTo>
                  <a:lnTo>
                    <a:pt x="0" y="2310"/>
                  </a:lnTo>
                  <a:lnTo>
                    <a:pt x="2310" y="39150"/>
                  </a:lnTo>
                  <a:cubicBezTo>
                    <a:pt x="2310" y="39150"/>
                    <a:pt x="4255" y="39204"/>
                    <a:pt x="7191" y="39204"/>
                  </a:cubicBezTo>
                  <a:cubicBezTo>
                    <a:pt x="8659" y="39204"/>
                    <a:pt x="10375" y="39190"/>
                    <a:pt x="12219" y="39150"/>
                  </a:cubicBezTo>
                  <a:cubicBezTo>
                    <a:pt x="12766" y="39058"/>
                    <a:pt x="25472" y="37083"/>
                    <a:pt x="29393" y="30608"/>
                  </a:cubicBezTo>
                  <a:cubicBezTo>
                    <a:pt x="29393" y="30608"/>
                    <a:pt x="31734" y="32463"/>
                    <a:pt x="33761" y="32463"/>
                  </a:cubicBezTo>
                  <a:cubicBezTo>
                    <a:pt x="34600" y="32463"/>
                    <a:pt x="35385" y="32145"/>
                    <a:pt x="35928" y="31247"/>
                  </a:cubicBezTo>
                  <a:cubicBezTo>
                    <a:pt x="38694" y="20730"/>
                    <a:pt x="36840" y="0"/>
                    <a:pt x="36840" y="0"/>
                  </a:cubicBezTo>
                  <a:close/>
                </a:path>
              </a:pathLst>
            </a:custGeom>
            <a:solidFill>
              <a:srgbClr val="F7BA9C">
                <a:alpha val="742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 name="Google Shape;1098;p43">
              <a:extLst>
                <a:ext uri="{FF2B5EF4-FFF2-40B4-BE49-F238E27FC236}">
                  <a16:creationId xmlns:a16="http://schemas.microsoft.com/office/drawing/2014/main" id="{F04E9F6E-22CA-4F44-904E-2031BD738BCE}"/>
                </a:ext>
              </a:extLst>
            </p:cNvPr>
            <p:cNvSpPr/>
            <p:nvPr/>
          </p:nvSpPr>
          <p:spPr>
            <a:xfrm>
              <a:off x="6951104" y="4687087"/>
              <a:ext cx="20" cy="20"/>
            </a:xfrm>
            <a:custGeom>
              <a:avLst/>
              <a:gdLst/>
              <a:ahLst/>
              <a:cxnLst/>
              <a:rect l="l" t="t" r="r" b="b"/>
              <a:pathLst>
                <a:path w="1" h="1" extrusionOk="0">
                  <a:moveTo>
                    <a:pt x="0" y="1"/>
                  </a:moveTo>
                  <a:close/>
                </a:path>
              </a:pathLst>
            </a:custGeom>
            <a:solidFill>
              <a:srgbClr val="E249D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1099;p43">
              <a:extLst>
                <a:ext uri="{FF2B5EF4-FFF2-40B4-BE49-F238E27FC236}">
                  <a16:creationId xmlns:a16="http://schemas.microsoft.com/office/drawing/2014/main" id="{971A874C-26B8-4913-AA1F-ABC08CE95FE8}"/>
                </a:ext>
              </a:extLst>
            </p:cNvPr>
            <p:cNvSpPr/>
            <p:nvPr/>
          </p:nvSpPr>
          <p:spPr>
            <a:xfrm>
              <a:off x="6951709" y="4514709"/>
              <a:ext cx="477901" cy="172399"/>
            </a:xfrm>
            <a:custGeom>
              <a:avLst/>
              <a:gdLst/>
              <a:ahLst/>
              <a:cxnLst/>
              <a:rect l="l" t="t" r="r" b="b"/>
              <a:pathLst>
                <a:path w="23679" h="8542" extrusionOk="0">
                  <a:moveTo>
                    <a:pt x="17144" y="0"/>
                  </a:moveTo>
                  <a:cubicBezTo>
                    <a:pt x="13223" y="6444"/>
                    <a:pt x="517" y="8450"/>
                    <a:pt x="1" y="8542"/>
                  </a:cubicBezTo>
                  <a:cubicBezTo>
                    <a:pt x="19667" y="7083"/>
                    <a:pt x="23040" y="2310"/>
                    <a:pt x="23588" y="943"/>
                  </a:cubicBezTo>
                  <a:lnTo>
                    <a:pt x="23679" y="639"/>
                  </a:lnTo>
                  <a:lnTo>
                    <a:pt x="23679" y="639"/>
                  </a:lnTo>
                  <a:cubicBezTo>
                    <a:pt x="23135" y="1547"/>
                    <a:pt x="22349" y="1869"/>
                    <a:pt x="21509" y="1869"/>
                  </a:cubicBezTo>
                  <a:cubicBezTo>
                    <a:pt x="19483" y="1869"/>
                    <a:pt x="17144" y="0"/>
                    <a:pt x="17144" y="0"/>
                  </a:cubicBezTo>
                  <a:close/>
                </a:path>
              </a:pathLst>
            </a:custGeom>
            <a:solidFill>
              <a:srgbClr val="F7BA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 name="Google Shape;1100;p43">
              <a:extLst>
                <a:ext uri="{FF2B5EF4-FFF2-40B4-BE49-F238E27FC236}">
                  <a16:creationId xmlns:a16="http://schemas.microsoft.com/office/drawing/2014/main" id="{A6BB5DD7-CD96-493D-9511-080A62ACED2B}"/>
                </a:ext>
              </a:extLst>
            </p:cNvPr>
            <p:cNvSpPr/>
            <p:nvPr/>
          </p:nvSpPr>
          <p:spPr>
            <a:xfrm>
              <a:off x="6704494" y="3896337"/>
              <a:ext cx="751495" cy="173630"/>
            </a:xfrm>
            <a:custGeom>
              <a:avLst/>
              <a:gdLst/>
              <a:ahLst/>
              <a:cxnLst/>
              <a:rect l="l" t="t" r="r" b="b"/>
              <a:pathLst>
                <a:path w="37235" h="8603" extrusionOk="0">
                  <a:moveTo>
                    <a:pt x="36840" y="1"/>
                  </a:moveTo>
                  <a:lnTo>
                    <a:pt x="0" y="2341"/>
                  </a:lnTo>
                  <a:lnTo>
                    <a:pt x="395" y="8603"/>
                  </a:lnTo>
                  <a:lnTo>
                    <a:pt x="37235" y="6262"/>
                  </a:lnTo>
                  <a:lnTo>
                    <a:pt x="36840" y="1"/>
                  </a:lnTo>
                  <a:close/>
                </a:path>
              </a:pathLst>
            </a:custGeom>
            <a:solidFill>
              <a:srgbClr val="F7BA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10" name="TextBox 9">
            <a:extLst>
              <a:ext uri="{FF2B5EF4-FFF2-40B4-BE49-F238E27FC236}">
                <a16:creationId xmlns:a16="http://schemas.microsoft.com/office/drawing/2014/main" id="{E40F713C-9312-45D4-A1AC-3ADDDC3CCC85}"/>
              </a:ext>
            </a:extLst>
          </p:cNvPr>
          <p:cNvSpPr txBox="1"/>
          <p:nvPr/>
        </p:nvSpPr>
        <p:spPr>
          <a:xfrm>
            <a:off x="3553661" y="516032"/>
            <a:ext cx="5326873" cy="492428"/>
          </a:xfrm>
          <a:prstGeom prst="rect">
            <a:avLst/>
          </a:prstGeom>
          <a:solidFill>
            <a:srgbClr val="FFFF00"/>
          </a:solidFill>
          <a:ln w="25400" cap="flat" cmpd="sng" algn="ctr">
            <a:solidFill>
              <a:srgbClr val="009F00"/>
            </a:solidFill>
            <a:prstDash val="solid"/>
          </a:ln>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Bút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ảnh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thơ</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A771629D-254D-4E14-A6CA-E1A9BEF06B52}"/>
              </a:ext>
            </a:extLst>
          </p:cNvPr>
          <p:cNvSpPr/>
          <p:nvPr/>
        </p:nvSpPr>
        <p:spPr>
          <a:xfrm>
            <a:off x="4856791" y="1059815"/>
            <a:ext cx="2336800" cy="914400"/>
          </a:xfrm>
          <a:prstGeom prst="ellipse">
            <a:avLst/>
          </a:prstGeom>
          <a:solidFill>
            <a:srgbClr val="3366CC"/>
          </a:solidFill>
          <a:ln w="38100" cap="flat" cmpd="sng" algn="ctr">
            <a:solidFill>
              <a:srgbClr val="FFFFFF"/>
            </a:solidFill>
            <a:prstDash val="solid"/>
          </a:ln>
          <a:effectLst>
            <a:outerShdw blurRad="40000" dist="20000" dir="5400000" rotWithShape="0">
              <a:srgbClr val="000000">
                <a:alpha val="38000"/>
              </a:srgbClr>
            </a:outerShdw>
          </a:effectLst>
        </p:spPr>
        <p:txBody>
          <a:bodyPr lIns="121907" tIns="60953" rIns="121907" bIns="60953" rtlCol="0" anchor="ct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Bút</a:t>
            </a:r>
            <a:r>
              <a:rPr kumimoji="0" lang="en-US" sz="2667"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pháp</a:t>
            </a:r>
            <a:endParaRPr kumimoji="0" lang="en-US" sz="2667"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Snip Diagonal Corner Rectangle 7">
            <a:extLst>
              <a:ext uri="{FF2B5EF4-FFF2-40B4-BE49-F238E27FC236}">
                <a16:creationId xmlns:a16="http://schemas.microsoft.com/office/drawing/2014/main" id="{3E61676F-B867-42EF-89B8-B08D4F12D945}"/>
              </a:ext>
            </a:extLst>
          </p:cNvPr>
          <p:cNvSpPr/>
          <p:nvPr/>
        </p:nvSpPr>
        <p:spPr>
          <a:xfrm>
            <a:off x="1524000" y="2424942"/>
            <a:ext cx="3988904" cy="1640483"/>
          </a:xfrm>
          <a:prstGeom prst="snip2DiagRect">
            <a:avLst/>
          </a:prstGeom>
          <a:noFill/>
          <a:ln w="38100" cap="flat" cmpd="sng" algn="ctr">
            <a:noFill/>
            <a:prstDash val="solid"/>
          </a:ln>
          <a:effectLst>
            <a:outerShdw blurRad="40000" dist="20000" dir="5400000" rotWithShape="0">
              <a:srgbClr val="000000">
                <a:alpha val="38000"/>
              </a:srgbClr>
            </a:outerShdw>
          </a:effectLst>
        </p:spPr>
        <p:txBody>
          <a:bodyPr lIns="121907" tIns="60953" rIns="121907" bIns="60953" rtlCol="0" anchor="ct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Hiện</a:t>
            </a:r>
            <a:r>
              <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thực</a:t>
            </a:r>
            <a:endPar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endParaRPr kumimoji="0" lang="en-US" sz="2267"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miêu</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tả</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cụ</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tiết</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ảnh</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bình</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đời</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sống</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3" name="Snip Diagonal Corner Rectangle 8">
            <a:extLst>
              <a:ext uri="{FF2B5EF4-FFF2-40B4-BE49-F238E27FC236}">
                <a16:creationId xmlns:a16="http://schemas.microsoft.com/office/drawing/2014/main" id="{23614A55-650A-4342-9E7D-A35DB1867217}"/>
              </a:ext>
            </a:extLst>
          </p:cNvPr>
          <p:cNvSpPr/>
          <p:nvPr/>
        </p:nvSpPr>
        <p:spPr>
          <a:xfrm>
            <a:off x="6493697" y="2596419"/>
            <a:ext cx="4786655" cy="1727200"/>
          </a:xfrm>
          <a:prstGeom prst="snip2DiagRect">
            <a:avLst/>
          </a:prstGeom>
          <a:noFill/>
          <a:ln w="38100" cap="flat" cmpd="sng" algn="ctr">
            <a:noFill/>
            <a:prstDash val="solid"/>
          </a:ln>
          <a:effectLst>
            <a:outerShdw blurRad="40000" dist="20000" dir="5400000" rotWithShape="0">
              <a:srgbClr val="000000">
                <a:alpha val="38000"/>
              </a:srgbClr>
            </a:outerShdw>
          </a:effectLst>
        </p:spPr>
        <p:txBody>
          <a:bodyPr lIns="121907" tIns="60953" rIns="121907" bIns="60953" rtlCol="0" anchor="ct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Tượng</a:t>
            </a:r>
            <a:r>
              <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trưng</a:t>
            </a:r>
            <a:endPar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miêu</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tả</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phóng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liên</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tưởng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so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sánh</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mới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mẻ</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độc</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đáo</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hướng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tới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ý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nghĩa</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khái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quát</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biểu</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tượng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ảnh</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41910645-DBE6-4708-BFCE-897F282DE776}"/>
              </a:ext>
            </a:extLst>
          </p:cNvPr>
          <p:cNvCxnSpPr>
            <a:cxnSpLocks/>
          </p:cNvCxnSpPr>
          <p:nvPr/>
        </p:nvCxnSpPr>
        <p:spPr>
          <a:xfrm flipH="1">
            <a:off x="3419061" y="1603052"/>
            <a:ext cx="1473705" cy="649817"/>
          </a:xfrm>
          <a:prstGeom prst="line">
            <a:avLst/>
          </a:prstGeom>
          <a:noFill/>
          <a:ln w="25400" cap="flat" cmpd="sng" algn="ctr">
            <a:solidFill>
              <a:srgbClr val="002060"/>
            </a:solidFill>
            <a:prstDash val="solid"/>
          </a:ln>
          <a:effectLst>
            <a:outerShdw blurRad="40000" dist="20000" dir="5400000" rotWithShape="0">
              <a:srgbClr val="000000">
                <a:alpha val="38000"/>
              </a:srgbClr>
            </a:outerShdw>
          </a:effectLst>
        </p:spPr>
      </p:cxnSp>
      <p:cxnSp>
        <p:nvCxnSpPr>
          <p:cNvPr id="15" name="Straight Connector 14">
            <a:extLst>
              <a:ext uri="{FF2B5EF4-FFF2-40B4-BE49-F238E27FC236}">
                <a16:creationId xmlns:a16="http://schemas.microsoft.com/office/drawing/2014/main" id="{65115488-DBFE-4D32-B1D9-D19FAF79B87E}"/>
              </a:ext>
            </a:extLst>
          </p:cNvPr>
          <p:cNvCxnSpPr>
            <a:cxnSpLocks/>
            <a:stCxn id="11" idx="6"/>
          </p:cNvCxnSpPr>
          <p:nvPr/>
        </p:nvCxnSpPr>
        <p:spPr>
          <a:xfrm>
            <a:off x="7193591" y="1517015"/>
            <a:ext cx="1686943" cy="655982"/>
          </a:xfrm>
          <a:prstGeom prst="line">
            <a:avLst/>
          </a:prstGeom>
          <a:noFill/>
          <a:ln w="25400" cap="flat" cmpd="sng" algn="ctr">
            <a:solidFill>
              <a:srgbClr val="002060"/>
            </a:solidFill>
            <a:prstDash val="solid"/>
          </a:ln>
          <a:effectLst>
            <a:outerShdw blurRad="40000" dist="20000" dir="5400000" rotWithShape="0">
              <a:srgbClr val="000000">
                <a:alpha val="38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par>
                          <p:cTn id="27" fill="hold">
                            <p:stCondLst>
                              <p:cond delay="500"/>
                            </p:stCondLst>
                            <p:childTnLst>
                              <p:par>
                                <p:cTn id="28" presetID="2" presetClass="entr" presetSubtype="4" fill="hold" nodeType="afterEffect">
                                  <p:stCondLst>
                                    <p:cond delay="50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3" name="TextBox 2">
            <a:extLst>
              <a:ext uri="{FF2B5EF4-FFF2-40B4-BE49-F238E27FC236}">
                <a16:creationId xmlns:a16="http://schemas.microsoft.com/office/drawing/2014/main" id="{384D3093-5153-419A-B719-A512D0E35522}"/>
              </a:ext>
            </a:extLst>
          </p:cNvPr>
          <p:cNvSpPr txBox="1"/>
          <p:nvPr/>
        </p:nvSpPr>
        <p:spPr>
          <a:xfrm>
            <a:off x="5194851" y="539172"/>
            <a:ext cx="3685624"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treo</a:t>
            </a:r>
            <a:r>
              <a:rPr lang="en-US" sz="2800" i="1" dirty="0">
                <a:latin typeface="Times New Roman" panose="02020603050405020304" pitchFamily="18" charset="0"/>
                <a:cs typeface="Times New Roman" panose="02020603050405020304" pitchFamily="18" charset="0"/>
              </a:rPr>
              <a:t>” </a:t>
            </a:r>
          </a:p>
        </p:txBody>
      </p:sp>
      <p:graphicFrame>
        <p:nvGraphicFramePr>
          <p:cNvPr id="4" name="Chỗ dành sẵn cho Nội dung 5">
            <a:extLst>
              <a:ext uri="{FF2B5EF4-FFF2-40B4-BE49-F238E27FC236}">
                <a16:creationId xmlns:a16="http://schemas.microsoft.com/office/drawing/2014/main" id="{3BC8C287-08BB-478E-943A-3794C6482F05}"/>
              </a:ext>
            </a:extLst>
          </p:cNvPr>
          <p:cNvGraphicFramePr>
            <a:graphicFrameLocks/>
          </p:cNvGraphicFramePr>
          <p:nvPr>
            <p:extLst>
              <p:ext uri="{D42A27DB-BD31-4B8C-83A1-F6EECF244321}">
                <p14:modId xmlns:p14="http://schemas.microsoft.com/office/powerpoint/2010/main" val="2920548247"/>
              </p:ext>
            </p:extLst>
          </p:nvPr>
        </p:nvGraphicFramePr>
        <p:xfrm>
          <a:off x="4134678" y="1159324"/>
          <a:ext cx="6983629" cy="4408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C3813C3-40A4-4735-83D3-86B17D43928E}"/>
              </a:ext>
            </a:extLst>
          </p:cNvPr>
          <p:cNvSpPr txBox="1">
            <a:spLocks noChangeArrowheads="1"/>
          </p:cNvSpPr>
          <p:nvPr/>
        </p:nvSpPr>
        <p:spPr bwMode="auto">
          <a:xfrm>
            <a:off x="1073693" y="2209190"/>
            <a:ext cx="3614831" cy="2308324"/>
          </a:xfrm>
          <a:prstGeom prst="rect">
            <a:avLst/>
          </a:prstGeom>
          <a:noFill/>
          <a:ln w="9525">
            <a:noFill/>
            <a:miter lim="800000"/>
            <a:headEnd/>
            <a:tailEnd/>
          </a:ln>
        </p:spPr>
        <p:txBody>
          <a:bodyPr wrap="square">
            <a:spAutoFit/>
          </a:bodyPr>
          <a:lstStyle/>
          <a:p>
            <a:pPr>
              <a:defRPr/>
            </a:pPr>
            <a:r>
              <a:rPr 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trăng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mang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tâm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sĩ</a:t>
            </a:r>
            <a:r>
              <a:rPr lang="en-US" sz="24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63970251-56EF-4D84-8E7D-4DD6F02E9A99}"/>
                                            </p:graphicEl>
                                          </p:spTgt>
                                        </p:tgtEl>
                                        <p:attrNameLst>
                                          <p:attrName>style.visibility</p:attrName>
                                        </p:attrNameLst>
                                      </p:cBhvr>
                                      <p:to>
                                        <p:strVal val="visible"/>
                                      </p:to>
                                    </p:set>
                                    <p:animEffect transition="in" filter="fade">
                                      <p:cBhvr>
                                        <p:cTn id="7" dur="1000"/>
                                        <p:tgtEl>
                                          <p:spTgt spid="4">
                                            <p:graphicEl>
                                              <a:dgm id="{63970251-56EF-4D84-8E7D-4DD6F02E9A99}"/>
                                            </p:graphicEl>
                                          </p:spTgt>
                                        </p:tgtEl>
                                      </p:cBhvr>
                                    </p:animEffect>
                                    <p:anim calcmode="lin" valueType="num">
                                      <p:cBhvr>
                                        <p:cTn id="8" dur="1000" fill="hold"/>
                                        <p:tgtEl>
                                          <p:spTgt spid="4">
                                            <p:graphicEl>
                                              <a:dgm id="{63970251-56EF-4D84-8E7D-4DD6F02E9A99}"/>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63970251-56EF-4D84-8E7D-4DD6F02E9A9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0AC1A8CA-F51F-4943-8D18-DEA05A37D9A8}"/>
                                            </p:graphicEl>
                                          </p:spTgt>
                                        </p:tgtEl>
                                        <p:attrNameLst>
                                          <p:attrName>style.visibility</p:attrName>
                                        </p:attrNameLst>
                                      </p:cBhvr>
                                      <p:to>
                                        <p:strVal val="visible"/>
                                      </p:to>
                                    </p:set>
                                    <p:animEffect transition="in" filter="fade">
                                      <p:cBhvr>
                                        <p:cTn id="14" dur="1000"/>
                                        <p:tgtEl>
                                          <p:spTgt spid="4">
                                            <p:graphicEl>
                                              <a:dgm id="{0AC1A8CA-F51F-4943-8D18-DEA05A37D9A8}"/>
                                            </p:graphicEl>
                                          </p:spTgt>
                                        </p:tgtEl>
                                      </p:cBhvr>
                                    </p:animEffect>
                                    <p:anim calcmode="lin" valueType="num">
                                      <p:cBhvr>
                                        <p:cTn id="15" dur="1000" fill="hold"/>
                                        <p:tgtEl>
                                          <p:spTgt spid="4">
                                            <p:graphicEl>
                                              <a:dgm id="{0AC1A8CA-F51F-4943-8D18-DEA05A37D9A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0AC1A8CA-F51F-4943-8D18-DEA05A37D9A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EF794EF1-C6BF-4D5E-BF3A-628F412FA28B}"/>
                                            </p:graphicEl>
                                          </p:spTgt>
                                        </p:tgtEl>
                                        <p:attrNameLst>
                                          <p:attrName>style.visibility</p:attrName>
                                        </p:attrNameLst>
                                      </p:cBhvr>
                                      <p:to>
                                        <p:strVal val="visible"/>
                                      </p:to>
                                    </p:set>
                                    <p:animEffect transition="in" filter="fade">
                                      <p:cBhvr>
                                        <p:cTn id="21" dur="1000"/>
                                        <p:tgtEl>
                                          <p:spTgt spid="4">
                                            <p:graphicEl>
                                              <a:dgm id="{EF794EF1-C6BF-4D5E-BF3A-628F412FA28B}"/>
                                            </p:graphicEl>
                                          </p:spTgt>
                                        </p:tgtEl>
                                      </p:cBhvr>
                                    </p:animEffect>
                                    <p:anim calcmode="lin" valueType="num">
                                      <p:cBhvr>
                                        <p:cTn id="22" dur="1000" fill="hold"/>
                                        <p:tgtEl>
                                          <p:spTgt spid="4">
                                            <p:graphicEl>
                                              <a:dgm id="{EF794EF1-C6BF-4D5E-BF3A-628F412FA28B}"/>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EF794EF1-C6BF-4D5E-BF3A-628F412FA28B}"/>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graphicEl>
                                              <a:dgm id="{6EB8BAB1-3D70-4860-9D97-68A82BB7B7BF}"/>
                                            </p:graphicEl>
                                          </p:spTgt>
                                        </p:tgtEl>
                                        <p:attrNameLst>
                                          <p:attrName>style.visibility</p:attrName>
                                        </p:attrNameLst>
                                      </p:cBhvr>
                                      <p:to>
                                        <p:strVal val="visible"/>
                                      </p:to>
                                    </p:set>
                                    <p:animEffect transition="in" filter="fade">
                                      <p:cBhvr>
                                        <p:cTn id="26" dur="1000"/>
                                        <p:tgtEl>
                                          <p:spTgt spid="4">
                                            <p:graphicEl>
                                              <a:dgm id="{6EB8BAB1-3D70-4860-9D97-68A82BB7B7BF}"/>
                                            </p:graphicEl>
                                          </p:spTgt>
                                        </p:tgtEl>
                                      </p:cBhvr>
                                    </p:animEffect>
                                    <p:anim calcmode="lin" valueType="num">
                                      <p:cBhvr>
                                        <p:cTn id="27" dur="1000" fill="hold"/>
                                        <p:tgtEl>
                                          <p:spTgt spid="4">
                                            <p:graphicEl>
                                              <a:dgm id="{6EB8BAB1-3D70-4860-9D97-68A82BB7B7BF}"/>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6EB8BAB1-3D70-4860-9D97-68A82BB7B7BF}"/>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graphicEl>
                                              <a:dgm id="{53BEA869-2C28-4323-800F-AA3CBA0B43DD}"/>
                                            </p:graphicEl>
                                          </p:spTgt>
                                        </p:tgtEl>
                                        <p:attrNameLst>
                                          <p:attrName>style.visibility</p:attrName>
                                        </p:attrNameLst>
                                      </p:cBhvr>
                                      <p:to>
                                        <p:strVal val="visible"/>
                                      </p:to>
                                    </p:set>
                                    <p:animEffect transition="in" filter="fade">
                                      <p:cBhvr>
                                        <p:cTn id="33" dur="1000"/>
                                        <p:tgtEl>
                                          <p:spTgt spid="4">
                                            <p:graphicEl>
                                              <a:dgm id="{53BEA869-2C28-4323-800F-AA3CBA0B43DD}"/>
                                            </p:graphicEl>
                                          </p:spTgt>
                                        </p:tgtEl>
                                      </p:cBhvr>
                                    </p:animEffect>
                                    <p:anim calcmode="lin" valueType="num">
                                      <p:cBhvr>
                                        <p:cTn id="34" dur="1000" fill="hold"/>
                                        <p:tgtEl>
                                          <p:spTgt spid="4">
                                            <p:graphicEl>
                                              <a:dgm id="{53BEA869-2C28-4323-800F-AA3CBA0B43DD}"/>
                                            </p:graphicEl>
                                          </p:spTgt>
                                        </p:tgtEl>
                                        <p:attrNameLst>
                                          <p:attrName>ppt_x</p:attrName>
                                        </p:attrNameLst>
                                      </p:cBhvr>
                                      <p:tavLst>
                                        <p:tav tm="0">
                                          <p:val>
                                            <p:strVal val="#ppt_x"/>
                                          </p:val>
                                        </p:tav>
                                        <p:tav tm="100000">
                                          <p:val>
                                            <p:strVal val="#ppt_x"/>
                                          </p:val>
                                        </p:tav>
                                      </p:tavLst>
                                    </p:anim>
                                    <p:anim calcmode="lin" valueType="num">
                                      <p:cBhvr>
                                        <p:cTn id="35" dur="1000" fill="hold"/>
                                        <p:tgtEl>
                                          <p:spTgt spid="4">
                                            <p:graphicEl>
                                              <a:dgm id="{53BEA869-2C28-4323-800F-AA3CBA0B43DD}"/>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graphicEl>
                                              <a:dgm id="{E45282FE-2173-414D-9297-283087B6F82F}"/>
                                            </p:graphicEl>
                                          </p:spTgt>
                                        </p:tgtEl>
                                        <p:attrNameLst>
                                          <p:attrName>style.visibility</p:attrName>
                                        </p:attrNameLst>
                                      </p:cBhvr>
                                      <p:to>
                                        <p:strVal val="visible"/>
                                      </p:to>
                                    </p:set>
                                    <p:animEffect transition="in" filter="fade">
                                      <p:cBhvr>
                                        <p:cTn id="38" dur="1000"/>
                                        <p:tgtEl>
                                          <p:spTgt spid="4">
                                            <p:graphicEl>
                                              <a:dgm id="{E45282FE-2173-414D-9297-283087B6F82F}"/>
                                            </p:graphicEl>
                                          </p:spTgt>
                                        </p:tgtEl>
                                      </p:cBhvr>
                                    </p:animEffect>
                                    <p:anim calcmode="lin" valueType="num">
                                      <p:cBhvr>
                                        <p:cTn id="39" dur="1000" fill="hold"/>
                                        <p:tgtEl>
                                          <p:spTgt spid="4">
                                            <p:graphicEl>
                                              <a:dgm id="{E45282FE-2173-414D-9297-283087B6F82F}"/>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E45282FE-2173-414D-9297-283087B6F82F}"/>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graphicEl>
                                              <a:dgm id="{540BFA0B-11AC-436A-B91B-0968D80F8869}"/>
                                            </p:graphicEl>
                                          </p:spTgt>
                                        </p:tgtEl>
                                        <p:attrNameLst>
                                          <p:attrName>style.visibility</p:attrName>
                                        </p:attrNameLst>
                                      </p:cBhvr>
                                      <p:to>
                                        <p:strVal val="visible"/>
                                      </p:to>
                                    </p:set>
                                    <p:animEffect transition="in" filter="fade">
                                      <p:cBhvr>
                                        <p:cTn id="45" dur="1000"/>
                                        <p:tgtEl>
                                          <p:spTgt spid="4">
                                            <p:graphicEl>
                                              <a:dgm id="{540BFA0B-11AC-436A-B91B-0968D80F8869}"/>
                                            </p:graphicEl>
                                          </p:spTgt>
                                        </p:tgtEl>
                                      </p:cBhvr>
                                    </p:animEffect>
                                    <p:anim calcmode="lin" valueType="num">
                                      <p:cBhvr>
                                        <p:cTn id="46" dur="1000" fill="hold"/>
                                        <p:tgtEl>
                                          <p:spTgt spid="4">
                                            <p:graphicEl>
                                              <a:dgm id="{540BFA0B-11AC-436A-B91B-0968D80F8869}"/>
                                            </p:graphicEl>
                                          </p:spTgt>
                                        </p:tgtEl>
                                        <p:attrNameLst>
                                          <p:attrName>ppt_x</p:attrName>
                                        </p:attrNameLst>
                                      </p:cBhvr>
                                      <p:tavLst>
                                        <p:tav tm="0">
                                          <p:val>
                                            <p:strVal val="#ppt_x"/>
                                          </p:val>
                                        </p:tav>
                                        <p:tav tm="100000">
                                          <p:val>
                                            <p:strVal val="#ppt_x"/>
                                          </p:val>
                                        </p:tav>
                                      </p:tavLst>
                                    </p:anim>
                                    <p:anim calcmode="lin" valueType="num">
                                      <p:cBhvr>
                                        <p:cTn id="47" dur="1000" fill="hold"/>
                                        <p:tgtEl>
                                          <p:spTgt spid="4">
                                            <p:graphicEl>
                                              <a:dgm id="{540BFA0B-11AC-436A-B91B-0968D80F8869}"/>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
                                            <p:graphicEl>
                                              <a:dgm id="{A930D567-283B-43E1-AF71-5723B9D3C989}"/>
                                            </p:graphicEl>
                                          </p:spTgt>
                                        </p:tgtEl>
                                        <p:attrNameLst>
                                          <p:attrName>style.visibility</p:attrName>
                                        </p:attrNameLst>
                                      </p:cBhvr>
                                      <p:to>
                                        <p:strVal val="visible"/>
                                      </p:to>
                                    </p:set>
                                    <p:animEffect transition="in" filter="fade">
                                      <p:cBhvr>
                                        <p:cTn id="50" dur="1000"/>
                                        <p:tgtEl>
                                          <p:spTgt spid="4">
                                            <p:graphicEl>
                                              <a:dgm id="{A930D567-283B-43E1-AF71-5723B9D3C989}"/>
                                            </p:graphicEl>
                                          </p:spTgt>
                                        </p:tgtEl>
                                      </p:cBhvr>
                                    </p:animEffect>
                                    <p:anim calcmode="lin" valueType="num">
                                      <p:cBhvr>
                                        <p:cTn id="51" dur="1000" fill="hold"/>
                                        <p:tgtEl>
                                          <p:spTgt spid="4">
                                            <p:graphicEl>
                                              <a:dgm id="{A930D567-283B-43E1-AF71-5723B9D3C989}"/>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A930D567-283B-43E1-AF71-5723B9D3C989}"/>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graphicEl>
                                              <a:dgm id="{31FD5115-9B6F-4557-B02D-EA295FE71E54}"/>
                                            </p:graphicEl>
                                          </p:spTgt>
                                        </p:tgtEl>
                                        <p:attrNameLst>
                                          <p:attrName>style.visibility</p:attrName>
                                        </p:attrNameLst>
                                      </p:cBhvr>
                                      <p:to>
                                        <p:strVal val="visible"/>
                                      </p:to>
                                    </p:set>
                                    <p:animEffect transition="in" filter="fade">
                                      <p:cBhvr>
                                        <p:cTn id="57" dur="1000"/>
                                        <p:tgtEl>
                                          <p:spTgt spid="4">
                                            <p:graphicEl>
                                              <a:dgm id="{31FD5115-9B6F-4557-B02D-EA295FE71E54}"/>
                                            </p:graphicEl>
                                          </p:spTgt>
                                        </p:tgtEl>
                                      </p:cBhvr>
                                    </p:animEffect>
                                    <p:anim calcmode="lin" valueType="num">
                                      <p:cBhvr>
                                        <p:cTn id="58" dur="1000" fill="hold"/>
                                        <p:tgtEl>
                                          <p:spTgt spid="4">
                                            <p:graphicEl>
                                              <a:dgm id="{31FD5115-9B6F-4557-B02D-EA295FE71E54}"/>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31FD5115-9B6F-4557-B02D-EA295FE71E54}"/>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graphicEl>
                                              <a:dgm id="{0B760DBB-4A2C-40F2-9A2C-90C5F0427122}"/>
                                            </p:graphicEl>
                                          </p:spTgt>
                                        </p:tgtEl>
                                        <p:attrNameLst>
                                          <p:attrName>style.visibility</p:attrName>
                                        </p:attrNameLst>
                                      </p:cBhvr>
                                      <p:to>
                                        <p:strVal val="visible"/>
                                      </p:to>
                                    </p:set>
                                    <p:animEffect transition="in" filter="fade">
                                      <p:cBhvr>
                                        <p:cTn id="62" dur="1000"/>
                                        <p:tgtEl>
                                          <p:spTgt spid="4">
                                            <p:graphicEl>
                                              <a:dgm id="{0B760DBB-4A2C-40F2-9A2C-90C5F0427122}"/>
                                            </p:graphicEl>
                                          </p:spTgt>
                                        </p:tgtEl>
                                      </p:cBhvr>
                                    </p:animEffect>
                                    <p:anim calcmode="lin" valueType="num">
                                      <p:cBhvr>
                                        <p:cTn id="63" dur="1000" fill="hold"/>
                                        <p:tgtEl>
                                          <p:spTgt spid="4">
                                            <p:graphicEl>
                                              <a:dgm id="{0B760DBB-4A2C-40F2-9A2C-90C5F0427122}"/>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0B760DBB-4A2C-40F2-9A2C-90C5F0427122}"/>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
                                            <p:graphicEl>
                                              <a:dgm id="{7A9889DD-FEA4-4EF1-BE9C-BCEBC71C2B48}"/>
                                            </p:graphicEl>
                                          </p:spTgt>
                                        </p:tgtEl>
                                        <p:attrNameLst>
                                          <p:attrName>style.visibility</p:attrName>
                                        </p:attrNameLst>
                                      </p:cBhvr>
                                      <p:to>
                                        <p:strVal val="visible"/>
                                      </p:to>
                                    </p:set>
                                    <p:animEffect transition="in" filter="fade">
                                      <p:cBhvr>
                                        <p:cTn id="69" dur="1000"/>
                                        <p:tgtEl>
                                          <p:spTgt spid="4">
                                            <p:graphicEl>
                                              <a:dgm id="{7A9889DD-FEA4-4EF1-BE9C-BCEBC71C2B48}"/>
                                            </p:graphicEl>
                                          </p:spTgt>
                                        </p:tgtEl>
                                      </p:cBhvr>
                                    </p:animEffect>
                                    <p:anim calcmode="lin" valueType="num">
                                      <p:cBhvr>
                                        <p:cTn id="70" dur="1000" fill="hold"/>
                                        <p:tgtEl>
                                          <p:spTgt spid="4">
                                            <p:graphicEl>
                                              <a:dgm id="{7A9889DD-FEA4-4EF1-BE9C-BCEBC71C2B48}"/>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7A9889DD-FEA4-4EF1-BE9C-BCEBC71C2B48}"/>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
                                            <p:graphicEl>
                                              <a:dgm id="{E9C57FE2-7C41-4442-86D5-BD1BDA25FFA1}"/>
                                            </p:graphicEl>
                                          </p:spTgt>
                                        </p:tgtEl>
                                        <p:attrNameLst>
                                          <p:attrName>style.visibility</p:attrName>
                                        </p:attrNameLst>
                                      </p:cBhvr>
                                      <p:to>
                                        <p:strVal val="visible"/>
                                      </p:to>
                                    </p:set>
                                    <p:animEffect transition="in" filter="fade">
                                      <p:cBhvr>
                                        <p:cTn id="74" dur="1000"/>
                                        <p:tgtEl>
                                          <p:spTgt spid="4">
                                            <p:graphicEl>
                                              <a:dgm id="{E9C57FE2-7C41-4442-86D5-BD1BDA25FFA1}"/>
                                            </p:graphicEl>
                                          </p:spTgt>
                                        </p:tgtEl>
                                      </p:cBhvr>
                                    </p:animEffect>
                                    <p:anim calcmode="lin" valueType="num">
                                      <p:cBhvr>
                                        <p:cTn id="75" dur="1000" fill="hold"/>
                                        <p:tgtEl>
                                          <p:spTgt spid="4">
                                            <p:graphicEl>
                                              <a:dgm id="{E9C57FE2-7C41-4442-86D5-BD1BDA25FFA1}"/>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E9C57FE2-7C41-4442-86D5-BD1BDA25FFA1}"/>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
                                            <p:graphicEl>
                                              <a:dgm id="{22E4C7BC-D3AF-4D89-A529-D49F23DBD9DA}"/>
                                            </p:graphicEl>
                                          </p:spTgt>
                                        </p:tgtEl>
                                        <p:attrNameLst>
                                          <p:attrName>style.visibility</p:attrName>
                                        </p:attrNameLst>
                                      </p:cBhvr>
                                      <p:to>
                                        <p:strVal val="visible"/>
                                      </p:to>
                                    </p:set>
                                    <p:animEffect transition="in" filter="fade">
                                      <p:cBhvr>
                                        <p:cTn id="81" dur="1000"/>
                                        <p:tgtEl>
                                          <p:spTgt spid="4">
                                            <p:graphicEl>
                                              <a:dgm id="{22E4C7BC-D3AF-4D89-A529-D49F23DBD9DA}"/>
                                            </p:graphicEl>
                                          </p:spTgt>
                                        </p:tgtEl>
                                      </p:cBhvr>
                                    </p:animEffect>
                                    <p:anim calcmode="lin" valueType="num">
                                      <p:cBhvr>
                                        <p:cTn id="82" dur="1000" fill="hold"/>
                                        <p:tgtEl>
                                          <p:spTgt spid="4">
                                            <p:graphicEl>
                                              <a:dgm id="{22E4C7BC-D3AF-4D89-A529-D49F23DBD9DA}"/>
                                            </p:graphicEl>
                                          </p:spTgt>
                                        </p:tgtEl>
                                        <p:attrNameLst>
                                          <p:attrName>ppt_x</p:attrName>
                                        </p:attrNameLst>
                                      </p:cBhvr>
                                      <p:tavLst>
                                        <p:tav tm="0">
                                          <p:val>
                                            <p:strVal val="#ppt_x"/>
                                          </p:val>
                                        </p:tav>
                                        <p:tav tm="100000">
                                          <p:val>
                                            <p:strVal val="#ppt_x"/>
                                          </p:val>
                                        </p:tav>
                                      </p:tavLst>
                                    </p:anim>
                                    <p:anim calcmode="lin" valueType="num">
                                      <p:cBhvr>
                                        <p:cTn id="83" dur="1000" fill="hold"/>
                                        <p:tgtEl>
                                          <p:spTgt spid="4">
                                            <p:graphicEl>
                                              <a:dgm id="{22E4C7BC-D3AF-4D89-A529-D49F23DBD9DA}"/>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
                                            <p:graphicEl>
                                              <a:dgm id="{913D4153-85C9-443F-94F1-D7B9195EB5EE}"/>
                                            </p:graphicEl>
                                          </p:spTgt>
                                        </p:tgtEl>
                                        <p:attrNameLst>
                                          <p:attrName>style.visibility</p:attrName>
                                        </p:attrNameLst>
                                      </p:cBhvr>
                                      <p:to>
                                        <p:strVal val="visible"/>
                                      </p:to>
                                    </p:set>
                                    <p:animEffect transition="in" filter="fade">
                                      <p:cBhvr>
                                        <p:cTn id="86" dur="1000"/>
                                        <p:tgtEl>
                                          <p:spTgt spid="4">
                                            <p:graphicEl>
                                              <a:dgm id="{913D4153-85C9-443F-94F1-D7B9195EB5EE}"/>
                                            </p:graphicEl>
                                          </p:spTgt>
                                        </p:tgtEl>
                                      </p:cBhvr>
                                    </p:animEffect>
                                    <p:anim calcmode="lin" valueType="num">
                                      <p:cBhvr>
                                        <p:cTn id="87" dur="1000" fill="hold"/>
                                        <p:tgtEl>
                                          <p:spTgt spid="4">
                                            <p:graphicEl>
                                              <a:dgm id="{913D4153-85C9-443F-94F1-D7B9195EB5EE}"/>
                                            </p:graphicEl>
                                          </p:spTgt>
                                        </p:tgtEl>
                                        <p:attrNameLst>
                                          <p:attrName>ppt_x</p:attrName>
                                        </p:attrNameLst>
                                      </p:cBhvr>
                                      <p:tavLst>
                                        <p:tav tm="0">
                                          <p:val>
                                            <p:strVal val="#ppt_x"/>
                                          </p:val>
                                        </p:tav>
                                        <p:tav tm="100000">
                                          <p:val>
                                            <p:strVal val="#ppt_x"/>
                                          </p:val>
                                        </p:tav>
                                      </p:tavLst>
                                    </p:anim>
                                    <p:anim calcmode="lin" valueType="num">
                                      <p:cBhvr>
                                        <p:cTn id="88" dur="1000" fill="hold"/>
                                        <p:tgtEl>
                                          <p:spTgt spid="4">
                                            <p:graphicEl>
                                              <a:dgm id="{913D4153-85C9-443F-94F1-D7B9195EB5EE}"/>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4">
                                            <p:graphicEl>
                                              <a:dgm id="{0E6D322F-0779-4011-933F-F5743828E40E}"/>
                                            </p:graphicEl>
                                          </p:spTgt>
                                        </p:tgtEl>
                                        <p:attrNameLst>
                                          <p:attrName>style.visibility</p:attrName>
                                        </p:attrNameLst>
                                      </p:cBhvr>
                                      <p:to>
                                        <p:strVal val="visible"/>
                                      </p:to>
                                    </p:set>
                                    <p:animEffect transition="in" filter="fade">
                                      <p:cBhvr>
                                        <p:cTn id="93" dur="1000"/>
                                        <p:tgtEl>
                                          <p:spTgt spid="4">
                                            <p:graphicEl>
                                              <a:dgm id="{0E6D322F-0779-4011-933F-F5743828E40E}"/>
                                            </p:graphicEl>
                                          </p:spTgt>
                                        </p:tgtEl>
                                      </p:cBhvr>
                                    </p:animEffect>
                                    <p:anim calcmode="lin" valueType="num">
                                      <p:cBhvr>
                                        <p:cTn id="94" dur="1000" fill="hold"/>
                                        <p:tgtEl>
                                          <p:spTgt spid="4">
                                            <p:graphicEl>
                                              <a:dgm id="{0E6D322F-0779-4011-933F-F5743828E40E}"/>
                                            </p:graphicEl>
                                          </p:spTgt>
                                        </p:tgtEl>
                                        <p:attrNameLst>
                                          <p:attrName>ppt_x</p:attrName>
                                        </p:attrNameLst>
                                      </p:cBhvr>
                                      <p:tavLst>
                                        <p:tav tm="0">
                                          <p:val>
                                            <p:strVal val="#ppt_x"/>
                                          </p:val>
                                        </p:tav>
                                        <p:tav tm="100000">
                                          <p:val>
                                            <p:strVal val="#ppt_x"/>
                                          </p:val>
                                        </p:tav>
                                      </p:tavLst>
                                    </p:anim>
                                    <p:anim calcmode="lin" valueType="num">
                                      <p:cBhvr>
                                        <p:cTn id="95" dur="1000" fill="hold"/>
                                        <p:tgtEl>
                                          <p:spTgt spid="4">
                                            <p:graphicEl>
                                              <a:dgm id="{0E6D322F-0779-4011-933F-F5743828E40E}"/>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4">
                                            <p:graphicEl>
                                              <a:dgm id="{AF4BD5E6-59F0-475D-A839-4EE1A4A30647}"/>
                                            </p:graphicEl>
                                          </p:spTgt>
                                        </p:tgtEl>
                                        <p:attrNameLst>
                                          <p:attrName>style.visibility</p:attrName>
                                        </p:attrNameLst>
                                      </p:cBhvr>
                                      <p:to>
                                        <p:strVal val="visible"/>
                                      </p:to>
                                    </p:set>
                                    <p:animEffect transition="in" filter="fade">
                                      <p:cBhvr>
                                        <p:cTn id="98" dur="1000"/>
                                        <p:tgtEl>
                                          <p:spTgt spid="4">
                                            <p:graphicEl>
                                              <a:dgm id="{AF4BD5E6-59F0-475D-A839-4EE1A4A30647}"/>
                                            </p:graphicEl>
                                          </p:spTgt>
                                        </p:tgtEl>
                                      </p:cBhvr>
                                    </p:animEffect>
                                    <p:anim calcmode="lin" valueType="num">
                                      <p:cBhvr>
                                        <p:cTn id="99" dur="1000" fill="hold"/>
                                        <p:tgtEl>
                                          <p:spTgt spid="4">
                                            <p:graphicEl>
                                              <a:dgm id="{AF4BD5E6-59F0-475D-A839-4EE1A4A30647}"/>
                                            </p:graphicEl>
                                          </p:spTgt>
                                        </p:tgtEl>
                                        <p:attrNameLst>
                                          <p:attrName>ppt_x</p:attrName>
                                        </p:attrNameLst>
                                      </p:cBhvr>
                                      <p:tavLst>
                                        <p:tav tm="0">
                                          <p:val>
                                            <p:strVal val="#ppt_x"/>
                                          </p:val>
                                        </p:tav>
                                        <p:tav tm="100000">
                                          <p:val>
                                            <p:strVal val="#ppt_x"/>
                                          </p:val>
                                        </p:tav>
                                      </p:tavLst>
                                    </p:anim>
                                    <p:anim calcmode="lin" valueType="num">
                                      <p:cBhvr>
                                        <p:cTn id="100" dur="1000" fill="hold"/>
                                        <p:tgtEl>
                                          <p:spTgt spid="4">
                                            <p:graphicEl>
                                              <a:dgm id="{AF4BD5E6-59F0-475D-A839-4EE1A4A30647}"/>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
                                            <p:graphicEl>
                                              <a:dgm id="{CC2316DC-82E4-4129-A9F7-1BC7614BBF9A}"/>
                                            </p:graphicEl>
                                          </p:spTgt>
                                        </p:tgtEl>
                                        <p:attrNameLst>
                                          <p:attrName>style.visibility</p:attrName>
                                        </p:attrNameLst>
                                      </p:cBhvr>
                                      <p:to>
                                        <p:strVal val="visible"/>
                                      </p:to>
                                    </p:set>
                                    <p:animEffect transition="in" filter="fade">
                                      <p:cBhvr>
                                        <p:cTn id="105" dur="1000"/>
                                        <p:tgtEl>
                                          <p:spTgt spid="4">
                                            <p:graphicEl>
                                              <a:dgm id="{CC2316DC-82E4-4129-A9F7-1BC7614BBF9A}"/>
                                            </p:graphicEl>
                                          </p:spTgt>
                                        </p:tgtEl>
                                      </p:cBhvr>
                                    </p:animEffect>
                                    <p:anim calcmode="lin" valueType="num">
                                      <p:cBhvr>
                                        <p:cTn id="106" dur="1000" fill="hold"/>
                                        <p:tgtEl>
                                          <p:spTgt spid="4">
                                            <p:graphicEl>
                                              <a:dgm id="{CC2316DC-82E4-4129-A9F7-1BC7614BBF9A}"/>
                                            </p:graphicEl>
                                          </p:spTgt>
                                        </p:tgtEl>
                                        <p:attrNameLst>
                                          <p:attrName>ppt_x</p:attrName>
                                        </p:attrNameLst>
                                      </p:cBhvr>
                                      <p:tavLst>
                                        <p:tav tm="0">
                                          <p:val>
                                            <p:strVal val="#ppt_x"/>
                                          </p:val>
                                        </p:tav>
                                        <p:tav tm="100000">
                                          <p:val>
                                            <p:strVal val="#ppt_x"/>
                                          </p:val>
                                        </p:tav>
                                      </p:tavLst>
                                    </p:anim>
                                    <p:anim calcmode="lin" valueType="num">
                                      <p:cBhvr>
                                        <p:cTn id="107" dur="1000" fill="hold"/>
                                        <p:tgtEl>
                                          <p:spTgt spid="4">
                                            <p:graphicEl>
                                              <a:dgm id="{CC2316DC-82E4-4129-A9F7-1BC7614BBF9A}"/>
                                            </p:graphic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
                                            <p:graphicEl>
                                              <a:dgm id="{4AB5E8DB-B8C9-4918-B0CB-E2DA7C8A3E95}"/>
                                            </p:graphicEl>
                                          </p:spTgt>
                                        </p:tgtEl>
                                        <p:attrNameLst>
                                          <p:attrName>style.visibility</p:attrName>
                                        </p:attrNameLst>
                                      </p:cBhvr>
                                      <p:to>
                                        <p:strVal val="visible"/>
                                      </p:to>
                                    </p:set>
                                    <p:animEffect transition="in" filter="fade">
                                      <p:cBhvr>
                                        <p:cTn id="110" dur="1000"/>
                                        <p:tgtEl>
                                          <p:spTgt spid="4">
                                            <p:graphicEl>
                                              <a:dgm id="{4AB5E8DB-B8C9-4918-B0CB-E2DA7C8A3E95}"/>
                                            </p:graphicEl>
                                          </p:spTgt>
                                        </p:tgtEl>
                                      </p:cBhvr>
                                    </p:animEffect>
                                    <p:anim calcmode="lin" valueType="num">
                                      <p:cBhvr>
                                        <p:cTn id="111" dur="1000" fill="hold"/>
                                        <p:tgtEl>
                                          <p:spTgt spid="4">
                                            <p:graphicEl>
                                              <a:dgm id="{4AB5E8DB-B8C9-4918-B0CB-E2DA7C8A3E95}"/>
                                            </p:graphicEl>
                                          </p:spTgt>
                                        </p:tgtEl>
                                        <p:attrNameLst>
                                          <p:attrName>ppt_x</p:attrName>
                                        </p:attrNameLst>
                                      </p:cBhvr>
                                      <p:tavLst>
                                        <p:tav tm="0">
                                          <p:val>
                                            <p:strVal val="#ppt_x"/>
                                          </p:val>
                                        </p:tav>
                                        <p:tav tm="100000">
                                          <p:val>
                                            <p:strVal val="#ppt_x"/>
                                          </p:val>
                                        </p:tav>
                                      </p:tavLst>
                                    </p:anim>
                                    <p:anim calcmode="lin" valueType="num">
                                      <p:cBhvr>
                                        <p:cTn id="112" dur="1000" fill="hold"/>
                                        <p:tgtEl>
                                          <p:spTgt spid="4">
                                            <p:graphicEl>
                                              <a:dgm id="{4AB5E8DB-B8C9-4918-B0CB-E2DA7C8A3E95}"/>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barn(inVertical)">
                                      <p:cBhvr>
                                        <p:cTn id="1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aphicFrame>
        <p:nvGraphicFramePr>
          <p:cNvPr id="9" name="Sơ đồ 3">
            <a:extLst>
              <a:ext uri="{FF2B5EF4-FFF2-40B4-BE49-F238E27FC236}">
                <a16:creationId xmlns:a16="http://schemas.microsoft.com/office/drawing/2014/main" id="{90F19719-5B92-456E-8856-91926E8247AF}"/>
              </a:ext>
            </a:extLst>
          </p:cNvPr>
          <p:cNvGraphicFramePr/>
          <p:nvPr>
            <p:extLst>
              <p:ext uri="{D42A27DB-BD31-4B8C-83A1-F6EECF244321}">
                <p14:modId xmlns:p14="http://schemas.microsoft.com/office/powerpoint/2010/main" val="490988734"/>
              </p:ext>
            </p:extLst>
          </p:nvPr>
        </p:nvGraphicFramePr>
        <p:xfrm>
          <a:off x="6446355" y="745434"/>
          <a:ext cx="4697004" cy="5367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Sơ đồ 3">
            <a:extLst>
              <a:ext uri="{FF2B5EF4-FFF2-40B4-BE49-F238E27FC236}">
                <a16:creationId xmlns:a16="http://schemas.microsoft.com/office/drawing/2014/main" id="{22531DB7-55FC-4D5B-BC37-C75A6318D1C3}"/>
              </a:ext>
            </a:extLst>
          </p:cNvPr>
          <p:cNvGraphicFramePr/>
          <p:nvPr>
            <p:extLst>
              <p:ext uri="{D42A27DB-BD31-4B8C-83A1-F6EECF244321}">
                <p14:modId xmlns:p14="http://schemas.microsoft.com/office/powerpoint/2010/main" val="579156483"/>
              </p:ext>
            </p:extLst>
          </p:nvPr>
        </p:nvGraphicFramePr>
        <p:xfrm>
          <a:off x="1683027" y="652669"/>
          <a:ext cx="4062619" cy="53671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826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2" name="TextBox 1">
            <a:extLst>
              <a:ext uri="{FF2B5EF4-FFF2-40B4-BE49-F238E27FC236}">
                <a16:creationId xmlns:a16="http://schemas.microsoft.com/office/drawing/2014/main" id="{232B041E-1F77-4899-B11B-890F9D8125E7}"/>
              </a:ext>
            </a:extLst>
          </p:cNvPr>
          <p:cNvSpPr txBox="1"/>
          <p:nvPr/>
        </p:nvSpPr>
        <p:spPr>
          <a:xfrm>
            <a:off x="3419062" y="764912"/>
            <a:ext cx="5499652" cy="769431"/>
          </a:xfrm>
          <a:prstGeom prst="rect">
            <a:avLst/>
          </a:prstGeom>
          <a:solidFill>
            <a:sysClr val="window" lastClr="FFFFFF"/>
          </a:solidFill>
          <a:ln w="25400" cap="flat" cmpd="sng" algn="ctr">
            <a:solidFill>
              <a:srgbClr val="C17529"/>
            </a:solidFill>
            <a:prstDash val="solid"/>
          </a:ln>
          <a:effectLst/>
        </p:spPr>
        <p:txBody>
          <a:bodyPr wrap="square" lIns="91430" tIns="45715" rIns="91430" bIns="45715" rtlCol="0">
            <a:spAutoFit/>
          </a:bodyPr>
          <a:lstStyle/>
          <a:p>
            <a:pPr marL="0" marR="0" lvl="0" indent="0" defTabSz="914288"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giai</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lịch</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sử</a:t>
            </a:r>
            <a:endPar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Line 4">
            <a:extLst>
              <a:ext uri="{FF2B5EF4-FFF2-40B4-BE49-F238E27FC236}">
                <a16:creationId xmlns:a16="http://schemas.microsoft.com/office/drawing/2014/main" id="{58F7BC21-5576-42CD-8644-7DF493BFC688}"/>
              </a:ext>
            </a:extLst>
          </p:cNvPr>
          <p:cNvSpPr>
            <a:spLocks noChangeShapeType="1"/>
          </p:cNvSpPr>
          <p:nvPr/>
        </p:nvSpPr>
        <p:spPr bwMode="auto">
          <a:xfrm>
            <a:off x="2244588" y="2331970"/>
            <a:ext cx="7848600" cy="37098"/>
          </a:xfrm>
          <a:prstGeom prst="line">
            <a:avLst/>
          </a:prstGeom>
          <a:noFill/>
          <a:ln w="38100" cap="flat" cmpd="sng" algn="ctr">
            <a:solidFill>
              <a:sysClr val="windowText" lastClr="000000"/>
            </a:solidFill>
            <a:prstDash val="solid"/>
            <a:headEnd/>
            <a:tailEnd type="triangl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Line 34">
            <a:extLst>
              <a:ext uri="{FF2B5EF4-FFF2-40B4-BE49-F238E27FC236}">
                <a16:creationId xmlns:a16="http://schemas.microsoft.com/office/drawing/2014/main" id="{565FA40F-A31A-455C-8C2F-BD27961D4F99}"/>
              </a:ext>
            </a:extLst>
          </p:cNvPr>
          <p:cNvSpPr>
            <a:spLocks noChangeShapeType="1"/>
          </p:cNvSpPr>
          <p:nvPr/>
        </p:nvSpPr>
        <p:spPr bwMode="auto">
          <a:xfrm flipH="1">
            <a:off x="2221397" y="2246245"/>
            <a:ext cx="0" cy="171450"/>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5" name="Line 34">
            <a:extLst>
              <a:ext uri="{FF2B5EF4-FFF2-40B4-BE49-F238E27FC236}">
                <a16:creationId xmlns:a16="http://schemas.microsoft.com/office/drawing/2014/main" id="{34E3265F-7523-4E64-B0B0-9A81C8E0B92D}"/>
              </a:ext>
            </a:extLst>
          </p:cNvPr>
          <p:cNvSpPr>
            <a:spLocks noChangeShapeType="1"/>
          </p:cNvSpPr>
          <p:nvPr/>
        </p:nvSpPr>
        <p:spPr bwMode="auto">
          <a:xfrm flipH="1">
            <a:off x="3707295" y="2246245"/>
            <a:ext cx="0" cy="171450"/>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6" name="Line 34">
            <a:extLst>
              <a:ext uri="{FF2B5EF4-FFF2-40B4-BE49-F238E27FC236}">
                <a16:creationId xmlns:a16="http://schemas.microsoft.com/office/drawing/2014/main" id="{6CFE2951-CFA0-4E8B-99CC-991110BDA11E}"/>
              </a:ext>
            </a:extLst>
          </p:cNvPr>
          <p:cNvSpPr>
            <a:spLocks noChangeShapeType="1"/>
          </p:cNvSpPr>
          <p:nvPr/>
        </p:nvSpPr>
        <p:spPr bwMode="auto">
          <a:xfrm>
            <a:off x="5936974" y="2331969"/>
            <a:ext cx="0" cy="122824"/>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7" name="Line 34">
            <a:extLst>
              <a:ext uri="{FF2B5EF4-FFF2-40B4-BE49-F238E27FC236}">
                <a16:creationId xmlns:a16="http://schemas.microsoft.com/office/drawing/2014/main" id="{A22576EA-CA49-4A71-9AB5-4E67E33C560A}"/>
              </a:ext>
            </a:extLst>
          </p:cNvPr>
          <p:cNvSpPr>
            <a:spLocks noChangeShapeType="1"/>
          </p:cNvSpPr>
          <p:nvPr/>
        </p:nvSpPr>
        <p:spPr bwMode="auto">
          <a:xfrm flipH="1">
            <a:off x="8080513" y="2246245"/>
            <a:ext cx="0" cy="171450"/>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8" name="AutoShape 7">
            <a:extLst>
              <a:ext uri="{FF2B5EF4-FFF2-40B4-BE49-F238E27FC236}">
                <a16:creationId xmlns:a16="http://schemas.microsoft.com/office/drawing/2014/main" id="{2433FC98-3F58-44C4-9157-0BB8B847FFC6}"/>
              </a:ext>
            </a:extLst>
          </p:cNvPr>
          <p:cNvSpPr>
            <a:spLocks/>
          </p:cNvSpPr>
          <p:nvPr/>
        </p:nvSpPr>
        <p:spPr bwMode="auto">
          <a:xfrm rot="16200000">
            <a:off x="2846558" y="1913467"/>
            <a:ext cx="235580" cy="1485897"/>
          </a:xfrm>
          <a:prstGeom prst="leftBrace">
            <a:avLst>
              <a:gd name="adj1" fmla="val 50000"/>
              <a:gd name="adj2" fmla="val 50000"/>
            </a:avLst>
          </a:prstGeom>
          <a:noFill/>
          <a:ln w="38100" cap="flat" cmpd="sng" algn="ctr">
            <a:solidFill>
              <a:srgbClr val="FF0000"/>
            </a:solidFill>
            <a:prstDash val="solid"/>
            <a:headEnd/>
            <a:tailEn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wrap="none" lIns="91430" tIns="45715" rIns="91430" bIns="45715"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1">
                  <a:lumMod val="75000"/>
                </a:schemeClr>
              </a:solidFill>
              <a:effectLst/>
              <a:uLnTx/>
              <a:uFillTx/>
              <a:latin typeface="Arial" pitchFamily="34" charset="0"/>
              <a:ea typeface="+mn-ea"/>
              <a:cs typeface="Arial" pitchFamily="34" charset="0"/>
            </a:endParaRPr>
          </a:p>
        </p:txBody>
      </p:sp>
      <p:sp>
        <p:nvSpPr>
          <p:cNvPr id="9" name="AutoShape 19">
            <a:extLst>
              <a:ext uri="{FF2B5EF4-FFF2-40B4-BE49-F238E27FC236}">
                <a16:creationId xmlns:a16="http://schemas.microsoft.com/office/drawing/2014/main" id="{8816CC6C-22A7-421A-A161-E805ED1A7855}"/>
              </a:ext>
            </a:extLst>
          </p:cNvPr>
          <p:cNvSpPr>
            <a:spLocks/>
          </p:cNvSpPr>
          <p:nvPr/>
        </p:nvSpPr>
        <p:spPr bwMode="auto">
          <a:xfrm rot="16200000">
            <a:off x="4709403" y="1583644"/>
            <a:ext cx="210556" cy="2138565"/>
          </a:xfrm>
          <a:prstGeom prst="leftBrace">
            <a:avLst>
              <a:gd name="adj1" fmla="val 50000"/>
              <a:gd name="adj2" fmla="val 50000"/>
            </a:avLst>
          </a:prstGeom>
          <a:noFill/>
          <a:ln w="38100" cap="flat" cmpd="sng" algn="ctr">
            <a:solidFill>
              <a:schemeClr val="accent2">
                <a:lumMod val="50000"/>
              </a:schemeClr>
            </a:solidFill>
            <a:prstDash val="solid"/>
            <a:headEnd/>
            <a:tailEn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wrap="none" lIns="91430" tIns="45715" rIns="91430" bIns="45715"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1">
                  <a:lumMod val="75000"/>
                </a:schemeClr>
              </a:solidFill>
              <a:effectLst/>
              <a:uLnTx/>
              <a:uFillTx/>
              <a:latin typeface="Arial" pitchFamily="34" charset="0"/>
              <a:ea typeface="+mn-ea"/>
              <a:cs typeface="Arial" pitchFamily="34" charset="0"/>
            </a:endParaRPr>
          </a:p>
        </p:txBody>
      </p:sp>
      <p:sp>
        <p:nvSpPr>
          <p:cNvPr id="10" name="AutoShape 20">
            <a:extLst>
              <a:ext uri="{FF2B5EF4-FFF2-40B4-BE49-F238E27FC236}">
                <a16:creationId xmlns:a16="http://schemas.microsoft.com/office/drawing/2014/main" id="{74B4D387-EBA0-4042-831C-5765FFA17D2D}"/>
              </a:ext>
            </a:extLst>
          </p:cNvPr>
          <p:cNvSpPr>
            <a:spLocks/>
          </p:cNvSpPr>
          <p:nvPr/>
        </p:nvSpPr>
        <p:spPr bwMode="auto">
          <a:xfrm rot="16200000">
            <a:off x="6901810" y="1598816"/>
            <a:ext cx="210554" cy="2140226"/>
          </a:xfrm>
          <a:prstGeom prst="leftBrace">
            <a:avLst>
              <a:gd name="adj1" fmla="val 50000"/>
              <a:gd name="adj2" fmla="val 50000"/>
            </a:avLst>
          </a:prstGeom>
          <a:noFill/>
          <a:ln w="38100" cap="flat" cmpd="sng" algn="ctr">
            <a:solidFill>
              <a:srgbClr val="00B050"/>
            </a:solidFill>
            <a:prstDash val="solid"/>
            <a:headEnd/>
            <a:tailEn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wrap="none" lIns="91430" tIns="45715" rIns="91430" bIns="45715"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1">
                  <a:lumMod val="75000"/>
                </a:schemeClr>
              </a:solidFill>
              <a:effectLst/>
              <a:uLnTx/>
              <a:uFillTx/>
              <a:latin typeface="Arial" pitchFamily="34" charset="0"/>
              <a:ea typeface="+mn-ea"/>
              <a:cs typeface="Arial" pitchFamily="34" charset="0"/>
            </a:endParaRPr>
          </a:p>
        </p:txBody>
      </p:sp>
      <p:sp>
        <p:nvSpPr>
          <p:cNvPr id="12" name="Text Box 11">
            <a:extLst>
              <a:ext uri="{FF2B5EF4-FFF2-40B4-BE49-F238E27FC236}">
                <a16:creationId xmlns:a16="http://schemas.microsoft.com/office/drawing/2014/main" id="{D1F83BC3-4214-4520-A519-1F8B56FD8757}"/>
              </a:ext>
            </a:extLst>
          </p:cNvPr>
          <p:cNvSpPr txBox="1">
            <a:spLocks noChangeArrowheads="1"/>
          </p:cNvSpPr>
          <p:nvPr/>
        </p:nvSpPr>
        <p:spPr bwMode="auto">
          <a:xfrm>
            <a:off x="1921565" y="1755983"/>
            <a:ext cx="839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5000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1945</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Text Box 12">
            <a:extLst>
              <a:ext uri="{FF2B5EF4-FFF2-40B4-BE49-F238E27FC236}">
                <a16:creationId xmlns:a16="http://schemas.microsoft.com/office/drawing/2014/main" id="{DAEFEF40-7053-4ADC-88EF-5FD350F53160}"/>
              </a:ext>
            </a:extLst>
          </p:cNvPr>
          <p:cNvSpPr txBox="1">
            <a:spLocks noChangeArrowheads="1"/>
          </p:cNvSpPr>
          <p:nvPr/>
        </p:nvSpPr>
        <p:spPr bwMode="auto">
          <a:xfrm>
            <a:off x="3364398" y="1767203"/>
            <a:ext cx="76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5000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1954</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 name="Rectangle 16">
            <a:extLst>
              <a:ext uri="{FF2B5EF4-FFF2-40B4-BE49-F238E27FC236}">
                <a16:creationId xmlns:a16="http://schemas.microsoft.com/office/drawing/2014/main" id="{0D09C440-FFDF-4F5A-B645-05638C3AE5E3}"/>
              </a:ext>
            </a:extLst>
          </p:cNvPr>
          <p:cNvSpPr>
            <a:spLocks noChangeArrowheads="1"/>
          </p:cNvSpPr>
          <p:nvPr/>
        </p:nvSpPr>
        <p:spPr bwMode="auto">
          <a:xfrm>
            <a:off x="5613808" y="175267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1964</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 Box 17">
            <a:extLst>
              <a:ext uri="{FF2B5EF4-FFF2-40B4-BE49-F238E27FC236}">
                <a16:creationId xmlns:a16="http://schemas.microsoft.com/office/drawing/2014/main" id="{3F1EF6E2-B960-41CD-953A-5CF0184F7A90}"/>
              </a:ext>
            </a:extLst>
          </p:cNvPr>
          <p:cNvSpPr txBox="1">
            <a:spLocks noChangeArrowheads="1"/>
          </p:cNvSpPr>
          <p:nvPr/>
        </p:nvSpPr>
        <p:spPr bwMode="auto">
          <a:xfrm>
            <a:off x="7747549" y="1803935"/>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5000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1975</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6" name="Text Box 26">
            <a:extLst>
              <a:ext uri="{FF2B5EF4-FFF2-40B4-BE49-F238E27FC236}">
                <a16:creationId xmlns:a16="http://schemas.microsoft.com/office/drawing/2014/main" id="{DB0F4C11-8DDA-41DE-8F49-34F4C4F2E6C4}"/>
              </a:ext>
            </a:extLst>
          </p:cNvPr>
          <p:cNvSpPr txBox="1">
            <a:spLocks noChangeArrowheads="1"/>
          </p:cNvSpPr>
          <p:nvPr/>
        </p:nvSpPr>
        <p:spPr bwMode="auto">
          <a:xfrm>
            <a:off x="2389793" y="2987801"/>
            <a:ext cx="1029269" cy="830987"/>
          </a:xfrm>
          <a:prstGeom prst="rect">
            <a:avLst/>
          </a:prstGeom>
          <a:gradFill rotWithShape="1">
            <a:gsLst>
              <a:gs pos="0">
                <a:srgbClr val="A5644E">
                  <a:tint val="30000"/>
                  <a:satMod val="250000"/>
                </a:srgbClr>
              </a:gs>
              <a:gs pos="72000">
                <a:srgbClr val="A5644E">
                  <a:tint val="75000"/>
                  <a:satMod val="210000"/>
                </a:srgbClr>
              </a:gs>
              <a:gs pos="100000">
                <a:srgbClr val="A5644E">
                  <a:tint val="85000"/>
                  <a:satMod val="210000"/>
                </a:srgbClr>
              </a:gs>
            </a:gsLst>
            <a:lin ang="5400000" scaled="1"/>
          </a:gradFill>
          <a:ln w="10000" cap="flat" cmpd="sng" algn="ctr">
            <a:solidFill>
              <a:srgbClr val="A5644E"/>
            </a:solidFill>
            <a:prstDash val="solid"/>
          </a:ln>
          <a:effectLst>
            <a:outerShdw blurRad="76200" dist="50800" dir="5400000" rotWithShape="0">
              <a:srgbClr val="4E3B30">
                <a:alpha val="60000"/>
              </a:srgbClr>
            </a:outerShdw>
          </a:effec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914288"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Đồng</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chí</a:t>
            </a:r>
            <a:endParaRPr kumimoji="0" lang="vi-VN"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17" name="Text Box 27">
            <a:extLst>
              <a:ext uri="{FF2B5EF4-FFF2-40B4-BE49-F238E27FC236}">
                <a16:creationId xmlns:a16="http://schemas.microsoft.com/office/drawing/2014/main" id="{B97D59F6-1EDC-43CC-BA1A-8257744FDB2C}"/>
              </a:ext>
            </a:extLst>
          </p:cNvPr>
          <p:cNvSpPr txBox="1">
            <a:spLocks noChangeArrowheads="1"/>
          </p:cNvSpPr>
          <p:nvPr/>
        </p:nvSpPr>
        <p:spPr bwMode="auto">
          <a:xfrm>
            <a:off x="3745398" y="2987801"/>
            <a:ext cx="2057400" cy="1384984"/>
          </a:xfrm>
          <a:prstGeom prst="rect">
            <a:avLst/>
          </a:prstGeom>
          <a:gradFill rotWithShape="1">
            <a:gsLst>
              <a:gs pos="0">
                <a:srgbClr val="F0A22E">
                  <a:tint val="30000"/>
                  <a:satMod val="250000"/>
                </a:srgbClr>
              </a:gs>
              <a:gs pos="72000">
                <a:srgbClr val="F0A22E">
                  <a:tint val="75000"/>
                  <a:satMod val="210000"/>
                </a:srgbClr>
              </a:gs>
              <a:gs pos="100000">
                <a:srgbClr val="F0A22E">
                  <a:tint val="85000"/>
                  <a:satMod val="210000"/>
                </a:srgbClr>
              </a:gs>
            </a:gsLst>
            <a:lin ang="5400000" scaled="1"/>
          </a:gradFill>
          <a:ln w="10000" cap="flat" cmpd="sng" algn="ctr">
            <a:solidFill>
              <a:srgbClr val="F0A22E"/>
            </a:solidFill>
            <a:prstDash val="solid"/>
          </a:ln>
          <a:effectLst>
            <a:outerShdw blurRad="76200" dist="50800" dir="5400000" rotWithShape="0">
              <a:srgbClr val="4E3B30">
                <a:alpha val="60000"/>
              </a:srgbClr>
            </a:outerShdw>
          </a:effec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Đoàn</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đánh</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cá</a:t>
            </a:r>
            <a:endPar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defTabSz="914288"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Bếp</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lửa</a:t>
            </a:r>
            <a:endPar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18" name="Text Box 28">
            <a:extLst>
              <a:ext uri="{FF2B5EF4-FFF2-40B4-BE49-F238E27FC236}">
                <a16:creationId xmlns:a16="http://schemas.microsoft.com/office/drawing/2014/main" id="{60519D5A-D960-416D-8F0D-F860F6F83F93}"/>
              </a:ext>
            </a:extLst>
          </p:cNvPr>
          <p:cNvSpPr txBox="1">
            <a:spLocks noChangeArrowheads="1"/>
          </p:cNvSpPr>
          <p:nvPr/>
        </p:nvSpPr>
        <p:spPr bwMode="auto">
          <a:xfrm>
            <a:off x="5943600" y="2987801"/>
            <a:ext cx="2133600" cy="707876"/>
          </a:xfrm>
          <a:prstGeom prst="rect">
            <a:avLst/>
          </a:prstGeom>
          <a:gradFill rotWithShape="1">
            <a:gsLst>
              <a:gs pos="0">
                <a:srgbClr val="C17529">
                  <a:tint val="30000"/>
                  <a:satMod val="250000"/>
                </a:srgbClr>
              </a:gs>
              <a:gs pos="72000">
                <a:srgbClr val="C17529">
                  <a:tint val="75000"/>
                  <a:satMod val="210000"/>
                </a:srgbClr>
              </a:gs>
              <a:gs pos="100000">
                <a:srgbClr val="C17529">
                  <a:tint val="85000"/>
                  <a:satMod val="210000"/>
                </a:srgbClr>
              </a:gs>
            </a:gsLst>
            <a:lin ang="5400000" scaled="1"/>
          </a:gradFill>
          <a:ln w="10000" cap="flat" cmpd="sng" algn="ctr">
            <a:solidFill>
              <a:srgbClr val="C17529"/>
            </a:solidFill>
            <a:prstDash val="solid"/>
          </a:ln>
          <a:effectLst>
            <a:outerShdw blurRad="76200" dist="50800" dir="5400000" rotWithShape="0">
              <a:srgbClr val="4E3B30">
                <a:alpha val="60000"/>
              </a:srgbClr>
            </a:outerShdw>
          </a:effec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50000"/>
              </a:spcBef>
              <a:spcAft>
                <a:spcPts val="0"/>
              </a:spcAft>
              <a:buClrTx/>
              <a:buSzTx/>
              <a:buFontTx/>
              <a:buNone/>
              <a:tabLst/>
              <a:defRPr/>
            </a:pP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Bài</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thơ</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về</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tiểu</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xe</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không</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kính</a:t>
            </a:r>
            <a:endPar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blinds(horizontal)">
                                      <p:cBhvr>
                                        <p:cTn id="9" dur="500"/>
                                        <p:tgtEl>
                                          <p:spTgt spid="4"/>
                                        </p:tgtEl>
                                      </p:cBhvr>
                                    </p:animEffect>
                                  </p:childTnLst>
                                </p:cTn>
                              </p:par>
                              <p:par>
                                <p:cTn id="10" presetID="3" presetClass="entr" presetSubtype="1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par>
                          <p:cTn id="19" fill="hold">
                            <p:stCondLst>
                              <p:cond delay="1000"/>
                            </p:stCondLst>
                            <p:childTnLst>
                              <p:par>
                                <p:cTn id="20" presetID="3" presetClass="entr" presetSubtype="1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par>
                          <p:cTn id="23" fill="hold">
                            <p:stCondLst>
                              <p:cond delay="2000"/>
                            </p:stCondLst>
                            <p:childTnLst>
                              <p:par>
                                <p:cTn id="24" presetID="3" presetClass="entr" presetSubtype="10" fill="hold" grpId="0" nodeType="after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par>
                          <p:cTn id="27" fill="hold">
                            <p:stCondLst>
                              <p:cond delay="3000"/>
                            </p:stCondLst>
                            <p:childTnLst>
                              <p:par>
                                <p:cTn id="28" presetID="3" presetClass="entr" presetSubtype="10" fill="hold" grpId="0" nodeType="after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par>
                                <p:cTn id="43" presetID="16" presetClass="entr" presetSubtype="21" fill="hold" grpId="0" nodeType="withEffect">
                                  <p:stCondLst>
                                    <p:cond delay="50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50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2" grpId="0"/>
      <p:bldP spid="13" grpId="0"/>
      <p:bldP spid="14" grpId="0"/>
      <p:bldP spid="15" grpId="0"/>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6456823" y="3010520"/>
            <a:ext cx="1962955" cy="1832697"/>
          </a:xfrm>
          <a:prstGeom prst="rect">
            <a:avLst/>
          </a:prstGeom>
          <a:noFill/>
          <a:ln>
            <a:noFill/>
          </a:ln>
        </p:spPr>
      </p:pic>
      <p:sp>
        <p:nvSpPr>
          <p:cNvPr id="1149" name="Google Shape;1149;p39"/>
          <p:cNvSpPr txBox="1">
            <a:spLocks noGrp="1"/>
          </p:cNvSpPr>
          <p:nvPr>
            <p:ph type="title" idx="2"/>
          </p:nvPr>
        </p:nvSpPr>
        <p:spPr>
          <a:xfrm>
            <a:off x="6096000" y="998114"/>
            <a:ext cx="2661600" cy="1600800"/>
          </a:xfrm>
          <a:prstGeom prst="rect">
            <a:avLst/>
          </a:prstGeom>
        </p:spPr>
        <p:txBody>
          <a:bodyPr spcFirstLastPara="1" wrap="square" lIns="121900" tIns="121900" rIns="121900" bIns="121900" anchor="ctr" anchorCtr="0">
            <a:noAutofit/>
          </a:bodyPr>
          <a:lstStyle/>
          <a:p>
            <a:r>
              <a:rPr lang="en" sz="8000" b="1" dirty="0">
                <a:latin typeface="Times New Roman" panose="02020603050405020304" pitchFamily="18" charset="0"/>
                <a:cs typeface="Times New Roman" panose="02020603050405020304" pitchFamily="18" charset="0"/>
              </a:rPr>
              <a:t>II.</a:t>
            </a:r>
            <a:endParaRPr sz="8000" b="1" dirty="0">
              <a:latin typeface="Times New Roman" panose="02020603050405020304" pitchFamily="18" charset="0"/>
              <a:cs typeface="Times New Roman" panose="02020603050405020304" pitchFamily="18" charset="0"/>
            </a:endParaRPr>
          </a:p>
        </p:txBody>
      </p:sp>
      <p:grpSp>
        <p:nvGrpSpPr>
          <p:cNvPr id="1151" name="Google Shape;1151;p39"/>
          <p:cNvGrpSpPr/>
          <p:nvPr/>
        </p:nvGrpSpPr>
        <p:grpSpPr>
          <a:xfrm>
            <a:off x="4406271" y="906697"/>
            <a:ext cx="6064471" cy="5044611"/>
            <a:chOff x="3304703" y="680023"/>
            <a:chExt cx="4548353" cy="3783458"/>
          </a:xfrm>
        </p:grpSpPr>
        <p:sp>
          <p:nvSpPr>
            <p:cNvPr id="1152" name="Google Shape;1152;p39"/>
            <p:cNvSpPr/>
            <p:nvPr/>
          </p:nvSpPr>
          <p:spPr>
            <a:xfrm>
              <a:off x="7802833" y="849104"/>
              <a:ext cx="50223" cy="3447654"/>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9"/>
            <p:cNvSpPr/>
            <p:nvPr/>
          </p:nvSpPr>
          <p:spPr>
            <a:xfrm>
              <a:off x="3304703" y="825673"/>
              <a:ext cx="56946" cy="3511272"/>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9"/>
            <p:cNvSpPr/>
            <p:nvPr/>
          </p:nvSpPr>
          <p:spPr>
            <a:xfrm>
              <a:off x="3328134" y="693419"/>
              <a:ext cx="915498" cy="263707"/>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9"/>
            <p:cNvSpPr/>
            <p:nvPr/>
          </p:nvSpPr>
          <p:spPr>
            <a:xfrm>
              <a:off x="6982764" y="680023"/>
              <a:ext cx="810035" cy="26636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9"/>
            <p:cNvSpPr/>
            <p:nvPr/>
          </p:nvSpPr>
          <p:spPr>
            <a:xfrm>
              <a:off x="3374995" y="4171426"/>
              <a:ext cx="689571" cy="292054"/>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9"/>
            <p:cNvSpPr/>
            <p:nvPr/>
          </p:nvSpPr>
          <p:spPr>
            <a:xfrm>
              <a:off x="6868922" y="4214725"/>
              <a:ext cx="955686" cy="225977"/>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9"/>
            <p:cNvSpPr/>
            <p:nvPr/>
          </p:nvSpPr>
          <p:spPr>
            <a:xfrm>
              <a:off x="6299260" y="78884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9"/>
            <p:cNvSpPr/>
            <p:nvPr/>
          </p:nvSpPr>
          <p:spPr>
            <a:xfrm>
              <a:off x="6076595" y="79135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9"/>
            <p:cNvSpPr/>
            <p:nvPr/>
          </p:nvSpPr>
          <p:spPr>
            <a:xfrm>
              <a:off x="6530154" y="78107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9"/>
            <p:cNvSpPr/>
            <p:nvPr/>
          </p:nvSpPr>
          <p:spPr>
            <a:xfrm>
              <a:off x="6720910" y="79321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9"/>
            <p:cNvSpPr/>
            <p:nvPr/>
          </p:nvSpPr>
          <p:spPr>
            <a:xfrm>
              <a:off x="5675104" y="7769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9"/>
            <p:cNvSpPr/>
            <p:nvPr/>
          </p:nvSpPr>
          <p:spPr>
            <a:xfrm>
              <a:off x="5865860" y="7890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9"/>
            <p:cNvSpPr/>
            <p:nvPr/>
          </p:nvSpPr>
          <p:spPr>
            <a:xfrm>
              <a:off x="5033923" y="78853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9"/>
            <p:cNvSpPr/>
            <p:nvPr/>
          </p:nvSpPr>
          <p:spPr>
            <a:xfrm>
              <a:off x="4811257" y="79104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9"/>
            <p:cNvSpPr/>
            <p:nvPr/>
          </p:nvSpPr>
          <p:spPr>
            <a:xfrm>
              <a:off x="5264817" y="7807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9"/>
            <p:cNvSpPr/>
            <p:nvPr/>
          </p:nvSpPr>
          <p:spPr>
            <a:xfrm>
              <a:off x="5455572" y="7928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9"/>
            <p:cNvSpPr/>
            <p:nvPr/>
          </p:nvSpPr>
          <p:spPr>
            <a:xfrm>
              <a:off x="4409767" y="77664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9"/>
            <p:cNvSpPr/>
            <p:nvPr/>
          </p:nvSpPr>
          <p:spPr>
            <a:xfrm>
              <a:off x="4600522" y="78878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9"/>
            <p:cNvSpPr/>
            <p:nvPr/>
          </p:nvSpPr>
          <p:spPr>
            <a:xfrm>
              <a:off x="6173973" y="429439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9"/>
            <p:cNvSpPr/>
            <p:nvPr/>
          </p:nvSpPr>
          <p:spPr>
            <a:xfrm>
              <a:off x="5951307" y="429690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9"/>
            <p:cNvSpPr/>
            <p:nvPr/>
          </p:nvSpPr>
          <p:spPr>
            <a:xfrm>
              <a:off x="6404867" y="428662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9"/>
            <p:cNvSpPr/>
            <p:nvPr/>
          </p:nvSpPr>
          <p:spPr>
            <a:xfrm>
              <a:off x="6595622" y="429876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9"/>
            <p:cNvSpPr/>
            <p:nvPr/>
          </p:nvSpPr>
          <p:spPr>
            <a:xfrm>
              <a:off x="5549817" y="42825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9"/>
            <p:cNvSpPr/>
            <p:nvPr/>
          </p:nvSpPr>
          <p:spPr>
            <a:xfrm>
              <a:off x="5740572" y="42946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9"/>
            <p:cNvSpPr/>
            <p:nvPr/>
          </p:nvSpPr>
          <p:spPr>
            <a:xfrm>
              <a:off x="4908635" y="429408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9"/>
            <p:cNvSpPr/>
            <p:nvPr/>
          </p:nvSpPr>
          <p:spPr>
            <a:xfrm>
              <a:off x="4685970" y="429659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9"/>
            <p:cNvSpPr/>
            <p:nvPr/>
          </p:nvSpPr>
          <p:spPr>
            <a:xfrm>
              <a:off x="5139529" y="42863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9"/>
            <p:cNvSpPr/>
            <p:nvPr/>
          </p:nvSpPr>
          <p:spPr>
            <a:xfrm>
              <a:off x="5330285" y="42984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9"/>
            <p:cNvSpPr/>
            <p:nvPr/>
          </p:nvSpPr>
          <p:spPr>
            <a:xfrm>
              <a:off x="4284479" y="428219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9"/>
            <p:cNvSpPr/>
            <p:nvPr/>
          </p:nvSpPr>
          <p:spPr>
            <a:xfrm>
              <a:off x="4475235" y="429433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82" name="Google Shape;1182;p39"/>
          <p:cNvPicPr preferRelativeResize="0"/>
          <p:nvPr/>
        </p:nvPicPr>
        <p:blipFill rotWithShape="1">
          <a:blip r:embed="rId4">
            <a:alphaModFix/>
          </a:blip>
          <a:srcRect l="7305" t="18671" r="2952" b="7001"/>
          <a:stretch/>
        </p:blipFill>
        <p:spPr>
          <a:xfrm>
            <a:off x="1085081" y="1636097"/>
            <a:ext cx="3557968" cy="3786565"/>
          </a:xfrm>
          <a:prstGeom prst="rect">
            <a:avLst/>
          </a:prstGeom>
          <a:noFill/>
          <a:ln>
            <a:noFill/>
          </a:ln>
        </p:spPr>
      </p:pic>
      <p:sp>
        <p:nvSpPr>
          <p:cNvPr id="2" name="TextBox 1">
            <a:extLst>
              <a:ext uri="{FF2B5EF4-FFF2-40B4-BE49-F238E27FC236}">
                <a16:creationId xmlns:a16="http://schemas.microsoft.com/office/drawing/2014/main" id="{21A7DE86-41BA-43B6-A859-11166249A65B}"/>
              </a:ext>
            </a:extLst>
          </p:cNvPr>
          <p:cNvSpPr txBox="1"/>
          <p:nvPr/>
        </p:nvSpPr>
        <p:spPr>
          <a:xfrm>
            <a:off x="4596564" y="2628092"/>
            <a:ext cx="575369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HÌNH ẢNH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NGƯỜI 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HẬU PHƯƠNG </a:t>
            </a:r>
          </a:p>
        </p:txBody>
      </p:sp>
    </p:spTree>
    <p:extLst>
      <p:ext uri="{BB962C8B-B14F-4D97-AF65-F5344CB8AC3E}">
        <p14:creationId xmlns:p14="http://schemas.microsoft.com/office/powerpoint/2010/main" val="358912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ân tích khổ 3 bài Bếp lửa (5 bài) - Văn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40"/>
            <a:ext cx="12192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3276605" y="914400"/>
            <a:ext cx="406713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0" fontAlgn="base" hangingPunct="0">
              <a:spcBef>
                <a:spcPct val="0"/>
              </a:spcBef>
              <a:spcAft>
                <a:spcPct val="0"/>
              </a:spcAft>
            </a:pPr>
            <a:r>
              <a:rPr lang="en-US" altLang="en-US" sz="8800" b="1" dirty="0" err="1">
                <a:solidFill>
                  <a:prstClr val="white"/>
                </a:solidFill>
                <a:latin typeface="iCiel Bambola" pitchFamily="2" charset="0"/>
              </a:rPr>
              <a:t>Bếp</a:t>
            </a:r>
            <a:r>
              <a:rPr lang="en-US" altLang="en-US" sz="8800" b="1" dirty="0">
                <a:solidFill>
                  <a:prstClr val="white"/>
                </a:solidFill>
                <a:latin typeface="iCiel Bambola" pitchFamily="2" charset="0"/>
              </a:rPr>
              <a:t>  </a:t>
            </a:r>
            <a:r>
              <a:rPr lang="en-US" altLang="en-US" sz="8800" b="1" dirty="0" err="1">
                <a:solidFill>
                  <a:prstClr val="white"/>
                </a:solidFill>
                <a:latin typeface="iCiel Bambola" pitchFamily="2" charset="0"/>
              </a:rPr>
              <a:t>lửa</a:t>
            </a:r>
            <a:endParaRPr lang="en-US" altLang="en-US" sz="8800" b="1" dirty="0">
              <a:solidFill>
                <a:prstClr val="white"/>
              </a:solidFill>
              <a:latin typeface="iCiel Bambola" pitchFamily="2" charset="0"/>
            </a:endParaRPr>
          </a:p>
        </p:txBody>
      </p:sp>
      <p:sp>
        <p:nvSpPr>
          <p:cNvPr id="10245" name="TextBox 5"/>
          <p:cNvSpPr txBox="1">
            <a:spLocks noChangeArrowheads="1"/>
          </p:cNvSpPr>
          <p:nvPr/>
        </p:nvSpPr>
        <p:spPr bwMode="auto">
          <a:xfrm>
            <a:off x="5257802" y="2098676"/>
            <a:ext cx="2157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0" fontAlgn="base" hangingPunct="0">
              <a:spcBef>
                <a:spcPct val="0"/>
              </a:spcBef>
              <a:spcAft>
                <a:spcPct val="0"/>
              </a:spcAft>
            </a:pPr>
            <a:r>
              <a:rPr lang="en-US" altLang="en-US" sz="2800">
                <a:solidFill>
                  <a:srgbClr val="FFC000"/>
                </a:solidFill>
                <a:latin typeface="Times New Roman" pitchFamily="18" charset="0"/>
                <a:cs typeface="Times New Roman" pitchFamily="18" charset="0"/>
              </a:rPr>
              <a:t>- Bằng Việt - </a:t>
            </a:r>
          </a:p>
        </p:txBody>
      </p:sp>
    </p:spTree>
    <p:extLst>
      <p:ext uri="{BB962C8B-B14F-4D97-AF65-F5344CB8AC3E}">
        <p14:creationId xmlns:p14="http://schemas.microsoft.com/office/powerpoint/2010/main" val="3156638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down)">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wipe(down)">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15BD9-A739-4006-B2BD-859FA8E2B754}"/>
              </a:ext>
            </a:extLst>
          </p:cNvPr>
          <p:cNvSpPr txBox="1"/>
          <p:nvPr/>
        </p:nvSpPr>
        <p:spPr>
          <a:xfrm>
            <a:off x="265043" y="1178340"/>
            <a:ext cx="2133600" cy="543675"/>
          </a:xfrm>
          <a:prstGeom prst="rect">
            <a:avLst/>
          </a:prstGeom>
          <a:noFill/>
        </p:spPr>
        <p:txBody>
          <a:bodyPr wrap="square" rtlCol="0">
            <a:spAutoFit/>
          </a:bodyPr>
          <a:lstStyle/>
          <a:p>
            <a:pPr defTabSz="1219170"/>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Nội</a:t>
            </a:r>
            <a:r>
              <a:rPr lang="en-US" sz="2933" b="1" i="1" dirty="0">
                <a:solidFill>
                  <a:srgbClr val="002060"/>
                </a:solidFill>
                <a:latin typeface="Times New Roman" pitchFamily="18" charset="0"/>
                <a:cs typeface="Times New Roman" pitchFamily="18" charset="0"/>
              </a:rPr>
              <a:t> dung </a:t>
            </a:r>
            <a:r>
              <a:rPr lang="en-US" sz="2933" b="1" i="1" dirty="0">
                <a:solidFill>
                  <a:srgbClr val="002060"/>
                </a:solidFill>
                <a:latin typeface="Arial"/>
                <a:cs typeface="Arial"/>
              </a:rPr>
              <a:t>:</a:t>
            </a:r>
          </a:p>
        </p:txBody>
      </p:sp>
      <p:cxnSp>
        <p:nvCxnSpPr>
          <p:cNvPr id="4" name="Straight Connector 3">
            <a:extLst>
              <a:ext uri="{FF2B5EF4-FFF2-40B4-BE49-F238E27FC236}">
                <a16:creationId xmlns:a16="http://schemas.microsoft.com/office/drawing/2014/main" id="{1F2BC5E1-0C26-4B22-AF10-48B6DC58BF42}"/>
              </a:ext>
            </a:extLst>
          </p:cNvPr>
          <p:cNvCxnSpPr/>
          <p:nvPr/>
        </p:nvCxnSpPr>
        <p:spPr>
          <a:xfrm flipV="1">
            <a:off x="2356221" y="1348921"/>
            <a:ext cx="914400" cy="109761"/>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cxnSp>
        <p:nvCxnSpPr>
          <p:cNvPr id="5" name="Straight Connector 4">
            <a:extLst>
              <a:ext uri="{FF2B5EF4-FFF2-40B4-BE49-F238E27FC236}">
                <a16:creationId xmlns:a16="http://schemas.microsoft.com/office/drawing/2014/main" id="{29679CA4-C301-4B5A-816F-484966387260}"/>
              </a:ext>
            </a:extLst>
          </p:cNvPr>
          <p:cNvCxnSpPr/>
          <p:nvPr/>
        </p:nvCxnSpPr>
        <p:spPr>
          <a:xfrm>
            <a:off x="2356221" y="1476514"/>
            <a:ext cx="914400" cy="985655"/>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6" name="TextBox 5">
            <a:extLst>
              <a:ext uri="{FF2B5EF4-FFF2-40B4-BE49-F238E27FC236}">
                <a16:creationId xmlns:a16="http://schemas.microsoft.com/office/drawing/2014/main" id="{BDD84B20-6E0A-4863-9F4B-0C94DF14AC58}"/>
              </a:ext>
            </a:extLst>
          </p:cNvPr>
          <p:cNvSpPr txBox="1"/>
          <p:nvPr/>
        </p:nvSpPr>
        <p:spPr>
          <a:xfrm>
            <a:off x="3270621" y="926747"/>
            <a:ext cx="6966099" cy="954107"/>
          </a:xfrm>
          <a:prstGeom prst="rect">
            <a:avLst/>
          </a:prstGeom>
          <a:noFill/>
        </p:spPr>
        <p:txBody>
          <a:bodyPr wrap="square" rtlCol="0">
            <a:spAutoFit/>
          </a:bodyPr>
          <a:lstStyle/>
          <a:p>
            <a:pPr defTabSz="1219170"/>
            <a:r>
              <a:rPr lang="en-US" sz="2800" dirty="0">
                <a:solidFill>
                  <a:srgbClr val="002060"/>
                </a:solidFill>
                <a:latin typeface="Times New Roman" pitchFamily="18" charset="0"/>
                <a:cs typeface="Times New Roman" pitchFamily="18" charset="0"/>
              </a:rPr>
              <a:t>Hình ảnh </a:t>
            </a:r>
            <a:r>
              <a:rPr lang="en-US" sz="2800" dirty="0" err="1">
                <a:solidFill>
                  <a:srgbClr val="002060"/>
                </a:solidFill>
                <a:latin typeface="Times New Roman" pitchFamily="18" charset="0"/>
                <a:cs typeface="Times New Roman" pitchFamily="18" charset="0"/>
              </a:rPr>
              <a:t>bếp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lửa</a:t>
            </a:r>
            <a:r>
              <a:rPr lang="en-US" sz="2800" dirty="0">
                <a:solidFill>
                  <a:srgbClr val="002060"/>
                </a:solidFill>
                <a:latin typeface="Times New Roman" pitchFamily="18" charset="0"/>
                <a:cs typeface="Times New Roman" pitchFamily="18" charset="0"/>
              </a:rPr>
              <a:t> –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bóng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những</a:t>
            </a:r>
            <a:r>
              <a:rPr lang="en-US" sz="2800" dirty="0">
                <a:solidFill>
                  <a:srgbClr val="002060"/>
                </a:solidFill>
                <a:latin typeface="Times New Roman" pitchFamily="18" charset="0"/>
                <a:cs typeface="Times New Roman" pitchFamily="18" charset="0"/>
              </a:rPr>
              <a:t> </a:t>
            </a:r>
          </a:p>
          <a:p>
            <a:pPr defTabSz="1219170"/>
            <a:r>
              <a:rPr lang="en-US" sz="2800" dirty="0" err="1">
                <a:solidFill>
                  <a:srgbClr val="002060"/>
                </a:solidFill>
                <a:latin typeface="Times New Roman" pitchFamily="18" charset="0"/>
                <a:cs typeface="Times New Roman" pitchFamily="18" charset="0"/>
              </a:rPr>
              <a:t>yêu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thương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đầy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dành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cháu</a:t>
            </a:r>
            <a:endParaRPr lang="en-US" sz="2800" dirty="0">
              <a:solidFill>
                <a:srgbClr val="00206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3B5A566-005E-49D3-B1F0-7381054B5052}"/>
              </a:ext>
            </a:extLst>
          </p:cNvPr>
          <p:cNvSpPr txBox="1"/>
          <p:nvPr/>
        </p:nvSpPr>
        <p:spPr>
          <a:xfrm>
            <a:off x="3275165" y="2071517"/>
            <a:ext cx="7474097" cy="954107"/>
          </a:xfrm>
          <a:prstGeom prst="rect">
            <a:avLst/>
          </a:prstGeom>
          <a:noFill/>
        </p:spPr>
        <p:txBody>
          <a:bodyPr wrap="square" rtlCol="0">
            <a:spAutoFit/>
          </a:bodyPr>
          <a:lstStyle/>
          <a:p>
            <a:pPr defTabSz="1219170"/>
            <a:r>
              <a:rPr lang="en-US" sz="2800" dirty="0" err="1">
                <a:solidFill>
                  <a:srgbClr val="002060"/>
                </a:solidFill>
                <a:latin typeface="Times New Roman" pitchFamily="18" charset="0"/>
                <a:cs typeface="Times New Roman" pitchFamily="18" charset="0"/>
              </a:rPr>
              <a:t>Lòng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kính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yêu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trọng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biết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cháu</a:t>
            </a:r>
            <a:r>
              <a:rPr lang="en-US" sz="2800" dirty="0">
                <a:solidFill>
                  <a:srgbClr val="002060"/>
                </a:solidFill>
                <a:latin typeface="Times New Roman" pitchFamily="18" charset="0"/>
                <a:cs typeface="Times New Roman" pitchFamily="18" charset="0"/>
              </a:rPr>
              <a:t> </a:t>
            </a:r>
          </a:p>
          <a:p>
            <a:pPr defTabSz="1219170"/>
            <a:r>
              <a:rPr lang="en-US" sz="2800" dirty="0" err="1">
                <a:solidFill>
                  <a:srgbClr val="002060"/>
                </a:solidFill>
                <a:latin typeface="Times New Roman" pitchFamily="18" charset="0"/>
                <a:cs typeface="Times New Roman" pitchFamily="18" charset="0"/>
              </a:rPr>
              <a:t>đối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quê</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hương</a:t>
            </a:r>
            <a:endParaRPr lang="en-US" sz="2800" dirty="0">
              <a:solidFill>
                <a:srgbClr val="00206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38E1AF08-D5BE-4F87-960A-2113B1F747EC}"/>
              </a:ext>
            </a:extLst>
          </p:cNvPr>
          <p:cNvSpPr txBox="1"/>
          <p:nvPr/>
        </p:nvSpPr>
        <p:spPr>
          <a:xfrm>
            <a:off x="318052" y="3064368"/>
            <a:ext cx="2495369" cy="543675"/>
          </a:xfrm>
          <a:prstGeom prst="rect">
            <a:avLst/>
          </a:prstGeom>
          <a:noFill/>
        </p:spPr>
        <p:txBody>
          <a:bodyPr wrap="square" rtlCol="0">
            <a:spAutoFit/>
          </a:bodyPr>
          <a:lstStyle/>
          <a:p>
            <a:pPr defTabSz="1219170"/>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Nghệ</a:t>
            </a:r>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thuật</a:t>
            </a:r>
            <a:r>
              <a:rPr lang="en-US" sz="2933" b="1" i="1" dirty="0">
                <a:solidFill>
                  <a:srgbClr val="00B050"/>
                </a:solid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3B1548ED-2C6D-421B-BDAC-6DCAFDC8649C}"/>
              </a:ext>
            </a:extLst>
          </p:cNvPr>
          <p:cNvSpPr txBox="1"/>
          <p:nvPr/>
        </p:nvSpPr>
        <p:spPr>
          <a:xfrm>
            <a:off x="1565736" y="3662339"/>
            <a:ext cx="8965097" cy="954107"/>
          </a:xfrm>
          <a:prstGeom prst="rect">
            <a:avLst/>
          </a:prstGeom>
          <a:noFill/>
          <a:ln w="25400" cap="flat" cmpd="sng" algn="ctr">
            <a:solidFill>
              <a:srgbClr val="3366CC"/>
            </a:solidFill>
            <a:prstDash val="solid"/>
          </a:ln>
          <a:effectLst/>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Kết hợp giữa yếu tố biểu cảm với miêu </a:t>
            </a:r>
            <a:r>
              <a:rPr kumimoji="0" lang="en-US" sz="2800"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tả</a:t>
            </a: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và</a:t>
            </a: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bình luận</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Sáng tạo hình ảnh bếp lửa gắn liền với hình ảnh người bà</a:t>
            </a:r>
          </a:p>
        </p:txBody>
      </p:sp>
      <p:sp>
        <p:nvSpPr>
          <p:cNvPr id="10" name="TextBox 9">
            <a:extLst>
              <a:ext uri="{FF2B5EF4-FFF2-40B4-BE49-F238E27FC236}">
                <a16:creationId xmlns:a16="http://schemas.microsoft.com/office/drawing/2014/main" id="{E1647A97-9341-43AF-B7E1-6EB79FECC47D}"/>
              </a:ext>
            </a:extLst>
          </p:cNvPr>
          <p:cNvSpPr txBox="1"/>
          <p:nvPr/>
        </p:nvSpPr>
        <p:spPr>
          <a:xfrm>
            <a:off x="424860" y="191733"/>
            <a:ext cx="6041409" cy="543675"/>
          </a:xfrm>
          <a:prstGeom prst="rect">
            <a:avLst/>
          </a:prstGeom>
          <a:solidFill>
            <a:schemeClr val="bg1"/>
          </a:solidFill>
        </p:spPr>
        <p:txBody>
          <a:bodyPr wrap="square" rtlCol="0">
            <a:spAutoFit/>
          </a:bodyPr>
          <a:lstStyle/>
          <a:p>
            <a:pPr defTabSz="1219170"/>
            <a:r>
              <a:rPr lang="en-US" sz="2933" b="1" dirty="0">
                <a:solidFill>
                  <a:srgbClr val="C00000"/>
                </a:solidFill>
                <a:latin typeface="Times New Roman" pitchFamily="18" charset="0"/>
                <a:cs typeface="Times New Roman" pitchFamily="18" charset="0"/>
              </a:rPr>
              <a:t>1. Vài nét về nội dung và nghệ thuật</a:t>
            </a:r>
          </a:p>
        </p:txBody>
      </p:sp>
    </p:spTree>
    <p:extLst>
      <p:ext uri="{BB962C8B-B14F-4D97-AF65-F5344CB8AC3E}">
        <p14:creationId xmlns:p14="http://schemas.microsoft.com/office/powerpoint/2010/main" val="17345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500"/>
                            </p:stCondLst>
                            <p:childTnLst>
                              <p:par>
                                <p:cTn id="18" presetID="2" presetClass="entr" presetSubtype="4"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p:nvPr/>
        </p:nvSpPr>
        <p:spPr>
          <a:xfrm flipH="1">
            <a:off x="2589346" y="1068108"/>
            <a:ext cx="9258094" cy="5478969"/>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Nhan đề bếp lửa được nhắc tới 10 lần trong bài, nêu lên hình tượng trung tâm của bài thơ, vừa mang ý nghĩa thực, vừa mang ý nghĩa biểu tượng.</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-Ý nghĩa thực: Bếp lửa là một hình ảnh quen thuộc, thân thiết, giản dị trong mỗi gian bếp của người dân Việt Nam.</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Ý nghĩa biểu tượng: hình ảnh bếp lửa gắn liền với hình tượng người bà để từ đó gợi ra:</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Tấm lòng và phẩm chất cao quí của bà</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Tình cảm bà cháu sâu nặng , thiết tha</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Gợi nhắc mỗi con người về tình yêu quê hương, đất nước, tình cảm biết ơn nguồn cội, đạo lí uống nước nhớ nguồn.</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-&gt;Nhan đề bài thơ gợi cảm xúc thiết tha, ấm nồng vừa gợi những suy ngẫm sâu xa đâm chất triết lí.</a:t>
            </a:r>
            <a:endParaRPr lang="en-US" sz="2000" dirty="0">
              <a:effectLst/>
              <a:latin typeface="Times New Roman" panose="02020603050405020304" pitchFamily="18" charset="0"/>
              <a:ea typeface="Calibri" panose="020F0502020204030204" pitchFamily="34" charset="0"/>
            </a:endParaRPr>
          </a:p>
        </p:txBody>
      </p:sp>
      <p:sp>
        <p:nvSpPr>
          <p:cNvPr id="581" name="Google Shape;581;p49"/>
          <p:cNvSpPr/>
          <p:nvPr/>
        </p:nvSpPr>
        <p:spPr>
          <a:xfrm flipH="1">
            <a:off x="1566446" y="1115233"/>
            <a:ext cx="4870141" cy="5409768"/>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82" name="Google Shape;582;p49"/>
          <p:cNvPicPr preferRelativeResize="0"/>
          <p:nvPr/>
        </p:nvPicPr>
        <p:blipFill>
          <a:blip r:embed="rId3">
            <a:alphaModFix amt="56000"/>
          </a:blip>
          <a:stretch>
            <a:fillRect/>
          </a:stretch>
        </p:blipFill>
        <p:spPr>
          <a:xfrm flipH="1">
            <a:off x="2935749" y="768391"/>
            <a:ext cx="2059831" cy="474483"/>
          </a:xfrm>
          <a:prstGeom prst="rect">
            <a:avLst/>
          </a:prstGeom>
          <a:noFill/>
          <a:ln>
            <a:noFill/>
          </a:ln>
        </p:spPr>
      </p:pic>
      <p:pic>
        <p:nvPicPr>
          <p:cNvPr id="585" name="Google Shape;585;p49"/>
          <p:cNvPicPr preferRelativeResize="0"/>
          <p:nvPr/>
        </p:nvPicPr>
        <p:blipFill>
          <a:blip r:embed="rId4">
            <a:alphaModFix amt="94000"/>
          </a:blip>
          <a:stretch>
            <a:fillRect/>
          </a:stretch>
        </p:blipFill>
        <p:spPr>
          <a:xfrm>
            <a:off x="11155871" y="5991859"/>
            <a:ext cx="1057865" cy="789600"/>
          </a:xfrm>
          <a:prstGeom prst="rect">
            <a:avLst/>
          </a:prstGeom>
          <a:noFill/>
          <a:ln>
            <a:noFill/>
          </a:ln>
        </p:spPr>
      </p:pic>
      <p:pic>
        <p:nvPicPr>
          <p:cNvPr id="586" name="Google Shape;586;p49"/>
          <p:cNvPicPr preferRelativeResize="0"/>
          <p:nvPr/>
        </p:nvPicPr>
        <p:blipFill>
          <a:blip r:embed="rId5">
            <a:alphaModFix amt="86000"/>
          </a:blip>
          <a:stretch>
            <a:fillRect/>
          </a:stretch>
        </p:blipFill>
        <p:spPr>
          <a:xfrm>
            <a:off x="8248314" y="677049"/>
            <a:ext cx="1967701" cy="507103"/>
          </a:xfrm>
          <a:prstGeom prst="rect">
            <a:avLst/>
          </a:prstGeom>
          <a:noFill/>
          <a:ln>
            <a:noFill/>
          </a:ln>
        </p:spPr>
      </p:pic>
      <p:sp>
        <p:nvSpPr>
          <p:cNvPr id="591" name="Google Shape;591;p49"/>
          <p:cNvSpPr/>
          <p:nvPr/>
        </p:nvSpPr>
        <p:spPr>
          <a:xfrm>
            <a:off x="1256727" y="4806111"/>
            <a:ext cx="508420" cy="1446401"/>
          </a:xfrm>
          <a:custGeom>
            <a:avLst/>
            <a:gdLst/>
            <a:ahLst/>
            <a:cxnLst/>
            <a:rect l="l" t="t" r="r" b="b"/>
            <a:pathLst>
              <a:path w="18877" h="53703" extrusionOk="0">
                <a:moveTo>
                  <a:pt x="10961" y="34522"/>
                </a:moveTo>
                <a:cubicBezTo>
                  <a:pt x="12831" y="39089"/>
                  <a:pt x="12918" y="43786"/>
                  <a:pt x="12222" y="48570"/>
                </a:cubicBezTo>
                <a:cubicBezTo>
                  <a:pt x="11004" y="44004"/>
                  <a:pt x="10569" y="39263"/>
                  <a:pt x="10961" y="34522"/>
                </a:cubicBezTo>
                <a:close/>
                <a:moveTo>
                  <a:pt x="7230" y="0"/>
                </a:moveTo>
                <a:cubicBezTo>
                  <a:pt x="7161" y="0"/>
                  <a:pt x="7086" y="24"/>
                  <a:pt x="7003" y="76"/>
                </a:cubicBezTo>
                <a:cubicBezTo>
                  <a:pt x="6133" y="641"/>
                  <a:pt x="6742" y="2033"/>
                  <a:pt x="7177" y="2946"/>
                </a:cubicBezTo>
                <a:cubicBezTo>
                  <a:pt x="7612" y="3816"/>
                  <a:pt x="7960" y="4773"/>
                  <a:pt x="8394" y="5817"/>
                </a:cubicBezTo>
                <a:cubicBezTo>
                  <a:pt x="7833" y="5661"/>
                  <a:pt x="7182" y="4900"/>
                  <a:pt x="6746" y="4900"/>
                </a:cubicBezTo>
                <a:cubicBezTo>
                  <a:pt x="6575" y="4900"/>
                  <a:pt x="6436" y="5019"/>
                  <a:pt x="6350" y="5338"/>
                </a:cubicBezTo>
                <a:cubicBezTo>
                  <a:pt x="6046" y="6730"/>
                  <a:pt x="7786" y="7513"/>
                  <a:pt x="9003" y="8078"/>
                </a:cubicBezTo>
                <a:cubicBezTo>
                  <a:pt x="9308" y="9296"/>
                  <a:pt x="9612" y="10514"/>
                  <a:pt x="9960" y="11949"/>
                </a:cubicBezTo>
                <a:cubicBezTo>
                  <a:pt x="8903" y="11019"/>
                  <a:pt x="8421" y="9554"/>
                  <a:pt x="6956" y="9554"/>
                </a:cubicBezTo>
                <a:cubicBezTo>
                  <a:pt x="6914" y="9554"/>
                  <a:pt x="6872" y="9555"/>
                  <a:pt x="6829" y="9557"/>
                </a:cubicBezTo>
                <a:cubicBezTo>
                  <a:pt x="6002" y="9601"/>
                  <a:pt x="6394" y="11297"/>
                  <a:pt x="6568" y="11471"/>
                </a:cubicBezTo>
                <a:cubicBezTo>
                  <a:pt x="7612" y="12558"/>
                  <a:pt x="9308" y="13776"/>
                  <a:pt x="10395" y="13950"/>
                </a:cubicBezTo>
                <a:cubicBezTo>
                  <a:pt x="10569" y="15037"/>
                  <a:pt x="10743" y="16386"/>
                  <a:pt x="10961" y="17951"/>
                </a:cubicBezTo>
                <a:cubicBezTo>
                  <a:pt x="10569" y="17560"/>
                  <a:pt x="10308" y="17299"/>
                  <a:pt x="10091" y="17038"/>
                </a:cubicBezTo>
                <a:cubicBezTo>
                  <a:pt x="9090" y="16038"/>
                  <a:pt x="8090" y="15037"/>
                  <a:pt x="7090" y="14080"/>
                </a:cubicBezTo>
                <a:cubicBezTo>
                  <a:pt x="6841" y="13856"/>
                  <a:pt x="6407" y="13590"/>
                  <a:pt x="6057" y="13590"/>
                </a:cubicBezTo>
                <a:cubicBezTo>
                  <a:pt x="5795" y="13590"/>
                  <a:pt x="5580" y="13739"/>
                  <a:pt x="5524" y="14167"/>
                </a:cubicBezTo>
                <a:cubicBezTo>
                  <a:pt x="5219" y="16516"/>
                  <a:pt x="8438" y="18169"/>
                  <a:pt x="10874" y="19126"/>
                </a:cubicBezTo>
                <a:lnTo>
                  <a:pt x="10874" y="24040"/>
                </a:lnTo>
                <a:cubicBezTo>
                  <a:pt x="9595" y="22308"/>
                  <a:pt x="9138" y="18658"/>
                  <a:pt x="7275" y="18658"/>
                </a:cubicBezTo>
                <a:cubicBezTo>
                  <a:pt x="7174" y="18658"/>
                  <a:pt x="7069" y="18668"/>
                  <a:pt x="6959" y="18691"/>
                </a:cubicBezTo>
                <a:cubicBezTo>
                  <a:pt x="6089" y="18865"/>
                  <a:pt x="5959" y="20082"/>
                  <a:pt x="6350" y="20996"/>
                </a:cubicBezTo>
                <a:cubicBezTo>
                  <a:pt x="7220" y="23083"/>
                  <a:pt x="8829" y="24519"/>
                  <a:pt x="10700" y="25693"/>
                </a:cubicBezTo>
                <a:cubicBezTo>
                  <a:pt x="10569" y="27650"/>
                  <a:pt x="10439" y="29607"/>
                  <a:pt x="10265" y="31739"/>
                </a:cubicBezTo>
                <a:lnTo>
                  <a:pt x="8568" y="29259"/>
                </a:lnTo>
                <a:cubicBezTo>
                  <a:pt x="8438" y="27563"/>
                  <a:pt x="8394" y="26171"/>
                  <a:pt x="8220" y="24780"/>
                </a:cubicBezTo>
                <a:cubicBezTo>
                  <a:pt x="8158" y="24371"/>
                  <a:pt x="7799" y="23780"/>
                  <a:pt x="7392" y="23780"/>
                </a:cubicBezTo>
                <a:cubicBezTo>
                  <a:pt x="7236" y="23780"/>
                  <a:pt x="7072" y="23867"/>
                  <a:pt x="6916" y="24084"/>
                </a:cubicBezTo>
                <a:cubicBezTo>
                  <a:pt x="6394" y="24867"/>
                  <a:pt x="6916" y="26084"/>
                  <a:pt x="6916" y="27346"/>
                </a:cubicBezTo>
                <a:lnTo>
                  <a:pt x="5176" y="24954"/>
                </a:lnTo>
                <a:cubicBezTo>
                  <a:pt x="5393" y="23518"/>
                  <a:pt x="7307" y="21344"/>
                  <a:pt x="5611" y="20735"/>
                </a:cubicBezTo>
                <a:cubicBezTo>
                  <a:pt x="5469" y="20683"/>
                  <a:pt x="5345" y="20659"/>
                  <a:pt x="5239" y="20659"/>
                </a:cubicBezTo>
                <a:cubicBezTo>
                  <a:pt x="4271" y="20659"/>
                  <a:pt x="4667" y="22635"/>
                  <a:pt x="4393" y="23692"/>
                </a:cubicBezTo>
                <a:lnTo>
                  <a:pt x="3349" y="21257"/>
                </a:lnTo>
                <a:cubicBezTo>
                  <a:pt x="3958" y="20039"/>
                  <a:pt x="5393" y="18734"/>
                  <a:pt x="4480" y="17690"/>
                </a:cubicBezTo>
                <a:cubicBezTo>
                  <a:pt x="4402" y="17574"/>
                  <a:pt x="4117" y="17423"/>
                  <a:pt x="3963" y="17423"/>
                </a:cubicBezTo>
                <a:cubicBezTo>
                  <a:pt x="3945" y="17423"/>
                  <a:pt x="3929" y="17425"/>
                  <a:pt x="3915" y="17429"/>
                </a:cubicBezTo>
                <a:cubicBezTo>
                  <a:pt x="3306" y="17603"/>
                  <a:pt x="2871" y="18082"/>
                  <a:pt x="2653" y="19430"/>
                </a:cubicBezTo>
                <a:cubicBezTo>
                  <a:pt x="2523" y="18778"/>
                  <a:pt x="2610" y="18212"/>
                  <a:pt x="2523" y="17734"/>
                </a:cubicBezTo>
                <a:cubicBezTo>
                  <a:pt x="2566" y="17734"/>
                  <a:pt x="2827" y="16690"/>
                  <a:pt x="2871" y="16690"/>
                </a:cubicBezTo>
                <a:cubicBezTo>
                  <a:pt x="3088" y="15603"/>
                  <a:pt x="3219" y="14646"/>
                  <a:pt x="2392" y="14515"/>
                </a:cubicBezTo>
                <a:cubicBezTo>
                  <a:pt x="2384" y="14515"/>
                  <a:pt x="2375" y="14515"/>
                  <a:pt x="2367" y="14515"/>
                </a:cubicBezTo>
                <a:cubicBezTo>
                  <a:pt x="1360" y="14515"/>
                  <a:pt x="2044" y="17044"/>
                  <a:pt x="2044" y="17734"/>
                </a:cubicBezTo>
                <a:cubicBezTo>
                  <a:pt x="2044" y="18256"/>
                  <a:pt x="2088" y="18821"/>
                  <a:pt x="2175" y="19387"/>
                </a:cubicBezTo>
                <a:lnTo>
                  <a:pt x="2088" y="19387"/>
                </a:lnTo>
                <a:cubicBezTo>
                  <a:pt x="1914" y="18821"/>
                  <a:pt x="1610" y="18299"/>
                  <a:pt x="1218" y="17864"/>
                </a:cubicBezTo>
                <a:cubicBezTo>
                  <a:pt x="1019" y="17776"/>
                  <a:pt x="808" y="17619"/>
                  <a:pt x="598" y="17619"/>
                </a:cubicBezTo>
                <a:cubicBezTo>
                  <a:pt x="395" y="17619"/>
                  <a:pt x="192" y="17765"/>
                  <a:pt x="0" y="18256"/>
                </a:cubicBezTo>
                <a:cubicBezTo>
                  <a:pt x="0" y="20343"/>
                  <a:pt x="1610" y="20778"/>
                  <a:pt x="2827" y="21561"/>
                </a:cubicBezTo>
                <a:cubicBezTo>
                  <a:pt x="3041" y="22203"/>
                  <a:pt x="3298" y="22804"/>
                  <a:pt x="3555" y="23445"/>
                </a:cubicBezTo>
                <a:lnTo>
                  <a:pt x="3555" y="23445"/>
                </a:lnTo>
                <a:cubicBezTo>
                  <a:pt x="3043" y="23145"/>
                  <a:pt x="2419" y="22207"/>
                  <a:pt x="1957" y="22040"/>
                </a:cubicBezTo>
                <a:cubicBezTo>
                  <a:pt x="1760" y="21941"/>
                  <a:pt x="1544" y="21869"/>
                  <a:pt x="1335" y="21869"/>
                </a:cubicBezTo>
                <a:cubicBezTo>
                  <a:pt x="1084" y="21869"/>
                  <a:pt x="842" y="21972"/>
                  <a:pt x="653" y="22257"/>
                </a:cubicBezTo>
                <a:cubicBezTo>
                  <a:pt x="261" y="23823"/>
                  <a:pt x="2218" y="25258"/>
                  <a:pt x="4828" y="25563"/>
                </a:cubicBezTo>
                <a:lnTo>
                  <a:pt x="6176" y="27433"/>
                </a:lnTo>
                <a:cubicBezTo>
                  <a:pt x="5211" y="27252"/>
                  <a:pt x="4016" y="26443"/>
                  <a:pt x="3127" y="26443"/>
                </a:cubicBezTo>
                <a:cubicBezTo>
                  <a:pt x="2735" y="26443"/>
                  <a:pt x="2402" y="26601"/>
                  <a:pt x="2175" y="27041"/>
                </a:cubicBezTo>
                <a:cubicBezTo>
                  <a:pt x="1392" y="28433"/>
                  <a:pt x="2914" y="28955"/>
                  <a:pt x="7829" y="29346"/>
                </a:cubicBezTo>
                <a:cubicBezTo>
                  <a:pt x="8960" y="31173"/>
                  <a:pt x="10526" y="32652"/>
                  <a:pt x="10308" y="35218"/>
                </a:cubicBezTo>
                <a:cubicBezTo>
                  <a:pt x="10091" y="38871"/>
                  <a:pt x="10308" y="42525"/>
                  <a:pt x="11048" y="46091"/>
                </a:cubicBezTo>
                <a:cubicBezTo>
                  <a:pt x="11439" y="48092"/>
                  <a:pt x="12483" y="50049"/>
                  <a:pt x="11482" y="52137"/>
                </a:cubicBezTo>
                <a:cubicBezTo>
                  <a:pt x="11482" y="52180"/>
                  <a:pt x="11569" y="52224"/>
                  <a:pt x="11700" y="52354"/>
                </a:cubicBezTo>
                <a:lnTo>
                  <a:pt x="12222" y="51224"/>
                </a:lnTo>
                <a:cubicBezTo>
                  <a:pt x="12613" y="52093"/>
                  <a:pt x="13005" y="52876"/>
                  <a:pt x="13353" y="53703"/>
                </a:cubicBezTo>
                <a:lnTo>
                  <a:pt x="13614" y="53616"/>
                </a:lnTo>
                <a:cubicBezTo>
                  <a:pt x="13570" y="53355"/>
                  <a:pt x="13440" y="53094"/>
                  <a:pt x="13396" y="52876"/>
                </a:cubicBezTo>
                <a:cubicBezTo>
                  <a:pt x="13135" y="51702"/>
                  <a:pt x="12439" y="50441"/>
                  <a:pt x="12657" y="49353"/>
                </a:cubicBezTo>
                <a:cubicBezTo>
                  <a:pt x="13135" y="46831"/>
                  <a:pt x="13309" y="44265"/>
                  <a:pt x="13179" y="41699"/>
                </a:cubicBezTo>
                <a:cubicBezTo>
                  <a:pt x="13005" y="38784"/>
                  <a:pt x="12613" y="35870"/>
                  <a:pt x="11135" y="33261"/>
                </a:cubicBezTo>
                <a:cubicBezTo>
                  <a:pt x="11004" y="32956"/>
                  <a:pt x="10917" y="32608"/>
                  <a:pt x="10961" y="32261"/>
                </a:cubicBezTo>
                <a:cubicBezTo>
                  <a:pt x="11048" y="30216"/>
                  <a:pt x="11178" y="28172"/>
                  <a:pt x="11395" y="26128"/>
                </a:cubicBezTo>
                <a:cubicBezTo>
                  <a:pt x="11482" y="25693"/>
                  <a:pt x="11787" y="25302"/>
                  <a:pt x="12178" y="25084"/>
                </a:cubicBezTo>
                <a:cubicBezTo>
                  <a:pt x="14657" y="23736"/>
                  <a:pt x="16789" y="21779"/>
                  <a:pt x="18354" y="19387"/>
                </a:cubicBezTo>
                <a:cubicBezTo>
                  <a:pt x="18354" y="19169"/>
                  <a:pt x="18354" y="18995"/>
                  <a:pt x="18354" y="18778"/>
                </a:cubicBezTo>
                <a:cubicBezTo>
                  <a:pt x="18212" y="18403"/>
                  <a:pt x="17967" y="18270"/>
                  <a:pt x="17683" y="18270"/>
                </a:cubicBezTo>
                <a:cubicBezTo>
                  <a:pt x="17273" y="18270"/>
                  <a:pt x="16782" y="18547"/>
                  <a:pt x="16397" y="18778"/>
                </a:cubicBezTo>
                <a:cubicBezTo>
                  <a:pt x="14657" y="19908"/>
                  <a:pt x="13222" y="21474"/>
                  <a:pt x="12222" y="23344"/>
                </a:cubicBezTo>
                <a:cubicBezTo>
                  <a:pt x="12048" y="23605"/>
                  <a:pt x="11917" y="23910"/>
                  <a:pt x="11656" y="24388"/>
                </a:cubicBezTo>
                <a:lnTo>
                  <a:pt x="11656" y="18517"/>
                </a:lnTo>
                <a:cubicBezTo>
                  <a:pt x="13788" y="16951"/>
                  <a:pt x="18876" y="14515"/>
                  <a:pt x="16310" y="12297"/>
                </a:cubicBezTo>
                <a:cubicBezTo>
                  <a:pt x="15942" y="11980"/>
                  <a:pt x="15597" y="11842"/>
                  <a:pt x="15272" y="11842"/>
                </a:cubicBezTo>
                <a:cubicBezTo>
                  <a:pt x="13638" y="11842"/>
                  <a:pt x="12513" y="15333"/>
                  <a:pt x="11569" y="17038"/>
                </a:cubicBezTo>
                <a:cubicBezTo>
                  <a:pt x="11352" y="15690"/>
                  <a:pt x="11178" y="14428"/>
                  <a:pt x="10961" y="13167"/>
                </a:cubicBezTo>
                <a:cubicBezTo>
                  <a:pt x="12657" y="11601"/>
                  <a:pt x="15179" y="8513"/>
                  <a:pt x="13179" y="7382"/>
                </a:cubicBezTo>
                <a:cubicBezTo>
                  <a:pt x="13052" y="7335"/>
                  <a:pt x="12932" y="7313"/>
                  <a:pt x="12820" y="7313"/>
                </a:cubicBezTo>
                <a:cubicBezTo>
                  <a:pt x="12317" y="7313"/>
                  <a:pt x="11965" y="7746"/>
                  <a:pt x="11787" y="8209"/>
                </a:cubicBezTo>
                <a:cubicBezTo>
                  <a:pt x="11395" y="9253"/>
                  <a:pt x="11048" y="10340"/>
                  <a:pt x="10613" y="11558"/>
                </a:cubicBezTo>
                <a:cubicBezTo>
                  <a:pt x="10308" y="10383"/>
                  <a:pt x="9960" y="9296"/>
                  <a:pt x="9743" y="8209"/>
                </a:cubicBezTo>
                <a:cubicBezTo>
                  <a:pt x="9656" y="7774"/>
                  <a:pt x="10178" y="7339"/>
                  <a:pt x="10265" y="6861"/>
                </a:cubicBezTo>
                <a:cubicBezTo>
                  <a:pt x="10439" y="6252"/>
                  <a:pt x="10613" y="5643"/>
                  <a:pt x="10700" y="4990"/>
                </a:cubicBezTo>
                <a:cubicBezTo>
                  <a:pt x="10700" y="4729"/>
                  <a:pt x="10482" y="4033"/>
                  <a:pt x="10178" y="3903"/>
                </a:cubicBezTo>
                <a:cubicBezTo>
                  <a:pt x="10064" y="3858"/>
                  <a:pt x="9966" y="3837"/>
                  <a:pt x="9880" y="3837"/>
                </a:cubicBezTo>
                <a:cubicBezTo>
                  <a:pt x="9139" y="3837"/>
                  <a:pt x="9320" y="5372"/>
                  <a:pt x="9047" y="6034"/>
                </a:cubicBezTo>
                <a:cubicBezTo>
                  <a:pt x="8699" y="4642"/>
                  <a:pt x="8394" y="3207"/>
                  <a:pt x="8047" y="1772"/>
                </a:cubicBezTo>
                <a:cubicBezTo>
                  <a:pt x="7893" y="1274"/>
                  <a:pt x="7740" y="0"/>
                  <a:pt x="7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92" name="Google Shape;592;p49"/>
          <p:cNvPicPr preferRelativeResize="0"/>
          <p:nvPr/>
        </p:nvPicPr>
        <p:blipFill>
          <a:blip r:embed="rId6">
            <a:alphaModFix amt="89000"/>
          </a:blip>
          <a:stretch>
            <a:fillRect/>
          </a:stretch>
        </p:blipFill>
        <p:spPr>
          <a:xfrm flipH="1">
            <a:off x="967179" y="5857712"/>
            <a:ext cx="1057865" cy="789600"/>
          </a:xfrm>
          <a:prstGeom prst="rect">
            <a:avLst/>
          </a:prstGeom>
          <a:noFill/>
          <a:ln>
            <a:noFill/>
          </a:ln>
        </p:spPr>
      </p:pic>
      <p:sp>
        <p:nvSpPr>
          <p:cNvPr id="9" name="TextBox 8">
            <a:extLst>
              <a:ext uri="{FF2B5EF4-FFF2-40B4-BE49-F238E27FC236}">
                <a16:creationId xmlns:a16="http://schemas.microsoft.com/office/drawing/2014/main" id="{21D21429-3CAB-4CFA-96B2-758FE6209B1D}"/>
              </a:ext>
            </a:extLst>
          </p:cNvPr>
          <p:cNvSpPr txBox="1"/>
          <p:nvPr/>
        </p:nvSpPr>
        <p:spPr>
          <a:xfrm>
            <a:off x="5479541" y="382788"/>
            <a:ext cx="2138403" cy="543675"/>
          </a:xfrm>
          <a:prstGeom prst="rect">
            <a:avLst/>
          </a:prstGeom>
          <a:solidFill>
            <a:sysClr val="window" lastClr="FFFFFF"/>
          </a:solid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2. </a:t>
            </a:r>
            <a:r>
              <a:rPr lang="en-US" sz="2933" b="1" kern="0" dirty="0" err="1">
                <a:solidFill>
                  <a:srgbClr val="C00000"/>
                </a:solidFill>
                <a:latin typeface="Times New Roman" pitchFamily="18" charset="0"/>
                <a:cs typeface="Times New Roman" pitchFamily="18" charset="0"/>
              </a:rPr>
              <a:t>Nhan</a:t>
            </a:r>
            <a:r>
              <a:rPr lang="en-US" sz="2933" b="1" kern="0" dirty="0">
                <a:solidFill>
                  <a:srgbClr val="C00000"/>
                </a:solidFill>
                <a:latin typeface="Times New Roman" pitchFamily="18" charset="0"/>
                <a:cs typeface="Times New Roman" pitchFamily="18" charset="0"/>
              </a:rPr>
              <a:t> </a:t>
            </a:r>
            <a:r>
              <a:rPr lang="en-US" sz="2933" b="1" kern="0" dirty="0" err="1">
                <a:solidFill>
                  <a:srgbClr val="C00000"/>
                </a:solidFill>
                <a:latin typeface="Times New Roman" pitchFamily="18" charset="0"/>
                <a:cs typeface="Times New Roman" pitchFamily="18" charset="0"/>
              </a:rPr>
              <a:t>đề</a:t>
            </a:r>
            <a:r>
              <a:rPr lang="en-US" sz="2933" b="1" kern="0" dirty="0">
                <a:solidFill>
                  <a:srgbClr val="C00000"/>
                </a:solidFill>
                <a:latin typeface="Times New Roman" pitchFamily="18" charset="0"/>
                <a:cs typeface="Times New Roman" pitchFamily="18" charset="0"/>
              </a:rPr>
              <a:t> </a:t>
            </a:r>
            <a:endPar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p:grpSp>
        <p:nvGrpSpPr>
          <p:cNvPr id="18" name="Google Shape;2909;p74">
            <a:extLst>
              <a:ext uri="{FF2B5EF4-FFF2-40B4-BE49-F238E27FC236}">
                <a16:creationId xmlns:a16="http://schemas.microsoft.com/office/drawing/2014/main" id="{A4A61019-5F5B-447F-A5F5-C661D46FEC1E}"/>
              </a:ext>
            </a:extLst>
          </p:cNvPr>
          <p:cNvGrpSpPr/>
          <p:nvPr/>
        </p:nvGrpSpPr>
        <p:grpSpPr>
          <a:xfrm>
            <a:off x="637686" y="254762"/>
            <a:ext cx="2138403" cy="1201811"/>
            <a:chOff x="3502475" y="2993975"/>
            <a:chExt cx="1890703" cy="960134"/>
          </a:xfrm>
        </p:grpSpPr>
        <p:sp>
          <p:nvSpPr>
            <p:cNvPr id="19" name="Google Shape;2910;p74">
              <a:extLst>
                <a:ext uri="{FF2B5EF4-FFF2-40B4-BE49-F238E27FC236}">
                  <a16:creationId xmlns:a16="http://schemas.microsoft.com/office/drawing/2014/main" id="{9EE5D541-6752-47E0-96BE-4BF81C5CF083}"/>
                </a:ext>
              </a:extLst>
            </p:cNvPr>
            <p:cNvSpPr/>
            <p:nvPr/>
          </p:nvSpPr>
          <p:spPr>
            <a:xfrm>
              <a:off x="4086996" y="3347976"/>
              <a:ext cx="59730" cy="73739"/>
            </a:xfrm>
            <a:custGeom>
              <a:avLst/>
              <a:gdLst/>
              <a:ahLst/>
              <a:cxnLst/>
              <a:rect l="l" t="t" r="r" b="b"/>
              <a:pathLst>
                <a:path w="2703" h="3337" extrusionOk="0">
                  <a:moveTo>
                    <a:pt x="1268" y="1"/>
                  </a:moveTo>
                  <a:cubicBezTo>
                    <a:pt x="1135" y="701"/>
                    <a:pt x="935" y="1268"/>
                    <a:pt x="267" y="1502"/>
                  </a:cubicBezTo>
                  <a:cubicBezTo>
                    <a:pt x="259" y="1505"/>
                    <a:pt x="251" y="1506"/>
                    <a:pt x="242" y="1506"/>
                  </a:cubicBezTo>
                  <a:cubicBezTo>
                    <a:pt x="183" y="1506"/>
                    <a:pt x="110" y="1454"/>
                    <a:pt x="60" y="1454"/>
                  </a:cubicBezTo>
                  <a:cubicBezTo>
                    <a:pt x="25" y="1454"/>
                    <a:pt x="1" y="1480"/>
                    <a:pt x="1" y="1569"/>
                  </a:cubicBezTo>
                  <a:cubicBezTo>
                    <a:pt x="1" y="1702"/>
                    <a:pt x="67" y="1835"/>
                    <a:pt x="201" y="1869"/>
                  </a:cubicBezTo>
                  <a:cubicBezTo>
                    <a:pt x="534" y="1936"/>
                    <a:pt x="835" y="2169"/>
                    <a:pt x="1001" y="2469"/>
                  </a:cubicBezTo>
                  <a:cubicBezTo>
                    <a:pt x="1135" y="2736"/>
                    <a:pt x="1235" y="3003"/>
                    <a:pt x="1268" y="3337"/>
                  </a:cubicBezTo>
                  <a:cubicBezTo>
                    <a:pt x="1502" y="2536"/>
                    <a:pt x="1835" y="1902"/>
                    <a:pt x="2703" y="1635"/>
                  </a:cubicBezTo>
                  <a:cubicBezTo>
                    <a:pt x="2002" y="1402"/>
                    <a:pt x="1568" y="1068"/>
                    <a:pt x="1435" y="434"/>
                  </a:cubicBezTo>
                  <a:lnTo>
                    <a:pt x="1268" y="1"/>
                  </a:ln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2911;p74">
              <a:extLst>
                <a:ext uri="{FF2B5EF4-FFF2-40B4-BE49-F238E27FC236}">
                  <a16:creationId xmlns:a16="http://schemas.microsoft.com/office/drawing/2014/main" id="{F29A364C-F398-4E5D-8F55-91F8D3125330}"/>
                </a:ext>
              </a:extLst>
            </p:cNvPr>
            <p:cNvSpPr/>
            <p:nvPr/>
          </p:nvSpPr>
          <p:spPr>
            <a:xfrm>
              <a:off x="4034669" y="3160766"/>
              <a:ext cx="60459" cy="67508"/>
            </a:xfrm>
            <a:custGeom>
              <a:avLst/>
              <a:gdLst/>
              <a:ahLst/>
              <a:cxnLst/>
              <a:rect l="l" t="t" r="r" b="b"/>
              <a:pathLst>
                <a:path w="2736" h="3055" extrusionOk="0">
                  <a:moveTo>
                    <a:pt x="1268" y="0"/>
                  </a:moveTo>
                  <a:cubicBezTo>
                    <a:pt x="1034" y="767"/>
                    <a:pt x="801" y="1368"/>
                    <a:pt x="0" y="1468"/>
                  </a:cubicBezTo>
                  <a:cubicBezTo>
                    <a:pt x="0" y="1568"/>
                    <a:pt x="67" y="1668"/>
                    <a:pt x="200" y="1701"/>
                  </a:cubicBezTo>
                  <a:lnTo>
                    <a:pt x="167" y="1701"/>
                  </a:lnTo>
                  <a:cubicBezTo>
                    <a:pt x="667" y="1835"/>
                    <a:pt x="1034" y="2268"/>
                    <a:pt x="1101" y="2802"/>
                  </a:cubicBezTo>
                  <a:cubicBezTo>
                    <a:pt x="1161" y="2982"/>
                    <a:pt x="1185" y="3054"/>
                    <a:pt x="1231" y="3054"/>
                  </a:cubicBezTo>
                  <a:cubicBezTo>
                    <a:pt x="1261" y="3054"/>
                    <a:pt x="1301" y="3022"/>
                    <a:pt x="1368" y="2969"/>
                  </a:cubicBezTo>
                  <a:cubicBezTo>
                    <a:pt x="1468" y="2268"/>
                    <a:pt x="1902" y="1835"/>
                    <a:pt x="2736" y="1534"/>
                  </a:cubicBezTo>
                  <a:cubicBezTo>
                    <a:pt x="1835" y="1368"/>
                    <a:pt x="1501" y="801"/>
                    <a:pt x="1268" y="0"/>
                  </a:cubicBez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2912;p74">
              <a:extLst>
                <a:ext uri="{FF2B5EF4-FFF2-40B4-BE49-F238E27FC236}">
                  <a16:creationId xmlns:a16="http://schemas.microsoft.com/office/drawing/2014/main" id="{753F3DDB-B1E7-4D90-B687-51108FC3D988}"/>
                </a:ext>
              </a:extLst>
            </p:cNvPr>
            <p:cNvSpPr/>
            <p:nvPr/>
          </p:nvSpPr>
          <p:spPr>
            <a:xfrm>
              <a:off x="4294115" y="3363466"/>
              <a:ext cx="38361" cy="46449"/>
            </a:xfrm>
            <a:custGeom>
              <a:avLst/>
              <a:gdLst/>
              <a:ahLst/>
              <a:cxnLst/>
              <a:rect l="l" t="t" r="r" b="b"/>
              <a:pathLst>
                <a:path w="1736" h="2102" extrusionOk="0">
                  <a:moveTo>
                    <a:pt x="902" y="0"/>
                  </a:moveTo>
                  <a:cubicBezTo>
                    <a:pt x="768" y="467"/>
                    <a:pt x="435" y="801"/>
                    <a:pt x="1" y="968"/>
                  </a:cubicBezTo>
                  <a:cubicBezTo>
                    <a:pt x="568" y="1134"/>
                    <a:pt x="768" y="1501"/>
                    <a:pt x="868" y="2102"/>
                  </a:cubicBezTo>
                  <a:cubicBezTo>
                    <a:pt x="1068" y="1468"/>
                    <a:pt x="1269" y="1101"/>
                    <a:pt x="1736" y="1001"/>
                  </a:cubicBezTo>
                  <a:cubicBezTo>
                    <a:pt x="1369" y="768"/>
                    <a:pt x="1068" y="434"/>
                    <a:pt x="902" y="0"/>
                  </a:cubicBez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2913;p74">
              <a:extLst>
                <a:ext uri="{FF2B5EF4-FFF2-40B4-BE49-F238E27FC236}">
                  <a16:creationId xmlns:a16="http://schemas.microsoft.com/office/drawing/2014/main" id="{CF8D19A6-7FAA-41A5-A324-F96861427047}"/>
                </a:ext>
              </a:extLst>
            </p:cNvPr>
            <p:cNvSpPr/>
            <p:nvPr/>
          </p:nvSpPr>
          <p:spPr>
            <a:xfrm>
              <a:off x="4434169" y="3594915"/>
              <a:ext cx="44991" cy="52349"/>
            </a:xfrm>
            <a:custGeom>
              <a:avLst/>
              <a:gdLst/>
              <a:ahLst/>
              <a:cxnLst/>
              <a:rect l="l" t="t" r="r" b="b"/>
              <a:pathLst>
                <a:path w="2036" h="2369" extrusionOk="0">
                  <a:moveTo>
                    <a:pt x="901" y="0"/>
                  </a:moveTo>
                  <a:cubicBezTo>
                    <a:pt x="801" y="601"/>
                    <a:pt x="601" y="1035"/>
                    <a:pt x="1" y="1135"/>
                  </a:cubicBezTo>
                  <a:cubicBezTo>
                    <a:pt x="134" y="1502"/>
                    <a:pt x="668" y="1535"/>
                    <a:pt x="768" y="1969"/>
                  </a:cubicBezTo>
                  <a:cubicBezTo>
                    <a:pt x="835" y="2069"/>
                    <a:pt x="868" y="2169"/>
                    <a:pt x="968" y="2369"/>
                  </a:cubicBezTo>
                  <a:cubicBezTo>
                    <a:pt x="1068" y="1835"/>
                    <a:pt x="1502" y="1368"/>
                    <a:pt x="2036" y="1201"/>
                  </a:cubicBezTo>
                  <a:cubicBezTo>
                    <a:pt x="1335" y="1001"/>
                    <a:pt x="1135" y="501"/>
                    <a:pt x="901" y="0"/>
                  </a:cubicBez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2914;p74">
              <a:extLst>
                <a:ext uri="{FF2B5EF4-FFF2-40B4-BE49-F238E27FC236}">
                  <a16:creationId xmlns:a16="http://schemas.microsoft.com/office/drawing/2014/main" id="{54B164BE-FD5E-4842-B3D7-630156048733}"/>
                </a:ext>
              </a:extLst>
            </p:cNvPr>
            <p:cNvSpPr/>
            <p:nvPr/>
          </p:nvSpPr>
          <p:spPr>
            <a:xfrm>
              <a:off x="4370042" y="3274281"/>
              <a:ext cx="773" cy="22"/>
            </a:xfrm>
            <a:custGeom>
              <a:avLst/>
              <a:gdLst/>
              <a:ahLst/>
              <a:cxnLst/>
              <a:rect l="l" t="t" r="r" b="b"/>
              <a:pathLst>
                <a:path w="35" h="1" extrusionOk="0">
                  <a:moveTo>
                    <a:pt x="1" y="0"/>
                  </a:moveTo>
                  <a:lnTo>
                    <a:pt x="1" y="0"/>
                  </a:lnTo>
                  <a:lnTo>
                    <a:pt x="34" y="0"/>
                  </a:lnTo>
                  <a:close/>
                </a:path>
              </a:pathLst>
            </a:custGeom>
            <a:solidFill>
              <a:srgbClr val="CBD5F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2915;p74">
              <a:extLst>
                <a:ext uri="{FF2B5EF4-FFF2-40B4-BE49-F238E27FC236}">
                  <a16:creationId xmlns:a16="http://schemas.microsoft.com/office/drawing/2014/main" id="{41AE740F-1E6C-4283-BB9B-3CEE6F6F348D}"/>
                </a:ext>
              </a:extLst>
            </p:cNvPr>
            <p:cNvSpPr/>
            <p:nvPr/>
          </p:nvSpPr>
          <p:spPr>
            <a:xfrm>
              <a:off x="4394371" y="3601544"/>
              <a:ext cx="56791" cy="74469"/>
            </a:xfrm>
            <a:custGeom>
              <a:avLst/>
              <a:gdLst/>
              <a:ahLst/>
              <a:cxnLst/>
              <a:rect l="l" t="t" r="r" b="b"/>
              <a:pathLst>
                <a:path w="2570" h="3370" extrusionOk="0">
                  <a:moveTo>
                    <a:pt x="1368" y="1"/>
                  </a:moveTo>
                  <a:cubicBezTo>
                    <a:pt x="1335" y="768"/>
                    <a:pt x="768" y="1435"/>
                    <a:pt x="1" y="1602"/>
                  </a:cubicBezTo>
                  <a:cubicBezTo>
                    <a:pt x="968" y="1835"/>
                    <a:pt x="1268" y="2436"/>
                    <a:pt x="1402" y="3370"/>
                  </a:cubicBezTo>
                  <a:cubicBezTo>
                    <a:pt x="1468" y="2636"/>
                    <a:pt x="1902" y="2002"/>
                    <a:pt x="2569" y="1669"/>
                  </a:cubicBezTo>
                  <a:cubicBezTo>
                    <a:pt x="2436" y="1235"/>
                    <a:pt x="1935" y="1202"/>
                    <a:pt x="1802" y="835"/>
                  </a:cubicBezTo>
                  <a:cubicBezTo>
                    <a:pt x="1668" y="568"/>
                    <a:pt x="1535" y="268"/>
                    <a:pt x="1368" y="1"/>
                  </a:cubicBezTo>
                  <a:close/>
                </a:path>
              </a:pathLst>
            </a:custGeom>
            <a:solidFill>
              <a:srgbClr val="CBD5F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2916;p74">
              <a:extLst>
                <a:ext uri="{FF2B5EF4-FFF2-40B4-BE49-F238E27FC236}">
                  <a16:creationId xmlns:a16="http://schemas.microsoft.com/office/drawing/2014/main" id="{852F943F-B50A-465E-A896-F3E01931E57C}"/>
                </a:ext>
              </a:extLst>
            </p:cNvPr>
            <p:cNvSpPr/>
            <p:nvPr/>
          </p:nvSpPr>
          <p:spPr>
            <a:xfrm>
              <a:off x="4487247" y="3695900"/>
              <a:ext cx="886773" cy="210280"/>
            </a:xfrm>
            <a:custGeom>
              <a:avLst/>
              <a:gdLst/>
              <a:ahLst/>
              <a:cxnLst/>
              <a:rect l="l" t="t" r="r" b="b"/>
              <a:pathLst>
                <a:path w="40130" h="9516" extrusionOk="0">
                  <a:moveTo>
                    <a:pt x="13210" y="0"/>
                  </a:moveTo>
                  <a:cubicBezTo>
                    <a:pt x="12443" y="0"/>
                    <a:pt x="11676" y="67"/>
                    <a:pt x="10908" y="234"/>
                  </a:cubicBezTo>
                  <a:cubicBezTo>
                    <a:pt x="7539" y="701"/>
                    <a:pt x="4370" y="1768"/>
                    <a:pt x="1735" y="4003"/>
                  </a:cubicBezTo>
                  <a:cubicBezTo>
                    <a:pt x="1068" y="4570"/>
                    <a:pt x="367" y="5137"/>
                    <a:pt x="1" y="5971"/>
                  </a:cubicBezTo>
                  <a:cubicBezTo>
                    <a:pt x="1" y="6171"/>
                    <a:pt x="134" y="6272"/>
                    <a:pt x="267" y="6338"/>
                  </a:cubicBezTo>
                  <a:cubicBezTo>
                    <a:pt x="1402" y="6905"/>
                    <a:pt x="2302" y="7839"/>
                    <a:pt x="2869" y="8973"/>
                  </a:cubicBezTo>
                  <a:cubicBezTo>
                    <a:pt x="2969" y="9174"/>
                    <a:pt x="3069" y="9407"/>
                    <a:pt x="3336" y="9474"/>
                  </a:cubicBezTo>
                  <a:cubicBezTo>
                    <a:pt x="3428" y="9482"/>
                    <a:pt x="3520" y="9486"/>
                    <a:pt x="3611" y="9486"/>
                  </a:cubicBezTo>
                  <a:cubicBezTo>
                    <a:pt x="3887" y="9486"/>
                    <a:pt x="4162" y="9449"/>
                    <a:pt x="4437" y="9374"/>
                  </a:cubicBezTo>
                  <a:cubicBezTo>
                    <a:pt x="7206" y="8707"/>
                    <a:pt x="10074" y="8340"/>
                    <a:pt x="12910" y="8340"/>
                  </a:cubicBezTo>
                  <a:cubicBezTo>
                    <a:pt x="14945" y="8340"/>
                    <a:pt x="16979" y="8440"/>
                    <a:pt x="18981" y="8673"/>
                  </a:cubicBezTo>
                  <a:cubicBezTo>
                    <a:pt x="21549" y="8940"/>
                    <a:pt x="24151" y="9174"/>
                    <a:pt x="26720" y="9407"/>
                  </a:cubicBezTo>
                  <a:cubicBezTo>
                    <a:pt x="27187" y="9407"/>
                    <a:pt x="27620" y="9507"/>
                    <a:pt x="28054" y="9507"/>
                  </a:cubicBezTo>
                  <a:lnTo>
                    <a:pt x="39429" y="9507"/>
                  </a:lnTo>
                  <a:cubicBezTo>
                    <a:pt x="39469" y="9513"/>
                    <a:pt x="39510" y="9516"/>
                    <a:pt x="39551" y="9516"/>
                  </a:cubicBezTo>
                  <a:cubicBezTo>
                    <a:pt x="39752" y="9516"/>
                    <a:pt x="39963" y="9451"/>
                    <a:pt x="40129" y="9340"/>
                  </a:cubicBezTo>
                  <a:cubicBezTo>
                    <a:pt x="40096" y="9140"/>
                    <a:pt x="40062" y="8973"/>
                    <a:pt x="39996" y="8807"/>
                  </a:cubicBezTo>
                  <a:cubicBezTo>
                    <a:pt x="39962" y="8573"/>
                    <a:pt x="39896" y="8373"/>
                    <a:pt x="39829" y="8140"/>
                  </a:cubicBezTo>
                  <a:cubicBezTo>
                    <a:pt x="39664" y="8195"/>
                    <a:pt x="39498" y="8219"/>
                    <a:pt x="39333" y="8219"/>
                  </a:cubicBezTo>
                  <a:cubicBezTo>
                    <a:pt x="39198" y="8219"/>
                    <a:pt x="39063" y="8203"/>
                    <a:pt x="38928" y="8173"/>
                  </a:cubicBezTo>
                  <a:lnTo>
                    <a:pt x="39229" y="8173"/>
                  </a:lnTo>
                  <a:cubicBezTo>
                    <a:pt x="39276" y="8181"/>
                    <a:pt x="39323" y="8185"/>
                    <a:pt x="39370" y="8185"/>
                  </a:cubicBezTo>
                  <a:cubicBezTo>
                    <a:pt x="39521" y="8185"/>
                    <a:pt x="39668" y="8141"/>
                    <a:pt x="39796" y="8039"/>
                  </a:cubicBezTo>
                  <a:cubicBezTo>
                    <a:pt x="39562" y="7606"/>
                    <a:pt x="39329" y="7139"/>
                    <a:pt x="39162" y="6638"/>
                  </a:cubicBezTo>
                  <a:cubicBezTo>
                    <a:pt x="38928" y="5838"/>
                    <a:pt x="38161" y="5371"/>
                    <a:pt x="37861" y="4604"/>
                  </a:cubicBezTo>
                  <a:cubicBezTo>
                    <a:pt x="37694" y="4103"/>
                    <a:pt x="37394" y="3670"/>
                    <a:pt x="37027" y="3336"/>
                  </a:cubicBezTo>
                  <a:cubicBezTo>
                    <a:pt x="36827" y="3169"/>
                    <a:pt x="36593" y="3103"/>
                    <a:pt x="36393" y="3069"/>
                  </a:cubicBezTo>
                  <a:cubicBezTo>
                    <a:pt x="33725" y="2802"/>
                    <a:pt x="31089" y="2269"/>
                    <a:pt x="28454" y="1835"/>
                  </a:cubicBezTo>
                  <a:cubicBezTo>
                    <a:pt x="26986" y="1602"/>
                    <a:pt x="25552" y="1268"/>
                    <a:pt x="24118" y="968"/>
                  </a:cubicBezTo>
                  <a:cubicBezTo>
                    <a:pt x="21216" y="367"/>
                    <a:pt x="18247" y="34"/>
                    <a:pt x="1527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2917;p74">
              <a:extLst>
                <a:ext uri="{FF2B5EF4-FFF2-40B4-BE49-F238E27FC236}">
                  <a16:creationId xmlns:a16="http://schemas.microsoft.com/office/drawing/2014/main" id="{E9566DEB-CE37-4A0F-8B92-3529745C5BA7}"/>
                </a:ext>
              </a:extLst>
            </p:cNvPr>
            <p:cNvSpPr/>
            <p:nvPr/>
          </p:nvSpPr>
          <p:spPr>
            <a:xfrm>
              <a:off x="3520904" y="3674090"/>
              <a:ext cx="927299" cy="232201"/>
            </a:xfrm>
            <a:custGeom>
              <a:avLst/>
              <a:gdLst/>
              <a:ahLst/>
              <a:cxnLst/>
              <a:rect l="l" t="t" r="r" b="b"/>
              <a:pathLst>
                <a:path w="41964" h="10508" extrusionOk="0">
                  <a:moveTo>
                    <a:pt x="28597" y="1"/>
                  </a:moveTo>
                  <a:cubicBezTo>
                    <a:pt x="26794" y="1"/>
                    <a:pt x="24994" y="118"/>
                    <a:pt x="23217" y="387"/>
                  </a:cubicBezTo>
                  <a:cubicBezTo>
                    <a:pt x="19281" y="921"/>
                    <a:pt x="15445" y="1888"/>
                    <a:pt x="11575" y="2689"/>
                  </a:cubicBezTo>
                  <a:cubicBezTo>
                    <a:pt x="9073" y="3189"/>
                    <a:pt x="6572" y="3656"/>
                    <a:pt x="4070" y="4056"/>
                  </a:cubicBezTo>
                  <a:cubicBezTo>
                    <a:pt x="3736" y="4056"/>
                    <a:pt x="3403" y="4156"/>
                    <a:pt x="3103" y="4323"/>
                  </a:cubicBezTo>
                  <a:cubicBezTo>
                    <a:pt x="2869" y="4590"/>
                    <a:pt x="2669" y="4890"/>
                    <a:pt x="2535" y="5224"/>
                  </a:cubicBezTo>
                  <a:cubicBezTo>
                    <a:pt x="2269" y="5691"/>
                    <a:pt x="2102" y="6325"/>
                    <a:pt x="1702" y="6625"/>
                  </a:cubicBezTo>
                  <a:cubicBezTo>
                    <a:pt x="1301" y="6925"/>
                    <a:pt x="1034" y="7325"/>
                    <a:pt x="934" y="7792"/>
                  </a:cubicBezTo>
                  <a:cubicBezTo>
                    <a:pt x="701" y="8426"/>
                    <a:pt x="467" y="9060"/>
                    <a:pt x="234" y="9694"/>
                  </a:cubicBezTo>
                  <a:cubicBezTo>
                    <a:pt x="282" y="9742"/>
                    <a:pt x="340" y="9769"/>
                    <a:pt x="401" y="9783"/>
                  </a:cubicBezTo>
                  <a:lnTo>
                    <a:pt x="401" y="9783"/>
                  </a:lnTo>
                  <a:cubicBezTo>
                    <a:pt x="293" y="9790"/>
                    <a:pt x="189" y="9827"/>
                    <a:pt x="100" y="9894"/>
                  </a:cubicBezTo>
                  <a:lnTo>
                    <a:pt x="0" y="10327"/>
                  </a:lnTo>
                  <a:cubicBezTo>
                    <a:pt x="149" y="10476"/>
                    <a:pt x="338" y="10503"/>
                    <a:pt x="533" y="10503"/>
                  </a:cubicBezTo>
                  <a:cubicBezTo>
                    <a:pt x="645" y="10503"/>
                    <a:pt x="758" y="10494"/>
                    <a:pt x="868" y="10494"/>
                  </a:cubicBezTo>
                  <a:cubicBezTo>
                    <a:pt x="1227" y="10490"/>
                    <a:pt x="1587" y="10489"/>
                    <a:pt x="1947" y="10489"/>
                  </a:cubicBezTo>
                  <a:cubicBezTo>
                    <a:pt x="3184" y="10489"/>
                    <a:pt x="4423" y="10507"/>
                    <a:pt x="5665" y="10507"/>
                  </a:cubicBezTo>
                  <a:cubicBezTo>
                    <a:pt x="7008" y="10507"/>
                    <a:pt x="8354" y="10485"/>
                    <a:pt x="9707" y="10394"/>
                  </a:cubicBezTo>
                  <a:cubicBezTo>
                    <a:pt x="11308" y="10261"/>
                    <a:pt x="12943" y="10161"/>
                    <a:pt x="14577" y="10061"/>
                  </a:cubicBezTo>
                  <a:cubicBezTo>
                    <a:pt x="16312" y="9960"/>
                    <a:pt x="18013" y="9827"/>
                    <a:pt x="19748" y="9694"/>
                  </a:cubicBezTo>
                  <a:cubicBezTo>
                    <a:pt x="22116" y="9527"/>
                    <a:pt x="24484" y="9393"/>
                    <a:pt x="26886" y="9327"/>
                  </a:cubicBezTo>
                  <a:cubicBezTo>
                    <a:pt x="27131" y="9321"/>
                    <a:pt x="27375" y="9318"/>
                    <a:pt x="27620" y="9318"/>
                  </a:cubicBezTo>
                  <a:cubicBezTo>
                    <a:pt x="28843" y="9318"/>
                    <a:pt x="30066" y="9388"/>
                    <a:pt x="31289" y="9527"/>
                  </a:cubicBezTo>
                  <a:cubicBezTo>
                    <a:pt x="32890" y="9594"/>
                    <a:pt x="34458" y="9894"/>
                    <a:pt x="35993" y="10361"/>
                  </a:cubicBezTo>
                  <a:cubicBezTo>
                    <a:pt x="36134" y="10384"/>
                    <a:pt x="36259" y="10408"/>
                    <a:pt x="36391" y="10408"/>
                  </a:cubicBezTo>
                  <a:cubicBezTo>
                    <a:pt x="36445" y="10408"/>
                    <a:pt x="36501" y="10404"/>
                    <a:pt x="36560" y="10394"/>
                  </a:cubicBezTo>
                  <a:cubicBezTo>
                    <a:pt x="36793" y="10294"/>
                    <a:pt x="36860" y="10061"/>
                    <a:pt x="36960" y="9860"/>
                  </a:cubicBezTo>
                  <a:cubicBezTo>
                    <a:pt x="37761" y="8193"/>
                    <a:pt x="39362" y="7092"/>
                    <a:pt x="41196" y="6925"/>
                  </a:cubicBezTo>
                  <a:cubicBezTo>
                    <a:pt x="41463" y="6925"/>
                    <a:pt x="41797" y="6925"/>
                    <a:pt x="41964" y="6658"/>
                  </a:cubicBezTo>
                  <a:cubicBezTo>
                    <a:pt x="41930" y="6391"/>
                    <a:pt x="41864" y="6158"/>
                    <a:pt x="41730" y="5958"/>
                  </a:cubicBezTo>
                  <a:cubicBezTo>
                    <a:pt x="40629" y="3990"/>
                    <a:pt x="38928" y="2422"/>
                    <a:pt x="36893" y="1488"/>
                  </a:cubicBezTo>
                  <a:cubicBezTo>
                    <a:pt x="34692" y="420"/>
                    <a:pt x="32290" y="187"/>
                    <a:pt x="29888" y="20"/>
                  </a:cubicBezTo>
                  <a:cubicBezTo>
                    <a:pt x="29458" y="7"/>
                    <a:pt x="29028" y="1"/>
                    <a:pt x="28597"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2918;p74">
              <a:extLst>
                <a:ext uri="{FF2B5EF4-FFF2-40B4-BE49-F238E27FC236}">
                  <a16:creationId xmlns:a16="http://schemas.microsoft.com/office/drawing/2014/main" id="{85B3893C-AAD1-4108-A617-442D0422FE7A}"/>
                </a:ext>
              </a:extLst>
            </p:cNvPr>
            <p:cNvSpPr/>
            <p:nvPr/>
          </p:nvSpPr>
          <p:spPr>
            <a:xfrm>
              <a:off x="4852849" y="3288269"/>
              <a:ext cx="253591" cy="136673"/>
            </a:xfrm>
            <a:custGeom>
              <a:avLst/>
              <a:gdLst/>
              <a:ahLst/>
              <a:cxnLst/>
              <a:rect l="l" t="t" r="r" b="b"/>
              <a:pathLst>
                <a:path w="11476" h="6185" extrusionOk="0">
                  <a:moveTo>
                    <a:pt x="11476" y="1"/>
                  </a:moveTo>
                  <a:lnTo>
                    <a:pt x="9774" y="635"/>
                  </a:lnTo>
                  <a:cubicBezTo>
                    <a:pt x="8307" y="1335"/>
                    <a:pt x="6839" y="2036"/>
                    <a:pt x="5371" y="2770"/>
                  </a:cubicBezTo>
                  <a:cubicBezTo>
                    <a:pt x="3670" y="3603"/>
                    <a:pt x="2035" y="4571"/>
                    <a:pt x="468" y="5672"/>
                  </a:cubicBezTo>
                  <a:lnTo>
                    <a:pt x="468" y="5638"/>
                  </a:lnTo>
                  <a:cubicBezTo>
                    <a:pt x="401" y="5872"/>
                    <a:pt x="1" y="5838"/>
                    <a:pt x="34" y="6172"/>
                  </a:cubicBezTo>
                  <a:cubicBezTo>
                    <a:pt x="76" y="6180"/>
                    <a:pt x="117" y="6184"/>
                    <a:pt x="159" y="6184"/>
                  </a:cubicBezTo>
                  <a:cubicBezTo>
                    <a:pt x="282" y="6184"/>
                    <a:pt x="401" y="6147"/>
                    <a:pt x="501" y="6072"/>
                  </a:cubicBezTo>
                  <a:cubicBezTo>
                    <a:pt x="1902" y="5605"/>
                    <a:pt x="3303" y="5205"/>
                    <a:pt x="4737" y="4871"/>
                  </a:cubicBezTo>
                  <a:cubicBezTo>
                    <a:pt x="6405" y="4471"/>
                    <a:pt x="8106" y="4104"/>
                    <a:pt x="9808" y="3804"/>
                  </a:cubicBezTo>
                  <a:cubicBezTo>
                    <a:pt x="10041" y="3770"/>
                    <a:pt x="10408" y="3870"/>
                    <a:pt x="10508" y="3470"/>
                  </a:cubicBezTo>
                  <a:cubicBezTo>
                    <a:pt x="10842" y="2336"/>
                    <a:pt x="11142" y="1202"/>
                    <a:pt x="11476" y="1"/>
                  </a:cubicBezTo>
                  <a:close/>
                </a:path>
              </a:pathLst>
            </a:custGeom>
            <a:solidFill>
              <a:srgbClr val="BEA2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2919;p74">
              <a:extLst>
                <a:ext uri="{FF2B5EF4-FFF2-40B4-BE49-F238E27FC236}">
                  <a16:creationId xmlns:a16="http://schemas.microsoft.com/office/drawing/2014/main" id="{D90C378D-7F8A-4622-88AF-7C5BE038E5E3}"/>
                </a:ext>
              </a:extLst>
            </p:cNvPr>
            <p:cNvSpPr/>
            <p:nvPr/>
          </p:nvSpPr>
          <p:spPr>
            <a:xfrm>
              <a:off x="4837381" y="3413583"/>
              <a:ext cx="26561" cy="18451"/>
            </a:xfrm>
            <a:custGeom>
              <a:avLst/>
              <a:gdLst/>
              <a:ahLst/>
              <a:cxnLst/>
              <a:rect l="l" t="t" r="r" b="b"/>
              <a:pathLst>
                <a:path w="1202" h="835" extrusionOk="0">
                  <a:moveTo>
                    <a:pt x="1168" y="1"/>
                  </a:moveTo>
                  <a:cubicBezTo>
                    <a:pt x="734" y="201"/>
                    <a:pt x="334" y="501"/>
                    <a:pt x="0" y="835"/>
                  </a:cubicBezTo>
                  <a:cubicBezTo>
                    <a:pt x="267" y="768"/>
                    <a:pt x="534" y="668"/>
                    <a:pt x="767" y="534"/>
                  </a:cubicBezTo>
                  <a:cubicBezTo>
                    <a:pt x="767" y="267"/>
                    <a:pt x="1201" y="301"/>
                    <a:pt x="1168" y="1"/>
                  </a:cubicBezTo>
                  <a:close/>
                </a:path>
              </a:pathLst>
            </a:custGeom>
            <a:solidFill>
              <a:srgbClr val="91806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2920;p74">
              <a:extLst>
                <a:ext uri="{FF2B5EF4-FFF2-40B4-BE49-F238E27FC236}">
                  <a16:creationId xmlns:a16="http://schemas.microsoft.com/office/drawing/2014/main" id="{C466D9DC-D198-4671-ABC7-B9FF216B54FE}"/>
                </a:ext>
              </a:extLst>
            </p:cNvPr>
            <p:cNvSpPr/>
            <p:nvPr/>
          </p:nvSpPr>
          <p:spPr>
            <a:xfrm>
              <a:off x="4544015" y="3898180"/>
              <a:ext cx="849163" cy="38958"/>
            </a:xfrm>
            <a:custGeom>
              <a:avLst/>
              <a:gdLst/>
              <a:ahLst/>
              <a:cxnLst/>
              <a:rect l="l" t="t" r="r" b="b"/>
              <a:pathLst>
                <a:path w="38428" h="1763" extrusionOk="0">
                  <a:moveTo>
                    <a:pt x="9360" y="0"/>
                  </a:moveTo>
                  <a:cubicBezTo>
                    <a:pt x="6821" y="0"/>
                    <a:pt x="4280" y="19"/>
                    <a:pt x="1735" y="86"/>
                  </a:cubicBezTo>
                  <a:cubicBezTo>
                    <a:pt x="1368" y="186"/>
                    <a:pt x="1001" y="220"/>
                    <a:pt x="634" y="220"/>
                  </a:cubicBezTo>
                  <a:cubicBezTo>
                    <a:pt x="534" y="353"/>
                    <a:pt x="567" y="487"/>
                    <a:pt x="600" y="620"/>
                  </a:cubicBezTo>
                  <a:cubicBezTo>
                    <a:pt x="672" y="860"/>
                    <a:pt x="675" y="1048"/>
                    <a:pt x="510" y="1048"/>
                  </a:cubicBezTo>
                  <a:cubicBezTo>
                    <a:pt x="446" y="1048"/>
                    <a:pt x="355" y="1019"/>
                    <a:pt x="234" y="954"/>
                  </a:cubicBezTo>
                  <a:cubicBezTo>
                    <a:pt x="203" y="939"/>
                    <a:pt x="178" y="932"/>
                    <a:pt x="157" y="932"/>
                  </a:cubicBezTo>
                  <a:cubicBezTo>
                    <a:pt x="85" y="932"/>
                    <a:pt x="59" y="1010"/>
                    <a:pt x="33" y="1087"/>
                  </a:cubicBezTo>
                  <a:cubicBezTo>
                    <a:pt x="0" y="1521"/>
                    <a:pt x="300" y="1654"/>
                    <a:pt x="600" y="1687"/>
                  </a:cubicBezTo>
                  <a:cubicBezTo>
                    <a:pt x="801" y="1738"/>
                    <a:pt x="1009" y="1763"/>
                    <a:pt x="1218" y="1763"/>
                  </a:cubicBezTo>
                  <a:cubicBezTo>
                    <a:pt x="1426" y="1763"/>
                    <a:pt x="1635" y="1738"/>
                    <a:pt x="1835" y="1687"/>
                  </a:cubicBezTo>
                  <a:cubicBezTo>
                    <a:pt x="1946" y="1595"/>
                    <a:pt x="2067" y="1574"/>
                    <a:pt x="2193" y="1574"/>
                  </a:cubicBezTo>
                  <a:cubicBezTo>
                    <a:pt x="2294" y="1574"/>
                    <a:pt x="2398" y="1587"/>
                    <a:pt x="2502" y="1587"/>
                  </a:cubicBezTo>
                  <a:lnTo>
                    <a:pt x="37427" y="1587"/>
                  </a:lnTo>
                  <a:cubicBezTo>
                    <a:pt x="38027" y="1587"/>
                    <a:pt x="38327" y="1387"/>
                    <a:pt x="38394" y="954"/>
                  </a:cubicBezTo>
                  <a:cubicBezTo>
                    <a:pt x="38427" y="553"/>
                    <a:pt x="38127" y="286"/>
                    <a:pt x="37560" y="186"/>
                  </a:cubicBezTo>
                  <a:lnTo>
                    <a:pt x="36626" y="186"/>
                  </a:lnTo>
                  <a:cubicBezTo>
                    <a:pt x="36115" y="182"/>
                    <a:pt x="35604" y="181"/>
                    <a:pt x="35092" y="181"/>
                  </a:cubicBezTo>
                  <a:cubicBezTo>
                    <a:pt x="33331" y="181"/>
                    <a:pt x="31564" y="200"/>
                    <a:pt x="29795" y="200"/>
                  </a:cubicBezTo>
                  <a:cubicBezTo>
                    <a:pt x="27882" y="200"/>
                    <a:pt x="25966" y="178"/>
                    <a:pt x="24051" y="86"/>
                  </a:cubicBezTo>
                  <a:cubicBezTo>
                    <a:pt x="23914" y="125"/>
                    <a:pt x="23766" y="142"/>
                    <a:pt x="23619" y="142"/>
                  </a:cubicBezTo>
                  <a:cubicBezTo>
                    <a:pt x="23516" y="142"/>
                    <a:pt x="23413" y="134"/>
                    <a:pt x="23317" y="120"/>
                  </a:cubicBezTo>
                  <a:cubicBezTo>
                    <a:pt x="22383" y="53"/>
                    <a:pt x="21449" y="20"/>
                    <a:pt x="20515" y="20"/>
                  </a:cubicBezTo>
                  <a:cubicBezTo>
                    <a:pt x="19761" y="24"/>
                    <a:pt x="19007" y="25"/>
                    <a:pt x="18254" y="25"/>
                  </a:cubicBezTo>
                  <a:cubicBezTo>
                    <a:pt x="15286" y="25"/>
                    <a:pt x="12324" y="0"/>
                    <a:pt x="9360" y="0"/>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2921;p74">
              <a:extLst>
                <a:ext uri="{FF2B5EF4-FFF2-40B4-BE49-F238E27FC236}">
                  <a16:creationId xmlns:a16="http://schemas.microsoft.com/office/drawing/2014/main" id="{03268676-51BB-47EE-881E-BD216D31B362}"/>
                </a:ext>
              </a:extLst>
            </p:cNvPr>
            <p:cNvSpPr/>
            <p:nvPr/>
          </p:nvSpPr>
          <p:spPr>
            <a:xfrm>
              <a:off x="3502475" y="3898599"/>
              <a:ext cx="852124" cy="39820"/>
            </a:xfrm>
            <a:custGeom>
              <a:avLst/>
              <a:gdLst/>
              <a:ahLst/>
              <a:cxnLst/>
              <a:rect l="l" t="t" r="r" b="b"/>
              <a:pathLst>
                <a:path w="38562" h="1802" extrusionOk="0">
                  <a:moveTo>
                    <a:pt x="15378" y="1"/>
                  </a:moveTo>
                  <a:cubicBezTo>
                    <a:pt x="14611" y="1"/>
                    <a:pt x="13844" y="34"/>
                    <a:pt x="13076" y="34"/>
                  </a:cubicBezTo>
                  <a:cubicBezTo>
                    <a:pt x="12617" y="89"/>
                    <a:pt x="12158" y="114"/>
                    <a:pt x="11699" y="114"/>
                  </a:cubicBezTo>
                  <a:cubicBezTo>
                    <a:pt x="11324" y="114"/>
                    <a:pt x="10949" y="97"/>
                    <a:pt x="10575" y="67"/>
                  </a:cubicBezTo>
                  <a:lnTo>
                    <a:pt x="9674" y="67"/>
                  </a:lnTo>
                  <a:cubicBezTo>
                    <a:pt x="8206" y="167"/>
                    <a:pt x="6739" y="192"/>
                    <a:pt x="5267" y="192"/>
                  </a:cubicBezTo>
                  <a:cubicBezTo>
                    <a:pt x="3795" y="192"/>
                    <a:pt x="2319" y="167"/>
                    <a:pt x="834" y="167"/>
                  </a:cubicBezTo>
                  <a:lnTo>
                    <a:pt x="834" y="201"/>
                  </a:lnTo>
                  <a:cubicBezTo>
                    <a:pt x="810" y="198"/>
                    <a:pt x="786" y="197"/>
                    <a:pt x="762" y="197"/>
                  </a:cubicBezTo>
                  <a:cubicBezTo>
                    <a:pt x="458" y="197"/>
                    <a:pt x="193" y="389"/>
                    <a:pt x="100" y="668"/>
                  </a:cubicBezTo>
                  <a:cubicBezTo>
                    <a:pt x="0" y="901"/>
                    <a:pt x="34" y="1168"/>
                    <a:pt x="201" y="1368"/>
                  </a:cubicBezTo>
                  <a:cubicBezTo>
                    <a:pt x="396" y="1536"/>
                    <a:pt x="615" y="1610"/>
                    <a:pt x="858" y="1610"/>
                  </a:cubicBezTo>
                  <a:cubicBezTo>
                    <a:pt x="905" y="1610"/>
                    <a:pt x="952" y="1607"/>
                    <a:pt x="1001" y="1602"/>
                  </a:cubicBezTo>
                  <a:lnTo>
                    <a:pt x="35492" y="1602"/>
                  </a:lnTo>
                  <a:cubicBezTo>
                    <a:pt x="35572" y="1602"/>
                    <a:pt x="35669" y="1586"/>
                    <a:pt x="35764" y="1586"/>
                  </a:cubicBezTo>
                  <a:cubicBezTo>
                    <a:pt x="35906" y="1586"/>
                    <a:pt x="36046" y="1622"/>
                    <a:pt x="36126" y="1802"/>
                  </a:cubicBezTo>
                  <a:cubicBezTo>
                    <a:pt x="36627" y="1735"/>
                    <a:pt x="37160" y="1702"/>
                    <a:pt x="37694" y="1702"/>
                  </a:cubicBezTo>
                  <a:cubicBezTo>
                    <a:pt x="38028" y="1702"/>
                    <a:pt x="38328" y="1468"/>
                    <a:pt x="38461" y="1135"/>
                  </a:cubicBezTo>
                  <a:cubicBezTo>
                    <a:pt x="38561" y="868"/>
                    <a:pt x="38461" y="534"/>
                    <a:pt x="38194" y="401"/>
                  </a:cubicBezTo>
                  <a:cubicBezTo>
                    <a:pt x="38162" y="393"/>
                    <a:pt x="38133" y="389"/>
                    <a:pt x="38107" y="389"/>
                  </a:cubicBezTo>
                  <a:cubicBezTo>
                    <a:pt x="37918" y="389"/>
                    <a:pt x="37882" y="584"/>
                    <a:pt x="37794" y="701"/>
                  </a:cubicBezTo>
                  <a:cubicBezTo>
                    <a:pt x="37736" y="816"/>
                    <a:pt x="37679" y="981"/>
                    <a:pt x="37557" y="981"/>
                  </a:cubicBezTo>
                  <a:cubicBezTo>
                    <a:pt x="37538" y="981"/>
                    <a:pt x="37517" y="977"/>
                    <a:pt x="37494" y="968"/>
                  </a:cubicBezTo>
                  <a:cubicBezTo>
                    <a:pt x="37294" y="901"/>
                    <a:pt x="37360" y="668"/>
                    <a:pt x="37394" y="534"/>
                  </a:cubicBezTo>
                  <a:cubicBezTo>
                    <a:pt x="37427" y="434"/>
                    <a:pt x="37494" y="301"/>
                    <a:pt x="37394" y="201"/>
                  </a:cubicBezTo>
                  <a:lnTo>
                    <a:pt x="36993" y="101"/>
                  </a:lnTo>
                  <a:cubicBezTo>
                    <a:pt x="36942" y="104"/>
                    <a:pt x="36890" y="106"/>
                    <a:pt x="36839" y="106"/>
                  </a:cubicBezTo>
                  <a:cubicBezTo>
                    <a:pt x="36430" y="106"/>
                    <a:pt x="36041" y="1"/>
                    <a:pt x="35626"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2922;p74">
              <a:extLst>
                <a:ext uri="{FF2B5EF4-FFF2-40B4-BE49-F238E27FC236}">
                  <a16:creationId xmlns:a16="http://schemas.microsoft.com/office/drawing/2014/main" id="{791EDF65-65A2-4127-B176-D0532CCA998F}"/>
                </a:ext>
              </a:extLst>
            </p:cNvPr>
            <p:cNvSpPr/>
            <p:nvPr/>
          </p:nvSpPr>
          <p:spPr>
            <a:xfrm>
              <a:off x="4323615" y="3822673"/>
              <a:ext cx="240310" cy="102334"/>
            </a:xfrm>
            <a:custGeom>
              <a:avLst/>
              <a:gdLst/>
              <a:ahLst/>
              <a:cxnLst/>
              <a:rect l="l" t="t" r="r" b="b"/>
              <a:pathLst>
                <a:path w="10875" h="4631" extrusionOk="0">
                  <a:moveTo>
                    <a:pt x="5604" y="1"/>
                  </a:moveTo>
                  <a:cubicBezTo>
                    <a:pt x="4704" y="1"/>
                    <a:pt x="3836" y="201"/>
                    <a:pt x="3002" y="568"/>
                  </a:cubicBezTo>
                  <a:cubicBezTo>
                    <a:pt x="1768" y="1202"/>
                    <a:pt x="767" y="2302"/>
                    <a:pt x="234" y="3603"/>
                  </a:cubicBezTo>
                  <a:cubicBezTo>
                    <a:pt x="200" y="3770"/>
                    <a:pt x="134" y="3937"/>
                    <a:pt x="100" y="4104"/>
                  </a:cubicBezTo>
                  <a:cubicBezTo>
                    <a:pt x="0" y="4304"/>
                    <a:pt x="100" y="4504"/>
                    <a:pt x="267" y="4604"/>
                  </a:cubicBezTo>
                  <a:cubicBezTo>
                    <a:pt x="311" y="4623"/>
                    <a:pt x="349" y="4631"/>
                    <a:pt x="384" y="4631"/>
                  </a:cubicBezTo>
                  <a:cubicBezTo>
                    <a:pt x="538" y="4631"/>
                    <a:pt x="619" y="4473"/>
                    <a:pt x="701" y="4337"/>
                  </a:cubicBezTo>
                  <a:cubicBezTo>
                    <a:pt x="767" y="4170"/>
                    <a:pt x="834" y="3970"/>
                    <a:pt x="901" y="3804"/>
                  </a:cubicBezTo>
                  <a:cubicBezTo>
                    <a:pt x="1610" y="1868"/>
                    <a:pt x="3477" y="646"/>
                    <a:pt x="5465" y="646"/>
                  </a:cubicBezTo>
                  <a:cubicBezTo>
                    <a:pt x="5909" y="646"/>
                    <a:pt x="6360" y="707"/>
                    <a:pt x="6805" y="835"/>
                  </a:cubicBezTo>
                  <a:cubicBezTo>
                    <a:pt x="8573" y="1302"/>
                    <a:pt x="9540" y="2669"/>
                    <a:pt x="10107" y="4337"/>
                  </a:cubicBezTo>
                  <a:cubicBezTo>
                    <a:pt x="10209" y="4464"/>
                    <a:pt x="10329" y="4628"/>
                    <a:pt x="10483" y="4628"/>
                  </a:cubicBezTo>
                  <a:cubicBezTo>
                    <a:pt x="10532" y="4628"/>
                    <a:pt x="10585" y="4611"/>
                    <a:pt x="10641" y="4571"/>
                  </a:cubicBezTo>
                  <a:cubicBezTo>
                    <a:pt x="10875" y="4437"/>
                    <a:pt x="10808" y="4204"/>
                    <a:pt x="10708" y="3970"/>
                  </a:cubicBezTo>
                  <a:cubicBezTo>
                    <a:pt x="10675" y="3870"/>
                    <a:pt x="10641" y="3737"/>
                    <a:pt x="10608" y="3637"/>
                  </a:cubicBezTo>
                  <a:cubicBezTo>
                    <a:pt x="9907" y="2202"/>
                    <a:pt x="8940" y="1002"/>
                    <a:pt x="7406" y="301"/>
                  </a:cubicBezTo>
                  <a:lnTo>
                    <a:pt x="7205" y="268"/>
                  </a:lnTo>
                  <a:lnTo>
                    <a:pt x="6705" y="101"/>
                  </a:lnTo>
                  <a:lnTo>
                    <a:pt x="6038" y="68"/>
                  </a:lnTo>
                  <a:cubicBezTo>
                    <a:pt x="5955" y="68"/>
                    <a:pt x="5879" y="84"/>
                    <a:pt x="5809" y="84"/>
                  </a:cubicBezTo>
                  <a:cubicBezTo>
                    <a:pt x="5738" y="84"/>
                    <a:pt x="5671" y="68"/>
                    <a:pt x="5604" y="1"/>
                  </a:cubicBezTo>
                  <a:close/>
                </a:path>
              </a:pathLst>
            </a:custGeom>
            <a:solidFill>
              <a:srgbClr val="FF4C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2923;p74">
              <a:extLst>
                <a:ext uri="{FF2B5EF4-FFF2-40B4-BE49-F238E27FC236}">
                  <a16:creationId xmlns:a16="http://schemas.microsoft.com/office/drawing/2014/main" id="{626C9B2C-2441-405A-B72B-B483B2395012}"/>
                </a:ext>
              </a:extLst>
            </p:cNvPr>
            <p:cNvSpPr/>
            <p:nvPr/>
          </p:nvSpPr>
          <p:spPr>
            <a:xfrm>
              <a:off x="4776193" y="3696077"/>
              <a:ext cx="49410" cy="2784"/>
            </a:xfrm>
            <a:custGeom>
              <a:avLst/>
              <a:gdLst/>
              <a:ahLst/>
              <a:cxnLst/>
              <a:rect l="l" t="t" r="r" b="b"/>
              <a:pathLst>
                <a:path w="2236" h="126" extrusionOk="0">
                  <a:moveTo>
                    <a:pt x="1118" y="1"/>
                  </a:moveTo>
                  <a:cubicBezTo>
                    <a:pt x="743" y="1"/>
                    <a:pt x="367" y="42"/>
                    <a:pt x="1" y="126"/>
                  </a:cubicBezTo>
                  <a:lnTo>
                    <a:pt x="2235" y="126"/>
                  </a:lnTo>
                  <a:cubicBezTo>
                    <a:pt x="1869" y="42"/>
                    <a:pt x="1493" y="1"/>
                    <a:pt x="1118" y="1"/>
                  </a:cubicBezTo>
                  <a:close/>
                </a:path>
              </a:pathLst>
            </a:custGeom>
            <a:solidFill>
              <a:srgbClr val="C9C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2924;p74">
              <a:extLst>
                <a:ext uri="{FF2B5EF4-FFF2-40B4-BE49-F238E27FC236}">
                  <a16:creationId xmlns:a16="http://schemas.microsoft.com/office/drawing/2014/main" id="{2E4D044B-80E5-43E9-BBB7-908372F5664B}"/>
                </a:ext>
              </a:extLst>
            </p:cNvPr>
            <p:cNvSpPr/>
            <p:nvPr/>
          </p:nvSpPr>
          <p:spPr>
            <a:xfrm>
              <a:off x="4169552" y="3716981"/>
              <a:ext cx="128276" cy="163212"/>
            </a:xfrm>
            <a:custGeom>
              <a:avLst/>
              <a:gdLst/>
              <a:ahLst/>
              <a:cxnLst/>
              <a:rect l="l" t="t" r="r" b="b"/>
              <a:pathLst>
                <a:path w="5805" h="7386" extrusionOk="0">
                  <a:moveTo>
                    <a:pt x="201" y="1"/>
                  </a:moveTo>
                  <a:cubicBezTo>
                    <a:pt x="167" y="1"/>
                    <a:pt x="125" y="32"/>
                    <a:pt x="101" y="80"/>
                  </a:cubicBezTo>
                  <a:lnTo>
                    <a:pt x="101" y="2049"/>
                  </a:lnTo>
                  <a:cubicBezTo>
                    <a:pt x="1" y="2149"/>
                    <a:pt x="1" y="2282"/>
                    <a:pt x="101" y="2382"/>
                  </a:cubicBezTo>
                  <a:lnTo>
                    <a:pt x="101" y="2616"/>
                  </a:lnTo>
                  <a:cubicBezTo>
                    <a:pt x="201" y="3149"/>
                    <a:pt x="34" y="3683"/>
                    <a:pt x="134" y="4217"/>
                  </a:cubicBezTo>
                  <a:cubicBezTo>
                    <a:pt x="167" y="4750"/>
                    <a:pt x="167" y="5284"/>
                    <a:pt x="167" y="5818"/>
                  </a:cubicBezTo>
                  <a:lnTo>
                    <a:pt x="134" y="5851"/>
                  </a:lnTo>
                  <a:cubicBezTo>
                    <a:pt x="67" y="5951"/>
                    <a:pt x="67" y="6085"/>
                    <a:pt x="134" y="6185"/>
                  </a:cubicBezTo>
                  <a:cubicBezTo>
                    <a:pt x="201" y="6385"/>
                    <a:pt x="101" y="6652"/>
                    <a:pt x="234" y="6885"/>
                  </a:cubicBezTo>
                  <a:cubicBezTo>
                    <a:pt x="668" y="6685"/>
                    <a:pt x="968" y="6352"/>
                    <a:pt x="1435" y="6252"/>
                  </a:cubicBezTo>
                  <a:cubicBezTo>
                    <a:pt x="1568" y="6218"/>
                    <a:pt x="1702" y="6185"/>
                    <a:pt x="1835" y="6085"/>
                  </a:cubicBezTo>
                  <a:cubicBezTo>
                    <a:pt x="2456" y="5725"/>
                    <a:pt x="2669" y="5526"/>
                    <a:pt x="2866" y="5526"/>
                  </a:cubicBezTo>
                  <a:cubicBezTo>
                    <a:pt x="3070" y="5526"/>
                    <a:pt x="3258" y="5742"/>
                    <a:pt x="3870" y="6218"/>
                  </a:cubicBezTo>
                  <a:cubicBezTo>
                    <a:pt x="3903" y="6252"/>
                    <a:pt x="3970" y="6318"/>
                    <a:pt x="4037" y="6352"/>
                  </a:cubicBezTo>
                  <a:cubicBezTo>
                    <a:pt x="4204" y="6485"/>
                    <a:pt x="4437" y="6618"/>
                    <a:pt x="4671" y="6685"/>
                  </a:cubicBezTo>
                  <a:lnTo>
                    <a:pt x="5638" y="7386"/>
                  </a:lnTo>
                  <a:cubicBezTo>
                    <a:pt x="5705" y="5184"/>
                    <a:pt x="5738" y="3083"/>
                    <a:pt x="5771" y="1014"/>
                  </a:cubicBezTo>
                  <a:cubicBezTo>
                    <a:pt x="5805" y="948"/>
                    <a:pt x="5771" y="881"/>
                    <a:pt x="5738" y="848"/>
                  </a:cubicBezTo>
                  <a:cubicBezTo>
                    <a:pt x="5538" y="714"/>
                    <a:pt x="5338" y="648"/>
                    <a:pt x="5138" y="614"/>
                  </a:cubicBezTo>
                  <a:cubicBezTo>
                    <a:pt x="3651" y="212"/>
                    <a:pt x="2135" y="10"/>
                    <a:pt x="591" y="10"/>
                  </a:cubicBezTo>
                  <a:cubicBezTo>
                    <a:pt x="472" y="10"/>
                    <a:pt x="353" y="11"/>
                    <a:pt x="234" y="14"/>
                  </a:cubicBezTo>
                  <a:cubicBezTo>
                    <a:pt x="225" y="5"/>
                    <a:pt x="214" y="1"/>
                    <a:pt x="201" y="1"/>
                  </a:cubicBezTo>
                  <a:close/>
                </a:path>
              </a:pathLst>
            </a:custGeom>
            <a:solidFill>
              <a:srgbClr val="FF4C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2925;p74">
              <a:extLst>
                <a:ext uri="{FF2B5EF4-FFF2-40B4-BE49-F238E27FC236}">
                  <a16:creationId xmlns:a16="http://schemas.microsoft.com/office/drawing/2014/main" id="{28C3D492-B633-4FAF-8525-FA5EF75DCFCC}"/>
                </a:ext>
              </a:extLst>
            </p:cNvPr>
            <p:cNvSpPr/>
            <p:nvPr/>
          </p:nvSpPr>
          <p:spPr>
            <a:xfrm>
              <a:off x="4300767" y="3834848"/>
              <a:ext cx="284550" cy="119260"/>
            </a:xfrm>
            <a:custGeom>
              <a:avLst/>
              <a:gdLst/>
              <a:ahLst/>
              <a:cxnLst/>
              <a:rect l="l" t="t" r="r" b="b"/>
              <a:pathLst>
                <a:path w="12877" h="5397" extrusionOk="0">
                  <a:moveTo>
                    <a:pt x="6650" y="1"/>
                  </a:moveTo>
                  <a:cubicBezTo>
                    <a:pt x="6524" y="1"/>
                    <a:pt x="6397" y="6"/>
                    <a:pt x="6271" y="17"/>
                  </a:cubicBezTo>
                  <a:cubicBezTo>
                    <a:pt x="4503" y="50"/>
                    <a:pt x="2936" y="1051"/>
                    <a:pt x="2102" y="2619"/>
                  </a:cubicBezTo>
                  <a:cubicBezTo>
                    <a:pt x="1935" y="2786"/>
                    <a:pt x="1902" y="3019"/>
                    <a:pt x="1968" y="3253"/>
                  </a:cubicBezTo>
                  <a:cubicBezTo>
                    <a:pt x="2202" y="3453"/>
                    <a:pt x="2369" y="3686"/>
                    <a:pt x="2202" y="3986"/>
                  </a:cubicBezTo>
                  <a:cubicBezTo>
                    <a:pt x="2109" y="4265"/>
                    <a:pt x="1816" y="4457"/>
                    <a:pt x="1534" y="4457"/>
                  </a:cubicBezTo>
                  <a:cubicBezTo>
                    <a:pt x="1512" y="4457"/>
                    <a:pt x="1490" y="4456"/>
                    <a:pt x="1468" y="4453"/>
                  </a:cubicBezTo>
                  <a:cubicBezTo>
                    <a:pt x="1346" y="4442"/>
                    <a:pt x="1227" y="4439"/>
                    <a:pt x="1110" y="4439"/>
                  </a:cubicBezTo>
                  <a:cubicBezTo>
                    <a:pt x="875" y="4439"/>
                    <a:pt x="645" y="4453"/>
                    <a:pt x="400" y="4453"/>
                  </a:cubicBezTo>
                  <a:cubicBezTo>
                    <a:pt x="234" y="4453"/>
                    <a:pt x="34" y="4453"/>
                    <a:pt x="0" y="4687"/>
                  </a:cubicBezTo>
                  <a:cubicBezTo>
                    <a:pt x="91" y="5110"/>
                    <a:pt x="456" y="5397"/>
                    <a:pt x="871" y="5397"/>
                  </a:cubicBezTo>
                  <a:cubicBezTo>
                    <a:pt x="914" y="5397"/>
                    <a:pt x="957" y="5394"/>
                    <a:pt x="1001" y="5387"/>
                  </a:cubicBezTo>
                  <a:lnTo>
                    <a:pt x="11875" y="5387"/>
                  </a:lnTo>
                  <a:cubicBezTo>
                    <a:pt x="11915" y="5393"/>
                    <a:pt x="11954" y="5395"/>
                    <a:pt x="11993" y="5395"/>
                  </a:cubicBezTo>
                  <a:cubicBezTo>
                    <a:pt x="12447" y="5395"/>
                    <a:pt x="12845" y="5045"/>
                    <a:pt x="12876" y="4553"/>
                  </a:cubicBezTo>
                  <a:cubicBezTo>
                    <a:pt x="12747" y="4453"/>
                    <a:pt x="12605" y="4427"/>
                    <a:pt x="12461" y="4427"/>
                  </a:cubicBezTo>
                  <a:cubicBezTo>
                    <a:pt x="12304" y="4427"/>
                    <a:pt x="12145" y="4458"/>
                    <a:pt x="11998" y="4458"/>
                  </a:cubicBezTo>
                  <a:cubicBezTo>
                    <a:pt x="11968" y="4458"/>
                    <a:pt x="11938" y="4457"/>
                    <a:pt x="11909" y="4453"/>
                  </a:cubicBezTo>
                  <a:lnTo>
                    <a:pt x="11875" y="4453"/>
                  </a:lnTo>
                  <a:cubicBezTo>
                    <a:pt x="11475" y="4387"/>
                    <a:pt x="11041" y="4387"/>
                    <a:pt x="11141" y="3786"/>
                  </a:cubicBezTo>
                  <a:cubicBezTo>
                    <a:pt x="11208" y="3653"/>
                    <a:pt x="11208" y="3453"/>
                    <a:pt x="11141" y="3319"/>
                  </a:cubicBezTo>
                  <a:cubicBezTo>
                    <a:pt x="10775" y="2452"/>
                    <a:pt x="10241" y="1651"/>
                    <a:pt x="9540" y="1051"/>
                  </a:cubicBezTo>
                  <a:cubicBezTo>
                    <a:pt x="8737" y="367"/>
                    <a:pt x="7695" y="1"/>
                    <a:pt x="6650"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2926;p74">
              <a:extLst>
                <a:ext uri="{FF2B5EF4-FFF2-40B4-BE49-F238E27FC236}">
                  <a16:creationId xmlns:a16="http://schemas.microsoft.com/office/drawing/2014/main" id="{11CC3936-6E90-4124-B038-47C0B71CD1AC}"/>
                </a:ext>
              </a:extLst>
            </p:cNvPr>
            <p:cNvSpPr/>
            <p:nvPr/>
          </p:nvSpPr>
          <p:spPr>
            <a:xfrm>
              <a:off x="4582332" y="3876679"/>
              <a:ext cx="493150" cy="25920"/>
            </a:xfrm>
            <a:custGeom>
              <a:avLst/>
              <a:gdLst/>
              <a:ahLst/>
              <a:cxnLst/>
              <a:rect l="l" t="t" r="r" b="b"/>
              <a:pathLst>
                <a:path w="22317" h="1173" extrusionOk="0">
                  <a:moveTo>
                    <a:pt x="8689" y="1"/>
                  </a:moveTo>
                  <a:cubicBezTo>
                    <a:pt x="7807" y="1"/>
                    <a:pt x="6924" y="28"/>
                    <a:pt x="6038" y="92"/>
                  </a:cubicBezTo>
                  <a:cubicBezTo>
                    <a:pt x="4003" y="225"/>
                    <a:pt x="1969" y="559"/>
                    <a:pt x="1" y="1059"/>
                  </a:cubicBezTo>
                  <a:cubicBezTo>
                    <a:pt x="75" y="1152"/>
                    <a:pt x="169" y="1173"/>
                    <a:pt x="268" y="1173"/>
                  </a:cubicBezTo>
                  <a:cubicBezTo>
                    <a:pt x="346" y="1173"/>
                    <a:pt x="427" y="1159"/>
                    <a:pt x="501" y="1159"/>
                  </a:cubicBezTo>
                  <a:lnTo>
                    <a:pt x="21716" y="1159"/>
                  </a:lnTo>
                  <a:cubicBezTo>
                    <a:pt x="21805" y="1159"/>
                    <a:pt x="21901" y="1173"/>
                    <a:pt x="21994" y="1173"/>
                  </a:cubicBezTo>
                  <a:cubicBezTo>
                    <a:pt x="22111" y="1173"/>
                    <a:pt x="22224" y="1152"/>
                    <a:pt x="22317" y="1059"/>
                  </a:cubicBezTo>
                  <a:cubicBezTo>
                    <a:pt x="20582" y="893"/>
                    <a:pt x="18814" y="759"/>
                    <a:pt x="17079" y="559"/>
                  </a:cubicBezTo>
                  <a:cubicBezTo>
                    <a:pt x="14288" y="280"/>
                    <a:pt x="11496" y="1"/>
                    <a:pt x="8689"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2927;p74">
              <a:extLst>
                <a:ext uri="{FF2B5EF4-FFF2-40B4-BE49-F238E27FC236}">
                  <a16:creationId xmlns:a16="http://schemas.microsoft.com/office/drawing/2014/main" id="{5C2A64DE-FC7E-48EF-919F-AE9CCC9A643D}"/>
                </a:ext>
              </a:extLst>
            </p:cNvPr>
            <p:cNvSpPr/>
            <p:nvPr/>
          </p:nvSpPr>
          <p:spPr>
            <a:xfrm>
              <a:off x="3736133" y="3876414"/>
              <a:ext cx="583816" cy="26186"/>
            </a:xfrm>
            <a:custGeom>
              <a:avLst/>
              <a:gdLst/>
              <a:ahLst/>
              <a:cxnLst/>
              <a:rect l="l" t="t" r="r" b="b"/>
              <a:pathLst>
                <a:path w="26420" h="1185" extrusionOk="0">
                  <a:moveTo>
                    <a:pt x="18310" y="1"/>
                  </a:moveTo>
                  <a:cubicBezTo>
                    <a:pt x="17789" y="1"/>
                    <a:pt x="17267" y="13"/>
                    <a:pt x="16746" y="37"/>
                  </a:cubicBezTo>
                  <a:cubicBezTo>
                    <a:pt x="11142" y="171"/>
                    <a:pt x="5605" y="771"/>
                    <a:pt x="1" y="1071"/>
                  </a:cubicBezTo>
                  <a:cubicBezTo>
                    <a:pt x="93" y="1164"/>
                    <a:pt x="196" y="1185"/>
                    <a:pt x="304" y="1185"/>
                  </a:cubicBezTo>
                  <a:cubicBezTo>
                    <a:pt x="390" y="1185"/>
                    <a:pt x="479" y="1171"/>
                    <a:pt x="568" y="1171"/>
                  </a:cubicBezTo>
                  <a:lnTo>
                    <a:pt x="25919" y="1171"/>
                  </a:lnTo>
                  <a:cubicBezTo>
                    <a:pt x="25993" y="1171"/>
                    <a:pt x="26074" y="1185"/>
                    <a:pt x="26152" y="1185"/>
                  </a:cubicBezTo>
                  <a:cubicBezTo>
                    <a:pt x="26251" y="1185"/>
                    <a:pt x="26345" y="1164"/>
                    <a:pt x="26419" y="1071"/>
                  </a:cubicBezTo>
                  <a:cubicBezTo>
                    <a:pt x="26053" y="971"/>
                    <a:pt x="25686" y="838"/>
                    <a:pt x="25285" y="738"/>
                  </a:cubicBezTo>
                  <a:cubicBezTo>
                    <a:pt x="22993" y="247"/>
                    <a:pt x="20656" y="1"/>
                    <a:pt x="18310"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2928;p74">
              <a:extLst>
                <a:ext uri="{FF2B5EF4-FFF2-40B4-BE49-F238E27FC236}">
                  <a16:creationId xmlns:a16="http://schemas.microsoft.com/office/drawing/2014/main" id="{58C5831C-3FC4-4B8E-8017-B6A5D067D858}"/>
                </a:ext>
              </a:extLst>
            </p:cNvPr>
            <p:cNvSpPr/>
            <p:nvPr/>
          </p:nvSpPr>
          <p:spPr>
            <a:xfrm>
              <a:off x="4173242" y="3706948"/>
              <a:ext cx="128276" cy="29522"/>
            </a:xfrm>
            <a:custGeom>
              <a:avLst/>
              <a:gdLst/>
              <a:ahLst/>
              <a:cxnLst/>
              <a:rect l="l" t="t" r="r" b="b"/>
              <a:pathLst>
                <a:path w="5805" h="1336" extrusionOk="0">
                  <a:moveTo>
                    <a:pt x="1068" y="34"/>
                  </a:moveTo>
                  <a:cubicBezTo>
                    <a:pt x="668" y="67"/>
                    <a:pt x="201" y="1"/>
                    <a:pt x="0" y="501"/>
                  </a:cubicBezTo>
                  <a:cubicBezTo>
                    <a:pt x="48" y="620"/>
                    <a:pt x="130" y="637"/>
                    <a:pt x="221" y="637"/>
                  </a:cubicBezTo>
                  <a:cubicBezTo>
                    <a:pt x="258" y="637"/>
                    <a:pt x="296" y="635"/>
                    <a:pt x="334" y="635"/>
                  </a:cubicBezTo>
                  <a:cubicBezTo>
                    <a:pt x="527" y="621"/>
                    <a:pt x="721" y="613"/>
                    <a:pt x="914" y="613"/>
                  </a:cubicBezTo>
                  <a:cubicBezTo>
                    <a:pt x="1188" y="613"/>
                    <a:pt x="1461" y="629"/>
                    <a:pt x="1735" y="668"/>
                  </a:cubicBezTo>
                  <a:cubicBezTo>
                    <a:pt x="3003" y="801"/>
                    <a:pt x="4303" y="1035"/>
                    <a:pt x="5571" y="1335"/>
                  </a:cubicBezTo>
                  <a:cubicBezTo>
                    <a:pt x="5805" y="1235"/>
                    <a:pt x="5805" y="1035"/>
                    <a:pt x="5671" y="835"/>
                  </a:cubicBezTo>
                  <a:cubicBezTo>
                    <a:pt x="4170" y="368"/>
                    <a:pt x="2636" y="101"/>
                    <a:pt x="1068" y="34"/>
                  </a:cubicBezTo>
                  <a:close/>
                </a:path>
              </a:pathLst>
            </a:custGeom>
            <a:solidFill>
              <a:srgbClr val="CD3A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2929;p74">
              <a:extLst>
                <a:ext uri="{FF2B5EF4-FFF2-40B4-BE49-F238E27FC236}">
                  <a16:creationId xmlns:a16="http://schemas.microsoft.com/office/drawing/2014/main" id="{70853622-27B8-42DA-9A61-AB66ECE6AD03}"/>
                </a:ext>
              </a:extLst>
            </p:cNvPr>
            <p:cNvSpPr/>
            <p:nvPr/>
          </p:nvSpPr>
          <p:spPr>
            <a:xfrm>
              <a:off x="4201240" y="3848239"/>
              <a:ext cx="70800" cy="15733"/>
            </a:xfrm>
            <a:custGeom>
              <a:avLst/>
              <a:gdLst/>
              <a:ahLst/>
              <a:cxnLst/>
              <a:rect l="l" t="t" r="r" b="b"/>
              <a:pathLst>
                <a:path w="3204" h="712" extrusionOk="0">
                  <a:moveTo>
                    <a:pt x="919" y="0"/>
                  </a:moveTo>
                  <a:cubicBezTo>
                    <a:pt x="725" y="0"/>
                    <a:pt x="530" y="22"/>
                    <a:pt x="335" y="78"/>
                  </a:cubicBezTo>
                  <a:cubicBezTo>
                    <a:pt x="168" y="78"/>
                    <a:pt x="68" y="178"/>
                    <a:pt x="1" y="312"/>
                  </a:cubicBezTo>
                  <a:lnTo>
                    <a:pt x="3203" y="712"/>
                  </a:lnTo>
                  <a:lnTo>
                    <a:pt x="3203" y="712"/>
                  </a:lnTo>
                  <a:lnTo>
                    <a:pt x="2703" y="312"/>
                  </a:lnTo>
                  <a:cubicBezTo>
                    <a:pt x="2684" y="318"/>
                    <a:pt x="2665" y="321"/>
                    <a:pt x="2646" y="321"/>
                  </a:cubicBezTo>
                  <a:cubicBezTo>
                    <a:pt x="2565" y="321"/>
                    <a:pt x="2484" y="272"/>
                    <a:pt x="2403" y="245"/>
                  </a:cubicBezTo>
                  <a:cubicBezTo>
                    <a:pt x="1921" y="149"/>
                    <a:pt x="1423" y="0"/>
                    <a:pt x="919" y="0"/>
                  </a:cubicBezTo>
                  <a:close/>
                </a:path>
              </a:pathLst>
            </a:custGeom>
            <a:solidFill>
              <a:srgbClr val="95806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9" name="Google Shape;2930;p74">
              <a:extLst>
                <a:ext uri="{FF2B5EF4-FFF2-40B4-BE49-F238E27FC236}">
                  <a16:creationId xmlns:a16="http://schemas.microsoft.com/office/drawing/2014/main" id="{AF383702-51BB-4F87-9CF1-F1242E616B1F}"/>
                </a:ext>
              </a:extLst>
            </p:cNvPr>
            <p:cNvGrpSpPr/>
            <p:nvPr/>
          </p:nvGrpSpPr>
          <p:grpSpPr>
            <a:xfrm>
              <a:off x="3590180" y="2993975"/>
              <a:ext cx="1715271" cy="836168"/>
              <a:chOff x="3590180" y="2993975"/>
              <a:chExt cx="1715271" cy="836168"/>
            </a:xfrm>
          </p:grpSpPr>
          <p:sp>
            <p:nvSpPr>
              <p:cNvPr id="46" name="Google Shape;2931;p74">
                <a:extLst>
                  <a:ext uri="{FF2B5EF4-FFF2-40B4-BE49-F238E27FC236}">
                    <a16:creationId xmlns:a16="http://schemas.microsoft.com/office/drawing/2014/main" id="{582E4BC7-D5DD-4DCF-A444-D664D2729653}"/>
                  </a:ext>
                </a:extLst>
              </p:cNvPr>
              <p:cNvSpPr/>
              <p:nvPr/>
            </p:nvSpPr>
            <p:spPr>
              <a:xfrm>
                <a:off x="4047928" y="2993975"/>
                <a:ext cx="1058514" cy="813984"/>
              </a:xfrm>
              <a:custGeom>
                <a:avLst/>
                <a:gdLst/>
                <a:ahLst/>
                <a:cxnLst/>
                <a:rect l="l" t="t" r="r" b="b"/>
                <a:pathLst>
                  <a:path w="47902" h="36836" extrusionOk="0">
                    <a:moveTo>
                      <a:pt x="9814" y="1"/>
                    </a:moveTo>
                    <a:cubicBezTo>
                      <a:pt x="9699" y="1"/>
                      <a:pt x="9567" y="45"/>
                      <a:pt x="9407" y="143"/>
                    </a:cubicBezTo>
                    <a:cubicBezTo>
                      <a:pt x="7673" y="1244"/>
                      <a:pt x="5872" y="2378"/>
                      <a:pt x="4104" y="3478"/>
                    </a:cubicBezTo>
                    <a:cubicBezTo>
                      <a:pt x="2736" y="4312"/>
                      <a:pt x="1368" y="5146"/>
                      <a:pt x="1" y="6014"/>
                    </a:cubicBezTo>
                    <a:cubicBezTo>
                      <a:pt x="935" y="6881"/>
                      <a:pt x="1869" y="7715"/>
                      <a:pt x="2769" y="8615"/>
                    </a:cubicBezTo>
                    <a:cubicBezTo>
                      <a:pt x="4070" y="9850"/>
                      <a:pt x="5371" y="11151"/>
                      <a:pt x="6572" y="12485"/>
                    </a:cubicBezTo>
                    <a:cubicBezTo>
                      <a:pt x="7539" y="13519"/>
                      <a:pt x="8473" y="14520"/>
                      <a:pt x="9407" y="15587"/>
                    </a:cubicBezTo>
                    <a:cubicBezTo>
                      <a:pt x="11375" y="17822"/>
                      <a:pt x="13243" y="20157"/>
                      <a:pt x="14978" y="22626"/>
                    </a:cubicBezTo>
                    <a:cubicBezTo>
                      <a:pt x="16246" y="24360"/>
                      <a:pt x="17380" y="26228"/>
                      <a:pt x="18347" y="28196"/>
                    </a:cubicBezTo>
                    <a:cubicBezTo>
                      <a:pt x="19048" y="29697"/>
                      <a:pt x="19515" y="31332"/>
                      <a:pt x="19681" y="33000"/>
                    </a:cubicBezTo>
                    <a:cubicBezTo>
                      <a:pt x="19681" y="33133"/>
                      <a:pt x="19648" y="33367"/>
                      <a:pt x="19815" y="33367"/>
                    </a:cubicBezTo>
                    <a:lnTo>
                      <a:pt x="19815" y="36836"/>
                    </a:lnTo>
                    <a:lnTo>
                      <a:pt x="22684" y="32866"/>
                    </a:lnTo>
                    <a:cubicBezTo>
                      <a:pt x="22699" y="32868"/>
                      <a:pt x="22713" y="32869"/>
                      <a:pt x="22728" y="32869"/>
                    </a:cubicBezTo>
                    <a:cubicBezTo>
                      <a:pt x="22930" y="32869"/>
                      <a:pt x="23024" y="32655"/>
                      <a:pt x="23117" y="32499"/>
                    </a:cubicBezTo>
                    <a:cubicBezTo>
                      <a:pt x="24785" y="30298"/>
                      <a:pt x="26553" y="28196"/>
                      <a:pt x="28421" y="26161"/>
                    </a:cubicBezTo>
                    <a:cubicBezTo>
                      <a:pt x="30623" y="23760"/>
                      <a:pt x="33058" y="21625"/>
                      <a:pt x="35726" y="19824"/>
                    </a:cubicBezTo>
                    <a:cubicBezTo>
                      <a:pt x="36160" y="19523"/>
                      <a:pt x="36593" y="19290"/>
                      <a:pt x="36994" y="19023"/>
                    </a:cubicBezTo>
                    <a:cubicBezTo>
                      <a:pt x="39796" y="17222"/>
                      <a:pt x="42731" y="15654"/>
                      <a:pt x="45767" y="14286"/>
                    </a:cubicBezTo>
                    <a:lnTo>
                      <a:pt x="46167" y="14086"/>
                    </a:lnTo>
                    <a:cubicBezTo>
                      <a:pt x="46867" y="13719"/>
                      <a:pt x="47468" y="13452"/>
                      <a:pt x="47902" y="13252"/>
                    </a:cubicBezTo>
                    <a:lnTo>
                      <a:pt x="47902" y="13252"/>
                    </a:lnTo>
                    <a:cubicBezTo>
                      <a:pt x="47234" y="13452"/>
                      <a:pt x="46167" y="13786"/>
                      <a:pt x="44866" y="14186"/>
                    </a:cubicBezTo>
                    <a:lnTo>
                      <a:pt x="44899" y="14253"/>
                    </a:lnTo>
                    <a:cubicBezTo>
                      <a:pt x="43799" y="14553"/>
                      <a:pt x="42131" y="15087"/>
                      <a:pt x="40096" y="15787"/>
                    </a:cubicBezTo>
                    <a:cubicBezTo>
                      <a:pt x="33358" y="18189"/>
                      <a:pt x="28521" y="19990"/>
                      <a:pt x="24485" y="24127"/>
                    </a:cubicBezTo>
                    <a:cubicBezTo>
                      <a:pt x="23050" y="25628"/>
                      <a:pt x="21783" y="27296"/>
                      <a:pt x="20782" y="29097"/>
                    </a:cubicBezTo>
                    <a:cubicBezTo>
                      <a:pt x="20682" y="25628"/>
                      <a:pt x="20282" y="22159"/>
                      <a:pt x="19581" y="18756"/>
                    </a:cubicBezTo>
                    <a:cubicBezTo>
                      <a:pt x="19214" y="16755"/>
                      <a:pt x="18681" y="14753"/>
                      <a:pt x="17980" y="12852"/>
                    </a:cubicBezTo>
                    <a:cubicBezTo>
                      <a:pt x="16846" y="9850"/>
                      <a:pt x="15312" y="7014"/>
                      <a:pt x="13410" y="4412"/>
                    </a:cubicBezTo>
                    <a:cubicBezTo>
                      <a:pt x="12410" y="3045"/>
                      <a:pt x="11375" y="1677"/>
                      <a:pt x="10308" y="343"/>
                    </a:cubicBezTo>
                    <a:cubicBezTo>
                      <a:pt x="10160" y="132"/>
                      <a:pt x="10012" y="1"/>
                      <a:pt x="9814" y="1"/>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2932;p74">
                <a:extLst>
                  <a:ext uri="{FF2B5EF4-FFF2-40B4-BE49-F238E27FC236}">
                    <a16:creationId xmlns:a16="http://schemas.microsoft.com/office/drawing/2014/main" id="{6630450D-442C-4B3E-94EE-9C04A595B1A4}"/>
                  </a:ext>
                </a:extLst>
              </p:cNvPr>
              <p:cNvSpPr/>
              <p:nvPr/>
            </p:nvSpPr>
            <p:spPr>
              <a:xfrm>
                <a:off x="3731714" y="3302278"/>
                <a:ext cx="699541" cy="411190"/>
              </a:xfrm>
              <a:custGeom>
                <a:avLst/>
                <a:gdLst/>
                <a:ahLst/>
                <a:cxnLst/>
                <a:rect l="l" t="t" r="r" b="b"/>
                <a:pathLst>
                  <a:path w="31657" h="18608" extrusionOk="0">
                    <a:moveTo>
                      <a:pt x="12376" y="1"/>
                    </a:moveTo>
                    <a:cubicBezTo>
                      <a:pt x="12343" y="67"/>
                      <a:pt x="12276" y="134"/>
                      <a:pt x="12209" y="201"/>
                    </a:cubicBezTo>
                    <a:cubicBezTo>
                      <a:pt x="11375" y="768"/>
                      <a:pt x="10608" y="1335"/>
                      <a:pt x="9841" y="1935"/>
                    </a:cubicBezTo>
                    <a:cubicBezTo>
                      <a:pt x="8073" y="3270"/>
                      <a:pt x="6405" y="4704"/>
                      <a:pt x="4837" y="6238"/>
                    </a:cubicBezTo>
                    <a:cubicBezTo>
                      <a:pt x="3203" y="7740"/>
                      <a:pt x="1702" y="9374"/>
                      <a:pt x="201" y="10975"/>
                    </a:cubicBezTo>
                    <a:cubicBezTo>
                      <a:pt x="67" y="11042"/>
                      <a:pt x="0" y="11175"/>
                      <a:pt x="0" y="11309"/>
                    </a:cubicBezTo>
                    <a:cubicBezTo>
                      <a:pt x="101" y="11476"/>
                      <a:pt x="267" y="11542"/>
                      <a:pt x="467" y="11542"/>
                    </a:cubicBezTo>
                    <a:cubicBezTo>
                      <a:pt x="968" y="11542"/>
                      <a:pt x="1468" y="11609"/>
                      <a:pt x="2002" y="11676"/>
                    </a:cubicBezTo>
                    <a:cubicBezTo>
                      <a:pt x="4037" y="11809"/>
                      <a:pt x="6105" y="12009"/>
                      <a:pt x="8140" y="12209"/>
                    </a:cubicBezTo>
                    <a:cubicBezTo>
                      <a:pt x="10441" y="12410"/>
                      <a:pt x="12743" y="12643"/>
                      <a:pt x="15045" y="12943"/>
                    </a:cubicBezTo>
                    <a:cubicBezTo>
                      <a:pt x="18113" y="13310"/>
                      <a:pt x="21149" y="13877"/>
                      <a:pt x="24151" y="14678"/>
                    </a:cubicBezTo>
                    <a:cubicBezTo>
                      <a:pt x="26219" y="15245"/>
                      <a:pt x="28221" y="15945"/>
                      <a:pt x="29922" y="17313"/>
                    </a:cubicBezTo>
                    <a:cubicBezTo>
                      <a:pt x="30322" y="17647"/>
                      <a:pt x="30689" y="18014"/>
                      <a:pt x="31056" y="18380"/>
                    </a:cubicBezTo>
                    <a:cubicBezTo>
                      <a:pt x="31164" y="18461"/>
                      <a:pt x="31272" y="18608"/>
                      <a:pt x="31397" y="18608"/>
                    </a:cubicBezTo>
                    <a:cubicBezTo>
                      <a:pt x="31427" y="18608"/>
                      <a:pt x="31458" y="18600"/>
                      <a:pt x="31490" y="18581"/>
                    </a:cubicBezTo>
                    <a:cubicBezTo>
                      <a:pt x="31656" y="18481"/>
                      <a:pt x="31556" y="18214"/>
                      <a:pt x="31456" y="18047"/>
                    </a:cubicBezTo>
                    <a:lnTo>
                      <a:pt x="31490" y="18047"/>
                    </a:lnTo>
                    <a:cubicBezTo>
                      <a:pt x="31323" y="17747"/>
                      <a:pt x="31156" y="17446"/>
                      <a:pt x="30956" y="17180"/>
                    </a:cubicBezTo>
                    <a:lnTo>
                      <a:pt x="30722" y="16979"/>
                    </a:lnTo>
                    <a:cubicBezTo>
                      <a:pt x="30689" y="16913"/>
                      <a:pt x="30656" y="16846"/>
                      <a:pt x="30622" y="16813"/>
                    </a:cubicBezTo>
                    <a:cubicBezTo>
                      <a:pt x="29221" y="14511"/>
                      <a:pt x="27553" y="12376"/>
                      <a:pt x="25719" y="10408"/>
                    </a:cubicBezTo>
                    <a:cubicBezTo>
                      <a:pt x="24451" y="9074"/>
                      <a:pt x="23150" y="7806"/>
                      <a:pt x="21783" y="6639"/>
                    </a:cubicBezTo>
                    <a:cubicBezTo>
                      <a:pt x="19781" y="4971"/>
                      <a:pt x="17713" y="3436"/>
                      <a:pt x="15578" y="1969"/>
                    </a:cubicBezTo>
                    <a:lnTo>
                      <a:pt x="13877" y="801"/>
                    </a:lnTo>
                    <a:cubicBezTo>
                      <a:pt x="13877" y="835"/>
                      <a:pt x="13877" y="868"/>
                      <a:pt x="13877" y="901"/>
                    </a:cubicBezTo>
                    <a:cubicBezTo>
                      <a:pt x="13477" y="468"/>
                      <a:pt x="12976" y="134"/>
                      <a:pt x="12376" y="1"/>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2933;p74">
                <a:extLst>
                  <a:ext uri="{FF2B5EF4-FFF2-40B4-BE49-F238E27FC236}">
                    <a16:creationId xmlns:a16="http://schemas.microsoft.com/office/drawing/2014/main" id="{C5CCAF72-FEAC-48BB-A3D4-48A494DEF1BF}"/>
                  </a:ext>
                </a:extLst>
              </p:cNvPr>
              <p:cNvSpPr/>
              <p:nvPr/>
            </p:nvSpPr>
            <p:spPr>
              <a:xfrm>
                <a:off x="3590180" y="3558697"/>
                <a:ext cx="872763" cy="267313"/>
              </a:xfrm>
              <a:custGeom>
                <a:avLst/>
                <a:gdLst/>
                <a:ahLst/>
                <a:cxnLst/>
                <a:rect l="l" t="t" r="r" b="b"/>
                <a:pathLst>
                  <a:path w="39496" h="12097" extrusionOk="0">
                    <a:moveTo>
                      <a:pt x="8583" y="0"/>
                    </a:moveTo>
                    <a:cubicBezTo>
                      <a:pt x="8458" y="0"/>
                      <a:pt x="8332" y="31"/>
                      <a:pt x="8207" y="138"/>
                    </a:cubicBezTo>
                    <a:cubicBezTo>
                      <a:pt x="8207" y="238"/>
                      <a:pt x="8173" y="339"/>
                      <a:pt x="8073" y="405"/>
                    </a:cubicBezTo>
                    <a:cubicBezTo>
                      <a:pt x="6606" y="1906"/>
                      <a:pt x="5205" y="3507"/>
                      <a:pt x="3804" y="5109"/>
                    </a:cubicBezTo>
                    <a:cubicBezTo>
                      <a:pt x="2503" y="6543"/>
                      <a:pt x="1202" y="8011"/>
                      <a:pt x="1" y="9512"/>
                    </a:cubicBezTo>
                    <a:cubicBezTo>
                      <a:pt x="2002" y="9278"/>
                      <a:pt x="4004" y="8911"/>
                      <a:pt x="6005" y="8511"/>
                    </a:cubicBezTo>
                    <a:cubicBezTo>
                      <a:pt x="9474" y="7844"/>
                      <a:pt x="12943" y="7043"/>
                      <a:pt x="16446" y="6343"/>
                    </a:cubicBezTo>
                    <a:cubicBezTo>
                      <a:pt x="18814" y="5842"/>
                      <a:pt x="21216" y="5542"/>
                      <a:pt x="23651" y="5375"/>
                    </a:cubicBezTo>
                    <a:cubicBezTo>
                      <a:pt x="24168" y="5350"/>
                      <a:pt x="24687" y="5338"/>
                      <a:pt x="25207" y="5338"/>
                    </a:cubicBezTo>
                    <a:cubicBezTo>
                      <a:pt x="26766" y="5338"/>
                      <a:pt x="28329" y="5451"/>
                      <a:pt x="29856" y="5676"/>
                    </a:cubicBezTo>
                    <a:cubicBezTo>
                      <a:pt x="31924" y="5943"/>
                      <a:pt x="33892" y="6710"/>
                      <a:pt x="35560" y="7911"/>
                    </a:cubicBezTo>
                    <a:cubicBezTo>
                      <a:pt x="36994" y="8911"/>
                      <a:pt x="38128" y="10279"/>
                      <a:pt x="38795" y="11913"/>
                    </a:cubicBezTo>
                    <a:cubicBezTo>
                      <a:pt x="38854" y="12051"/>
                      <a:pt x="38936" y="12096"/>
                      <a:pt x="39035" y="12096"/>
                    </a:cubicBezTo>
                    <a:cubicBezTo>
                      <a:pt x="39104" y="12096"/>
                      <a:pt x="39180" y="12074"/>
                      <a:pt x="39262" y="12047"/>
                    </a:cubicBezTo>
                    <a:cubicBezTo>
                      <a:pt x="39429" y="11913"/>
                      <a:pt x="39496" y="11713"/>
                      <a:pt x="39429" y="11547"/>
                    </a:cubicBezTo>
                    <a:lnTo>
                      <a:pt x="39429" y="11547"/>
                    </a:lnTo>
                    <a:lnTo>
                      <a:pt x="39396" y="11580"/>
                    </a:lnTo>
                    <a:cubicBezTo>
                      <a:pt x="39396" y="11180"/>
                      <a:pt x="39296" y="10779"/>
                      <a:pt x="39129" y="10412"/>
                    </a:cubicBezTo>
                    <a:cubicBezTo>
                      <a:pt x="39062" y="10279"/>
                      <a:pt x="38995" y="10179"/>
                      <a:pt x="38929" y="10045"/>
                    </a:cubicBezTo>
                    <a:cubicBezTo>
                      <a:pt x="38528" y="8344"/>
                      <a:pt x="37528" y="6810"/>
                      <a:pt x="36093" y="5709"/>
                    </a:cubicBezTo>
                    <a:cubicBezTo>
                      <a:pt x="34859" y="4775"/>
                      <a:pt x="33458" y="4041"/>
                      <a:pt x="31924" y="3608"/>
                    </a:cubicBezTo>
                    <a:cubicBezTo>
                      <a:pt x="28888" y="2607"/>
                      <a:pt x="25753" y="1906"/>
                      <a:pt x="22550" y="1539"/>
                    </a:cubicBezTo>
                    <a:cubicBezTo>
                      <a:pt x="20882" y="1306"/>
                      <a:pt x="19215" y="1106"/>
                      <a:pt x="17547" y="972"/>
                    </a:cubicBezTo>
                    <a:cubicBezTo>
                      <a:pt x="15879" y="806"/>
                      <a:pt x="14111" y="639"/>
                      <a:pt x="12376" y="472"/>
                    </a:cubicBezTo>
                    <a:cubicBezTo>
                      <a:pt x="11709" y="372"/>
                      <a:pt x="11042" y="339"/>
                      <a:pt x="10342" y="339"/>
                    </a:cubicBezTo>
                    <a:cubicBezTo>
                      <a:pt x="10342" y="305"/>
                      <a:pt x="10342" y="305"/>
                      <a:pt x="10308" y="272"/>
                    </a:cubicBezTo>
                    <a:cubicBezTo>
                      <a:pt x="9875" y="138"/>
                      <a:pt x="9408" y="72"/>
                      <a:pt x="8907" y="38"/>
                    </a:cubicBezTo>
                    <a:cubicBezTo>
                      <a:pt x="8799" y="23"/>
                      <a:pt x="8691" y="0"/>
                      <a:pt x="8583" y="0"/>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2934;p74">
                <a:extLst>
                  <a:ext uri="{FF2B5EF4-FFF2-40B4-BE49-F238E27FC236}">
                    <a16:creationId xmlns:a16="http://schemas.microsoft.com/office/drawing/2014/main" id="{23D1B378-44EC-42E3-A317-036013FF7AB8}"/>
                  </a:ext>
                </a:extLst>
              </p:cNvPr>
              <p:cNvSpPr/>
              <p:nvPr/>
            </p:nvSpPr>
            <p:spPr>
              <a:xfrm>
                <a:off x="3935165" y="3154866"/>
                <a:ext cx="547687" cy="669311"/>
              </a:xfrm>
              <a:custGeom>
                <a:avLst/>
                <a:gdLst/>
                <a:ahLst/>
                <a:cxnLst/>
                <a:rect l="l" t="t" r="r" b="b"/>
                <a:pathLst>
                  <a:path w="24785" h="30289" extrusionOk="0">
                    <a:moveTo>
                      <a:pt x="6305" y="0"/>
                    </a:moveTo>
                    <a:cubicBezTo>
                      <a:pt x="6238" y="134"/>
                      <a:pt x="6138" y="234"/>
                      <a:pt x="6004" y="300"/>
                    </a:cubicBezTo>
                    <a:cubicBezTo>
                      <a:pt x="3936" y="1501"/>
                      <a:pt x="1901" y="2836"/>
                      <a:pt x="0" y="4270"/>
                    </a:cubicBezTo>
                    <a:cubicBezTo>
                      <a:pt x="167" y="4503"/>
                      <a:pt x="367" y="4670"/>
                      <a:pt x="634" y="4770"/>
                    </a:cubicBezTo>
                    <a:cubicBezTo>
                      <a:pt x="4303" y="7105"/>
                      <a:pt x="7939" y="9507"/>
                      <a:pt x="11408" y="12142"/>
                    </a:cubicBezTo>
                    <a:cubicBezTo>
                      <a:pt x="13676" y="13877"/>
                      <a:pt x="15745" y="15845"/>
                      <a:pt x="17613" y="17980"/>
                    </a:cubicBezTo>
                    <a:cubicBezTo>
                      <a:pt x="19514" y="20115"/>
                      <a:pt x="21148" y="22450"/>
                      <a:pt x="22516" y="24951"/>
                    </a:cubicBezTo>
                    <a:cubicBezTo>
                      <a:pt x="23350" y="26486"/>
                      <a:pt x="24084" y="28087"/>
                      <a:pt x="24151" y="29888"/>
                    </a:cubicBezTo>
                    <a:cubicBezTo>
                      <a:pt x="24151" y="30055"/>
                      <a:pt x="24151" y="30289"/>
                      <a:pt x="24451" y="30289"/>
                    </a:cubicBezTo>
                    <a:cubicBezTo>
                      <a:pt x="24651" y="30188"/>
                      <a:pt x="24618" y="29988"/>
                      <a:pt x="24651" y="29788"/>
                    </a:cubicBezTo>
                    <a:cubicBezTo>
                      <a:pt x="24784" y="29054"/>
                      <a:pt x="24784" y="28320"/>
                      <a:pt x="24718" y="27587"/>
                    </a:cubicBezTo>
                    <a:lnTo>
                      <a:pt x="24718" y="27587"/>
                    </a:lnTo>
                    <a:lnTo>
                      <a:pt x="24718" y="27620"/>
                    </a:lnTo>
                    <a:cubicBezTo>
                      <a:pt x="24651" y="27453"/>
                      <a:pt x="24618" y="27320"/>
                      <a:pt x="24584" y="27153"/>
                    </a:cubicBezTo>
                    <a:cubicBezTo>
                      <a:pt x="24584" y="25152"/>
                      <a:pt x="24184" y="23150"/>
                      <a:pt x="23383" y="21282"/>
                    </a:cubicBezTo>
                    <a:cubicBezTo>
                      <a:pt x="22183" y="18480"/>
                      <a:pt x="20381" y="16078"/>
                      <a:pt x="18580" y="13677"/>
                    </a:cubicBezTo>
                    <a:cubicBezTo>
                      <a:pt x="17146" y="11709"/>
                      <a:pt x="15611" y="9807"/>
                      <a:pt x="14010" y="7939"/>
                    </a:cubicBezTo>
                    <a:cubicBezTo>
                      <a:pt x="12576" y="6338"/>
                      <a:pt x="11175" y="4737"/>
                      <a:pt x="9607" y="3236"/>
                    </a:cubicBezTo>
                    <a:cubicBezTo>
                      <a:pt x="9107" y="2635"/>
                      <a:pt x="8539" y="2068"/>
                      <a:pt x="7939" y="1568"/>
                    </a:cubicBezTo>
                    <a:cubicBezTo>
                      <a:pt x="7972" y="1535"/>
                      <a:pt x="7972" y="1535"/>
                      <a:pt x="7972" y="1501"/>
                    </a:cubicBezTo>
                    <a:cubicBezTo>
                      <a:pt x="7539" y="901"/>
                      <a:pt x="7005" y="367"/>
                      <a:pt x="6371" y="0"/>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2935;p74">
                <a:extLst>
                  <a:ext uri="{FF2B5EF4-FFF2-40B4-BE49-F238E27FC236}">
                    <a16:creationId xmlns:a16="http://schemas.microsoft.com/office/drawing/2014/main" id="{2E697134-CCEA-41C8-AE9D-199646ED9150}"/>
                  </a:ext>
                </a:extLst>
              </p:cNvPr>
              <p:cNvSpPr/>
              <p:nvPr/>
            </p:nvSpPr>
            <p:spPr>
              <a:xfrm>
                <a:off x="4482098" y="3528158"/>
                <a:ext cx="823353" cy="301984"/>
              </a:xfrm>
              <a:custGeom>
                <a:avLst/>
                <a:gdLst/>
                <a:ahLst/>
                <a:cxnLst/>
                <a:rect l="l" t="t" r="r" b="b"/>
                <a:pathLst>
                  <a:path w="37260" h="13666" extrusionOk="0">
                    <a:moveTo>
                      <a:pt x="18313" y="1"/>
                    </a:moveTo>
                    <a:cubicBezTo>
                      <a:pt x="17135" y="1"/>
                      <a:pt x="15956" y="75"/>
                      <a:pt x="14777" y="253"/>
                    </a:cubicBezTo>
                    <a:cubicBezTo>
                      <a:pt x="12909" y="520"/>
                      <a:pt x="11075" y="1087"/>
                      <a:pt x="9407" y="1954"/>
                    </a:cubicBezTo>
                    <a:cubicBezTo>
                      <a:pt x="9240" y="2054"/>
                      <a:pt x="8473" y="2588"/>
                      <a:pt x="8439" y="2588"/>
                    </a:cubicBezTo>
                    <a:cubicBezTo>
                      <a:pt x="8306" y="2721"/>
                      <a:pt x="8173" y="2821"/>
                      <a:pt x="8072" y="2955"/>
                    </a:cubicBezTo>
                    <a:cubicBezTo>
                      <a:pt x="7105" y="4122"/>
                      <a:pt x="6104" y="5256"/>
                      <a:pt x="5137" y="6424"/>
                    </a:cubicBezTo>
                    <a:cubicBezTo>
                      <a:pt x="3970" y="7892"/>
                      <a:pt x="2835" y="9359"/>
                      <a:pt x="1801" y="10927"/>
                    </a:cubicBezTo>
                    <a:cubicBezTo>
                      <a:pt x="1134" y="11761"/>
                      <a:pt x="534" y="12662"/>
                      <a:pt x="0" y="13596"/>
                    </a:cubicBezTo>
                    <a:cubicBezTo>
                      <a:pt x="41" y="13637"/>
                      <a:pt x="95" y="13665"/>
                      <a:pt x="146" y="13665"/>
                    </a:cubicBezTo>
                    <a:cubicBezTo>
                      <a:pt x="178" y="13665"/>
                      <a:pt x="208" y="13655"/>
                      <a:pt x="234" y="13629"/>
                    </a:cubicBezTo>
                    <a:cubicBezTo>
                      <a:pt x="367" y="13429"/>
                      <a:pt x="534" y="13195"/>
                      <a:pt x="701" y="12995"/>
                    </a:cubicBezTo>
                    <a:cubicBezTo>
                      <a:pt x="2001" y="11561"/>
                      <a:pt x="3603" y="10427"/>
                      <a:pt x="5371" y="9626"/>
                    </a:cubicBezTo>
                    <a:cubicBezTo>
                      <a:pt x="7872" y="8492"/>
                      <a:pt x="10574" y="7858"/>
                      <a:pt x="13310" y="7725"/>
                    </a:cubicBezTo>
                    <a:cubicBezTo>
                      <a:pt x="13676" y="7691"/>
                      <a:pt x="14043" y="7675"/>
                      <a:pt x="14415" y="7675"/>
                    </a:cubicBezTo>
                    <a:cubicBezTo>
                      <a:pt x="14786" y="7675"/>
                      <a:pt x="15161" y="7691"/>
                      <a:pt x="15544" y="7725"/>
                    </a:cubicBezTo>
                    <a:cubicBezTo>
                      <a:pt x="16645" y="7725"/>
                      <a:pt x="17779" y="7858"/>
                      <a:pt x="18880" y="7925"/>
                    </a:cubicBezTo>
                    <a:cubicBezTo>
                      <a:pt x="21115" y="8058"/>
                      <a:pt x="23317" y="8592"/>
                      <a:pt x="25518" y="8959"/>
                    </a:cubicBezTo>
                    <a:cubicBezTo>
                      <a:pt x="26586" y="9126"/>
                      <a:pt x="27620" y="9459"/>
                      <a:pt x="28687" y="9559"/>
                    </a:cubicBezTo>
                    <a:cubicBezTo>
                      <a:pt x="29154" y="9693"/>
                      <a:pt x="29621" y="9793"/>
                      <a:pt x="30088" y="9826"/>
                    </a:cubicBezTo>
                    <a:cubicBezTo>
                      <a:pt x="32457" y="10260"/>
                      <a:pt x="34858" y="10660"/>
                      <a:pt x="37260" y="10927"/>
                    </a:cubicBezTo>
                    <a:cubicBezTo>
                      <a:pt x="37193" y="10727"/>
                      <a:pt x="37127" y="10560"/>
                      <a:pt x="36993" y="10393"/>
                    </a:cubicBezTo>
                    <a:cubicBezTo>
                      <a:pt x="35359" y="7992"/>
                      <a:pt x="33691" y="5590"/>
                      <a:pt x="32123" y="3155"/>
                    </a:cubicBezTo>
                    <a:cubicBezTo>
                      <a:pt x="31689" y="2454"/>
                      <a:pt x="30989" y="1987"/>
                      <a:pt x="30188" y="1821"/>
                    </a:cubicBezTo>
                    <a:cubicBezTo>
                      <a:pt x="28087" y="1320"/>
                      <a:pt x="25985" y="887"/>
                      <a:pt x="23817" y="553"/>
                    </a:cubicBezTo>
                    <a:cubicBezTo>
                      <a:pt x="22583" y="320"/>
                      <a:pt x="21349" y="153"/>
                      <a:pt x="20081" y="53"/>
                    </a:cubicBezTo>
                    <a:cubicBezTo>
                      <a:pt x="19492" y="19"/>
                      <a:pt x="18902" y="1"/>
                      <a:pt x="18313" y="1"/>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0" name="Google Shape;2936;p74">
              <a:extLst>
                <a:ext uri="{FF2B5EF4-FFF2-40B4-BE49-F238E27FC236}">
                  <a16:creationId xmlns:a16="http://schemas.microsoft.com/office/drawing/2014/main" id="{DFCFFE6F-C5A0-4303-8AF3-0748B60E537F}"/>
                </a:ext>
              </a:extLst>
            </p:cNvPr>
            <p:cNvSpPr/>
            <p:nvPr/>
          </p:nvSpPr>
          <p:spPr>
            <a:xfrm>
              <a:off x="4208620" y="3834738"/>
              <a:ext cx="52349" cy="21633"/>
            </a:xfrm>
            <a:custGeom>
              <a:avLst/>
              <a:gdLst/>
              <a:ahLst/>
              <a:cxnLst/>
              <a:rect l="l" t="t" r="r" b="b"/>
              <a:pathLst>
                <a:path w="2369" h="979" extrusionOk="0">
                  <a:moveTo>
                    <a:pt x="1128" y="0"/>
                  </a:moveTo>
                  <a:cubicBezTo>
                    <a:pt x="1079" y="0"/>
                    <a:pt x="1027" y="16"/>
                    <a:pt x="968" y="55"/>
                  </a:cubicBezTo>
                  <a:cubicBezTo>
                    <a:pt x="601" y="255"/>
                    <a:pt x="301" y="456"/>
                    <a:pt x="1" y="722"/>
                  </a:cubicBezTo>
                  <a:cubicBezTo>
                    <a:pt x="167" y="756"/>
                    <a:pt x="367" y="756"/>
                    <a:pt x="568" y="789"/>
                  </a:cubicBezTo>
                  <a:cubicBezTo>
                    <a:pt x="1073" y="789"/>
                    <a:pt x="1579" y="978"/>
                    <a:pt x="2084" y="978"/>
                  </a:cubicBezTo>
                  <a:cubicBezTo>
                    <a:pt x="2179" y="978"/>
                    <a:pt x="2274" y="972"/>
                    <a:pt x="2369" y="956"/>
                  </a:cubicBezTo>
                  <a:lnTo>
                    <a:pt x="2369" y="923"/>
                  </a:lnTo>
                  <a:cubicBezTo>
                    <a:pt x="2069" y="689"/>
                    <a:pt x="1735" y="422"/>
                    <a:pt x="1435" y="189"/>
                  </a:cubicBezTo>
                  <a:cubicBezTo>
                    <a:pt x="1341" y="94"/>
                    <a:pt x="1246" y="0"/>
                    <a:pt x="1128" y="0"/>
                  </a:cubicBezTo>
                  <a:close/>
                </a:path>
              </a:pathLst>
            </a:custGeom>
            <a:solidFill>
              <a:srgbClr val="E2474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41" name="Google Shape;2937;p74">
              <a:extLst>
                <a:ext uri="{FF2B5EF4-FFF2-40B4-BE49-F238E27FC236}">
                  <a16:creationId xmlns:a16="http://schemas.microsoft.com/office/drawing/2014/main" id="{8E25E4E9-DB76-4E3E-A656-F19B219D1565}"/>
                </a:ext>
              </a:extLst>
            </p:cNvPr>
            <p:cNvGrpSpPr/>
            <p:nvPr/>
          </p:nvGrpSpPr>
          <p:grpSpPr>
            <a:xfrm>
              <a:off x="3729504" y="3128217"/>
              <a:ext cx="1491181" cy="735756"/>
              <a:chOff x="3729504" y="3128217"/>
              <a:chExt cx="1491181" cy="735756"/>
            </a:xfrm>
          </p:grpSpPr>
          <p:sp>
            <p:nvSpPr>
              <p:cNvPr id="42" name="Google Shape;2938;p74">
                <a:extLst>
                  <a:ext uri="{FF2B5EF4-FFF2-40B4-BE49-F238E27FC236}">
                    <a16:creationId xmlns:a16="http://schemas.microsoft.com/office/drawing/2014/main" id="{04231232-18E0-443E-8DF1-B6839E1B9E53}"/>
                  </a:ext>
                </a:extLst>
              </p:cNvPr>
              <p:cNvSpPr/>
              <p:nvPr/>
            </p:nvSpPr>
            <p:spPr>
              <a:xfrm>
                <a:off x="4566864" y="3724715"/>
                <a:ext cx="653821" cy="129690"/>
              </a:xfrm>
              <a:custGeom>
                <a:avLst/>
                <a:gdLst/>
                <a:ahLst/>
                <a:cxnLst/>
                <a:rect l="l" t="t" r="r" b="b"/>
                <a:pathLst>
                  <a:path w="29588" h="5869" extrusionOk="0">
                    <a:moveTo>
                      <a:pt x="10711" y="1"/>
                    </a:moveTo>
                    <a:cubicBezTo>
                      <a:pt x="7962" y="1"/>
                      <a:pt x="5251" y="530"/>
                      <a:pt x="2669" y="1498"/>
                    </a:cubicBezTo>
                    <a:cubicBezTo>
                      <a:pt x="1768" y="1832"/>
                      <a:pt x="867" y="2232"/>
                      <a:pt x="33" y="2766"/>
                    </a:cubicBezTo>
                    <a:cubicBezTo>
                      <a:pt x="934" y="2466"/>
                      <a:pt x="1768" y="2132"/>
                      <a:pt x="2635" y="1832"/>
                    </a:cubicBezTo>
                    <a:cubicBezTo>
                      <a:pt x="4937" y="998"/>
                      <a:pt x="7339" y="564"/>
                      <a:pt x="9774" y="431"/>
                    </a:cubicBezTo>
                    <a:cubicBezTo>
                      <a:pt x="9956" y="429"/>
                      <a:pt x="10139" y="427"/>
                      <a:pt x="10321" y="427"/>
                    </a:cubicBezTo>
                    <a:cubicBezTo>
                      <a:pt x="12703" y="427"/>
                      <a:pt x="15058" y="631"/>
                      <a:pt x="17413" y="1065"/>
                    </a:cubicBezTo>
                    <a:cubicBezTo>
                      <a:pt x="20815" y="1598"/>
                      <a:pt x="24217" y="2266"/>
                      <a:pt x="27620" y="2899"/>
                    </a:cubicBezTo>
                    <a:cubicBezTo>
                      <a:pt x="28254" y="3066"/>
                      <a:pt x="28921" y="3166"/>
                      <a:pt x="29588" y="3166"/>
                    </a:cubicBezTo>
                    <a:cubicBezTo>
                      <a:pt x="27820" y="2766"/>
                      <a:pt x="26085" y="2332"/>
                      <a:pt x="24351" y="1965"/>
                    </a:cubicBezTo>
                    <a:lnTo>
                      <a:pt x="24317" y="1932"/>
                    </a:lnTo>
                    <a:cubicBezTo>
                      <a:pt x="22416" y="1532"/>
                      <a:pt x="20481" y="1165"/>
                      <a:pt x="18547" y="798"/>
                    </a:cubicBezTo>
                    <a:cubicBezTo>
                      <a:pt x="16345" y="398"/>
                      <a:pt x="14110" y="131"/>
                      <a:pt x="11842" y="31"/>
                    </a:cubicBezTo>
                    <a:cubicBezTo>
                      <a:pt x="11464" y="11"/>
                      <a:pt x="11087" y="1"/>
                      <a:pt x="10711" y="1"/>
                    </a:cubicBezTo>
                    <a:close/>
                    <a:moveTo>
                      <a:pt x="10570" y="2268"/>
                    </a:moveTo>
                    <a:cubicBezTo>
                      <a:pt x="6978" y="2268"/>
                      <a:pt x="3444" y="2940"/>
                      <a:pt x="0" y="4701"/>
                    </a:cubicBezTo>
                    <a:cubicBezTo>
                      <a:pt x="3688" y="3156"/>
                      <a:pt x="7464" y="2552"/>
                      <a:pt x="11290" y="2552"/>
                    </a:cubicBezTo>
                    <a:cubicBezTo>
                      <a:pt x="13660" y="2552"/>
                      <a:pt x="16048" y="2784"/>
                      <a:pt x="18447" y="3166"/>
                    </a:cubicBezTo>
                    <a:cubicBezTo>
                      <a:pt x="15799" y="2620"/>
                      <a:pt x="13170" y="2268"/>
                      <a:pt x="10570" y="2268"/>
                    </a:cubicBezTo>
                    <a:close/>
                    <a:moveTo>
                      <a:pt x="9711" y="4468"/>
                    </a:moveTo>
                    <a:cubicBezTo>
                      <a:pt x="7156" y="4468"/>
                      <a:pt x="4615" y="4849"/>
                      <a:pt x="2102" y="5868"/>
                    </a:cubicBezTo>
                    <a:cubicBezTo>
                      <a:pt x="4757" y="5033"/>
                      <a:pt x="7443" y="4724"/>
                      <a:pt x="10142" y="4724"/>
                    </a:cubicBezTo>
                    <a:cubicBezTo>
                      <a:pt x="12293" y="4724"/>
                      <a:pt x="14453" y="4920"/>
                      <a:pt x="16612" y="5201"/>
                    </a:cubicBezTo>
                    <a:cubicBezTo>
                      <a:pt x="14308" y="4775"/>
                      <a:pt x="12004" y="4468"/>
                      <a:pt x="9711" y="4468"/>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2939;p74">
                <a:extLst>
                  <a:ext uri="{FF2B5EF4-FFF2-40B4-BE49-F238E27FC236}">
                    <a16:creationId xmlns:a16="http://schemas.microsoft.com/office/drawing/2014/main" id="{1ED39AC5-F7B1-4D97-91BB-2FB2A141724A}"/>
                  </a:ext>
                </a:extLst>
              </p:cNvPr>
              <p:cNvSpPr/>
              <p:nvPr/>
            </p:nvSpPr>
            <p:spPr>
              <a:xfrm>
                <a:off x="3757501" y="3705932"/>
                <a:ext cx="649423" cy="158041"/>
              </a:xfrm>
              <a:custGeom>
                <a:avLst/>
                <a:gdLst/>
                <a:ahLst/>
                <a:cxnLst/>
                <a:rect l="l" t="t" r="r" b="b"/>
                <a:pathLst>
                  <a:path w="29389" h="7152" extrusionOk="0">
                    <a:moveTo>
                      <a:pt x="24485" y="881"/>
                    </a:moveTo>
                    <a:cubicBezTo>
                      <a:pt x="24497" y="885"/>
                      <a:pt x="24509" y="889"/>
                      <a:pt x="24520" y="893"/>
                    </a:cubicBezTo>
                    <a:lnTo>
                      <a:pt x="24520" y="893"/>
                    </a:lnTo>
                    <a:cubicBezTo>
                      <a:pt x="24520" y="889"/>
                      <a:pt x="24519" y="885"/>
                      <a:pt x="24518" y="881"/>
                    </a:cubicBezTo>
                    <a:close/>
                    <a:moveTo>
                      <a:pt x="19516" y="0"/>
                    </a:moveTo>
                    <a:cubicBezTo>
                      <a:pt x="19471" y="0"/>
                      <a:pt x="19426" y="4"/>
                      <a:pt x="19381" y="13"/>
                    </a:cubicBezTo>
                    <a:cubicBezTo>
                      <a:pt x="19081" y="8"/>
                      <a:pt x="18782" y="5"/>
                      <a:pt x="18483" y="5"/>
                    </a:cubicBezTo>
                    <a:cubicBezTo>
                      <a:pt x="16991" y="5"/>
                      <a:pt x="15518" y="75"/>
                      <a:pt x="14044" y="214"/>
                    </a:cubicBezTo>
                    <a:cubicBezTo>
                      <a:pt x="12343" y="380"/>
                      <a:pt x="10642" y="614"/>
                      <a:pt x="8941" y="947"/>
                    </a:cubicBezTo>
                    <a:cubicBezTo>
                      <a:pt x="6906" y="1314"/>
                      <a:pt x="4904" y="1848"/>
                      <a:pt x="2870" y="2282"/>
                    </a:cubicBezTo>
                    <a:cubicBezTo>
                      <a:pt x="1902" y="2482"/>
                      <a:pt x="968" y="2782"/>
                      <a:pt x="1" y="3016"/>
                    </a:cubicBezTo>
                    <a:cubicBezTo>
                      <a:pt x="74" y="3064"/>
                      <a:pt x="147" y="3095"/>
                      <a:pt x="234" y="3095"/>
                    </a:cubicBezTo>
                    <a:cubicBezTo>
                      <a:pt x="265" y="3095"/>
                      <a:pt x="299" y="3091"/>
                      <a:pt x="335" y="3082"/>
                    </a:cubicBezTo>
                    <a:cubicBezTo>
                      <a:pt x="3704" y="2282"/>
                      <a:pt x="7106" y="1548"/>
                      <a:pt x="10542" y="1047"/>
                    </a:cubicBezTo>
                    <a:cubicBezTo>
                      <a:pt x="12731" y="723"/>
                      <a:pt x="14942" y="552"/>
                      <a:pt x="17157" y="552"/>
                    </a:cubicBezTo>
                    <a:cubicBezTo>
                      <a:pt x="17676" y="552"/>
                      <a:pt x="18195" y="561"/>
                      <a:pt x="18714" y="580"/>
                    </a:cubicBezTo>
                    <a:lnTo>
                      <a:pt x="18814" y="547"/>
                    </a:lnTo>
                    <a:cubicBezTo>
                      <a:pt x="19148" y="314"/>
                      <a:pt x="19548" y="314"/>
                      <a:pt x="19882" y="80"/>
                    </a:cubicBezTo>
                    <a:cubicBezTo>
                      <a:pt x="19760" y="31"/>
                      <a:pt x="19638" y="0"/>
                      <a:pt x="19516" y="0"/>
                    </a:cubicBezTo>
                    <a:close/>
                    <a:moveTo>
                      <a:pt x="18114" y="2482"/>
                    </a:moveTo>
                    <a:cubicBezTo>
                      <a:pt x="15979" y="2515"/>
                      <a:pt x="13844" y="2649"/>
                      <a:pt x="11743" y="2915"/>
                    </a:cubicBezTo>
                    <a:cubicBezTo>
                      <a:pt x="10508" y="3082"/>
                      <a:pt x="9274" y="3282"/>
                      <a:pt x="8040" y="3449"/>
                    </a:cubicBezTo>
                    <a:cubicBezTo>
                      <a:pt x="10904" y="3182"/>
                      <a:pt x="13746" y="2807"/>
                      <a:pt x="16618" y="2807"/>
                    </a:cubicBezTo>
                    <a:cubicBezTo>
                      <a:pt x="17326" y="2807"/>
                      <a:pt x="18035" y="2829"/>
                      <a:pt x="18748" y="2882"/>
                    </a:cubicBezTo>
                    <a:lnTo>
                      <a:pt x="18748" y="2582"/>
                    </a:lnTo>
                    <a:cubicBezTo>
                      <a:pt x="18548" y="2482"/>
                      <a:pt x="18314" y="2482"/>
                      <a:pt x="18114" y="2482"/>
                    </a:cubicBezTo>
                    <a:close/>
                    <a:moveTo>
                      <a:pt x="24520" y="893"/>
                    </a:moveTo>
                    <a:lnTo>
                      <a:pt x="24520" y="893"/>
                    </a:lnTo>
                    <a:cubicBezTo>
                      <a:pt x="24550" y="1088"/>
                      <a:pt x="24516" y="1251"/>
                      <a:pt x="24418" y="1414"/>
                    </a:cubicBezTo>
                    <a:lnTo>
                      <a:pt x="24418" y="1514"/>
                    </a:lnTo>
                    <a:cubicBezTo>
                      <a:pt x="26286" y="2015"/>
                      <a:pt x="27988" y="2982"/>
                      <a:pt x="29389" y="4316"/>
                    </a:cubicBezTo>
                    <a:cubicBezTo>
                      <a:pt x="28162" y="2592"/>
                      <a:pt x="26474" y="1560"/>
                      <a:pt x="24520" y="893"/>
                    </a:cubicBezTo>
                    <a:close/>
                    <a:moveTo>
                      <a:pt x="15787" y="4268"/>
                    </a:moveTo>
                    <a:cubicBezTo>
                      <a:pt x="14592" y="4268"/>
                      <a:pt x="13395" y="4319"/>
                      <a:pt x="12210" y="4417"/>
                    </a:cubicBezTo>
                    <a:cubicBezTo>
                      <a:pt x="10508" y="4550"/>
                      <a:pt x="8807" y="4750"/>
                      <a:pt x="7106" y="5017"/>
                    </a:cubicBezTo>
                    <a:cubicBezTo>
                      <a:pt x="5972" y="5184"/>
                      <a:pt x="4871" y="5384"/>
                      <a:pt x="3770" y="5651"/>
                    </a:cubicBezTo>
                    <a:cubicBezTo>
                      <a:pt x="7754" y="5146"/>
                      <a:pt x="11716" y="4599"/>
                      <a:pt x="15725" y="4599"/>
                    </a:cubicBezTo>
                    <a:cubicBezTo>
                      <a:pt x="16751" y="4599"/>
                      <a:pt x="17781" y="4635"/>
                      <a:pt x="18814" y="4717"/>
                    </a:cubicBezTo>
                    <a:cubicBezTo>
                      <a:pt x="18814" y="4388"/>
                      <a:pt x="18751" y="4325"/>
                      <a:pt x="18633" y="4325"/>
                    </a:cubicBezTo>
                    <a:cubicBezTo>
                      <a:pt x="18559" y="4325"/>
                      <a:pt x="18463" y="4350"/>
                      <a:pt x="18347" y="4350"/>
                    </a:cubicBezTo>
                    <a:cubicBezTo>
                      <a:pt x="17498" y="4294"/>
                      <a:pt x="16643" y="4268"/>
                      <a:pt x="15787" y="4268"/>
                    </a:cubicBezTo>
                    <a:close/>
                    <a:moveTo>
                      <a:pt x="16225" y="6286"/>
                    </a:moveTo>
                    <a:cubicBezTo>
                      <a:pt x="12730" y="6286"/>
                      <a:pt x="9257" y="6483"/>
                      <a:pt x="5805" y="7152"/>
                    </a:cubicBezTo>
                    <a:cubicBezTo>
                      <a:pt x="9057" y="6777"/>
                      <a:pt x="12310" y="6589"/>
                      <a:pt x="15562" y="6589"/>
                    </a:cubicBezTo>
                    <a:cubicBezTo>
                      <a:pt x="16646" y="6589"/>
                      <a:pt x="17730" y="6610"/>
                      <a:pt x="18814" y="6651"/>
                    </a:cubicBezTo>
                    <a:lnTo>
                      <a:pt x="18814" y="6318"/>
                    </a:lnTo>
                    <a:cubicBezTo>
                      <a:pt x="17950" y="6298"/>
                      <a:pt x="17087" y="6286"/>
                      <a:pt x="16225" y="6286"/>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2940;p74">
                <a:extLst>
                  <a:ext uri="{FF2B5EF4-FFF2-40B4-BE49-F238E27FC236}">
                    <a16:creationId xmlns:a16="http://schemas.microsoft.com/office/drawing/2014/main" id="{723CD58C-3A52-4687-A47F-B8E988EDAC3B}"/>
                  </a:ext>
                </a:extLst>
              </p:cNvPr>
              <p:cNvSpPr/>
              <p:nvPr/>
            </p:nvSpPr>
            <p:spPr>
              <a:xfrm>
                <a:off x="3729504" y="3249952"/>
                <a:ext cx="764397" cy="577165"/>
              </a:xfrm>
              <a:custGeom>
                <a:avLst/>
                <a:gdLst/>
                <a:ahLst/>
                <a:cxnLst/>
                <a:rect l="l" t="t" r="r" b="b"/>
                <a:pathLst>
                  <a:path w="34592" h="26119" extrusionOk="0">
                    <a:moveTo>
                      <a:pt x="9274" y="0"/>
                    </a:moveTo>
                    <a:lnTo>
                      <a:pt x="9274" y="0"/>
                    </a:lnTo>
                    <a:cubicBezTo>
                      <a:pt x="16546" y="5838"/>
                      <a:pt x="25819" y="10174"/>
                      <a:pt x="31590" y="20915"/>
                    </a:cubicBezTo>
                    <a:cubicBezTo>
                      <a:pt x="27587" y="15745"/>
                      <a:pt x="10641" y="14244"/>
                      <a:pt x="0" y="13910"/>
                    </a:cubicBezTo>
                    <a:lnTo>
                      <a:pt x="0" y="13910"/>
                    </a:lnTo>
                    <a:cubicBezTo>
                      <a:pt x="5504" y="15345"/>
                      <a:pt x="26953" y="14044"/>
                      <a:pt x="31790" y="22283"/>
                    </a:cubicBezTo>
                    <a:cubicBezTo>
                      <a:pt x="32724" y="23417"/>
                      <a:pt x="32590" y="25418"/>
                      <a:pt x="33191" y="26119"/>
                    </a:cubicBezTo>
                    <a:cubicBezTo>
                      <a:pt x="34592" y="17513"/>
                      <a:pt x="17913" y="4737"/>
                      <a:pt x="927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2941;p74">
                <a:extLst>
                  <a:ext uri="{FF2B5EF4-FFF2-40B4-BE49-F238E27FC236}">
                    <a16:creationId xmlns:a16="http://schemas.microsoft.com/office/drawing/2014/main" id="{FEC778CB-5724-47F3-AAF2-33E8A5246E67}"/>
                  </a:ext>
                </a:extLst>
              </p:cNvPr>
              <p:cNvSpPr/>
              <p:nvPr/>
            </p:nvSpPr>
            <p:spPr>
              <a:xfrm>
                <a:off x="4046315" y="3128217"/>
                <a:ext cx="791090" cy="701949"/>
              </a:xfrm>
              <a:custGeom>
                <a:avLst/>
                <a:gdLst/>
                <a:ahLst/>
                <a:cxnLst/>
                <a:rect l="l" t="t" r="r" b="b"/>
                <a:pathLst>
                  <a:path w="35800" h="31766" extrusionOk="0">
                    <a:moveTo>
                      <a:pt x="172" y="0"/>
                    </a:moveTo>
                    <a:cubicBezTo>
                      <a:pt x="1" y="0"/>
                      <a:pt x="686" y="812"/>
                      <a:pt x="941" y="939"/>
                    </a:cubicBezTo>
                    <a:cubicBezTo>
                      <a:pt x="6211" y="6677"/>
                      <a:pt x="20588" y="18919"/>
                      <a:pt x="19488" y="30727"/>
                    </a:cubicBezTo>
                    <a:cubicBezTo>
                      <a:pt x="19319" y="31445"/>
                      <a:pt x="19316" y="31765"/>
                      <a:pt x="19465" y="31765"/>
                    </a:cubicBezTo>
                    <a:cubicBezTo>
                      <a:pt x="20375" y="31765"/>
                      <a:pt x="26942" y="19826"/>
                      <a:pt x="35799" y="13749"/>
                    </a:cubicBezTo>
                    <a:lnTo>
                      <a:pt x="35799" y="13749"/>
                    </a:lnTo>
                    <a:cubicBezTo>
                      <a:pt x="30529" y="17018"/>
                      <a:pt x="26493" y="22054"/>
                      <a:pt x="22757" y="26791"/>
                    </a:cubicBezTo>
                    <a:cubicBezTo>
                      <a:pt x="21918" y="27127"/>
                      <a:pt x="20283" y="30367"/>
                      <a:pt x="19991" y="30367"/>
                    </a:cubicBezTo>
                    <a:cubicBezTo>
                      <a:pt x="19935" y="30367"/>
                      <a:pt x="19928" y="30246"/>
                      <a:pt x="19988" y="29960"/>
                    </a:cubicBezTo>
                    <a:cubicBezTo>
                      <a:pt x="20922" y="20720"/>
                      <a:pt x="10181" y="9512"/>
                      <a:pt x="607" y="272"/>
                    </a:cubicBezTo>
                    <a:cubicBezTo>
                      <a:pt x="357" y="77"/>
                      <a:pt x="224" y="0"/>
                      <a:pt x="17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7"/>
          <p:cNvSpPr txBox="1">
            <a:spLocks noGrp="1"/>
          </p:cNvSpPr>
          <p:nvPr>
            <p:ph type="title"/>
          </p:nvPr>
        </p:nvSpPr>
        <p:spPr>
          <a:xfrm>
            <a:off x="4659611" y="212200"/>
            <a:ext cx="4348996" cy="789600"/>
          </a:xfrm>
          <a:prstGeom prst="rect">
            <a:avLst/>
          </a:prstGeom>
        </p:spPr>
        <p:txBody>
          <a:bodyPr spcFirstLastPara="1" wrap="square" lIns="121900" tIns="121900" rIns="121900" bIns="121900" anchor="t" anchorCtr="0">
            <a:noAutofit/>
          </a:bodyPr>
          <a:lstStyle/>
          <a:p>
            <a:r>
              <a:rPr lang="en-US" sz="3200" b="1" dirty="0">
                <a:solidFill>
                  <a:srgbClr val="C00000"/>
                </a:solidFill>
                <a:latin typeface="Times New Roman" panose="02020603050405020304" pitchFamily="18" charset="0"/>
                <a:cs typeface="Times New Roman" panose="02020603050405020304" pitchFamily="18" charset="0"/>
              </a:rPr>
              <a:t>3. </a:t>
            </a:r>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người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a:t>
            </a:r>
            <a:r>
              <a:rPr lang="en-US" sz="3200" b="1" dirty="0">
                <a:solidFill>
                  <a:srgbClr val="C00000"/>
                </a:solidFill>
                <a:latin typeface="Times New Roman" panose="02020603050405020304" pitchFamily="18" charset="0"/>
                <a:cs typeface="Times New Roman" panose="02020603050405020304" pitchFamily="18" charset="0"/>
              </a:rPr>
              <a:t>: </a:t>
            </a:r>
            <a:endParaRPr sz="3200" b="1" dirty="0">
              <a:solidFill>
                <a:srgbClr val="C00000"/>
              </a:solidFill>
              <a:latin typeface="Times New Roman" panose="02020603050405020304" pitchFamily="18" charset="0"/>
              <a:cs typeface="Times New Roman" panose="02020603050405020304" pitchFamily="18" charset="0"/>
            </a:endParaRPr>
          </a:p>
        </p:txBody>
      </p:sp>
      <p:sp>
        <p:nvSpPr>
          <p:cNvPr id="554" name="Google Shape;554;p47"/>
          <p:cNvSpPr txBox="1">
            <a:spLocks noGrp="1"/>
          </p:cNvSpPr>
          <p:nvPr>
            <p:ph type="subTitle" idx="9"/>
          </p:nvPr>
        </p:nvSpPr>
        <p:spPr>
          <a:xfrm>
            <a:off x="8451188" y="2118175"/>
            <a:ext cx="3117960" cy="1184000"/>
          </a:xfrm>
          <a:prstGeom prst="rect">
            <a:avLst/>
          </a:prstGeom>
        </p:spPr>
        <p:txBody>
          <a:bodyPr spcFirstLastPara="1" wrap="square" lIns="121900" tIns="121900" rIns="121900" bIns="121900" anchor="ctr" anchorCtr="0">
            <a:noAutofit/>
          </a:bodyPr>
          <a:lstStyle/>
          <a:p>
            <a:pPr marL="0" indent="0" algn="l"/>
            <a:r>
              <a:rPr lang="vi-VN" b="0" i="0" dirty="0">
                <a:solidFill>
                  <a:srgbClr val="000000"/>
                </a:solidFill>
                <a:effectLst/>
                <a:latin typeface="Open Sans" panose="020B0606030504020204" pitchFamily="34" charset="0"/>
              </a:rPr>
              <a:t>- </a:t>
            </a:r>
            <a:r>
              <a:rPr lang="vi-VN" b="0" i="0" dirty="0">
                <a:solidFill>
                  <a:srgbClr val="000000"/>
                </a:solidFill>
                <a:effectLst/>
                <a:latin typeface="+mj-lt"/>
              </a:rPr>
              <a:t>Hình ảnh người bà tần tảo khuya sớm, là người thắp lửa, giữ lửa truyền tới thế hệ trẻ</a:t>
            </a:r>
            <a:r>
              <a:rPr lang="en-US" b="0" i="0" dirty="0">
                <a:solidFill>
                  <a:srgbClr val="000000"/>
                </a:solidFill>
                <a:effectLst/>
                <a:latin typeface="+mj-lt"/>
              </a:rPr>
              <a:t>.</a:t>
            </a:r>
            <a:r>
              <a:rPr lang="en-US" sz="2000" b="0" i="0" dirty="0" err="1">
                <a:solidFill>
                  <a:srgbClr val="000000"/>
                </a:solidFill>
                <a:effectLst/>
                <a:latin typeface="Times New Roman" panose="02020603050405020304" pitchFamily="18" charset="0"/>
                <a:cs typeface="Times New Roman" panose="02020603050405020304" pitchFamily="18" charset="0"/>
              </a:rPr>
              <a:t>Trong</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lòng</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bà</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luôn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có</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một</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ngọn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lửa</a:t>
            </a:r>
            <a:r>
              <a:rPr lang="en-US" sz="2000" b="0" i="0" dirty="0">
                <a:solidFill>
                  <a:srgbClr val="000000"/>
                </a:solidFill>
                <a:effectLst/>
                <a:latin typeface="Times New Roman" panose="02020603050405020304" pitchFamily="18" charset="0"/>
                <a:cs typeface="Times New Roman" panose="02020603050405020304" pitchFamily="18" charset="0"/>
              </a:rPr>
              <a:t>” “ủ </a:t>
            </a:r>
            <a:r>
              <a:rPr lang="en-US" sz="2000" b="0" i="0" dirty="0" err="1">
                <a:solidFill>
                  <a:srgbClr val="000000"/>
                </a:solidFill>
                <a:effectLst/>
                <a:latin typeface="Times New Roman" panose="02020603050405020304" pitchFamily="18" charset="0"/>
                <a:cs typeface="Times New Roman" panose="02020603050405020304" pitchFamily="18" charset="0"/>
              </a:rPr>
              <a:t>sẵn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đây</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là</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ngọn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lửa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của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niềm</a:t>
            </a:r>
            <a:r>
              <a:rPr lang="en-US" sz="2000" b="0" i="0" dirty="0">
                <a:solidFill>
                  <a:srgbClr val="000000"/>
                </a:solidFill>
                <a:effectLst/>
                <a:latin typeface="Times New Roman" panose="02020603050405020304" pitchFamily="18" charset="0"/>
                <a:cs typeface="Times New Roman" panose="02020603050405020304" pitchFamily="18" charset="0"/>
              </a:rPr>
              <a:t> tin, ý </a:t>
            </a:r>
            <a:r>
              <a:rPr lang="en-US" sz="2000" b="0" i="0" dirty="0" err="1">
                <a:solidFill>
                  <a:srgbClr val="000000"/>
                </a:solidFill>
                <a:effectLst/>
                <a:latin typeface="Times New Roman" panose="02020603050405020304" pitchFamily="18" charset="0"/>
                <a:cs typeface="Times New Roman" panose="02020603050405020304" pitchFamily="18" charset="0"/>
              </a:rPr>
              <a:t>chí</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nghị</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lực</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và</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khát</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vọng</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sống</a:t>
            </a:r>
            <a:r>
              <a:rPr lang="en-US" sz="2000" b="0" i="0" dirty="0">
                <a:solidFill>
                  <a:srgbClr val="000000"/>
                </a:solidFill>
                <a:effectLst/>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sp>
        <p:nvSpPr>
          <p:cNvPr id="27" name="Google Shape;548;p47">
            <a:extLst>
              <a:ext uri="{FF2B5EF4-FFF2-40B4-BE49-F238E27FC236}">
                <a16:creationId xmlns:a16="http://schemas.microsoft.com/office/drawing/2014/main" id="{3BBE5FB9-95D7-4C11-A439-AABD3FE70A5C}"/>
              </a:ext>
            </a:extLst>
          </p:cNvPr>
          <p:cNvSpPr txBox="1">
            <a:spLocks/>
          </p:cNvSpPr>
          <p:nvPr/>
        </p:nvSpPr>
        <p:spPr>
          <a:xfrm>
            <a:off x="5190363" y="1422326"/>
            <a:ext cx="2986228" cy="118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Open Sans"/>
              <a:buNone/>
              <a:defRPr sz="2133" b="0" i="0" u="none" strike="noStrike" cap="none">
                <a:solidFill>
                  <a:schemeClr val="dk1"/>
                </a:solidFill>
                <a:latin typeface="Open Sans"/>
                <a:ea typeface="Open Sans"/>
                <a:cs typeface="Open Sans"/>
                <a:sym typeface="Open Sans"/>
              </a:defRPr>
            </a:lvl1pPr>
            <a:lvl2pPr marL="914400" marR="0" lvl="1"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2pPr>
            <a:lvl3pPr marL="1371600" marR="0" lvl="2"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3pPr>
            <a:lvl4pPr marL="1828800" marR="0" lvl="3"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4pPr>
            <a:lvl5pPr marL="2286000" marR="0" lvl="4"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5pPr>
            <a:lvl6pPr marL="2743200" marR="0" lvl="5"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6pPr>
            <a:lvl7pPr marL="3200400" marR="0" lvl="6"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7pPr>
            <a:lvl8pPr marL="3657600" marR="0" lvl="7"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8pPr>
            <a:lvl9pPr marL="4114800" marR="0" lvl="8"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9pPr>
          </a:lstStyle>
          <a:p>
            <a:pPr marL="0" indent="0" algn="l"/>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Trong</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hoàn</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cảnh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chiến</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tranh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tàn</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phá</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bà</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vững</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lòng</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bình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tĩnh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tạo</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niềm</a:t>
            </a:r>
            <a:r>
              <a:rPr lang="en-US" sz="2200" kern="0" dirty="0">
                <a:solidFill>
                  <a:srgbClr val="000000"/>
                </a:solidFill>
                <a:latin typeface="Times New Roman" panose="02020603050405020304" pitchFamily="18" charset="0"/>
                <a:cs typeface="Times New Roman" panose="02020603050405020304" pitchFamily="18" charset="0"/>
              </a:rPr>
              <a:t> tin </a:t>
            </a:r>
            <a:r>
              <a:rPr lang="en-US" sz="2200" kern="0" dirty="0" err="1">
                <a:solidFill>
                  <a:srgbClr val="000000"/>
                </a:solidFill>
                <a:latin typeface="Times New Roman" panose="02020603050405020304" pitchFamily="18" charset="0"/>
                <a:cs typeface="Times New Roman" panose="02020603050405020304" pitchFamily="18" charset="0"/>
              </a:rPr>
              <a:t>cho</a:t>
            </a:r>
            <a:r>
              <a:rPr lang="en-US" sz="2200" kern="0" dirty="0">
                <a:solidFill>
                  <a:srgbClr val="000000"/>
                </a:solidFill>
                <a:latin typeface="Times New Roman" panose="02020603050405020304" pitchFamily="18" charset="0"/>
                <a:cs typeface="Times New Roman" panose="02020603050405020304" pitchFamily="18" charset="0"/>
              </a:rPr>
              <a:t> con </a:t>
            </a:r>
            <a:r>
              <a:rPr lang="en-US" sz="2200" kern="0" dirty="0" err="1">
                <a:solidFill>
                  <a:srgbClr val="000000"/>
                </a:solidFill>
                <a:latin typeface="Times New Roman" panose="02020603050405020304" pitchFamily="18" charset="0"/>
                <a:cs typeface="Times New Roman" panose="02020603050405020304" pitchFamily="18" charset="0"/>
              </a:rPr>
              <a:t>cháu</a:t>
            </a:r>
            <a:r>
              <a:rPr lang="en-US" sz="2200" kern="0" dirty="0">
                <a:solidFill>
                  <a:srgbClr val="000000"/>
                </a:solidFill>
                <a:latin typeface="Times New Roman" panose="02020603050405020304" pitchFamily="18" charset="0"/>
                <a:cs typeface="Times New Roman" panose="02020603050405020304" pitchFamily="18" charset="0"/>
              </a:rPr>
              <a:t>.</a:t>
            </a:r>
            <a:endParaRPr lang="en-US" sz="2200" kern="0" dirty="0">
              <a:latin typeface="Times New Roman" panose="02020603050405020304" pitchFamily="18" charset="0"/>
              <a:cs typeface="Times New Roman" panose="02020603050405020304" pitchFamily="18" charset="0"/>
            </a:endParaRPr>
          </a:p>
        </p:txBody>
      </p:sp>
      <p:sp>
        <p:nvSpPr>
          <p:cNvPr id="9" name="Subtitle 8">
            <a:extLst>
              <a:ext uri="{FF2B5EF4-FFF2-40B4-BE49-F238E27FC236}">
                <a16:creationId xmlns:a16="http://schemas.microsoft.com/office/drawing/2014/main" id="{91A9A16C-8A63-4460-92F9-3CF3949F9320}"/>
              </a:ext>
            </a:extLst>
          </p:cNvPr>
          <p:cNvSpPr>
            <a:spLocks noGrp="1"/>
          </p:cNvSpPr>
          <p:nvPr>
            <p:ph type="subTitle" idx="3"/>
          </p:nvPr>
        </p:nvSpPr>
        <p:spPr>
          <a:xfrm>
            <a:off x="1392231" y="1245810"/>
            <a:ext cx="3512557" cy="3267442"/>
          </a:xfrm>
        </p:spPr>
        <p:txBody>
          <a:bodyPr/>
          <a:lstStyle/>
          <a:p>
            <a:pPr algn="l"/>
            <a:r>
              <a:rPr lang="en-US" sz="2000" b="0" i="0" dirty="0">
                <a:solidFill>
                  <a:srgbClr val="000000"/>
                </a:solidFill>
                <a:effectLst/>
                <a:latin typeface="+mj-lt"/>
              </a:rPr>
              <a:t>    </a:t>
            </a:r>
            <a:r>
              <a:rPr lang="vi-VN" sz="2200" b="0" i="0" dirty="0">
                <a:solidFill>
                  <a:srgbClr val="000000"/>
                </a:solidFill>
                <a:effectLst/>
                <a:latin typeface="+mj-lt"/>
              </a:rPr>
              <a:t>- Bà luôn ân cần đảm nhiệm nhiều vai trò khi chăm sóc cháu: biện pháp liệt kê “bà bảo, bà chăm, bà dạy” diễn tả sâu sắc và cảm động sự nhân hậu, tình yêu thương cháu và sự chăm sóc chi chút cho cháu của bà</a:t>
            </a:r>
            <a:endParaRPr lang="en-US" sz="2200" dirty="0">
              <a:latin typeface="+mj-lt"/>
            </a:endParaRPr>
          </a:p>
        </p:txBody>
      </p:sp>
      <p:sp>
        <p:nvSpPr>
          <p:cNvPr id="10" name="TextBox 9">
            <a:extLst>
              <a:ext uri="{FF2B5EF4-FFF2-40B4-BE49-F238E27FC236}">
                <a16:creationId xmlns:a16="http://schemas.microsoft.com/office/drawing/2014/main" id="{B58F8BD8-3CBA-4AE3-BB2E-EFFEE1F4C08F}"/>
              </a:ext>
            </a:extLst>
          </p:cNvPr>
          <p:cNvSpPr txBox="1"/>
          <p:nvPr/>
        </p:nvSpPr>
        <p:spPr>
          <a:xfrm>
            <a:off x="1376059" y="4847932"/>
            <a:ext cx="10493578" cy="1569660"/>
          </a:xfrm>
          <a:prstGeom prst="rect">
            <a:avLst/>
          </a:prstGeom>
          <a:noFill/>
        </p:spPr>
        <p:txBody>
          <a:bodyPr wrap="square" rtlCol="0">
            <a:spAutoFit/>
          </a:bodyPr>
          <a:lstStyle/>
          <a:p>
            <a:r>
              <a:rPr lang="en-US" dirty="0"/>
              <a:t>       </a:t>
            </a:r>
            <a:r>
              <a:rPr lang="en-US" sz="2400" b="1" dirty="0" err="1">
                <a:solidFill>
                  <a:srgbClr val="C00000"/>
                </a:solidFill>
                <a:latin typeface="Times New Roman" panose="02020603050405020304" pitchFamily="18" charset="0"/>
                <a:cs typeface="Times New Roman" panose="02020603050405020304" pitchFamily="18" charset="0"/>
              </a:rPr>
              <a:t>Bà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đại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diện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lực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lượng</a:t>
            </a:r>
            <a:r>
              <a:rPr lang="en-US" sz="2400" b="1" dirty="0">
                <a:solidFill>
                  <a:srgbClr val="C00000"/>
                </a:solidFill>
                <a:latin typeface="Times New Roman" panose="02020603050405020304" pitchFamily="18" charset="0"/>
                <a:cs typeface="Times New Roman" panose="02020603050405020304" pitchFamily="18" charset="0"/>
              </a:rPr>
              <a:t> ở </a:t>
            </a:r>
            <a:r>
              <a:rPr lang="en-US" sz="2400" b="1" dirty="0" err="1">
                <a:solidFill>
                  <a:srgbClr val="C00000"/>
                </a:solidFill>
                <a:latin typeface="Times New Roman" panose="02020603050405020304" pitchFamily="18" charset="0"/>
                <a:cs typeface="Times New Roman" panose="02020603050405020304" pitchFamily="18" charset="0"/>
              </a:rPr>
              <a:t>hậu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phương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chắc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chỗ</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dựa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tiền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tuyến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Mỹ</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cứu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nước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cũng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hình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ảnh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tiêu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biểu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người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mẹ</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giàu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đức</a:t>
            </a:r>
            <a:r>
              <a:rPr lang="en-US" sz="2400" b="1" dirty="0">
                <a:solidFill>
                  <a:srgbClr val="C00000"/>
                </a:solidFill>
                <a:latin typeface="Times New Roman" panose="02020603050405020304" pitchFamily="18" charset="0"/>
                <a:cs typeface="Times New Roman" panose="02020603050405020304" pitchFamily="18" charset="0"/>
              </a:rPr>
              <a:t> hi </a:t>
            </a:r>
            <a:r>
              <a:rPr lang="en-US" sz="2400" b="1" dirty="0" err="1">
                <a:solidFill>
                  <a:srgbClr val="C00000"/>
                </a:solidFill>
                <a:latin typeface="Times New Roman" panose="02020603050405020304" pitchFamily="18" charset="0"/>
                <a:cs typeface="Times New Roman" panose="02020603050405020304" pitchFamily="18" charset="0"/>
              </a:rPr>
              <a:t>sinh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người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phụ</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nữ</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Việt</a:t>
            </a:r>
            <a:r>
              <a:rPr lang="en-US" sz="2400" b="1" dirty="0">
                <a:solidFill>
                  <a:srgbClr val="C00000"/>
                </a:solidFill>
                <a:latin typeface="Times New Roman" panose="02020603050405020304" pitchFamily="18" charset="0"/>
                <a:cs typeface="Times New Roman" panose="02020603050405020304" pitchFamily="18" charset="0"/>
              </a:rPr>
              <a:t> Nam </a:t>
            </a:r>
            <a:r>
              <a:rPr lang="en-US" sz="2400" b="1" dirty="0" err="1">
                <a:solidFill>
                  <a:srgbClr val="C00000"/>
                </a:solidFill>
                <a:latin typeface="Times New Roman" panose="02020603050405020304" pitchFamily="18" charset="0"/>
                <a:cs typeface="Times New Roman" panose="02020603050405020304" pitchFamily="18" charset="0"/>
              </a:rPr>
              <a:t>với</a:t>
            </a:r>
            <a:r>
              <a:rPr lang="en-US" sz="2400" b="1" dirty="0">
                <a:solidFill>
                  <a:srgbClr val="C00000"/>
                </a:solidFill>
                <a:latin typeface="Times New Roman" panose="02020603050405020304" pitchFamily="18" charset="0"/>
                <a:cs typeface="Times New Roman" panose="02020603050405020304" pitchFamily="18" charset="0"/>
              </a:rPr>
              <a:t> 8 </a:t>
            </a:r>
            <a:r>
              <a:rPr lang="en-US" sz="2400" b="1" dirty="0" err="1">
                <a:solidFill>
                  <a:srgbClr val="C00000"/>
                </a:solidFill>
                <a:latin typeface="Times New Roman" panose="02020603050405020304" pitchFamily="18" charset="0"/>
                <a:cs typeface="Times New Roman" panose="02020603050405020304" pitchFamily="18" charset="0"/>
              </a:rPr>
              <a:t>chữ</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vàng</a:t>
            </a:r>
            <a:r>
              <a:rPr lang="en-US" sz="2400" b="1" dirty="0">
                <a:solidFill>
                  <a:srgbClr val="C00000"/>
                </a:solidFill>
                <a:latin typeface="Times New Roman" panose="02020603050405020304" pitchFamily="18" charset="0"/>
                <a:cs typeface="Times New Roman" panose="02020603050405020304" pitchFamily="18" charset="0"/>
              </a:rPr>
              <a:t>: </a:t>
            </a:r>
          </a:p>
          <a:p>
            <a:pPr algn="ctr"/>
            <a:r>
              <a:rPr lang="en-US" sz="2400" b="1" dirty="0">
                <a:solidFill>
                  <a:srgbClr val="C00000"/>
                </a:solidFill>
                <a:latin typeface="Times New Roman" panose="02020603050405020304" pitchFamily="18" charset="0"/>
                <a:cs typeface="Times New Roman" panose="02020603050405020304" pitchFamily="18" charset="0"/>
              </a:rPr>
              <a:t>ANH HÙNG, BẤT KHUẤT, TRUNG HẬU, ĐẢM ĐANG.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55" name="Google Shape;455;p42"/>
          <p:cNvPicPr preferRelativeResize="0"/>
          <p:nvPr/>
        </p:nvPicPr>
        <p:blipFill>
          <a:blip r:embed="rId3">
            <a:alphaModFix amt="64000"/>
          </a:blip>
          <a:stretch>
            <a:fillRect/>
          </a:stretch>
        </p:blipFill>
        <p:spPr>
          <a:xfrm flipH="1">
            <a:off x="1067300" y="5401504"/>
            <a:ext cx="1057865" cy="789600"/>
          </a:xfrm>
          <a:prstGeom prst="rect">
            <a:avLst/>
          </a:prstGeom>
          <a:noFill/>
          <a:ln>
            <a:noFill/>
          </a:ln>
        </p:spPr>
      </p:pic>
      <p:sp>
        <p:nvSpPr>
          <p:cNvPr id="13" name="TextBox 12">
            <a:extLst>
              <a:ext uri="{FF2B5EF4-FFF2-40B4-BE49-F238E27FC236}">
                <a16:creationId xmlns:a16="http://schemas.microsoft.com/office/drawing/2014/main" id="{37E721EA-C287-4EEA-89A2-9111C3B6AA8C}"/>
              </a:ext>
            </a:extLst>
          </p:cNvPr>
          <p:cNvSpPr txBox="1"/>
          <p:nvPr/>
        </p:nvSpPr>
        <p:spPr>
          <a:xfrm>
            <a:off x="1876285" y="1664615"/>
            <a:ext cx="7350841" cy="2308324"/>
          </a:xfrm>
          <a:prstGeom prst="rect">
            <a:avLst/>
          </a:prstGeom>
          <a:noFill/>
        </p:spPr>
        <p:txBody>
          <a:bodyPr wrap="square">
            <a:spAutoFit/>
          </a:bodyPr>
          <a:lstStyle/>
          <a:p>
            <a:r>
              <a:rPr lang="vi-VN" b="0" i="0" dirty="0">
                <a:solidFill>
                  <a:srgbClr val="202124"/>
                </a:solidFill>
                <a:effectLst/>
                <a:latin typeface="arial" panose="020B0604020202020204" pitchFamily="34" charset="0"/>
              </a:rPr>
              <a:t>-</a:t>
            </a:r>
            <a:r>
              <a:rPr lang="vi-VN" sz="2400" b="0" i="0" dirty="0">
                <a:solidFill>
                  <a:srgbClr val="202124"/>
                </a:solidFill>
                <a:effectLst/>
                <a:latin typeface="+mj-lt"/>
              </a:rPr>
              <a:t> </a:t>
            </a:r>
            <a:r>
              <a:rPr lang="vi-VN" sz="2400" b="1" i="0" dirty="0">
                <a:solidFill>
                  <a:srgbClr val="202124"/>
                </a:solidFill>
                <a:effectLst/>
                <a:latin typeface="+mj-lt"/>
              </a:rPr>
              <a:t>Bếp lửa</a:t>
            </a:r>
            <a:r>
              <a:rPr lang="vi-VN" sz="2400" b="0" i="0" dirty="0">
                <a:solidFill>
                  <a:srgbClr val="202124"/>
                </a:solidFill>
                <a:effectLst/>
                <a:latin typeface="+mj-lt"/>
              </a:rPr>
              <a:t> luôn gắn liền với </a:t>
            </a:r>
            <a:r>
              <a:rPr lang="vi-VN" sz="2400" b="1" i="0" dirty="0">
                <a:solidFill>
                  <a:srgbClr val="202124"/>
                </a:solidFill>
                <a:effectLst/>
                <a:latin typeface="+mj-lt"/>
              </a:rPr>
              <a:t>hình ảnh</a:t>
            </a:r>
            <a:r>
              <a:rPr lang="vi-VN" sz="2400" b="0" i="0" dirty="0">
                <a:solidFill>
                  <a:srgbClr val="202124"/>
                </a:solidFill>
                <a:effectLst/>
                <a:latin typeface="+mj-lt"/>
              </a:rPr>
              <a:t> bà, nhớ đến </a:t>
            </a:r>
            <a:r>
              <a:rPr lang="vi-VN" sz="2400" b="1" i="0" dirty="0">
                <a:solidFill>
                  <a:srgbClr val="202124"/>
                </a:solidFill>
                <a:effectLst/>
                <a:latin typeface="+mj-lt"/>
              </a:rPr>
              <a:t>bếp lửa</a:t>
            </a:r>
            <a:r>
              <a:rPr lang="vi-VN" sz="2400" b="0" i="0" dirty="0">
                <a:solidFill>
                  <a:srgbClr val="202124"/>
                </a:solidFill>
                <a:effectLst/>
                <a:latin typeface="+mj-lt"/>
              </a:rPr>
              <a:t> là cháu nhớ đến bà và cuộc sống gian khổ. ...</a:t>
            </a:r>
            <a:endParaRPr lang="en-US" sz="2400" b="0" i="0" dirty="0">
              <a:solidFill>
                <a:srgbClr val="202124"/>
              </a:solidFill>
              <a:effectLst/>
              <a:latin typeface="+mj-lt"/>
            </a:endParaRPr>
          </a:p>
          <a:p>
            <a:r>
              <a:rPr lang="vi-VN" sz="2400" b="0" i="0" dirty="0">
                <a:solidFill>
                  <a:srgbClr val="202124"/>
                </a:solidFill>
                <a:effectLst/>
                <a:latin typeface="+mj-lt"/>
              </a:rPr>
              <a:t> - </a:t>
            </a:r>
            <a:r>
              <a:rPr lang="vi-VN" sz="2400" b="1" i="0" dirty="0">
                <a:solidFill>
                  <a:srgbClr val="202124"/>
                </a:solidFill>
                <a:effectLst/>
                <a:latin typeface="+mj-lt"/>
              </a:rPr>
              <a:t>Bếp lửa</a:t>
            </a:r>
            <a:r>
              <a:rPr lang="vi-VN" sz="2400" b="0" i="0" dirty="0">
                <a:solidFill>
                  <a:srgbClr val="202124"/>
                </a:solidFill>
                <a:effectLst/>
                <a:latin typeface="+mj-lt"/>
              </a:rPr>
              <a:t> là tình cảm yêu thương, bình dị mà thiêng liêng </a:t>
            </a:r>
            <a:r>
              <a:rPr lang="vi-VN" sz="2400" b="1" i="0" dirty="0">
                <a:solidFill>
                  <a:srgbClr val="202124"/>
                </a:solidFill>
                <a:effectLst/>
                <a:latin typeface="+mj-lt"/>
              </a:rPr>
              <a:t>của</a:t>
            </a:r>
            <a:r>
              <a:rPr lang="vi-VN" sz="2400" b="0" i="0" dirty="0">
                <a:solidFill>
                  <a:srgbClr val="202124"/>
                </a:solidFill>
                <a:effectLst/>
                <a:latin typeface="+mj-lt"/>
              </a:rPr>
              <a:t> bà.</a:t>
            </a:r>
            <a:endParaRPr lang="en-US" sz="2400" b="0" i="0" dirty="0">
              <a:solidFill>
                <a:srgbClr val="202124"/>
              </a:solidFill>
              <a:effectLst/>
              <a:latin typeface="+mj-lt"/>
            </a:endParaRPr>
          </a:p>
          <a:p>
            <a:r>
              <a:rPr lang="vi-VN" sz="2400" b="0" i="0" dirty="0">
                <a:solidFill>
                  <a:srgbClr val="202124"/>
                </a:solidFill>
                <a:effectLst/>
                <a:latin typeface="+mj-lt"/>
              </a:rPr>
              <a:t> - </a:t>
            </a:r>
            <a:r>
              <a:rPr lang="vi-VN" sz="2400" b="1" i="0" dirty="0">
                <a:solidFill>
                  <a:srgbClr val="202124"/>
                </a:solidFill>
                <a:effectLst/>
                <a:latin typeface="+mj-lt"/>
              </a:rPr>
              <a:t>Bếp lửa</a:t>
            </a:r>
            <a:r>
              <a:rPr lang="vi-VN" sz="2400" b="0" i="0" dirty="0">
                <a:solidFill>
                  <a:srgbClr val="202124"/>
                </a:solidFill>
                <a:effectLst/>
                <a:latin typeface="+mj-lt"/>
              </a:rPr>
              <a:t> còn là </a:t>
            </a:r>
            <a:r>
              <a:rPr lang="vi-VN" sz="2400" b="1" i="0" dirty="0">
                <a:solidFill>
                  <a:srgbClr val="202124"/>
                </a:solidFill>
                <a:effectLst/>
                <a:latin typeface="+mj-lt"/>
              </a:rPr>
              <a:t>biểu tượng của</a:t>
            </a:r>
            <a:r>
              <a:rPr lang="vi-VN" sz="2400" b="0" i="0" dirty="0">
                <a:solidFill>
                  <a:srgbClr val="202124"/>
                </a:solidFill>
                <a:effectLst/>
                <a:latin typeface="+mj-lt"/>
              </a:rPr>
              <a:t> gia đình, quê hương, </a:t>
            </a:r>
            <a:endParaRPr lang="en-US" sz="2400" b="0" i="0" dirty="0">
              <a:solidFill>
                <a:srgbClr val="202124"/>
              </a:solidFill>
              <a:effectLst/>
              <a:latin typeface="+mj-lt"/>
            </a:endParaRPr>
          </a:p>
          <a:p>
            <a:r>
              <a:rPr lang="vi-VN" sz="2400" b="0" i="0" dirty="0">
                <a:solidFill>
                  <a:srgbClr val="202124"/>
                </a:solidFill>
                <a:effectLst/>
                <a:latin typeface="+mj-lt"/>
              </a:rPr>
              <a:t>đất nước, cội nguồn…</a:t>
            </a:r>
            <a:endParaRPr lang="en-US" sz="2400" dirty="0">
              <a:latin typeface="+mj-lt"/>
            </a:endParaRPr>
          </a:p>
        </p:txBody>
      </p:sp>
      <p:sp>
        <p:nvSpPr>
          <p:cNvPr id="14" name="TextBox 13">
            <a:extLst>
              <a:ext uri="{FF2B5EF4-FFF2-40B4-BE49-F238E27FC236}">
                <a16:creationId xmlns:a16="http://schemas.microsoft.com/office/drawing/2014/main" id="{056FD408-C542-45CC-84E5-DE271F492791}"/>
              </a:ext>
            </a:extLst>
          </p:cNvPr>
          <p:cNvSpPr txBox="1"/>
          <p:nvPr/>
        </p:nvSpPr>
        <p:spPr>
          <a:xfrm>
            <a:off x="2634324" y="669599"/>
            <a:ext cx="5834761" cy="995016"/>
          </a:xfrm>
          <a:prstGeom prst="rect">
            <a:avLst/>
          </a:prstGeom>
          <a:solidFill>
            <a:sysClr val="window" lastClr="FFFFFF"/>
          </a:solid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lang="en-US" sz="2933" b="1" kern="0" noProof="0" dirty="0">
                <a:solidFill>
                  <a:srgbClr val="C00000"/>
                </a:solidFill>
                <a:latin typeface="Times New Roman" pitchFamily="18" charset="0"/>
                <a:cs typeface="Times New Roman" pitchFamily="18" charset="0"/>
              </a:rPr>
              <a:t>4</a:t>
            </a:r>
            <a:r>
              <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 </a:t>
            </a:r>
            <a:r>
              <a:rPr lang="en-US" sz="2933" b="1" kern="0" noProof="0" dirty="0">
                <a:solidFill>
                  <a:srgbClr val="C00000"/>
                </a:solidFill>
                <a:latin typeface="Times New Roman" pitchFamily="18" charset="0"/>
                <a:cs typeface="Times New Roman" pitchFamily="18" charset="0"/>
              </a:rPr>
              <a:t>Ý </a:t>
            </a:r>
            <a:r>
              <a:rPr lang="en-US" sz="2933" b="1" kern="0" noProof="0" dirty="0" err="1">
                <a:solidFill>
                  <a:srgbClr val="C00000"/>
                </a:solidFill>
                <a:latin typeface="Times New Roman" pitchFamily="18" charset="0"/>
                <a:cs typeface="Times New Roman" pitchFamily="18" charset="0"/>
              </a:rPr>
              <a:t>nghĩa</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biểu</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tượng</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của</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hình</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ảnh</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bếp</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lửa</a:t>
            </a:r>
            <a:r>
              <a:rPr lang="en-US" sz="2933" b="1" kern="0" dirty="0">
                <a:solidFill>
                  <a:srgbClr val="C00000"/>
                </a:solidFill>
                <a:latin typeface="Times New Roman" pitchFamily="18" charset="0"/>
                <a:cs typeface="Times New Roman" pitchFamily="18" charset="0"/>
              </a:rPr>
              <a:t>:</a:t>
            </a:r>
            <a:endPar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6456823" y="3010520"/>
            <a:ext cx="1962955" cy="1832697"/>
          </a:xfrm>
          <a:prstGeom prst="rect">
            <a:avLst/>
          </a:prstGeom>
          <a:noFill/>
          <a:ln>
            <a:noFill/>
          </a:ln>
        </p:spPr>
      </p:pic>
      <p:grpSp>
        <p:nvGrpSpPr>
          <p:cNvPr id="1151" name="Google Shape;1151;p39"/>
          <p:cNvGrpSpPr/>
          <p:nvPr/>
        </p:nvGrpSpPr>
        <p:grpSpPr>
          <a:xfrm>
            <a:off x="4406271" y="906697"/>
            <a:ext cx="6064471" cy="5044611"/>
            <a:chOff x="3304703" y="680023"/>
            <a:chExt cx="4548353" cy="3783458"/>
          </a:xfrm>
        </p:grpSpPr>
        <p:sp>
          <p:nvSpPr>
            <p:cNvPr id="1152" name="Google Shape;1152;p39"/>
            <p:cNvSpPr/>
            <p:nvPr/>
          </p:nvSpPr>
          <p:spPr>
            <a:xfrm>
              <a:off x="7802833" y="849104"/>
              <a:ext cx="50223" cy="3447654"/>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9"/>
            <p:cNvSpPr/>
            <p:nvPr/>
          </p:nvSpPr>
          <p:spPr>
            <a:xfrm>
              <a:off x="3304703" y="825673"/>
              <a:ext cx="56946" cy="3511272"/>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9"/>
            <p:cNvSpPr/>
            <p:nvPr/>
          </p:nvSpPr>
          <p:spPr>
            <a:xfrm>
              <a:off x="3328134" y="693419"/>
              <a:ext cx="915498" cy="263707"/>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9"/>
            <p:cNvSpPr/>
            <p:nvPr/>
          </p:nvSpPr>
          <p:spPr>
            <a:xfrm>
              <a:off x="6982764" y="680023"/>
              <a:ext cx="810035" cy="26636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9"/>
            <p:cNvSpPr/>
            <p:nvPr/>
          </p:nvSpPr>
          <p:spPr>
            <a:xfrm>
              <a:off x="3374995" y="4171426"/>
              <a:ext cx="689571" cy="292054"/>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9"/>
            <p:cNvSpPr/>
            <p:nvPr/>
          </p:nvSpPr>
          <p:spPr>
            <a:xfrm>
              <a:off x="6868922" y="4214725"/>
              <a:ext cx="955686" cy="225977"/>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9"/>
            <p:cNvSpPr/>
            <p:nvPr/>
          </p:nvSpPr>
          <p:spPr>
            <a:xfrm>
              <a:off x="6299260" y="78884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9"/>
            <p:cNvSpPr/>
            <p:nvPr/>
          </p:nvSpPr>
          <p:spPr>
            <a:xfrm>
              <a:off x="6076595" y="79135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9"/>
            <p:cNvSpPr/>
            <p:nvPr/>
          </p:nvSpPr>
          <p:spPr>
            <a:xfrm>
              <a:off x="6530154" y="78107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9"/>
            <p:cNvSpPr/>
            <p:nvPr/>
          </p:nvSpPr>
          <p:spPr>
            <a:xfrm>
              <a:off x="6720910" y="79321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9"/>
            <p:cNvSpPr/>
            <p:nvPr/>
          </p:nvSpPr>
          <p:spPr>
            <a:xfrm>
              <a:off x="5675104" y="7769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9"/>
            <p:cNvSpPr/>
            <p:nvPr/>
          </p:nvSpPr>
          <p:spPr>
            <a:xfrm>
              <a:off x="5865860" y="7890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9"/>
            <p:cNvSpPr/>
            <p:nvPr/>
          </p:nvSpPr>
          <p:spPr>
            <a:xfrm>
              <a:off x="5033923" y="78853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9"/>
            <p:cNvSpPr/>
            <p:nvPr/>
          </p:nvSpPr>
          <p:spPr>
            <a:xfrm>
              <a:off x="4811257" y="79104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9"/>
            <p:cNvSpPr/>
            <p:nvPr/>
          </p:nvSpPr>
          <p:spPr>
            <a:xfrm>
              <a:off x="5264817" y="7807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9"/>
            <p:cNvSpPr/>
            <p:nvPr/>
          </p:nvSpPr>
          <p:spPr>
            <a:xfrm>
              <a:off x="5455572" y="7928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9"/>
            <p:cNvSpPr/>
            <p:nvPr/>
          </p:nvSpPr>
          <p:spPr>
            <a:xfrm>
              <a:off x="4409767" y="77664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9"/>
            <p:cNvSpPr/>
            <p:nvPr/>
          </p:nvSpPr>
          <p:spPr>
            <a:xfrm>
              <a:off x="4600522" y="78878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9"/>
            <p:cNvSpPr/>
            <p:nvPr/>
          </p:nvSpPr>
          <p:spPr>
            <a:xfrm>
              <a:off x="6173973" y="429439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9"/>
            <p:cNvSpPr/>
            <p:nvPr/>
          </p:nvSpPr>
          <p:spPr>
            <a:xfrm>
              <a:off x="5951307" y="429690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9"/>
            <p:cNvSpPr/>
            <p:nvPr/>
          </p:nvSpPr>
          <p:spPr>
            <a:xfrm>
              <a:off x="6404867" y="428662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9"/>
            <p:cNvSpPr/>
            <p:nvPr/>
          </p:nvSpPr>
          <p:spPr>
            <a:xfrm>
              <a:off x="6595622" y="429876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9"/>
            <p:cNvSpPr/>
            <p:nvPr/>
          </p:nvSpPr>
          <p:spPr>
            <a:xfrm>
              <a:off x="5549817" y="42825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9"/>
            <p:cNvSpPr/>
            <p:nvPr/>
          </p:nvSpPr>
          <p:spPr>
            <a:xfrm>
              <a:off x="5740572" y="42946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9"/>
            <p:cNvSpPr/>
            <p:nvPr/>
          </p:nvSpPr>
          <p:spPr>
            <a:xfrm>
              <a:off x="4908635" y="429408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9"/>
            <p:cNvSpPr/>
            <p:nvPr/>
          </p:nvSpPr>
          <p:spPr>
            <a:xfrm>
              <a:off x="4685970" y="429659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9"/>
            <p:cNvSpPr/>
            <p:nvPr/>
          </p:nvSpPr>
          <p:spPr>
            <a:xfrm>
              <a:off x="5139529" y="42863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9"/>
            <p:cNvSpPr/>
            <p:nvPr/>
          </p:nvSpPr>
          <p:spPr>
            <a:xfrm>
              <a:off x="5330285" y="42984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9"/>
            <p:cNvSpPr/>
            <p:nvPr/>
          </p:nvSpPr>
          <p:spPr>
            <a:xfrm>
              <a:off x="4284479" y="428219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9"/>
            <p:cNvSpPr/>
            <p:nvPr/>
          </p:nvSpPr>
          <p:spPr>
            <a:xfrm>
              <a:off x="4475235" y="429433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82" name="Google Shape;1182;p39"/>
          <p:cNvPicPr preferRelativeResize="0"/>
          <p:nvPr/>
        </p:nvPicPr>
        <p:blipFill rotWithShape="1">
          <a:blip r:embed="rId4">
            <a:alphaModFix/>
          </a:blip>
          <a:srcRect l="7305" t="18671" r="2952" b="7001"/>
          <a:stretch/>
        </p:blipFill>
        <p:spPr>
          <a:xfrm>
            <a:off x="1085081" y="1636097"/>
            <a:ext cx="3557968" cy="3786565"/>
          </a:xfrm>
          <a:prstGeom prst="rect">
            <a:avLst/>
          </a:prstGeom>
          <a:noFill/>
          <a:ln>
            <a:noFill/>
          </a:ln>
        </p:spPr>
      </p:pic>
      <p:sp>
        <p:nvSpPr>
          <p:cNvPr id="2" name="TextBox 1">
            <a:extLst>
              <a:ext uri="{FF2B5EF4-FFF2-40B4-BE49-F238E27FC236}">
                <a16:creationId xmlns:a16="http://schemas.microsoft.com/office/drawing/2014/main" id="{21A7DE86-41BA-43B6-A859-11166249A65B}"/>
              </a:ext>
            </a:extLst>
          </p:cNvPr>
          <p:cNvSpPr txBox="1"/>
          <p:nvPr/>
        </p:nvSpPr>
        <p:spPr>
          <a:xfrm>
            <a:off x="4706086" y="2585088"/>
            <a:ext cx="5721438"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0070C0"/>
                </a:solidFill>
                <a:effectLst/>
                <a:uLnTx/>
                <a:uFillTx/>
                <a:latin typeface="Algerian" panose="04020705040A02060702" pitchFamily="82" charset="0"/>
                <a:cs typeface="Times New Roman" panose="02020603050405020304" pitchFamily="18" charset="0"/>
              </a:rPr>
              <a:t>HÌNH ẢNH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Algerian" panose="04020705040A02060702" pitchFamily="82" charset="0"/>
                <a:cs typeface="Times New Roman" panose="02020603050405020304" pitchFamily="18" charset="0"/>
              </a:rPr>
              <a:t>CON 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70C0"/>
                </a:solidFill>
                <a:latin typeface="Algerian" panose="04020705040A02060702" pitchFamily="82" charset="0"/>
                <a:cs typeface="Times New Roman" panose="02020603050405020304" pitchFamily="18" charset="0"/>
              </a:rPr>
              <a:t>LAO ĐỘNG MỚI</a:t>
            </a:r>
            <a:r>
              <a:rPr lang="en-US" sz="6000" b="1" dirty="0">
                <a:solidFill>
                  <a:srgbClr val="C00000"/>
                </a:solidFill>
                <a:latin typeface="Algerian" panose="04020705040A02060702" pitchFamily="82" charset="0"/>
                <a:cs typeface="Times New Roman" panose="02020603050405020304" pitchFamily="18" charset="0"/>
              </a:rPr>
              <a:t> </a:t>
            </a:r>
            <a:endParaRPr kumimoji="0" lang="en-US" sz="6000" b="1" i="0" u="none" strike="noStrike" kern="1200" cap="none" spc="0" normalizeH="0" baseline="0" noProof="0" dirty="0">
              <a:ln>
                <a:noFill/>
              </a:ln>
              <a:solidFill>
                <a:srgbClr val="C00000"/>
              </a:solidFill>
              <a:effectLst/>
              <a:uLnTx/>
              <a:uFillTx/>
              <a:latin typeface="Algerian" panose="04020705040A02060702" pitchFamily="82" charset="0"/>
              <a:cs typeface="Times New Roman" panose="02020603050405020304" pitchFamily="18" charset="0"/>
            </a:endParaRPr>
          </a:p>
        </p:txBody>
      </p:sp>
      <p:sp>
        <p:nvSpPr>
          <p:cNvPr id="39" name="Google Shape;1149;p39">
            <a:extLst>
              <a:ext uri="{FF2B5EF4-FFF2-40B4-BE49-F238E27FC236}">
                <a16:creationId xmlns:a16="http://schemas.microsoft.com/office/drawing/2014/main" id="{8A52BE52-29B2-46E2-9E19-63DAF78BED24}"/>
              </a:ext>
            </a:extLst>
          </p:cNvPr>
          <p:cNvSpPr txBox="1">
            <a:spLocks/>
          </p:cNvSpPr>
          <p:nvPr/>
        </p:nvSpPr>
        <p:spPr>
          <a:xfrm>
            <a:off x="6096000" y="998114"/>
            <a:ext cx="2661600" cy="160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1pPr>
            <a:lvl2pPr marR="0" lvl="1"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2pPr>
            <a:lvl3pPr marR="0" lvl="2"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3pPr>
            <a:lvl4pPr marR="0" lvl="3"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4pPr>
            <a:lvl5pPr marR="0" lvl="4"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5pPr>
            <a:lvl6pPr marR="0" lvl="5"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6pPr>
            <a:lvl7pPr marR="0" lvl="6"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7pPr>
            <a:lvl8pPr marR="0" lvl="7"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8pPr>
            <a:lvl9pPr marR="0" lvl="8"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9pPr>
          </a:lstStyle>
          <a:p>
            <a:r>
              <a:rPr lang="en-US" sz="8000" b="1" kern="0" dirty="0">
                <a:solidFill>
                  <a:srgbClr val="0070C0"/>
                </a:solidFill>
                <a:latin typeface="Times New Roman" panose="02020603050405020304" pitchFamily="18" charset="0"/>
                <a:cs typeface="Times New Roman" panose="02020603050405020304" pitchFamily="18" charset="0"/>
              </a:rPr>
              <a:t>III.</a:t>
            </a:r>
          </a:p>
        </p:txBody>
      </p:sp>
    </p:spTree>
    <p:extLst>
      <p:ext uri="{BB962C8B-B14F-4D97-AF65-F5344CB8AC3E}">
        <p14:creationId xmlns:p14="http://schemas.microsoft.com/office/powerpoint/2010/main" val="2746249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72887" y="1009934"/>
            <a:ext cx="12337774" cy="5848066"/>
          </a:xfrm>
          <a:prstGeom prst="rect">
            <a:avLst/>
          </a:prstGeom>
          <a:ln>
            <a:noFill/>
          </a:ln>
          <a:effectLst>
            <a:softEdge rad="317500"/>
          </a:effectLst>
        </p:spPr>
      </p:pic>
      <p:pic>
        <p:nvPicPr>
          <p:cNvPr id="6" name="Picture 3" descr="C:\Users\AM\Downloads\đánh cá.jpg">
            <a:extLst>
              <a:ext uri="{FF2B5EF4-FFF2-40B4-BE49-F238E27FC236}">
                <a16:creationId xmlns:a16="http://schemas.microsoft.com/office/drawing/2014/main" id="{EF197C57-CF0A-4099-818A-C4D9FCB93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304" y="1369256"/>
            <a:ext cx="3862318" cy="28728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E6B0D4-0352-4A56-82C6-A804AE99D570}"/>
              </a:ext>
            </a:extLst>
          </p:cNvPr>
          <p:cNvSpPr txBox="1"/>
          <p:nvPr/>
        </p:nvSpPr>
        <p:spPr>
          <a:xfrm>
            <a:off x="2315570" y="170564"/>
            <a:ext cx="7560860" cy="707886"/>
          </a:xfrm>
          <a:prstGeom prst="rect">
            <a:avLst/>
          </a:prstGeom>
          <a:noFill/>
        </p:spPr>
        <p:txBody>
          <a:bodyPr wrap="square" rtlCol="0">
            <a:spAutoFit/>
          </a:bodyPr>
          <a:lstStyle/>
          <a:p>
            <a:r>
              <a:rPr lang="en-US" sz="4000" b="1" dirty="0" err="1">
                <a:solidFill>
                  <a:srgbClr val="C00000"/>
                </a:solidFill>
                <a:latin typeface="Times New Roman" pitchFamily="18" charset="0"/>
                <a:cs typeface="Times New Roman" pitchFamily="18" charset="0"/>
              </a:rPr>
              <a:t>Đoàn</a:t>
            </a:r>
            <a:r>
              <a:rPr lang="en-US" sz="4000" b="1" dirty="0">
                <a:solidFill>
                  <a:srgbClr val="C00000"/>
                </a:solidFill>
                <a:latin typeface="Times New Roman" pitchFamily="18" charset="0"/>
                <a:cs typeface="Times New Roman" pitchFamily="18" charset="0"/>
              </a:rPr>
              <a:t> thuyền </a:t>
            </a:r>
            <a:r>
              <a:rPr lang="en-US" sz="4000" b="1" dirty="0" err="1">
                <a:solidFill>
                  <a:srgbClr val="C00000"/>
                </a:solidFill>
                <a:latin typeface="Times New Roman" pitchFamily="18" charset="0"/>
                <a:cs typeface="Times New Roman" pitchFamily="18" charset="0"/>
              </a:rPr>
              <a:t>đánh</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cá</a:t>
            </a:r>
            <a:r>
              <a:rPr lang="en-US" sz="4000" b="1" dirty="0">
                <a:solidFill>
                  <a:srgbClr val="C00000"/>
                </a:solidFill>
                <a:latin typeface="Times New Roman" pitchFamily="18" charset="0"/>
                <a:cs typeface="Times New Roman" pitchFamily="18" charset="0"/>
              </a:rPr>
              <a:t> – </a:t>
            </a:r>
            <a:r>
              <a:rPr lang="en-US" sz="4000" b="1" i="1" dirty="0" err="1">
                <a:solidFill>
                  <a:srgbClr val="C00000"/>
                </a:solidFill>
                <a:latin typeface="Times New Roman" pitchFamily="18" charset="0"/>
                <a:cs typeface="Times New Roman" pitchFamily="18" charset="0"/>
              </a:rPr>
              <a:t>Huy</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Cận</a:t>
            </a:r>
            <a:endParaRPr lang="en-US" sz="4000" b="1" i="1" dirty="0">
              <a:solidFill>
                <a:srgbClr val="C0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D9AB5DD8-8BE8-42FF-849D-5A7512CC311A}"/>
              </a:ext>
            </a:extLst>
          </p:cNvPr>
          <p:cNvSpPr txBox="1"/>
          <p:nvPr/>
        </p:nvSpPr>
        <p:spPr>
          <a:xfrm>
            <a:off x="511075" y="1650135"/>
            <a:ext cx="2183642" cy="523220"/>
          </a:xfrm>
          <a:prstGeom prst="rect">
            <a:avLst/>
          </a:prstGeom>
          <a:noFill/>
        </p:spPr>
        <p:txBody>
          <a:bodyPr wrap="square" rtlCol="0">
            <a:spAutoFit/>
          </a:bodyPr>
          <a:lstStyle/>
          <a:p>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Nội</a:t>
            </a:r>
            <a:r>
              <a:rPr lang="en-US" sz="2800" b="1" i="1" dirty="0">
                <a:solidFill>
                  <a:srgbClr val="C00000"/>
                </a:solidFill>
                <a:latin typeface="Times New Roman" pitchFamily="18" charset="0"/>
                <a:cs typeface="Times New Roman" pitchFamily="18" charset="0"/>
              </a:rPr>
              <a:t> dung</a:t>
            </a:r>
            <a:r>
              <a:rPr lang="en-US" sz="2800" b="1" i="1" dirty="0">
                <a:solidFill>
                  <a:srgbClr val="C00000"/>
                </a:solidFill>
                <a:latin typeface="Calibri"/>
              </a:rPr>
              <a:t>:</a:t>
            </a:r>
          </a:p>
        </p:txBody>
      </p:sp>
      <p:sp>
        <p:nvSpPr>
          <p:cNvPr id="12" name="TextBox 11">
            <a:extLst>
              <a:ext uri="{FF2B5EF4-FFF2-40B4-BE49-F238E27FC236}">
                <a16:creationId xmlns:a16="http://schemas.microsoft.com/office/drawing/2014/main" id="{78E7BCF7-D635-40E1-91C5-0CFA25297B47}"/>
              </a:ext>
            </a:extLst>
          </p:cNvPr>
          <p:cNvSpPr txBox="1"/>
          <p:nvPr/>
        </p:nvSpPr>
        <p:spPr>
          <a:xfrm>
            <a:off x="395785" y="2150508"/>
            <a:ext cx="6126728"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Bức</a:t>
            </a:r>
            <a:r>
              <a:rPr lang="en-US" sz="2800" dirty="0">
                <a:latin typeface="Times New Roman" pitchFamily="18" charset="0"/>
                <a:cs typeface="Times New Roman" pitchFamily="18" charset="0"/>
              </a:rPr>
              <a:t> tranh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a:t>
            </a:r>
            <a:endParaRPr lang="en-US" sz="28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0C5DAB67-6A16-4F60-A2A5-2F10BAD111F6}"/>
              </a:ext>
            </a:extLst>
          </p:cNvPr>
          <p:cNvSpPr txBox="1"/>
          <p:nvPr/>
        </p:nvSpPr>
        <p:spPr>
          <a:xfrm>
            <a:off x="373038" y="2614626"/>
            <a:ext cx="7731695"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con người lao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270934FB-7843-454B-B073-4116DE0EE2E4}"/>
              </a:ext>
            </a:extLst>
          </p:cNvPr>
          <p:cNvSpPr txBox="1"/>
          <p:nvPr/>
        </p:nvSpPr>
        <p:spPr>
          <a:xfrm>
            <a:off x="477194" y="3924990"/>
            <a:ext cx="2593075" cy="523220"/>
          </a:xfrm>
          <a:prstGeom prst="rect">
            <a:avLst/>
          </a:prstGeom>
          <a:noFill/>
        </p:spPr>
        <p:txBody>
          <a:bodyPr wrap="square" rtlCol="0">
            <a:spAutoFit/>
          </a:bodyPr>
          <a:lstStyle/>
          <a:p>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Nghệ</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thuật</a:t>
            </a:r>
            <a:r>
              <a:rPr lang="en-US" sz="2800" b="1" i="1" dirty="0">
                <a:solidFill>
                  <a:prstClr val="black"/>
                </a:solidFill>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20959982-665A-44F9-82D4-4753C30D20C5}"/>
              </a:ext>
            </a:extLst>
          </p:cNvPr>
          <p:cNvSpPr txBox="1"/>
          <p:nvPr/>
        </p:nvSpPr>
        <p:spPr>
          <a:xfrm>
            <a:off x="511075" y="4601441"/>
            <a:ext cx="10088010" cy="138499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i="1" dirty="0">
                <a:solidFill>
                  <a:srgbClr val="FFC000">
                    <a:lumMod val="10000"/>
                  </a:srgbClr>
                </a:solidFill>
                <a:latin typeface="Times New Roman" pitchFamily="18" charset="0"/>
                <a:cs typeface="Times New Roman" pitchFamily="18" charset="0"/>
              </a:rPr>
              <a:t>+ Nhiều hình ảnh đẹp, rộng lớn, </a:t>
            </a:r>
            <a:r>
              <a:rPr lang="en-US" sz="2800" i="1" dirty="0" err="1">
                <a:solidFill>
                  <a:srgbClr val="FFC000">
                    <a:lumMod val="10000"/>
                  </a:srgbClr>
                </a:solidFill>
                <a:latin typeface="Times New Roman" pitchFamily="18" charset="0"/>
                <a:cs typeface="Times New Roman" pitchFamily="18" charset="0"/>
              </a:rPr>
              <a:t>được</a:t>
            </a:r>
            <a:r>
              <a:rPr lang="en-US" sz="2800" i="1" dirty="0">
                <a:solidFill>
                  <a:srgbClr val="FFC000">
                    <a:lumMod val="10000"/>
                  </a:srgbClr>
                </a:solidFill>
                <a:latin typeface="Times New Roman" pitchFamily="18" charset="0"/>
                <a:cs typeface="Times New Roman" pitchFamily="18" charset="0"/>
              </a:rPr>
              <a:t>  </a:t>
            </a:r>
            <a:r>
              <a:rPr lang="en-US" sz="2800" i="1" dirty="0" err="1">
                <a:solidFill>
                  <a:srgbClr val="FFC000">
                    <a:lumMod val="10000"/>
                  </a:srgbClr>
                </a:solidFill>
                <a:latin typeface="Times New Roman" pitchFamily="18" charset="0"/>
                <a:cs typeface="Times New Roman" pitchFamily="18" charset="0"/>
              </a:rPr>
              <a:t>sáng</a:t>
            </a:r>
            <a:r>
              <a:rPr lang="en-US" sz="2800" i="1" dirty="0">
                <a:solidFill>
                  <a:srgbClr val="FFC000">
                    <a:lumMod val="10000"/>
                  </a:srgbClr>
                </a:solidFill>
                <a:latin typeface="Times New Roman" pitchFamily="18" charset="0"/>
                <a:cs typeface="Times New Roman" pitchFamily="18" charset="0"/>
              </a:rPr>
              <a:t> tạo bằng liên tưởng và tưởng tượng</a:t>
            </a:r>
          </a:p>
          <a:p>
            <a:r>
              <a:rPr lang="en-US" sz="2800" i="1" dirty="0">
                <a:solidFill>
                  <a:srgbClr val="FFC000">
                    <a:lumMod val="10000"/>
                  </a:srgbClr>
                </a:solidFill>
                <a:latin typeface="Times New Roman" pitchFamily="18" charset="0"/>
                <a:cs typeface="Times New Roman" pitchFamily="18" charset="0"/>
              </a:rPr>
              <a:t>+ </a:t>
            </a:r>
            <a:r>
              <a:rPr lang="en-US" sz="2800" i="1" dirty="0" err="1">
                <a:solidFill>
                  <a:srgbClr val="FFC000">
                    <a:lumMod val="10000"/>
                  </a:srgbClr>
                </a:solidFill>
                <a:latin typeface="Times New Roman" pitchFamily="18" charset="0"/>
                <a:cs typeface="Times New Roman" pitchFamily="18" charset="0"/>
              </a:rPr>
              <a:t>Âm</a:t>
            </a:r>
            <a:r>
              <a:rPr lang="en-US" sz="2800" i="1" dirty="0">
                <a:solidFill>
                  <a:srgbClr val="FFC000">
                    <a:lumMod val="10000"/>
                  </a:srgbClr>
                </a:solidFill>
                <a:latin typeface="Times New Roman" pitchFamily="18" charset="0"/>
                <a:cs typeface="Times New Roman" pitchFamily="18" charset="0"/>
              </a:rPr>
              <a:t> </a:t>
            </a:r>
            <a:r>
              <a:rPr lang="en-US" sz="2800" i="1" dirty="0" err="1">
                <a:solidFill>
                  <a:srgbClr val="FFC000">
                    <a:lumMod val="10000"/>
                  </a:srgbClr>
                </a:solidFill>
                <a:latin typeface="Times New Roman" pitchFamily="18" charset="0"/>
                <a:cs typeface="Times New Roman" pitchFamily="18" charset="0"/>
              </a:rPr>
              <a:t>hưởng</a:t>
            </a:r>
            <a:r>
              <a:rPr lang="en-US" sz="2800" i="1" dirty="0">
                <a:solidFill>
                  <a:srgbClr val="FFC000">
                    <a:lumMod val="10000"/>
                  </a:srgbClr>
                </a:solidFill>
                <a:latin typeface="Times New Roman" pitchFamily="18" charset="0"/>
                <a:cs typeface="Times New Roman" pitchFamily="18" charset="0"/>
              </a:rPr>
              <a:t> khỏe khoắn, lạc quan</a:t>
            </a:r>
          </a:p>
        </p:txBody>
      </p:sp>
      <p:sp>
        <p:nvSpPr>
          <p:cNvPr id="10" name="TextBox 9">
            <a:extLst>
              <a:ext uri="{FF2B5EF4-FFF2-40B4-BE49-F238E27FC236}">
                <a16:creationId xmlns:a16="http://schemas.microsoft.com/office/drawing/2014/main" id="{5A7C26D5-26C6-40E5-80B8-E830EEBE77A8}"/>
              </a:ext>
            </a:extLst>
          </p:cNvPr>
          <p:cNvSpPr txBox="1"/>
          <p:nvPr/>
        </p:nvSpPr>
        <p:spPr>
          <a:xfrm>
            <a:off x="412865" y="971525"/>
            <a:ext cx="6041409" cy="543675"/>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1. Vài nét về nội dung và nghệ thuật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0" presetClass="entr" presetSubtype="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1B6174-F4D4-4BB5-84E8-B177F55F1952}"/>
              </a:ext>
            </a:extLst>
          </p:cNvPr>
          <p:cNvSpPr txBox="1"/>
          <p:nvPr/>
        </p:nvSpPr>
        <p:spPr>
          <a:xfrm>
            <a:off x="1842052" y="0"/>
            <a:ext cx="8953327" cy="490199"/>
          </a:xfrm>
          <a:prstGeom prst="rect">
            <a:avLst/>
          </a:prstGeom>
          <a:noFill/>
        </p:spPr>
        <p:txBody>
          <a:bodyPr wrap="square">
            <a:spAutoFit/>
          </a:bodyPr>
          <a:lstStyle/>
          <a:p>
            <a:pPr marL="0" marR="0">
              <a:lnSpc>
                <a:spcPct val="115000"/>
              </a:lnSpc>
              <a:spcBef>
                <a:spcPts val="0"/>
              </a:spcBef>
              <a:spcAft>
                <a:spcPts val="1200"/>
              </a:spcAft>
            </a:pP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7B68AA8-90D5-42A7-B925-EDD9B6251231}"/>
              </a:ext>
            </a:extLst>
          </p:cNvPr>
          <p:cNvSpPr txBox="1"/>
          <p:nvPr/>
        </p:nvSpPr>
        <p:spPr>
          <a:xfrm>
            <a:off x="53153" y="594043"/>
            <a:ext cx="3511825" cy="646331"/>
          </a:xfrm>
          <a:prstGeom prst="rect">
            <a:avLst/>
          </a:prstGeom>
          <a:solidFill>
            <a:schemeClr val="accent6">
              <a:lumMod val="75000"/>
            </a:schemeClr>
          </a:solidFill>
        </p:spPr>
        <p:txBody>
          <a:bodyPr wrap="square">
            <a:spAutoFit/>
          </a:bodyPr>
          <a:lstStyle/>
          <a:p>
            <a:r>
              <a:rPr lang="en-US" b="1" dirty="0">
                <a:solidFill>
                  <a:srgbClr val="FFFF00"/>
                </a:solidFill>
                <a:latin typeface="Times New Roman" panose="02020603050405020304" pitchFamily="18" charset="0"/>
                <a:ea typeface="Times New Roman" panose="02020603050405020304" pitchFamily="18" charset="0"/>
              </a:rPr>
              <a:t>- </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Hình</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ảnh</a:t>
            </a:r>
            <a:r>
              <a:rPr lang="en-US" b="1" dirty="0">
                <a:solidFill>
                  <a:srgbClr val="FFFF00"/>
                </a:solidFill>
                <a:effectLst/>
                <a:latin typeface="Times New Roman" panose="02020603050405020304" pitchFamily="18" charset="0"/>
                <a:ea typeface="Times New Roman" panose="02020603050405020304" pitchFamily="18" charset="0"/>
              </a:rPr>
              <a:t> con </a:t>
            </a:r>
            <a:r>
              <a:rPr lang="en-US" b="1" dirty="0" err="1">
                <a:solidFill>
                  <a:srgbClr val="FFFF00"/>
                </a:solidFill>
                <a:effectLst/>
                <a:latin typeface="Times New Roman" panose="02020603050405020304" pitchFamily="18" charset="0"/>
                <a:ea typeface="Times New Roman" panose="02020603050405020304" pitchFamily="18" charset="0"/>
              </a:rPr>
              <a:t>người</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trước</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thiên</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nhiên</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rộng</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lớn</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kì</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vĩ</a:t>
            </a:r>
            <a:r>
              <a:rPr lang="en-US" dirty="0">
                <a:solidFill>
                  <a:srgbClr val="FFFF00"/>
                </a:solidFill>
                <a:effectLst/>
                <a:latin typeface="Times New Roman" panose="02020603050405020304" pitchFamily="18" charset="0"/>
                <a:ea typeface="Times New Roman" panose="02020603050405020304" pitchFamily="18" charset="0"/>
              </a:rPr>
              <a:t>.:</a:t>
            </a:r>
            <a:endParaRPr lang="en-US" dirty="0">
              <a:solidFill>
                <a:srgbClr val="FFFF00"/>
              </a:solidFill>
            </a:endParaRPr>
          </a:p>
        </p:txBody>
      </p:sp>
      <p:sp>
        <p:nvSpPr>
          <p:cNvPr id="12" name="TextBox 11">
            <a:extLst>
              <a:ext uri="{FF2B5EF4-FFF2-40B4-BE49-F238E27FC236}">
                <a16:creationId xmlns:a16="http://schemas.microsoft.com/office/drawing/2014/main" id="{805A05FA-9658-4FD5-97AE-2868862F89B2}"/>
              </a:ext>
            </a:extLst>
          </p:cNvPr>
          <p:cNvSpPr txBox="1"/>
          <p:nvPr/>
        </p:nvSpPr>
        <p:spPr>
          <a:xfrm>
            <a:off x="3578086" y="556644"/>
            <a:ext cx="8481391" cy="1027782"/>
          </a:xfrm>
          <a:prstGeom prst="rect">
            <a:avLst/>
          </a:prstGeom>
          <a:solidFill>
            <a:schemeClr val="accent6">
              <a:lumMod val="75000"/>
            </a:schemeClr>
          </a:solidFill>
        </p:spPr>
        <p:txBody>
          <a:bodyPr wrap="square">
            <a:spAutoFit/>
          </a:bodyPr>
          <a:lstStyle/>
          <a:p>
            <a:pPr marL="0" marR="0">
              <a:lnSpc>
                <a:spcPct val="115000"/>
              </a:lnSpc>
              <a:spcBef>
                <a:spcPts val="0"/>
              </a:spcBef>
              <a:spcAft>
                <a:spcPts val="1200"/>
              </a:spcAft>
            </a:pP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vóc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đan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F3EFF84-4FE2-40D1-A344-F6759D48D03C}"/>
              </a:ext>
            </a:extLst>
          </p:cNvPr>
          <p:cNvSpPr txBox="1"/>
          <p:nvPr/>
        </p:nvSpPr>
        <p:spPr>
          <a:xfrm>
            <a:off x="23190" y="1416833"/>
            <a:ext cx="3564836" cy="1027782"/>
          </a:xfrm>
          <a:prstGeom prst="rect">
            <a:avLst/>
          </a:prstGeom>
          <a:solidFill>
            <a:schemeClr val="accent6">
              <a:lumMod val="50000"/>
            </a:schemeClr>
          </a:solidFill>
        </p:spPr>
        <p:txBody>
          <a:bodyPr wrap="square">
            <a:spAutoFit/>
          </a:bodyPr>
          <a:lstStyle/>
          <a:p>
            <a:pPr marL="0" marR="0">
              <a:lnSpc>
                <a:spcPct val="115000"/>
              </a:lnSpc>
              <a:spcBef>
                <a:spcPts val="0"/>
              </a:spcBef>
              <a:spcAft>
                <a:spcPts val="12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vóc</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trụ</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7582CA3-3421-4BA2-BEF0-CEF7BD0DFF78}"/>
              </a:ext>
            </a:extLst>
          </p:cNvPr>
          <p:cNvSpPr txBox="1"/>
          <p:nvPr/>
        </p:nvSpPr>
        <p:spPr>
          <a:xfrm>
            <a:off x="3634407" y="1781822"/>
            <a:ext cx="8425070" cy="423834"/>
          </a:xfrm>
          <a:prstGeom prst="rect">
            <a:avLst/>
          </a:prstGeom>
          <a:solidFill>
            <a:schemeClr val="accent6">
              <a:lumMod val="50000"/>
            </a:schemeClr>
          </a:solidFill>
        </p:spPr>
        <p:txBody>
          <a:bodyPr wrap="square">
            <a:spAutoFit/>
          </a:bodyPr>
          <a:lstStyle/>
          <a:p>
            <a:pPr marL="0" marR="0">
              <a:lnSpc>
                <a:spcPct val="115000"/>
              </a:lnSpc>
              <a:spcBef>
                <a:spcPts val="0"/>
              </a:spcBef>
              <a:spcAft>
                <a:spcPts val="1200"/>
              </a:spcAft>
            </a:pP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loi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16165AD-D58D-49A2-9F79-8F394872C190}"/>
              </a:ext>
            </a:extLst>
          </p:cNvPr>
          <p:cNvSpPr txBox="1"/>
          <p:nvPr/>
        </p:nvSpPr>
        <p:spPr>
          <a:xfrm>
            <a:off x="33130" y="2559232"/>
            <a:ext cx="3554896" cy="709233"/>
          </a:xfrm>
          <a:prstGeom prst="rect">
            <a:avLst/>
          </a:prstGeom>
          <a:solidFill>
            <a:schemeClr val="accent5">
              <a:lumMod val="75000"/>
            </a:schemeClr>
          </a:solidFill>
        </p:spPr>
        <p:txBody>
          <a:bodyPr wrap="square">
            <a:spAutoFit/>
          </a:bodyPr>
          <a:lstStyle/>
          <a:p>
            <a:pPr marL="0" marR="0">
              <a:lnSpc>
                <a:spcPct val="115000"/>
              </a:lnSpc>
              <a:spcBef>
                <a:spcPts val="0"/>
              </a:spcBef>
              <a:spcAft>
                <a:spcPts val="1200"/>
              </a:spcAft>
            </a:pP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7298DEF-51D9-4151-96EF-0A0C107B1076}"/>
              </a:ext>
            </a:extLst>
          </p:cNvPr>
          <p:cNvSpPr txBox="1"/>
          <p:nvPr/>
        </p:nvSpPr>
        <p:spPr>
          <a:xfrm>
            <a:off x="3634407" y="2297897"/>
            <a:ext cx="8425070" cy="1079847"/>
          </a:xfrm>
          <a:prstGeom prst="rect">
            <a:avLst/>
          </a:prstGeom>
          <a:solidFill>
            <a:schemeClr val="accent5">
              <a:lumMod val="75000"/>
            </a:schemeClr>
          </a:solidFill>
        </p:spPr>
        <p:txBody>
          <a:bodyPr wrap="square">
            <a:spAutoFit/>
          </a:bodyPr>
          <a:lstStyle/>
          <a:p>
            <a:pPr marL="0" marR="0">
              <a:lnSpc>
                <a:spcPct val="115000"/>
              </a:lnSpc>
              <a:spcBef>
                <a:spcPts val="0"/>
              </a:spcBef>
              <a:spcAft>
                <a:spcPts val="1200"/>
              </a:spcAft>
            </a:pP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mạn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bổng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hăng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tin hi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1E84F0D2-6990-40B4-9E76-C0A575508B4F}"/>
              </a:ext>
            </a:extLst>
          </p:cNvPr>
          <p:cNvSpPr txBox="1"/>
          <p:nvPr/>
        </p:nvSpPr>
        <p:spPr>
          <a:xfrm>
            <a:off x="48036" y="3432993"/>
            <a:ext cx="3539989" cy="709233"/>
          </a:xfrm>
          <a:prstGeom prst="rect">
            <a:avLst/>
          </a:prstGeom>
          <a:solidFill>
            <a:schemeClr val="accent5">
              <a:lumMod val="50000"/>
            </a:schemeClr>
          </a:solidFill>
        </p:spPr>
        <p:txBody>
          <a:bodyPr wrap="square">
            <a:spAutoFit/>
          </a:bodyPr>
          <a:lstStyle/>
          <a:p>
            <a:pPr marL="0" marR="0">
              <a:lnSpc>
                <a:spcPct val="115000"/>
              </a:lnSpc>
              <a:spcBef>
                <a:spcPts val="0"/>
              </a:spcBef>
              <a:spcAft>
                <a:spcPts val="12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39C476A-8D84-448D-BB0D-AE7AAA1AF771}"/>
              </a:ext>
            </a:extLst>
          </p:cNvPr>
          <p:cNvSpPr txBox="1"/>
          <p:nvPr/>
        </p:nvSpPr>
        <p:spPr>
          <a:xfrm>
            <a:off x="3657597" y="3450891"/>
            <a:ext cx="8481391" cy="709233"/>
          </a:xfrm>
          <a:prstGeom prst="rect">
            <a:avLst/>
          </a:prstGeom>
          <a:solidFill>
            <a:schemeClr val="accent5">
              <a:lumMod val="50000"/>
            </a:schemeClr>
          </a:solidFill>
        </p:spPr>
        <p:txBody>
          <a:bodyPr wrap="square">
            <a:spAutoFit/>
          </a:bodyPr>
          <a:lstStyle/>
          <a:p>
            <a:pPr marL="0" marR="0">
              <a:lnSpc>
                <a:spcPct val="115000"/>
              </a:lnSpc>
              <a:spcBef>
                <a:spcPts val="0"/>
              </a:spcBef>
              <a:spcAft>
                <a:spcPts val="1200"/>
              </a:spcAft>
            </a:pP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phơi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phới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7D0DDC1-F584-4731-90FC-F10230C5BEA3}"/>
              </a:ext>
            </a:extLst>
          </p:cNvPr>
          <p:cNvSpPr txBox="1"/>
          <p:nvPr/>
        </p:nvSpPr>
        <p:spPr>
          <a:xfrm>
            <a:off x="23190" y="4395540"/>
            <a:ext cx="3564836" cy="390684"/>
          </a:xfrm>
          <a:prstGeom prst="rect">
            <a:avLst/>
          </a:prstGeom>
          <a:solidFill>
            <a:schemeClr val="accent2">
              <a:lumMod val="75000"/>
            </a:schemeClr>
          </a:solidFill>
        </p:spPr>
        <p:txBody>
          <a:bodyPr wrap="square">
            <a:spAutoFit/>
          </a:bodyPr>
          <a:lstStyle/>
          <a:p>
            <a:pPr marL="0" marR="0">
              <a:lnSpc>
                <a:spcPct val="115000"/>
              </a:lnSpc>
              <a:spcBef>
                <a:spcPts val="0"/>
              </a:spcBef>
              <a:spcAft>
                <a:spcPts val="12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A593C40A-82F3-4D92-88CD-48BF311BAE2C}"/>
              </a:ext>
            </a:extLst>
          </p:cNvPr>
          <p:cNvSpPr txBox="1"/>
          <p:nvPr/>
        </p:nvSpPr>
        <p:spPr>
          <a:xfrm>
            <a:off x="3657597" y="4219006"/>
            <a:ext cx="8401880" cy="777777"/>
          </a:xfrm>
          <a:prstGeom prst="rect">
            <a:avLst/>
          </a:prstGeom>
          <a:solidFill>
            <a:schemeClr val="accent2">
              <a:lumMod val="75000"/>
            </a:schemeClr>
          </a:solidFill>
        </p:spPr>
        <p:txBody>
          <a:bodyPr wrap="square">
            <a:spAutoFit/>
          </a:bodyPr>
          <a:lstStyle/>
          <a:p>
            <a:pPr marL="0" marR="0">
              <a:lnSpc>
                <a:spcPct val="115000"/>
              </a:lnSpc>
              <a:spcBef>
                <a:spcPts val="0"/>
              </a:spcBef>
              <a:spcAft>
                <a:spcPts val="1200"/>
              </a:spcAft>
            </a:pP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trù</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dào</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33D0267B-2EBF-4A81-9E5E-6ED7F969E514}"/>
              </a:ext>
            </a:extLst>
          </p:cNvPr>
          <p:cNvSpPr txBox="1"/>
          <p:nvPr/>
        </p:nvSpPr>
        <p:spPr>
          <a:xfrm>
            <a:off x="48037" y="4982552"/>
            <a:ext cx="3515141" cy="1027782"/>
          </a:xfrm>
          <a:prstGeom prst="rect">
            <a:avLst/>
          </a:prstGeom>
          <a:solidFill>
            <a:schemeClr val="accent2">
              <a:lumMod val="50000"/>
            </a:schemeClr>
          </a:solidFill>
        </p:spPr>
        <p:txBody>
          <a:bodyPr wrap="square">
            <a:spAutoFit/>
          </a:bodyPr>
          <a:lstStyle/>
          <a:p>
            <a:pPr marL="0" marR="0">
              <a:lnSpc>
                <a:spcPct val="115000"/>
              </a:lnSpc>
              <a:spcBef>
                <a:spcPts val="0"/>
              </a:spcBef>
              <a:spcAft>
                <a:spcPts val="1200"/>
              </a:spcAft>
            </a:pP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933EE2B0-F386-477B-BDAF-D03A023018AC}"/>
              </a:ext>
            </a:extLst>
          </p:cNvPr>
          <p:cNvSpPr txBox="1"/>
          <p:nvPr/>
        </p:nvSpPr>
        <p:spPr>
          <a:xfrm>
            <a:off x="520150" y="5953971"/>
            <a:ext cx="11648660" cy="914930"/>
          </a:xfrm>
          <a:prstGeom prst="rect">
            <a:avLst/>
          </a:prstGeom>
          <a:noFill/>
        </p:spPr>
        <p:txBody>
          <a:bodyPr wrap="square">
            <a:spAutoFit/>
          </a:bodyPr>
          <a:lstStyle/>
          <a:p>
            <a:pPr marL="0" marR="0">
              <a:lnSpc>
                <a:spcPct val="115000"/>
              </a:lnSpc>
              <a:spcBef>
                <a:spcPts val="0"/>
              </a:spcBef>
              <a:spcAft>
                <a:spcPts val="1200"/>
              </a:spcAft>
            </a:pP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817545D5-D433-430F-BE93-90889F40E27B}"/>
              </a:ext>
            </a:extLst>
          </p:cNvPr>
          <p:cNvSpPr txBox="1"/>
          <p:nvPr/>
        </p:nvSpPr>
        <p:spPr>
          <a:xfrm>
            <a:off x="3644347" y="5128322"/>
            <a:ext cx="8401879" cy="707886"/>
          </a:xfrm>
          <a:prstGeom prst="rect">
            <a:avLst/>
          </a:prstGeom>
          <a:solidFill>
            <a:schemeClr val="accent2">
              <a:lumMod val="50000"/>
            </a:schemeClr>
          </a:solidFill>
        </p:spPr>
        <p:txBody>
          <a:bodyPr wrap="square">
            <a:spAutoFit/>
          </a:bodyPr>
          <a:lstStyle/>
          <a:p>
            <a:pPr marL="0" marR="0" algn="just">
              <a:spcBef>
                <a:spcPts val="0"/>
              </a:spcBef>
              <a:spcAft>
                <a:spcPts val="0"/>
              </a:spcAft>
            </a:pPr>
            <a:r>
              <a:rPr lang="en-US" sz="2000" b="1" i="0" dirty="0" err="1">
                <a:solidFill>
                  <a:schemeClr val="bg1"/>
                </a:solidFill>
                <a:effectLst/>
                <a:latin typeface="Times New Roman" panose="02020603050405020304" pitchFamily="18" charset="0"/>
                <a:ea typeface="Times New Roman" panose="02020603050405020304" pitchFamily="18" charset="0"/>
              </a:rPr>
              <a:t>Tiếng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hát</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cuối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cùng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sau</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một</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buổi</a:t>
            </a:r>
            <a:r>
              <a:rPr lang="en-US" sz="2000" b="1" i="0" dirty="0">
                <a:solidFill>
                  <a:schemeClr val="bg1"/>
                </a:solidFill>
                <a:effectLst/>
                <a:latin typeface="Times New Roman" panose="02020603050405020304" pitchFamily="18" charset="0"/>
                <a:ea typeface="Times New Roman" panose="02020603050405020304" pitchFamily="18" charset="0"/>
              </a:rPr>
              <a:t> ra </a:t>
            </a:r>
            <a:r>
              <a:rPr lang="en-US" sz="2000" b="1" i="0" dirty="0" err="1">
                <a:solidFill>
                  <a:schemeClr val="bg1"/>
                </a:solidFill>
                <a:effectLst/>
                <a:latin typeface="Times New Roman" panose="02020603050405020304" pitchFamily="18" charset="0"/>
                <a:ea typeface="Times New Roman" panose="02020603050405020304" pitchFamily="18" charset="0"/>
              </a:rPr>
              <a:t>khơi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trở</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về</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quê</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hương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với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sự</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vui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vẻ</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với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những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cọn</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cá</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đầy</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ắp</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thuyền</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họ</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về</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với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sự</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chiến</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thắng</a:t>
            </a:r>
            <a:r>
              <a:rPr lang="en-US" sz="2000" b="1" i="0" dirty="0">
                <a:solidFill>
                  <a:schemeClr val="bg1"/>
                </a:solidFill>
                <a:effectLst/>
                <a:latin typeface="Times New Roman" panose="02020603050405020304" pitchFamily="18" charset="0"/>
                <a:ea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779346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2000"/>
                                        <p:tgtEl>
                                          <p:spTgt spid="2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ircle(in)">
                                      <p:cBhvr>
                                        <p:cTn id="44" dur="20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E6B0D4-0352-4A56-82C6-A804AE99D570}"/>
              </a:ext>
            </a:extLst>
          </p:cNvPr>
          <p:cNvSpPr txBox="1"/>
          <p:nvPr/>
        </p:nvSpPr>
        <p:spPr>
          <a:xfrm>
            <a:off x="2554109" y="51450"/>
            <a:ext cx="75608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Đoàn</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thuyền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đánh</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cá</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Huy</a:t>
            </a:r>
            <a:r>
              <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Cận</a:t>
            </a:r>
            <a:endPar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60213FF-31E6-41F4-BD6A-1911866FFD98}"/>
              </a:ext>
            </a:extLst>
          </p:cNvPr>
          <p:cNvSpPr txBox="1"/>
          <p:nvPr/>
        </p:nvSpPr>
        <p:spPr>
          <a:xfrm>
            <a:off x="306537" y="730433"/>
            <a:ext cx="8183587"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thơ</a:t>
            </a:r>
            <a:r>
              <a:rPr lang="en-US" sz="2800" b="1" dirty="0">
                <a:solidFill>
                  <a:srgbClr val="00206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42C87D93-F4BA-4F49-807C-8F15F9D1C614}"/>
              </a:ext>
            </a:extLst>
          </p:cNvPr>
          <p:cNvSpPr txBox="1"/>
          <p:nvPr/>
        </p:nvSpPr>
        <p:spPr>
          <a:xfrm>
            <a:off x="0" y="2000256"/>
            <a:ext cx="4519587" cy="873572"/>
          </a:xfrm>
          <a:prstGeom prst="rect">
            <a:avLst/>
          </a:prstGeom>
          <a:noFill/>
        </p:spPr>
        <p:txBody>
          <a:bodyPr wrap="square">
            <a:spAutoFit/>
          </a:bodyPr>
          <a:lstStyle/>
          <a:p>
            <a:pPr marL="0" marR="0" algn="just">
              <a:lnSpc>
                <a:spcPct val="150000"/>
              </a:lnSpc>
              <a:spcBef>
                <a:spcPts val="0"/>
              </a:spcBef>
              <a:spcAft>
                <a:spcPts val="0"/>
              </a:spcAft>
            </a:pPr>
            <a:r>
              <a:rPr lang="en-US" b="1" i="0" dirty="0">
                <a:solidFill>
                  <a:srgbClr val="000000"/>
                </a:solidFill>
                <a:effectLst/>
                <a:latin typeface="Times New Roman" panose="02020603050405020304" pitchFamily="18" charset="0"/>
                <a:ea typeface="Times New Roman" panose="02020603050405020304" pitchFamily="18" charset="0"/>
              </a:rPr>
              <a:t>=&gt; </a:t>
            </a:r>
            <a:r>
              <a:rPr lang="en-US" b="1" i="0" dirty="0" err="1">
                <a:solidFill>
                  <a:srgbClr val="000000"/>
                </a:solidFill>
                <a:effectLst/>
                <a:latin typeface="Times New Roman" panose="02020603050405020304" pitchFamily="18" charset="0"/>
                <a:ea typeface="Times New Roman" panose="02020603050405020304" pitchFamily="18" charset="0"/>
              </a:rPr>
              <a:t>Mở</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đầu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Câu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hát</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căng</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buồm</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cùng</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gió</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khơi</a:t>
            </a:r>
            <a:r>
              <a:rPr lang="en-US" b="1"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7BF5C828-A96C-44FA-9A0E-FDFF8B4AE3D3}"/>
              </a:ext>
            </a:extLst>
          </p:cNvPr>
          <p:cNvSpPr/>
          <p:nvPr/>
        </p:nvSpPr>
        <p:spPr>
          <a:xfrm>
            <a:off x="4506037" y="1879808"/>
            <a:ext cx="7288695" cy="21200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97CDF0-19D7-4B99-A4DE-B6BADA43D638}"/>
              </a:ext>
            </a:extLst>
          </p:cNvPr>
          <p:cNvSpPr txBox="1"/>
          <p:nvPr/>
        </p:nvSpPr>
        <p:spPr>
          <a:xfrm>
            <a:off x="4519587" y="1842019"/>
            <a:ext cx="7056285" cy="2120068"/>
          </a:xfrm>
          <a:prstGeom prst="rect">
            <a:avLst/>
          </a:prstGeom>
          <a:noFill/>
        </p:spPr>
        <p:txBody>
          <a:bodyPr wrap="square">
            <a:spAutoFit/>
          </a:bodyPr>
          <a:lstStyle/>
          <a:p>
            <a:pPr marL="0" marR="0" algn="just">
              <a:lnSpc>
                <a:spcPct val="150000"/>
              </a:lnSpc>
              <a:spcBef>
                <a:spcPts val="0"/>
              </a:spcBef>
              <a:spcAft>
                <a:spcPts val="0"/>
              </a:spcAft>
            </a:pPr>
            <a:r>
              <a:rPr lang="en-US" i="0" dirty="0">
                <a:solidFill>
                  <a:srgbClr val="000000"/>
                </a:solidFill>
                <a:effectLst/>
                <a:latin typeface="Times New Roman" panose="02020603050405020304" pitchFamily="18" charset="0"/>
                <a:ea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Những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người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chài</a:t>
            </a:r>
            <a:r>
              <a:rPr lang="en-US" i="0" dirty="0">
                <a:solidFill>
                  <a:srgbClr val="000000"/>
                </a:solidFill>
                <a:effectLst/>
                <a:latin typeface="Times New Roman" panose="02020603050405020304" pitchFamily="18" charset="0"/>
                <a:ea typeface="Times New Roman" panose="02020603050405020304" pitchFamily="18" charset="0"/>
              </a:rPr>
              <a:t> ra </a:t>
            </a:r>
            <a:r>
              <a:rPr lang="en-US" i="0" dirty="0" err="1">
                <a:solidFill>
                  <a:srgbClr val="000000"/>
                </a:solidFill>
                <a:effectLst/>
                <a:latin typeface="Times New Roman" panose="02020603050405020304" pitchFamily="18" charset="0"/>
                <a:ea typeface="Times New Roman" panose="02020603050405020304" pitchFamily="18" charset="0"/>
              </a:rPr>
              <a:t>khơi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cùng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với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tiếng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hát</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khỏe</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khoắn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đến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mức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tạo</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nên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một</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sức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mạnh</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thổi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căng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những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cánh</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buồm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Họ</a:t>
            </a:r>
            <a:r>
              <a:rPr lang="en-US" i="0" dirty="0">
                <a:solidFill>
                  <a:srgbClr val="000000"/>
                </a:solidFill>
                <a:effectLst/>
                <a:latin typeface="Times New Roman" panose="02020603050405020304" pitchFamily="18" charset="0"/>
                <a:ea typeface="Times New Roman" panose="02020603050405020304" pitchFamily="18" charset="0"/>
              </a:rPr>
              <a:t> ra </a:t>
            </a:r>
            <a:r>
              <a:rPr lang="en-US" i="0" dirty="0" err="1">
                <a:solidFill>
                  <a:srgbClr val="000000"/>
                </a:solidFill>
                <a:effectLst/>
                <a:latin typeface="Times New Roman" panose="02020603050405020304" pitchFamily="18" charset="0"/>
                <a:ea typeface="Times New Roman" panose="02020603050405020304" pitchFamily="18" charset="0"/>
              </a:rPr>
              <a:t>khơi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với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niềm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phấn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khỏi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lạc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quan</a:t>
            </a:r>
            <a:r>
              <a:rPr lang="en-US"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 </a:t>
            </a:r>
            <a:r>
              <a:rPr lang="en-US" i="0" dirty="0">
                <a:solidFill>
                  <a:srgbClr val="000000"/>
                </a:solidFill>
                <a:effectLst/>
                <a:latin typeface="Times New Roman" panose="02020603050405020304" pitchFamily="18" charset="0"/>
                <a:ea typeface="Times New Roman" panose="02020603050405020304" pitchFamily="18" charset="0"/>
              </a:rPr>
              <a:t>Con </a:t>
            </a:r>
            <a:r>
              <a:rPr lang="en-US" i="0" dirty="0" err="1">
                <a:solidFill>
                  <a:srgbClr val="000000"/>
                </a:solidFill>
                <a:effectLst/>
                <a:latin typeface="Times New Roman" panose="02020603050405020304" pitchFamily="18" charset="0"/>
                <a:ea typeface="Times New Roman" panose="02020603050405020304" pitchFamily="18" charset="0"/>
              </a:rPr>
              <a:t>người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không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nhỏ</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bé</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yếu</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ớt</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trước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biển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cả</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dữ</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dội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mà</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trái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tim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họ</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đã</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làm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chủ</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biển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khơi</a:t>
            </a:r>
            <a:r>
              <a:rPr lang="en-US"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357FAEA8-548B-4F8E-B33D-282BE581163F}"/>
              </a:ext>
            </a:extLst>
          </p:cNvPr>
          <p:cNvSpPr txBox="1"/>
          <p:nvPr/>
        </p:nvSpPr>
        <p:spPr>
          <a:xfrm>
            <a:off x="177422" y="4056294"/>
            <a:ext cx="4141898" cy="400110"/>
          </a:xfrm>
          <a:prstGeom prst="rect">
            <a:avLst/>
          </a:prstGeom>
          <a:solidFill>
            <a:schemeClr val="accent1">
              <a:lumMod val="20000"/>
              <a:lumOff val="80000"/>
            </a:schemeClr>
          </a:solidFill>
        </p:spPr>
        <p:txBody>
          <a:bodyPr wrap="square">
            <a:spAutoFit/>
          </a:bodyPr>
          <a:lstStyle/>
          <a:p>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B410D23-D648-4642-8B7E-AB0B011F94B8}"/>
              </a:ext>
            </a:extLst>
          </p:cNvPr>
          <p:cNvSpPr/>
          <p:nvPr/>
        </p:nvSpPr>
        <p:spPr>
          <a:xfrm>
            <a:off x="4467371" y="4285840"/>
            <a:ext cx="7327361" cy="24015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60063E-B7AC-4796-B656-4A91FB63EB90}"/>
              </a:ext>
            </a:extLst>
          </p:cNvPr>
          <p:cNvSpPr txBox="1"/>
          <p:nvPr/>
        </p:nvSpPr>
        <p:spPr>
          <a:xfrm>
            <a:off x="4738245" y="4517142"/>
            <a:ext cx="6630340" cy="1938992"/>
          </a:xfrm>
          <a:prstGeom prst="rect">
            <a:avLst/>
          </a:prstGeom>
          <a:noFill/>
        </p:spPr>
        <p:txBody>
          <a:bodyPr wrap="square">
            <a:spAutoFit/>
          </a:bodyPr>
          <a:lstStyle/>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 Ca </a:t>
            </a:r>
            <a:r>
              <a:rPr lang="en-US" sz="2000" i="0" dirty="0" err="1">
                <a:solidFill>
                  <a:srgbClr val="000000"/>
                </a:solidFill>
                <a:effectLst/>
                <a:latin typeface="Times New Roman" panose="02020603050405020304" pitchFamily="18" charset="0"/>
                <a:ea typeface="Times New Roman" panose="02020603050405020304" pitchFamily="18" charset="0"/>
              </a:rPr>
              <a:t>ngợi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a:t>
            </a:r>
            <a:r>
              <a:rPr lang="en-US" sz="2000" i="0" dirty="0" err="1">
                <a:solidFill>
                  <a:srgbClr val="000000"/>
                </a:solidFill>
                <a:effectLst/>
                <a:latin typeface="Times New Roman" panose="02020603050405020304" pitchFamily="18" charset="0"/>
                <a:ea typeface="Times New Roman" panose="02020603050405020304" pitchFamily="18" charset="0"/>
              </a:rPr>
              <a:t>ự</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giàu</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đẹp</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của</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khơi</a:t>
            </a:r>
            <a:r>
              <a:rPr lang="en-US" sz="2000" i="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Sau </a:t>
            </a:r>
            <a:r>
              <a:rPr lang="en-US" sz="2000" i="0" dirty="0" err="1">
                <a:solidFill>
                  <a:srgbClr val="000000"/>
                </a:solidFill>
                <a:effectLst/>
                <a:latin typeface="Times New Roman" panose="02020603050405020304" pitchFamily="18" charset="0"/>
                <a:ea typeface="Times New Roman" panose="02020603050405020304" pitchFamily="18" charset="0"/>
              </a:rPr>
              <a:t>khi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rời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bến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lúc</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màn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đêm</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buông</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xuống</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Đoàn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thuyền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lướt</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nhanh</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trên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Người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dân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chài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cất</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cao</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tiếng</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hát</a:t>
            </a:r>
            <a:r>
              <a:rPr lang="en-US" sz="2000" i="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err="1">
                <a:solidFill>
                  <a:srgbClr val="000000"/>
                </a:solidFill>
                <a:effectLst/>
                <a:latin typeface="Times New Roman" panose="02020603050405020304" pitchFamily="18" charset="0"/>
                <a:ea typeface="Times New Roman" panose="02020603050405020304" pitchFamily="18" charset="0"/>
              </a:rPr>
              <a:t>Cá</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bạc</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màu</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sắc</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lấp</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lánh</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cho</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đêm</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-&gt; </a:t>
            </a:r>
            <a:r>
              <a:rPr lang="en-US" sz="2000" i="0" dirty="0" err="1">
                <a:solidFill>
                  <a:srgbClr val="000000"/>
                </a:solidFill>
                <a:effectLst/>
                <a:latin typeface="Times New Roman" panose="02020603050405020304" pitchFamily="18" charset="0"/>
                <a:ea typeface="Times New Roman" panose="02020603050405020304" pitchFamily="18" charset="0"/>
              </a:rPr>
              <a:t>Sự</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giàu</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có</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của</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quê</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hương</a:t>
            </a:r>
            <a:r>
              <a:rPr lang="en-US" sz="2000" i="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97087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animBg="1"/>
      <p:bldP spid="13"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7710247" y="5564813"/>
            <a:ext cx="1962955" cy="1832697"/>
          </a:xfrm>
          <a:prstGeom prst="rect">
            <a:avLst/>
          </a:prstGeom>
          <a:noFill/>
          <a:ln>
            <a:noFill/>
          </a:ln>
        </p:spPr>
      </p:pic>
      <p:pic>
        <p:nvPicPr>
          <p:cNvPr id="1182" name="Google Shape;1182;p39"/>
          <p:cNvPicPr preferRelativeResize="0"/>
          <p:nvPr/>
        </p:nvPicPr>
        <p:blipFill rotWithShape="1">
          <a:blip r:embed="rId4">
            <a:alphaModFix/>
          </a:blip>
          <a:srcRect l="7305" t="18671" r="2952" b="7001"/>
          <a:stretch/>
        </p:blipFill>
        <p:spPr>
          <a:xfrm>
            <a:off x="0" y="6104320"/>
            <a:ext cx="1394883" cy="753680"/>
          </a:xfrm>
          <a:prstGeom prst="rect">
            <a:avLst/>
          </a:prstGeom>
          <a:noFill/>
          <a:ln>
            <a:noFill/>
          </a:ln>
        </p:spPr>
      </p:pic>
      <p:graphicFrame>
        <p:nvGraphicFramePr>
          <p:cNvPr id="39" name="Table 38">
            <a:extLst>
              <a:ext uri="{FF2B5EF4-FFF2-40B4-BE49-F238E27FC236}">
                <a16:creationId xmlns:a16="http://schemas.microsoft.com/office/drawing/2014/main" id="{AEBFFDDD-B71E-4B2C-AB4D-2AE95E6029C9}"/>
              </a:ext>
            </a:extLst>
          </p:cNvPr>
          <p:cNvGraphicFramePr>
            <a:graphicFrameLocks noGrp="1"/>
          </p:cNvGraphicFramePr>
          <p:nvPr>
            <p:extLst>
              <p:ext uri="{D42A27DB-BD31-4B8C-83A1-F6EECF244321}">
                <p14:modId xmlns:p14="http://schemas.microsoft.com/office/powerpoint/2010/main" val="375930586"/>
              </p:ext>
            </p:extLst>
          </p:nvPr>
        </p:nvGraphicFramePr>
        <p:xfrm>
          <a:off x="1399309" y="1097041"/>
          <a:ext cx="10649719" cy="5111561"/>
        </p:xfrm>
        <a:graphic>
          <a:graphicData uri="http://schemas.openxmlformats.org/drawingml/2006/table">
            <a:tbl>
              <a:tblPr firstRow="1" bandRow="1">
                <a:tableStyleId>{2D5ABB26-0587-4C30-8999-92F81FD0307C}</a:tableStyleId>
              </a:tblPr>
              <a:tblGrid>
                <a:gridCol w="678873">
                  <a:extLst>
                    <a:ext uri="{9D8B030D-6E8A-4147-A177-3AD203B41FA5}">
                      <a16:colId xmlns:a16="http://schemas.microsoft.com/office/drawing/2014/main" val="20000"/>
                    </a:ext>
                  </a:extLst>
                </a:gridCol>
                <a:gridCol w="1652003">
                  <a:extLst>
                    <a:ext uri="{9D8B030D-6E8A-4147-A177-3AD203B41FA5}">
                      <a16:colId xmlns:a16="http://schemas.microsoft.com/office/drawing/2014/main" val="20001"/>
                    </a:ext>
                  </a:extLst>
                </a:gridCol>
                <a:gridCol w="939736">
                  <a:extLst>
                    <a:ext uri="{9D8B030D-6E8A-4147-A177-3AD203B41FA5}">
                      <a16:colId xmlns:a16="http://schemas.microsoft.com/office/drawing/2014/main" val="20002"/>
                    </a:ext>
                  </a:extLst>
                </a:gridCol>
                <a:gridCol w="982268">
                  <a:extLst>
                    <a:ext uri="{9D8B030D-6E8A-4147-A177-3AD203B41FA5}">
                      <a16:colId xmlns:a16="http://schemas.microsoft.com/office/drawing/2014/main" val="20003"/>
                    </a:ext>
                  </a:extLst>
                </a:gridCol>
                <a:gridCol w="1330036">
                  <a:extLst>
                    <a:ext uri="{9D8B030D-6E8A-4147-A177-3AD203B41FA5}">
                      <a16:colId xmlns:a16="http://schemas.microsoft.com/office/drawing/2014/main" val="20004"/>
                    </a:ext>
                  </a:extLst>
                </a:gridCol>
                <a:gridCol w="5066803">
                  <a:extLst>
                    <a:ext uri="{9D8B030D-6E8A-4147-A177-3AD203B41FA5}">
                      <a16:colId xmlns:a16="http://schemas.microsoft.com/office/drawing/2014/main" val="20005"/>
                    </a:ext>
                  </a:extLst>
                </a:gridCol>
              </a:tblGrid>
              <a:tr h="864097">
                <a:tc>
                  <a:txBody>
                    <a:bodyPr/>
                    <a:lstStyle/>
                    <a:p>
                      <a:pPr algn="ctr"/>
                      <a:r>
                        <a:rPr lang="en-US" b="1" dirty="0">
                          <a:solidFill>
                            <a:schemeClr val="tx1">
                              <a:lumMod val="50000"/>
                            </a:schemeClr>
                          </a:solidFill>
                          <a:effectLst>
                            <a:outerShdw blurRad="38100" dist="38100" dir="2700000" algn="tl">
                              <a:srgbClr val="000000">
                                <a:alpha val="43137"/>
                              </a:srgbClr>
                            </a:outerShdw>
                          </a:effectLst>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Tên</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tác</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phẩm</a:t>
                      </a:r>
                      <a:r>
                        <a:rPr lang="en-US" b="1" baseline="0" dirty="0">
                          <a:solidFill>
                            <a:schemeClr val="tx1">
                              <a:lumMod val="50000"/>
                            </a:schemeClr>
                          </a:solidFill>
                          <a:effectLst>
                            <a:outerShdw blurRad="38100" dist="38100" dir="2700000" algn="tl">
                              <a:srgbClr val="000000">
                                <a:alpha val="43137"/>
                              </a:srgbClr>
                            </a:outerShdw>
                          </a:effectLst>
                        </a:rPr>
                        <a:t> </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Năm</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sáng</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tác</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Thể</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loại</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Tác</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giả</a:t>
                      </a:r>
                      <a:r>
                        <a:rPr lang="en-US" b="1" baseline="0" dirty="0">
                          <a:solidFill>
                            <a:schemeClr val="tx1">
                              <a:lumMod val="50000"/>
                            </a:schemeClr>
                          </a:solidFill>
                          <a:effectLst>
                            <a:outerShdw blurRad="38100" dist="38100" dir="2700000" algn="tl">
                              <a:srgbClr val="000000">
                                <a:alpha val="43137"/>
                              </a:srgbClr>
                            </a:outerShdw>
                          </a:effectLst>
                        </a:rPr>
                        <a:t> </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Nội</a:t>
                      </a:r>
                      <a:r>
                        <a:rPr lang="en-US" b="1" baseline="0" dirty="0">
                          <a:solidFill>
                            <a:schemeClr val="tx1">
                              <a:lumMod val="50000"/>
                            </a:schemeClr>
                          </a:solidFill>
                          <a:effectLst>
                            <a:outerShdw blurRad="38100" dist="38100" dir="2700000" algn="tl">
                              <a:srgbClr val="000000">
                                <a:alpha val="43137"/>
                              </a:srgbClr>
                            </a:outerShdw>
                          </a:effectLst>
                        </a:rPr>
                        <a:t> dung </a:t>
                      </a:r>
                      <a:r>
                        <a:rPr lang="en-US" b="1" baseline="0" dirty="0" err="1">
                          <a:solidFill>
                            <a:schemeClr val="tx1">
                              <a:lumMod val="50000"/>
                            </a:schemeClr>
                          </a:solidFill>
                          <a:effectLst>
                            <a:outerShdw blurRad="38100" dist="38100" dir="2700000" algn="tl">
                              <a:srgbClr val="000000">
                                <a:alpha val="43137"/>
                              </a:srgbClr>
                            </a:outerShdw>
                          </a:effectLst>
                        </a:rPr>
                        <a:t>chính</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0819">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err="1">
                          <a:solidFill>
                            <a:srgbClr val="FF0000"/>
                          </a:solidFill>
                        </a:rPr>
                        <a:t>Đồng</a:t>
                      </a:r>
                      <a:r>
                        <a:rPr lang="en-US" sz="2000" b="1" baseline="0" dirty="0">
                          <a:solidFill>
                            <a:srgbClr val="FF0000"/>
                          </a:solidFill>
                        </a:rPr>
                        <a:t> </a:t>
                      </a:r>
                      <a:r>
                        <a:rPr lang="en-US" sz="2000" b="1" baseline="0" dirty="0" err="1">
                          <a:solidFill>
                            <a:srgbClr val="FF0000"/>
                          </a:solidFill>
                        </a:rPr>
                        <a:t>chí</a:t>
                      </a:r>
                      <a:r>
                        <a:rPr lang="en-US" sz="2000" b="1" baseline="0" dirty="0">
                          <a:solidFill>
                            <a:srgbClr val="FF0000"/>
                          </a:solidFill>
                        </a:rPr>
                        <a:t> </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Chính</a:t>
                      </a:r>
                      <a:r>
                        <a:rPr lang="en-US" baseline="0" dirty="0"/>
                        <a:t> </a:t>
                      </a:r>
                      <a:r>
                        <a:rPr lang="en-US" baseline="0" dirty="0" err="1"/>
                        <a:t>Hữu</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Tình đồng chí của những người lính dựa trên cơ sở cùng chung cảnh ngộ và lí tưởng chiến đấu thể hiện thật tự nhiên, bình dị mà sâu sắc trong mọi hoàn cảnh, nó góp phần quan trọng tạo nên sức mạnh và vẻ đẹp tinh thần của người lính cách mạng.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71790">
                <a:tc>
                  <a:txBody>
                    <a:bodyPr/>
                    <a:lstStyle/>
                    <a:p>
                      <a:r>
                        <a:rPr lang="en-US" dirty="0"/>
                        <a:t>2</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solidFill>
                            <a:srgbClr val="FF0000"/>
                          </a:solidFill>
                        </a:rPr>
                        <a:t>Bài</a:t>
                      </a:r>
                      <a:r>
                        <a:rPr lang="en-US" b="1" baseline="0" dirty="0">
                          <a:solidFill>
                            <a:srgbClr val="FF0000"/>
                          </a:solidFill>
                        </a:rPr>
                        <a:t> </a:t>
                      </a:r>
                      <a:r>
                        <a:rPr lang="en-US" b="1" baseline="0" dirty="0" err="1">
                          <a:solidFill>
                            <a:srgbClr val="FF0000"/>
                          </a:solidFill>
                        </a:rPr>
                        <a:t>thơ</a:t>
                      </a:r>
                      <a:r>
                        <a:rPr lang="en-US" b="1" baseline="0" dirty="0">
                          <a:solidFill>
                            <a:srgbClr val="FF0000"/>
                          </a:solidFill>
                        </a:rPr>
                        <a:t> </a:t>
                      </a:r>
                      <a:r>
                        <a:rPr lang="en-US" b="1" baseline="0" dirty="0" err="1">
                          <a:solidFill>
                            <a:srgbClr val="FF0000"/>
                          </a:solidFill>
                        </a:rPr>
                        <a:t>về</a:t>
                      </a:r>
                      <a:r>
                        <a:rPr lang="en-US" b="1" baseline="0" dirty="0">
                          <a:solidFill>
                            <a:srgbClr val="FF0000"/>
                          </a:solidFill>
                        </a:rPr>
                        <a:t> </a:t>
                      </a:r>
                      <a:r>
                        <a:rPr lang="en-US" b="1" baseline="0" dirty="0" err="1">
                          <a:solidFill>
                            <a:srgbClr val="FF0000"/>
                          </a:solidFill>
                        </a:rPr>
                        <a:t>tiểu</a:t>
                      </a:r>
                      <a:r>
                        <a:rPr lang="en-US" b="1" baseline="0" dirty="0">
                          <a:solidFill>
                            <a:srgbClr val="FF0000"/>
                          </a:solidFill>
                        </a:rPr>
                        <a:t> </a:t>
                      </a:r>
                      <a:r>
                        <a:rPr lang="en-US" b="1" baseline="0" dirty="0" err="1">
                          <a:solidFill>
                            <a:srgbClr val="FF0000"/>
                          </a:solidFill>
                        </a:rPr>
                        <a:t>đội</a:t>
                      </a:r>
                      <a:r>
                        <a:rPr lang="en-US" b="1" baseline="0" dirty="0">
                          <a:solidFill>
                            <a:srgbClr val="FF0000"/>
                          </a:solidFill>
                        </a:rPr>
                        <a:t> </a:t>
                      </a:r>
                      <a:r>
                        <a:rPr lang="en-US" b="1" baseline="0" dirty="0" err="1">
                          <a:solidFill>
                            <a:srgbClr val="FF0000"/>
                          </a:solidFill>
                        </a:rPr>
                        <a:t>xe</a:t>
                      </a:r>
                      <a:r>
                        <a:rPr lang="en-US" b="1" baseline="0" dirty="0">
                          <a:solidFill>
                            <a:srgbClr val="FF0000"/>
                          </a:solidFill>
                        </a:rPr>
                        <a:t> </a:t>
                      </a:r>
                      <a:r>
                        <a:rPr lang="en-US" b="1" baseline="0" dirty="0" err="1">
                          <a:solidFill>
                            <a:srgbClr val="FF0000"/>
                          </a:solidFill>
                        </a:rPr>
                        <a:t>kính</a:t>
                      </a:r>
                      <a:endParaRPr 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 </a:t>
                      </a:r>
                      <a:r>
                        <a:rPr lang="en-US" dirty="0" err="1"/>
                        <a:t>Phạm</a:t>
                      </a:r>
                      <a:r>
                        <a:rPr lang="en-US" baseline="0" dirty="0"/>
                        <a:t> </a:t>
                      </a:r>
                      <a:r>
                        <a:rPr lang="en-US" baseline="0" dirty="0" err="1"/>
                        <a:t>Tiến</a:t>
                      </a:r>
                      <a:r>
                        <a:rPr lang="en-US" baseline="0" dirty="0"/>
                        <a:t> </a:t>
                      </a:r>
                      <a:r>
                        <a:rPr lang="en-US" baseline="0" dirty="0" err="1"/>
                        <a:t>Duật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Qua hình ảnh những chiếc xe không kính, bài thơ khắc họa nổi bật hình ảnh những người lính lái xe Trường Sơn thời kì chống Mĩ, với tư thế hiên ngang, tinh thần lạc quan, dũng cảm, bất chấp khó khăn nguy hiểm và ý chí chiến đấu giải phóng miền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2" name="TextBox 41">
            <a:extLst>
              <a:ext uri="{FF2B5EF4-FFF2-40B4-BE49-F238E27FC236}">
                <a16:creationId xmlns:a16="http://schemas.microsoft.com/office/drawing/2014/main" id="{6A37BCDF-035D-4F99-AC4D-DA7C7C124D37}"/>
              </a:ext>
            </a:extLst>
          </p:cNvPr>
          <p:cNvSpPr txBox="1"/>
          <p:nvPr/>
        </p:nvSpPr>
        <p:spPr>
          <a:xfrm>
            <a:off x="1062374" y="186148"/>
            <a:ext cx="9541561" cy="830997"/>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AutoNum type="alphaUcPeriod"/>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Hệ</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thống các tác phẩm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thơ</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hiện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đại Việt Nam </a:t>
            </a:r>
          </a:p>
          <a:p>
            <a:pPr marR="0" lvl="0" algn="ctr"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chương trình Ngữ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văn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9 – HK I </a:t>
            </a:r>
          </a:p>
        </p:txBody>
      </p:sp>
    </p:spTree>
    <p:extLst>
      <p:ext uri="{BB962C8B-B14F-4D97-AF65-F5344CB8AC3E}">
        <p14:creationId xmlns:p14="http://schemas.microsoft.com/office/powerpoint/2010/main" val="29294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E6B0D4-0352-4A56-82C6-A804AE99D570}"/>
              </a:ext>
            </a:extLst>
          </p:cNvPr>
          <p:cNvSpPr txBox="1"/>
          <p:nvPr/>
        </p:nvSpPr>
        <p:spPr>
          <a:xfrm>
            <a:off x="2315570" y="170564"/>
            <a:ext cx="75608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Đoàn</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thuyền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đánh</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cá</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Huy</a:t>
            </a:r>
            <a:r>
              <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Cận</a:t>
            </a:r>
            <a:endPar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60213FF-31E6-41F4-BD6A-1911866FFD98}"/>
              </a:ext>
            </a:extLst>
          </p:cNvPr>
          <p:cNvSpPr txBox="1"/>
          <p:nvPr/>
        </p:nvSpPr>
        <p:spPr>
          <a:xfrm>
            <a:off x="209666" y="862271"/>
            <a:ext cx="70367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dung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hát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7BF5C828-A96C-44FA-9A0E-FDFF8B4AE3D3}"/>
              </a:ext>
            </a:extLst>
          </p:cNvPr>
          <p:cNvSpPr/>
          <p:nvPr/>
        </p:nvSpPr>
        <p:spPr>
          <a:xfrm>
            <a:off x="4623974" y="1709244"/>
            <a:ext cx="7288695" cy="21200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2400" i="0" dirty="0">
                <a:solidFill>
                  <a:srgbClr val="000000"/>
                </a:solidFill>
                <a:effectLst/>
                <a:latin typeface="Times New Roman" panose="02020603050405020304" pitchFamily="18" charset="0"/>
                <a:ea typeface="Times New Roman" panose="02020603050405020304" pitchFamily="18" charset="0"/>
              </a:rPr>
              <a:t>=&gt; </a:t>
            </a:r>
            <a:r>
              <a:rPr lang="en-US" sz="2400" i="0" dirty="0" err="1">
                <a:solidFill>
                  <a:srgbClr val="000000"/>
                </a:solidFill>
                <a:effectLst/>
                <a:latin typeface="Times New Roman" panose="02020603050405020304" pitchFamily="18" charset="0"/>
                <a:ea typeface="Times New Roman" panose="02020603050405020304" pitchFamily="18" charset="0"/>
              </a:rPr>
              <a:t>Thể</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hiện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niềm</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vui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sự</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hăng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hái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trong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công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việc</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của</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người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đánh</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cá</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gửi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gắm</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ước</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mơ</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đánh</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bắt</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được</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nhiều</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cá</a:t>
            </a:r>
            <a:r>
              <a:rPr lang="en-US" sz="2400" i="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Rounded Corners 12">
            <a:extLst>
              <a:ext uri="{FF2B5EF4-FFF2-40B4-BE49-F238E27FC236}">
                <a16:creationId xmlns:a16="http://schemas.microsoft.com/office/drawing/2014/main" id="{EB410D23-D648-4642-8B7E-AB0B011F94B8}"/>
              </a:ext>
            </a:extLst>
          </p:cNvPr>
          <p:cNvSpPr/>
          <p:nvPr/>
        </p:nvSpPr>
        <p:spPr>
          <a:xfrm>
            <a:off x="4585308" y="4285840"/>
            <a:ext cx="7327361" cy="24015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2400" i="0" dirty="0">
                <a:solidFill>
                  <a:srgbClr val="000000"/>
                </a:solidFill>
                <a:effectLst/>
                <a:latin typeface="Times New Roman" panose="02020603050405020304" pitchFamily="18" charset="0"/>
                <a:ea typeface="Times New Roman" panose="02020603050405020304" pitchFamily="18" charset="0"/>
              </a:rPr>
              <a:t>=&gt;</a:t>
            </a:r>
            <a:r>
              <a:rPr lang="en-US" sz="2400" i="0" dirty="0" err="1">
                <a:solidFill>
                  <a:srgbClr val="000000"/>
                </a:solidFill>
                <a:effectLst/>
                <a:latin typeface="Times New Roman" panose="02020603050405020304" pitchFamily="18" charset="0"/>
                <a:ea typeface="Times New Roman" panose="02020603050405020304" pitchFamily="18" charset="0"/>
              </a:rPr>
              <a:t>Tiếng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hát</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cuối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cùng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sau</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một</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buổi</a:t>
            </a:r>
            <a:r>
              <a:rPr lang="en-US" sz="2400" i="0" dirty="0">
                <a:solidFill>
                  <a:srgbClr val="000000"/>
                </a:solidFill>
                <a:effectLst/>
                <a:latin typeface="Times New Roman" panose="02020603050405020304" pitchFamily="18" charset="0"/>
                <a:ea typeface="Times New Roman" panose="02020603050405020304" pitchFamily="18" charset="0"/>
              </a:rPr>
              <a:t> ra </a:t>
            </a:r>
            <a:r>
              <a:rPr lang="en-US" sz="2400" i="0" dirty="0" err="1">
                <a:solidFill>
                  <a:srgbClr val="000000"/>
                </a:solidFill>
                <a:effectLst/>
                <a:latin typeface="Times New Roman" panose="02020603050405020304" pitchFamily="18" charset="0"/>
                <a:ea typeface="Times New Roman" panose="02020603050405020304" pitchFamily="18" charset="0"/>
              </a:rPr>
              <a:t>khơi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trở</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về</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quê</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hương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với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sự</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vui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vẻ</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với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những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cọn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cá</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đầy</a:t>
            </a:r>
            <a:r>
              <a:rPr lang="en-US" sz="2400" i="0" dirty="0">
                <a:solidFill>
                  <a:srgbClr val="000000"/>
                </a:solidFill>
                <a:effectLst/>
                <a:latin typeface="Times New Roman" panose="02020603050405020304" pitchFamily="18" charset="0"/>
                <a:ea typeface="Times New Roman" panose="02020603050405020304" pitchFamily="18" charset="0"/>
              </a:rPr>
              <a:t> ắ </a:t>
            </a:r>
            <a:r>
              <a:rPr lang="en-US" sz="2400" i="0" dirty="0" err="1">
                <a:solidFill>
                  <a:srgbClr val="000000"/>
                </a:solidFill>
                <a:effectLst/>
                <a:latin typeface="Times New Roman" panose="02020603050405020304" pitchFamily="18" charset="0"/>
                <a:ea typeface="Times New Roman" panose="02020603050405020304" pitchFamily="18" charset="0"/>
              </a:rPr>
              <a:t>thuyền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họ</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về</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với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sự</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chiến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thắng</a:t>
            </a:r>
            <a:r>
              <a:rPr lang="en-US" sz="2400" i="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360AF786-6A58-49AF-9FA6-12C4881C3785}"/>
              </a:ext>
            </a:extLst>
          </p:cNvPr>
          <p:cNvSpPr txBox="1"/>
          <p:nvPr/>
        </p:nvSpPr>
        <p:spPr>
          <a:xfrm>
            <a:off x="279331" y="1987383"/>
            <a:ext cx="4212269" cy="458074"/>
          </a:xfrm>
          <a:prstGeom prst="rect">
            <a:avLst/>
          </a:prstGeom>
          <a:noFill/>
        </p:spPr>
        <p:txBody>
          <a:bodyPr wrap="square">
            <a:spAutoFit/>
          </a:bodyPr>
          <a:lstStyle/>
          <a:p>
            <a:pPr marL="0" marR="0" algn="just">
              <a:lnSpc>
                <a:spcPct val="150000"/>
              </a:lnSpc>
              <a:spcBef>
                <a:spcPts val="0"/>
              </a:spcBef>
              <a:spcAft>
                <a:spcPts val="0"/>
              </a:spcAft>
            </a:pP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Đoạn</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tiếp</a:t>
            </a:r>
            <a:r>
              <a:rPr lang="en-US" b="1" i="0" dirty="0">
                <a:solidFill>
                  <a:srgbClr val="000000"/>
                </a:solidFill>
                <a:effectLst/>
                <a:latin typeface="Times New Roman" panose="02020603050405020304" pitchFamily="18" charset="0"/>
                <a:ea typeface="Times New Roman" panose="02020603050405020304" pitchFamily="18" charset="0"/>
              </a:rPr>
              <a:t>: "ta </a:t>
            </a:r>
            <a:r>
              <a:rPr lang="en-US" b="1" i="0" dirty="0" err="1">
                <a:solidFill>
                  <a:srgbClr val="000000"/>
                </a:solidFill>
                <a:effectLst/>
                <a:latin typeface="Times New Roman" panose="02020603050405020304" pitchFamily="18" charset="0"/>
                <a:ea typeface="Times New Roman" panose="02020603050405020304" pitchFamily="18" charset="0"/>
              </a:rPr>
              <a:t>hát</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bài</a:t>
            </a:r>
            <a:r>
              <a:rPr lang="en-US" b="1" i="0" dirty="0">
                <a:solidFill>
                  <a:srgbClr val="000000"/>
                </a:solidFill>
                <a:effectLst/>
                <a:latin typeface="Times New Roman" panose="02020603050405020304" pitchFamily="18" charset="0"/>
                <a:ea typeface="Times New Roman" panose="02020603050405020304" pitchFamily="18" charset="0"/>
              </a:rPr>
              <a:t> ca </a:t>
            </a:r>
            <a:r>
              <a:rPr lang="en-US" b="1" i="0" dirty="0" err="1">
                <a:solidFill>
                  <a:srgbClr val="000000"/>
                </a:solidFill>
                <a:effectLst/>
                <a:latin typeface="Times New Roman" panose="02020603050405020304" pitchFamily="18" charset="0"/>
                <a:ea typeface="Times New Roman" panose="02020603050405020304" pitchFamily="18" charset="0"/>
              </a:rPr>
              <a:t>gọi</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cá</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vào</a:t>
            </a:r>
            <a:r>
              <a:rPr lang="en-US" b="1"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C0C05116-49FA-493F-AC81-3E404D58C579}"/>
              </a:ext>
            </a:extLst>
          </p:cNvPr>
          <p:cNvSpPr txBox="1"/>
          <p:nvPr/>
        </p:nvSpPr>
        <p:spPr>
          <a:xfrm>
            <a:off x="1" y="4492759"/>
            <a:ext cx="4491600" cy="873572"/>
          </a:xfrm>
          <a:prstGeom prst="rect">
            <a:avLst/>
          </a:prstGeom>
          <a:solidFill>
            <a:schemeClr val="accent1">
              <a:lumMod val="20000"/>
              <a:lumOff val="80000"/>
            </a:schemeClr>
          </a:solidFill>
        </p:spPr>
        <p:txBody>
          <a:bodyPr wrap="square">
            <a:spAutoFit/>
          </a:bodyPr>
          <a:lstStyle/>
          <a:p>
            <a:pPr marL="0" marR="0">
              <a:lnSpc>
                <a:spcPct val="150000"/>
              </a:lnSpc>
              <a:spcBef>
                <a:spcPts val="0"/>
              </a:spcBef>
              <a:spcAft>
                <a:spcPts val="0"/>
              </a:spcAft>
            </a:pP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Câu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cuối</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câu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hát</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căng</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buồm</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với</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gió</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khơi</a:t>
            </a:r>
            <a:r>
              <a:rPr lang="en-US" b="1"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01563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a:spLocks noGrp="1"/>
          </p:cNvSpPr>
          <p:nvPr>
            <p:ph type="ctrTitle"/>
          </p:nvPr>
        </p:nvSpPr>
        <p:spPr>
          <a:xfrm>
            <a:off x="4601967" y="2727000"/>
            <a:ext cx="6872400" cy="921200"/>
          </a:xfrm>
          <a:prstGeom prst="rect">
            <a:avLst/>
          </a:prstGeom>
        </p:spPr>
        <p:txBody>
          <a:bodyPr spcFirstLastPara="1" vert="horz" wrap="square" lIns="121900" tIns="121900" rIns="121900" bIns="121900" numCol="1" anchor="b" anchorCtr="0" compatLnSpc="1">
            <a:prstTxWarp prst="textNoShape">
              <a:avLst/>
            </a:prstTxWarp>
            <a:noAutofit/>
          </a:bodyPr>
          <a:lstStyle/>
          <a:p>
            <a:r>
              <a:rPr lang="en-US" b="1" dirty="0" err="1">
                <a:effectLst>
                  <a:outerShdw blurRad="38100" dist="38100" dir="2700000" algn="tl">
                    <a:srgbClr val="000000">
                      <a:alpha val="43137"/>
                    </a:srgbClr>
                  </a:outerShdw>
                </a:effectLst>
              </a:rPr>
              <a:t>Tóm</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tắt</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tác</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phẩm</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truyện</a:t>
            </a:r>
            <a:endParaRPr b="1" dirty="0">
              <a:effectLst>
                <a:outerShdw blurRad="38100" dist="38100" dir="2700000" algn="tl">
                  <a:srgbClr val="000000">
                    <a:alpha val="43137"/>
                  </a:srgbClr>
                </a:outerShdw>
              </a:effectLst>
            </a:endParaRPr>
          </a:p>
        </p:txBody>
      </p:sp>
      <p:sp>
        <p:nvSpPr>
          <p:cNvPr id="137" name="Google Shape;137;p16"/>
          <p:cNvSpPr/>
          <p:nvPr/>
        </p:nvSpPr>
        <p:spPr>
          <a:xfrm>
            <a:off x="717634" y="2868200"/>
            <a:ext cx="959366" cy="1121600"/>
          </a:xfrm>
          <a:prstGeom prst="rect">
            <a:avLst/>
          </a:prstGeom>
        </p:spPr>
        <p:txBody>
          <a:bodyPr>
            <a:prstTxWarp prst="textPlain">
              <a:avLst/>
            </a:prstTxWarp>
          </a:bodyPr>
          <a:lstStyle/>
          <a:p>
            <a:pPr lvl="0"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IV</a:t>
            </a:r>
            <a:endParaRPr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8" name="Google Shape;138;p16"/>
          <p:cNvSpPr txBox="1">
            <a:spLocks noGrp="1"/>
          </p:cNvSpPr>
          <p:nvPr>
            <p:ph type="sldNum" idx="12"/>
          </p:nvPr>
        </p:nvSpPr>
        <p:spPr>
          <a:xfrm>
            <a:off x="11372779" y="6333135"/>
            <a:ext cx="731600" cy="524800"/>
          </a:xfrm>
          <a:prstGeom prst="rect">
            <a:avLst/>
          </a:prstGeom>
        </p:spPr>
        <p:txBody>
          <a:bodyPr spcFirstLastPara="1" vert="horz" wrap="square" lIns="121900" tIns="121900" rIns="121900" bIns="121900" numCol="1" anchor="ctr" anchorCtr="0" compatLnSpc="1">
            <a:prstTxWarp prst="textNoShape">
              <a:avLst/>
            </a:prstTxWarp>
            <a:noAutofit/>
          </a:bodyPr>
          <a:lstStyle/>
          <a:p>
            <a:fld id="{00000000-1234-1234-1234-123412341234}" type="slidenum">
              <a:rPr lang="en"/>
              <a:pPr/>
              <a:t>31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Rectangle 2"/>
          <p:cNvSpPr/>
          <p:nvPr/>
        </p:nvSpPr>
        <p:spPr>
          <a:xfrm>
            <a:off x="-138545" y="997527"/>
            <a:ext cx="1094509" cy="130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997526" y="1"/>
            <a:ext cx="1704108" cy="461665"/>
          </a:xfrm>
          <a:prstGeom prst="rect">
            <a:avLst/>
          </a:prstGeom>
          <a:noFill/>
        </p:spPr>
        <p:txBody>
          <a:bodyPr wrap="square" rtlCol="0">
            <a:spAutoFit/>
          </a:bodyPr>
          <a:lstStyle/>
          <a:p>
            <a:endParaRPr lang="en-US" sz="2400" dirty="0"/>
          </a:p>
        </p:txBody>
      </p:sp>
      <p:sp>
        <p:nvSpPr>
          <p:cNvPr id="11" name="TextBox 10"/>
          <p:cNvSpPr txBox="1"/>
          <p:nvPr/>
        </p:nvSpPr>
        <p:spPr>
          <a:xfrm>
            <a:off x="1" y="706399"/>
            <a:ext cx="8331200" cy="6155531"/>
          </a:xfrm>
          <a:prstGeom prst="rect">
            <a:avLst/>
          </a:prstGeom>
          <a:noFill/>
        </p:spPr>
        <p:txBody>
          <a:bodyPr wrap="square" rtlCol="0">
            <a:spAutoFit/>
          </a:bodyPr>
          <a:lstStyle/>
          <a:p>
            <a:r>
              <a:rPr lang="en-US" sz="2000" b="1" dirty="0"/>
              <a:t>- </a:t>
            </a:r>
            <a:r>
              <a:rPr lang="en-US" sz="2000" b="1" dirty="0" err="1">
                <a:solidFill>
                  <a:srgbClr val="FF0000"/>
                </a:solidFill>
              </a:rPr>
              <a:t>Tóm</a:t>
            </a:r>
            <a:r>
              <a:rPr lang="en-US" sz="2000" b="1" dirty="0">
                <a:solidFill>
                  <a:srgbClr val="FF0000"/>
                </a:solidFill>
              </a:rPr>
              <a:t> </a:t>
            </a:r>
            <a:r>
              <a:rPr lang="en-US" sz="2000" b="1" dirty="0" err="1">
                <a:solidFill>
                  <a:srgbClr val="FF0000"/>
                </a:solidFill>
              </a:rPr>
              <a:t>tắt</a:t>
            </a:r>
            <a:r>
              <a:rPr lang="en-US" sz="2000" b="1" dirty="0">
                <a:solidFill>
                  <a:srgbClr val="FF0000"/>
                </a:solidFill>
              </a:rPr>
              <a:t> </a:t>
            </a:r>
            <a:r>
              <a:rPr lang="en-US" sz="2000" b="1" dirty="0" err="1">
                <a:solidFill>
                  <a:srgbClr val="FF0000"/>
                </a:solidFill>
              </a:rPr>
              <a:t>cốt</a:t>
            </a:r>
            <a:r>
              <a:rPr lang="en-US" sz="2000" b="1" dirty="0">
                <a:solidFill>
                  <a:srgbClr val="FF0000"/>
                </a:solidFill>
              </a:rPr>
              <a:t> </a:t>
            </a:r>
            <a:r>
              <a:rPr lang="en-US" sz="2000" b="1" dirty="0" err="1">
                <a:solidFill>
                  <a:srgbClr val="FF0000"/>
                </a:solidFill>
              </a:rPr>
              <a:t>truyện</a:t>
            </a:r>
            <a:r>
              <a:rPr lang="en-US" sz="2000" b="1" dirty="0">
                <a:solidFill>
                  <a:srgbClr val="FF0000"/>
                </a:solidFill>
              </a:rPr>
              <a:t>:</a:t>
            </a:r>
          </a:p>
          <a:p>
            <a:r>
              <a:rPr lang="en-US" sz="2000" b="1" dirty="0"/>
              <a:t>	</a:t>
            </a:r>
            <a:r>
              <a:rPr lang="vi-VN" b="1" dirty="0"/>
              <a:t>Truyện kể về ông Hai – một người nông dân luôn tự hào, hãnh diện về ngôi làng chợ Dầu của mình. Ở nơi tản cư, ông vẫn luôn nhớ về ngôi làng, nhớ về anh em đồng chí với bao kỉ niệm đẹp. Sau khi từ phòng thông tin ra ngoài, ông nghe tin sét đánh ngang tai – làng chợ Dầu theo giặc. Ông bàng hoàng, sững sờ rồi tủi nhục, cúi gằm mặt xuống đi về nhà. Suốt mấy ngày liền, ông chẳng dám đi đâu, chỉ quanh quẩn ở nhà. </a:t>
            </a:r>
            <a:r>
              <a:rPr lang="en-US" b="1" dirty="0"/>
              <a:t>C</a:t>
            </a:r>
            <a:r>
              <a:rPr lang="vi-VN" b="1" dirty="0"/>
              <a:t>hủ nhà biết tin, đuổi ông đi, ông có ý nghĩ hay là quay về làng nhưng rồi ông lại gạt bỏ ngay vì về làng là bỏ kháng chiến, bỏ cụ Hồ. Ông đã xác định dứt khoát, làng thì yêu thật, nhưng làng đã theo Tây thì phải thù. </a:t>
            </a:r>
            <a:r>
              <a:rPr lang="en-US" b="1" dirty="0"/>
              <a:t>	</a:t>
            </a:r>
            <a:r>
              <a:rPr lang="vi-VN" b="1" dirty="0"/>
              <a:t>Ông trò chuyện với cậu con trai như để giãi bày nỗi lòng, tự thanh minh cho chính mình. Thế rồi, ông chủ tịch xã lên báo tin làng chợ Dầu được cải chính. Ông rất vui mừng, ông mua quà, chia sẻ cho các con như chia sẻ niềm vui của mình. Ông múa tay lên mà khoe với mọi người, nhà bị Tây đốt, làng bị Tây đốt.</a:t>
            </a:r>
            <a:endParaRPr lang="en-US" b="1" dirty="0"/>
          </a:p>
          <a:p>
            <a:r>
              <a:rPr lang="en-US" sz="2000" b="1" dirty="0"/>
              <a:t>-</a:t>
            </a:r>
            <a:r>
              <a:rPr lang="en-US" sz="2000" b="1" dirty="0" err="1">
                <a:solidFill>
                  <a:srgbClr val="FF0000"/>
                </a:solidFill>
              </a:rPr>
              <a:t>TÌnh</a:t>
            </a:r>
            <a:r>
              <a:rPr lang="en-US" sz="2000" b="1" dirty="0">
                <a:solidFill>
                  <a:srgbClr val="FF0000"/>
                </a:solidFill>
              </a:rPr>
              <a:t> </a:t>
            </a:r>
            <a:r>
              <a:rPr lang="en-US" sz="2000" b="1" dirty="0" err="1">
                <a:solidFill>
                  <a:srgbClr val="FF0000"/>
                </a:solidFill>
              </a:rPr>
              <a:t>huống</a:t>
            </a:r>
            <a:r>
              <a:rPr lang="en-US" sz="2000" b="1" dirty="0">
                <a:solidFill>
                  <a:srgbClr val="FF0000"/>
                </a:solidFill>
              </a:rPr>
              <a:t> </a:t>
            </a:r>
            <a:r>
              <a:rPr lang="en-US" sz="2000" b="1" dirty="0" err="1">
                <a:solidFill>
                  <a:srgbClr val="FF0000"/>
                </a:solidFill>
              </a:rPr>
              <a:t>chính</a:t>
            </a:r>
            <a:r>
              <a:rPr lang="en-US" sz="2000" b="1" dirty="0">
                <a:solidFill>
                  <a:srgbClr val="FF0000"/>
                </a:solidFill>
              </a:rPr>
              <a:t> :</a:t>
            </a:r>
          </a:p>
          <a:p>
            <a:r>
              <a:rPr lang="en-US" sz="2000" b="1" dirty="0"/>
              <a:t>+</a:t>
            </a:r>
            <a:r>
              <a:rPr lang="vi-VN" sz="2000" b="1" dirty="0"/>
              <a:t>Ở nơi tản cư ông Hai nhớ làng da diết thì được nghe tin làng Dầu theo giặc</a:t>
            </a:r>
            <a:endParaRPr lang="en-US" sz="2000" b="1" dirty="0"/>
          </a:p>
          <a:p>
            <a:r>
              <a:rPr lang="en-US" sz="2000" b="1" dirty="0"/>
              <a:t>+</a:t>
            </a:r>
            <a:r>
              <a:rPr lang="vi-VN" sz="2000" b="1" dirty="0"/>
              <a:t>Ông Hai nghe tin làng chợ Dầu được cải chính.</a:t>
            </a:r>
            <a:endParaRPr lang="en-US" sz="2000" b="1" dirty="0"/>
          </a:p>
          <a:p>
            <a:r>
              <a:rPr lang="en-US" sz="2000" b="1" dirty="0">
                <a:solidFill>
                  <a:srgbClr val="FF0000"/>
                </a:solidFill>
              </a:rPr>
              <a:t>→ </a:t>
            </a:r>
            <a:r>
              <a:rPr lang="en-US" sz="2000" b="1" dirty="0" err="1">
                <a:solidFill>
                  <a:srgbClr val="FF0000"/>
                </a:solidFill>
              </a:rPr>
              <a:t>Chủ</a:t>
            </a:r>
            <a:r>
              <a:rPr lang="en-US" sz="2000" b="1" dirty="0">
                <a:solidFill>
                  <a:srgbClr val="FF0000"/>
                </a:solidFill>
              </a:rPr>
              <a:t> </a:t>
            </a:r>
            <a:r>
              <a:rPr lang="en-US" sz="2000" b="1" dirty="0" err="1">
                <a:solidFill>
                  <a:srgbClr val="FF0000"/>
                </a:solidFill>
              </a:rPr>
              <a:t>đề</a:t>
            </a:r>
            <a:r>
              <a:rPr lang="en-US" sz="2000" b="1" dirty="0">
                <a:solidFill>
                  <a:srgbClr val="FF0000"/>
                </a:solidFill>
              </a:rPr>
              <a:t> </a:t>
            </a:r>
            <a:r>
              <a:rPr lang="en-US" sz="2000" b="1" dirty="0" err="1">
                <a:solidFill>
                  <a:srgbClr val="FF0000"/>
                </a:solidFill>
              </a:rPr>
              <a:t>của</a:t>
            </a:r>
            <a:r>
              <a:rPr lang="en-US" sz="2000" b="1" dirty="0">
                <a:solidFill>
                  <a:srgbClr val="FF0000"/>
                </a:solidFill>
              </a:rPr>
              <a:t> </a:t>
            </a:r>
            <a:r>
              <a:rPr lang="en-US" sz="2000" b="1" dirty="0" err="1">
                <a:solidFill>
                  <a:srgbClr val="FF0000"/>
                </a:solidFill>
              </a:rPr>
              <a:t>truyện</a:t>
            </a:r>
            <a:r>
              <a:rPr lang="en-US" sz="2000" b="1" dirty="0">
                <a:solidFill>
                  <a:srgbClr val="FF0000"/>
                </a:solidFill>
              </a:rPr>
              <a:t> : </a:t>
            </a:r>
            <a:r>
              <a:rPr lang="vi-VN" sz="2000" b="1" dirty="0">
                <a:solidFill>
                  <a:srgbClr val="FF0000"/>
                </a:solidFill>
              </a:rPr>
              <a:t>Tình yêu đất nước, làng quê của người nông dân Việt Nam</a:t>
            </a:r>
          </a:p>
        </p:txBody>
      </p:sp>
      <p:sp>
        <p:nvSpPr>
          <p:cNvPr id="2" name="AutoShape 2" descr="Kết quả hình ảnh cho làng của Kim lâ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AutoShape 4" descr="Kết quả hình ảnh cho làng của Kim lâ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id="{3D541966-5F32-4A7A-B9CA-0498EB489879}"/>
              </a:ext>
            </a:extLst>
          </p:cNvPr>
          <p:cNvSpPr txBox="1"/>
          <p:nvPr/>
        </p:nvSpPr>
        <p:spPr>
          <a:xfrm>
            <a:off x="48253" y="-34097"/>
            <a:ext cx="8191081" cy="769441"/>
          </a:xfrm>
          <a:prstGeom prst="rect">
            <a:avLst/>
          </a:prstGeom>
          <a:solidFill>
            <a:schemeClr val="accent6">
              <a:lumMod val="50000"/>
            </a:schemeClr>
          </a:solidFill>
        </p:spPr>
        <p:txBody>
          <a:bodyPr wrap="square" rtlCol="0">
            <a:spAutoFit/>
          </a:bodyPr>
          <a:lstStyle/>
          <a:p>
            <a:pPr algn="ctr"/>
            <a:r>
              <a:rPr lang="en-US" sz="4400" dirty="0" err="1">
                <a:solidFill>
                  <a:srgbClr val="FFFF00"/>
                </a:solidFill>
                <a:latin typeface="UVN Buc Thu" panose="030306020505070F0A05" pitchFamily="66" charset="0"/>
              </a:rPr>
              <a:t>Làng</a:t>
            </a:r>
            <a:r>
              <a:rPr lang="en-US" sz="4400" dirty="0">
                <a:solidFill>
                  <a:srgbClr val="FFFF00"/>
                </a:solidFill>
                <a:latin typeface="UVN Buc Thu" panose="030306020505070F0A05" pitchFamily="66" charset="0"/>
              </a:rPr>
              <a:t> – </a:t>
            </a:r>
            <a:r>
              <a:rPr lang="en-US" sz="4400" dirty="0">
                <a:solidFill>
                  <a:schemeClr val="bg1"/>
                </a:solidFill>
                <a:latin typeface="UVN Buc Thu" panose="030306020505070F0A05" pitchFamily="66" charset="0"/>
              </a:rPr>
              <a:t>Kim </a:t>
            </a:r>
            <a:r>
              <a:rPr lang="en-US" sz="4400" dirty="0" err="1">
                <a:solidFill>
                  <a:schemeClr val="bg1"/>
                </a:solidFill>
                <a:latin typeface="UVN Buc Thu" panose="030306020505070F0A05" pitchFamily="66" charset="0"/>
              </a:rPr>
              <a:t>Lân</a:t>
            </a:r>
            <a:endParaRPr lang="en-US" sz="4400" dirty="0">
              <a:solidFill>
                <a:schemeClr val="bg1"/>
              </a:solidFill>
              <a:latin typeface="UVN Buc Thu" panose="030306020505070F0A05" pitchFamily="66"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500"/>
                                        <p:tgtEl>
                                          <p:spTgt spid="1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Effect transition="in" filter="barn(inVertical)">
                                      <p:cBhvr>
                                        <p:cTn id="29" dur="500"/>
                                        <p:tgtEl>
                                          <p:spTgt spid="1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5" end="5"/>
                                            </p:txEl>
                                          </p:spTgt>
                                        </p:tgtEl>
                                        <p:attrNameLst>
                                          <p:attrName>style.visibility</p:attrName>
                                        </p:attrNameLst>
                                      </p:cBhvr>
                                      <p:to>
                                        <p:strVal val="visible"/>
                                      </p:to>
                                    </p:set>
                                    <p:animEffect transition="in" filter="barn(inVertical)">
                                      <p:cBhvr>
                                        <p:cTn id="34"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Rectangle 2"/>
          <p:cNvSpPr/>
          <p:nvPr/>
        </p:nvSpPr>
        <p:spPr>
          <a:xfrm>
            <a:off x="-138545" y="997527"/>
            <a:ext cx="1094509" cy="130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9227127" y="1898074"/>
            <a:ext cx="2604655" cy="461665"/>
          </a:xfrm>
          <a:prstGeom prst="rect">
            <a:avLst/>
          </a:prstGeom>
          <a:noFill/>
        </p:spPr>
        <p:txBody>
          <a:bodyPr wrap="square" rtlCol="0">
            <a:spAutoFit/>
          </a:bodyPr>
          <a:lstStyle/>
          <a:p>
            <a:endParaRPr lang="en-US" sz="2400" dirty="0"/>
          </a:p>
        </p:txBody>
      </p:sp>
      <p:sp>
        <p:nvSpPr>
          <p:cNvPr id="10" name="TextBox 9"/>
          <p:cNvSpPr txBox="1"/>
          <p:nvPr/>
        </p:nvSpPr>
        <p:spPr>
          <a:xfrm>
            <a:off x="-997526" y="1"/>
            <a:ext cx="1704108" cy="461665"/>
          </a:xfrm>
          <a:prstGeom prst="rect">
            <a:avLst/>
          </a:prstGeom>
          <a:noFill/>
        </p:spPr>
        <p:txBody>
          <a:bodyPr wrap="square" rtlCol="0">
            <a:spAutoFit/>
          </a:bodyPr>
          <a:lstStyle/>
          <a:p>
            <a:endParaRPr lang="en-US" sz="2400" dirty="0"/>
          </a:p>
        </p:txBody>
      </p:sp>
      <p:sp>
        <p:nvSpPr>
          <p:cNvPr id="11" name="TextBox 10"/>
          <p:cNvSpPr txBox="1"/>
          <p:nvPr/>
        </p:nvSpPr>
        <p:spPr>
          <a:xfrm>
            <a:off x="235527" y="961758"/>
            <a:ext cx="8049492" cy="6494085"/>
          </a:xfrm>
          <a:prstGeom prst="rect">
            <a:avLst/>
          </a:prstGeom>
          <a:noFill/>
        </p:spPr>
        <p:txBody>
          <a:bodyPr wrap="square" rtlCol="0">
            <a:spAutoFit/>
          </a:bodyPr>
          <a:lstStyle/>
          <a:p>
            <a:r>
              <a:rPr lang="en-US" sz="2000" b="1" dirty="0"/>
              <a:t>- </a:t>
            </a:r>
            <a:r>
              <a:rPr lang="en-US" sz="2000" b="1" dirty="0" err="1"/>
              <a:t>Tóm</a:t>
            </a:r>
            <a:r>
              <a:rPr lang="en-US" sz="2000" b="1" dirty="0"/>
              <a:t> </a:t>
            </a:r>
            <a:r>
              <a:rPr lang="en-US" sz="2000" b="1" dirty="0" err="1"/>
              <a:t>tắt</a:t>
            </a:r>
            <a:r>
              <a:rPr lang="en-US" sz="2000" b="1" dirty="0"/>
              <a:t> :</a:t>
            </a:r>
          </a:p>
          <a:p>
            <a:r>
              <a:rPr lang="vi-VN" sz="2000" b="1" dirty="0"/>
              <a:t>Trên chuyến xe khách từ Hà Nội lên Lào Cai, ông họa sĩ già, bác lái xe, cô kĩ sư trẻ tình cờ quen nhau. Bác lái xe đã giới thiệu cho ông họa sĩ và cô kĩ sư làm quen với anh thanh niên làm công tác khí tượng trên đỉnh Yên Sơn</a:t>
            </a:r>
            <a:r>
              <a:rPr lang="en-US" sz="2000" b="1" dirty="0"/>
              <a:t> </a:t>
            </a:r>
            <a:r>
              <a:rPr lang="en-US" sz="2000" b="1" dirty="0" err="1"/>
              <a:t>và</a:t>
            </a:r>
            <a:r>
              <a:rPr lang="en-US" sz="2000" b="1" dirty="0"/>
              <a:t> </a:t>
            </a:r>
            <a:r>
              <a:rPr lang="en-US" sz="2000" b="1" dirty="0" err="1"/>
              <a:t>đã</a:t>
            </a:r>
            <a:r>
              <a:rPr lang="en-US" sz="2000" b="1" dirty="0"/>
              <a:t> </a:t>
            </a:r>
            <a:r>
              <a:rPr lang="en-US" sz="2000" b="1" dirty="0" err="1"/>
              <a:t>có</a:t>
            </a:r>
            <a:r>
              <a:rPr lang="en-US" sz="2000" b="1" dirty="0"/>
              <a:t> </a:t>
            </a:r>
            <a:r>
              <a:rPr lang="en-US" sz="2000" b="1" dirty="0" err="1"/>
              <a:t>cuộc</a:t>
            </a:r>
            <a:r>
              <a:rPr lang="en-US" sz="2000" b="1" dirty="0"/>
              <a:t> </a:t>
            </a:r>
            <a:r>
              <a:rPr lang="en-US" sz="2000" b="1" dirty="0" err="1"/>
              <a:t>gặp</a:t>
            </a:r>
            <a:r>
              <a:rPr lang="en-US" sz="2000" b="1" dirty="0"/>
              <a:t> </a:t>
            </a:r>
            <a:r>
              <a:rPr lang="en-US" sz="2000" b="1" dirty="0" err="1"/>
              <a:t>gỡ</a:t>
            </a:r>
            <a:r>
              <a:rPr lang="en-US" sz="2000" b="1" dirty="0"/>
              <a:t> </a:t>
            </a:r>
            <a:r>
              <a:rPr lang="en-US" sz="2000" b="1" dirty="0" err="1"/>
              <a:t>trò</a:t>
            </a:r>
            <a:r>
              <a:rPr lang="en-US" sz="2000" b="1" dirty="0"/>
              <a:t> </a:t>
            </a:r>
            <a:r>
              <a:rPr lang="en-US" sz="2000" b="1" dirty="0" err="1"/>
              <a:t>truyện</a:t>
            </a:r>
            <a:r>
              <a:rPr lang="en-US" sz="2000" b="1" dirty="0"/>
              <a:t> </a:t>
            </a:r>
            <a:r>
              <a:rPr lang="en-US" sz="2000" b="1" dirty="0" err="1"/>
              <a:t>với</a:t>
            </a:r>
            <a:r>
              <a:rPr lang="en-US" sz="2000" b="1" dirty="0"/>
              <a:t> </a:t>
            </a:r>
            <a:r>
              <a:rPr lang="en-US" sz="2000" b="1" dirty="0" err="1"/>
              <a:t>nhau</a:t>
            </a:r>
            <a:r>
              <a:rPr lang="en-US" sz="2000" b="1" dirty="0"/>
              <a:t> </a:t>
            </a:r>
            <a:r>
              <a:rPr lang="vi-VN" sz="2000" b="1" dirty="0"/>
              <a:t>.Trong cuộc gặp gỡ 30 phút, anh thanh niên tặng hoa cho cô gái, pha trà và trò chuyện với mọi người về cuộc sống và công việc của anh. Ông họa sĩ muốn được vẽ chân dung anh. Anh thanh niên từ chối và giới thiệu với ông những người khác mà anh cho là xứng đáng hơn anh. Những con người tình cờ gặp nhau bỗng trở nên thân thiết.</a:t>
            </a:r>
            <a:r>
              <a:rPr lang="en-US" sz="2000" b="1" dirty="0"/>
              <a:t> </a:t>
            </a:r>
            <a:r>
              <a:rPr lang="en-US" sz="2000" b="1" dirty="0" err="1"/>
              <a:t>Khi</a:t>
            </a:r>
            <a:r>
              <a:rPr lang="en-US" sz="2000" b="1" dirty="0"/>
              <a:t> chia </a:t>
            </a:r>
            <a:r>
              <a:rPr lang="en-US" sz="2000" b="1" dirty="0" err="1"/>
              <a:t>tay</a:t>
            </a:r>
            <a:r>
              <a:rPr lang="en-US" sz="2000" b="1" dirty="0"/>
              <a:t>, </a:t>
            </a:r>
            <a:r>
              <a:rPr lang="en-US" sz="2000" b="1" dirty="0" err="1"/>
              <a:t>ông</a:t>
            </a:r>
            <a:r>
              <a:rPr lang="en-US" sz="2000" b="1" dirty="0"/>
              <a:t> </a:t>
            </a:r>
            <a:r>
              <a:rPr lang="en-US" sz="2000" b="1" dirty="0" err="1"/>
              <a:t>họa</a:t>
            </a:r>
            <a:r>
              <a:rPr lang="en-US" sz="2000" b="1" dirty="0"/>
              <a:t> </a:t>
            </a:r>
            <a:r>
              <a:rPr lang="en-US" sz="2000" b="1" dirty="0" err="1"/>
              <a:t>sĩ</a:t>
            </a:r>
            <a:r>
              <a:rPr lang="en-US" sz="2000" b="1" dirty="0"/>
              <a:t> </a:t>
            </a:r>
            <a:r>
              <a:rPr lang="en-US" sz="2000" b="1" dirty="0" err="1"/>
              <a:t>hữa</a:t>
            </a:r>
            <a:r>
              <a:rPr lang="en-US" sz="2000" b="1" dirty="0"/>
              <a:t> </a:t>
            </a:r>
            <a:r>
              <a:rPr lang="en-US" sz="2000" b="1" dirty="0" err="1"/>
              <a:t>sẽ</a:t>
            </a:r>
            <a:r>
              <a:rPr lang="en-US" sz="2000" b="1" dirty="0"/>
              <a:t> quay </a:t>
            </a:r>
            <a:r>
              <a:rPr lang="en-US" sz="2000" b="1" dirty="0" err="1"/>
              <a:t>trở</a:t>
            </a:r>
            <a:r>
              <a:rPr lang="en-US" sz="2000" b="1" dirty="0"/>
              <a:t> </a:t>
            </a:r>
            <a:r>
              <a:rPr lang="en-US" sz="2000" b="1" dirty="0" err="1"/>
              <a:t>lại</a:t>
            </a:r>
            <a:r>
              <a:rPr lang="en-US" sz="2000" b="1" dirty="0"/>
              <a:t>, </a:t>
            </a:r>
            <a:r>
              <a:rPr lang="en-US" sz="2000" b="1" dirty="0" err="1"/>
              <a:t>cô</a:t>
            </a:r>
            <a:r>
              <a:rPr lang="en-US" sz="2000" b="1" dirty="0"/>
              <a:t> </a:t>
            </a:r>
            <a:r>
              <a:rPr lang="en-US" sz="2000" b="1" dirty="0" err="1"/>
              <a:t>kĩ</a:t>
            </a:r>
            <a:r>
              <a:rPr lang="en-US" sz="2000" b="1" dirty="0"/>
              <a:t> </a:t>
            </a:r>
            <a:r>
              <a:rPr lang="en-US" sz="2000" b="1" dirty="0" err="1"/>
              <a:t>sư</a:t>
            </a:r>
            <a:r>
              <a:rPr lang="en-US" sz="2000" b="1" dirty="0"/>
              <a:t> </a:t>
            </a:r>
            <a:r>
              <a:rPr lang="en-US" sz="2000" b="1" dirty="0" err="1"/>
              <a:t>yên</a:t>
            </a:r>
            <a:r>
              <a:rPr lang="en-US" sz="2000" b="1" dirty="0"/>
              <a:t> </a:t>
            </a:r>
            <a:r>
              <a:rPr lang="en-US" sz="2000" b="1" dirty="0" err="1"/>
              <a:t>tâm</a:t>
            </a:r>
            <a:r>
              <a:rPr lang="en-US" sz="2000" b="1" dirty="0"/>
              <a:t> </a:t>
            </a:r>
            <a:r>
              <a:rPr lang="en-US" sz="2000" b="1" dirty="0" err="1"/>
              <a:t>hơn</a:t>
            </a:r>
            <a:r>
              <a:rPr lang="en-US" sz="2000" b="1" dirty="0"/>
              <a:t> </a:t>
            </a:r>
            <a:r>
              <a:rPr lang="en-US" sz="2000" b="1" dirty="0" err="1"/>
              <a:t>khi</a:t>
            </a:r>
            <a:r>
              <a:rPr lang="en-US" sz="2000" b="1" dirty="0"/>
              <a:t> </a:t>
            </a:r>
            <a:r>
              <a:rPr lang="en-US" sz="2000" b="1" dirty="0" err="1"/>
              <a:t>quết</a:t>
            </a:r>
            <a:r>
              <a:rPr lang="en-US" sz="2000" b="1" dirty="0"/>
              <a:t> </a:t>
            </a:r>
            <a:r>
              <a:rPr lang="en-US" sz="2000" b="1" dirty="0" err="1"/>
              <a:t>định</a:t>
            </a:r>
            <a:r>
              <a:rPr lang="en-US" sz="2000" b="1" dirty="0"/>
              <a:t> </a:t>
            </a:r>
            <a:r>
              <a:rPr lang="en-US" sz="2000" b="1" dirty="0" err="1"/>
              <a:t>lên</a:t>
            </a:r>
            <a:r>
              <a:rPr lang="en-US" sz="2000" b="1" dirty="0"/>
              <a:t> </a:t>
            </a:r>
            <a:r>
              <a:rPr lang="en-US" sz="2000" b="1" dirty="0" err="1"/>
              <a:t>Lào</a:t>
            </a:r>
            <a:r>
              <a:rPr lang="en-US" sz="2000" b="1" dirty="0"/>
              <a:t> </a:t>
            </a:r>
            <a:r>
              <a:rPr lang="en-US" sz="2000" b="1" dirty="0" err="1"/>
              <a:t>Cai</a:t>
            </a:r>
            <a:r>
              <a:rPr lang="en-US" sz="2000" b="1" dirty="0"/>
              <a:t> </a:t>
            </a:r>
            <a:r>
              <a:rPr lang="en-US" sz="2000" b="1" dirty="0" err="1"/>
              <a:t>công</a:t>
            </a:r>
            <a:r>
              <a:rPr lang="en-US" sz="2000" b="1" dirty="0"/>
              <a:t> </a:t>
            </a:r>
            <a:r>
              <a:rPr lang="en-US" sz="2000" b="1" dirty="0" err="1"/>
              <a:t>tác</a:t>
            </a:r>
            <a:r>
              <a:rPr lang="en-US" sz="2000" b="1" dirty="0"/>
              <a:t> </a:t>
            </a:r>
            <a:r>
              <a:rPr lang="en-US" sz="2000" b="1" dirty="0" err="1"/>
              <a:t>cùng</a:t>
            </a:r>
            <a:r>
              <a:rPr lang="en-US" sz="2000" b="1" dirty="0"/>
              <a:t> </a:t>
            </a:r>
            <a:r>
              <a:rPr lang="en-US" sz="2000" b="1" dirty="0" err="1"/>
              <a:t>anh</a:t>
            </a:r>
            <a:r>
              <a:rPr lang="en-US" sz="2000" b="1" dirty="0"/>
              <a:t>, </a:t>
            </a:r>
            <a:r>
              <a:rPr lang="en-US" sz="2000" b="1" dirty="0" err="1"/>
              <a:t>còn</a:t>
            </a:r>
            <a:r>
              <a:rPr lang="en-US" sz="2000" b="1" dirty="0"/>
              <a:t> </a:t>
            </a:r>
            <a:r>
              <a:rPr lang="en-US" sz="2000" b="1" dirty="0" err="1"/>
              <a:t>anh</a:t>
            </a:r>
            <a:r>
              <a:rPr lang="en-US" sz="2000" b="1" dirty="0"/>
              <a:t> </a:t>
            </a:r>
            <a:r>
              <a:rPr lang="en-US" sz="2000" b="1" dirty="0" err="1"/>
              <a:t>thì</a:t>
            </a:r>
            <a:r>
              <a:rPr lang="en-US" sz="2000" b="1" dirty="0"/>
              <a:t> </a:t>
            </a:r>
            <a:r>
              <a:rPr lang="en-US" sz="2000" b="1" dirty="0" err="1"/>
              <a:t>tặng</a:t>
            </a:r>
            <a:r>
              <a:rPr lang="en-US" sz="2000" b="1" dirty="0"/>
              <a:t> </a:t>
            </a:r>
            <a:r>
              <a:rPr lang="en-US" sz="2000" b="1" dirty="0" err="1"/>
              <a:t>mọi</a:t>
            </a:r>
            <a:r>
              <a:rPr lang="en-US" sz="2000" b="1" dirty="0"/>
              <a:t> </a:t>
            </a:r>
            <a:r>
              <a:rPr lang="en-US" sz="2000" b="1" dirty="0" err="1"/>
              <a:t>người</a:t>
            </a:r>
            <a:r>
              <a:rPr lang="en-US" sz="2000" b="1" dirty="0"/>
              <a:t> </a:t>
            </a:r>
            <a:r>
              <a:rPr lang="en-US" sz="2000" b="1" dirty="0" err="1"/>
              <a:t>làn</a:t>
            </a:r>
            <a:r>
              <a:rPr lang="en-US" sz="2000" b="1" dirty="0"/>
              <a:t> </a:t>
            </a:r>
            <a:r>
              <a:rPr lang="en-US" sz="2000" b="1" dirty="0" err="1"/>
              <a:t>trứng</a:t>
            </a:r>
            <a:r>
              <a:rPr lang="en-US" sz="2000" b="1" dirty="0"/>
              <a:t>.</a:t>
            </a:r>
          </a:p>
          <a:p>
            <a:r>
              <a:rPr lang="en-US" sz="2000" b="1" dirty="0"/>
              <a:t>-</a:t>
            </a:r>
            <a:r>
              <a:rPr lang="en-US" sz="2000" b="1" dirty="0" err="1"/>
              <a:t>Tình</a:t>
            </a:r>
            <a:r>
              <a:rPr lang="en-US" sz="2000" b="1" dirty="0"/>
              <a:t> </a:t>
            </a:r>
            <a:r>
              <a:rPr lang="en-US" sz="2000" b="1" dirty="0" err="1"/>
              <a:t>huống</a:t>
            </a:r>
            <a:r>
              <a:rPr lang="en-US" sz="2000" b="1" dirty="0"/>
              <a:t> : </a:t>
            </a:r>
            <a:r>
              <a:rPr lang="vi-VN" sz="2000" b="1" dirty="0"/>
              <a:t>Cuộc gặp gỡ tình cờ giữa những vị hành khách trên một chuyến xe: ông họa sĩ, cô kỹ sư với anh thanh niên làm công tác khí tượng kiêm vật lý địa cầu trên đỉnh Yên Sơn.</a:t>
            </a:r>
          </a:p>
          <a:p>
            <a:r>
              <a:rPr lang="vi-VN" sz="2400" b="1" dirty="0">
                <a:solidFill>
                  <a:srgbClr val="FF0000"/>
                </a:solidFill>
              </a:rPr>
              <a:t>→</a:t>
            </a:r>
            <a:r>
              <a:rPr lang="en-US" sz="2400" b="1" dirty="0">
                <a:solidFill>
                  <a:srgbClr val="FF0000"/>
                </a:solidFill>
              </a:rPr>
              <a:t> </a:t>
            </a:r>
            <a:r>
              <a:rPr lang="en-US" sz="2400" b="1" dirty="0" err="1">
                <a:solidFill>
                  <a:srgbClr val="FF0000"/>
                </a:solidFill>
              </a:rPr>
              <a:t>Chủ</a:t>
            </a:r>
            <a:r>
              <a:rPr lang="en-US" sz="2400" b="1" dirty="0">
                <a:solidFill>
                  <a:srgbClr val="FF0000"/>
                </a:solidFill>
              </a:rPr>
              <a:t> </a:t>
            </a:r>
            <a:r>
              <a:rPr lang="en-US" sz="2400" b="1" dirty="0" err="1">
                <a:solidFill>
                  <a:srgbClr val="FF0000"/>
                </a:solidFill>
              </a:rPr>
              <a:t>đề</a:t>
            </a:r>
            <a:r>
              <a:rPr lang="en-US" sz="2400" b="1" dirty="0">
                <a:solidFill>
                  <a:srgbClr val="FF0000"/>
                </a:solidFill>
              </a:rPr>
              <a:t> : </a:t>
            </a:r>
            <a:r>
              <a:rPr lang="en-US" sz="2400" b="1" dirty="0" err="1">
                <a:solidFill>
                  <a:srgbClr val="FF0000"/>
                </a:solidFill>
              </a:rPr>
              <a:t>Ca</a:t>
            </a:r>
            <a:r>
              <a:rPr lang="en-US" sz="2400" b="1" dirty="0">
                <a:solidFill>
                  <a:srgbClr val="FF0000"/>
                </a:solidFill>
              </a:rPr>
              <a:t> </a:t>
            </a:r>
            <a:r>
              <a:rPr lang="en-US" sz="2400" b="1" dirty="0" err="1">
                <a:solidFill>
                  <a:srgbClr val="FF0000"/>
                </a:solidFill>
              </a:rPr>
              <a:t>ngợi</a:t>
            </a:r>
            <a:r>
              <a:rPr lang="en-US" sz="2400" b="1" dirty="0">
                <a:solidFill>
                  <a:srgbClr val="FF0000"/>
                </a:solidFill>
              </a:rPr>
              <a:t> </a:t>
            </a:r>
            <a:r>
              <a:rPr lang="en-US" sz="2400" b="1" dirty="0" err="1">
                <a:solidFill>
                  <a:srgbClr val="FF0000"/>
                </a:solidFill>
              </a:rPr>
              <a:t>những</a:t>
            </a:r>
            <a:r>
              <a:rPr lang="en-US" sz="2400" b="1" dirty="0">
                <a:solidFill>
                  <a:srgbClr val="FF0000"/>
                </a:solidFill>
              </a:rPr>
              <a:t> con </a:t>
            </a:r>
            <a:r>
              <a:rPr lang="en-US" sz="2400" b="1" dirty="0" err="1">
                <a:solidFill>
                  <a:srgbClr val="FF0000"/>
                </a:solidFill>
              </a:rPr>
              <a:t>ngời</a:t>
            </a:r>
            <a:r>
              <a:rPr lang="en-US" sz="2400" b="1" dirty="0">
                <a:solidFill>
                  <a:srgbClr val="FF0000"/>
                </a:solidFill>
              </a:rPr>
              <a:t> </a:t>
            </a:r>
            <a:r>
              <a:rPr lang="en-US" sz="2400" b="1" dirty="0" err="1">
                <a:solidFill>
                  <a:srgbClr val="FF0000"/>
                </a:solidFill>
              </a:rPr>
              <a:t>lao</a:t>
            </a:r>
            <a:r>
              <a:rPr lang="en-US" sz="2400" b="1" dirty="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a:solidFill>
                  <a:srgbClr val="FF0000"/>
                </a:solidFill>
              </a:rPr>
              <a:t>âm</a:t>
            </a:r>
            <a:r>
              <a:rPr lang="en-US" sz="2400" b="1" dirty="0">
                <a:solidFill>
                  <a:srgbClr val="FF0000"/>
                </a:solidFill>
              </a:rPr>
              <a:t> </a:t>
            </a:r>
            <a:r>
              <a:rPr lang="en-US" sz="2400" b="1" dirty="0" err="1">
                <a:solidFill>
                  <a:srgbClr val="FF0000"/>
                </a:solidFill>
              </a:rPr>
              <a:t>thầm</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công</a:t>
            </a:r>
            <a:r>
              <a:rPr lang="en-US" sz="2400" b="1" dirty="0">
                <a:solidFill>
                  <a:srgbClr val="FF0000"/>
                </a:solidFill>
              </a:rPr>
              <a:t> </a:t>
            </a:r>
            <a:r>
              <a:rPr lang="en-US" sz="2400" b="1" dirty="0" err="1">
                <a:solidFill>
                  <a:srgbClr val="FF0000"/>
                </a:solidFill>
              </a:rPr>
              <a:t>cuộc</a:t>
            </a:r>
            <a:r>
              <a:rPr lang="en-US" sz="2400" b="1" dirty="0">
                <a:solidFill>
                  <a:srgbClr val="FF0000"/>
                </a:solidFill>
              </a:rPr>
              <a:t> </a:t>
            </a:r>
            <a:r>
              <a:rPr lang="en-US" sz="2400" b="1" dirty="0" err="1">
                <a:solidFill>
                  <a:srgbClr val="FF0000"/>
                </a:solidFill>
              </a:rPr>
              <a:t>xây</a:t>
            </a:r>
            <a:r>
              <a:rPr lang="en-US" sz="2400" b="1" dirty="0">
                <a:solidFill>
                  <a:srgbClr val="FF0000"/>
                </a:solidFill>
              </a:rPr>
              <a:t> </a:t>
            </a:r>
            <a:r>
              <a:rPr lang="en-US" sz="2400" b="1" dirty="0" err="1">
                <a:solidFill>
                  <a:srgbClr val="FF0000"/>
                </a:solidFill>
              </a:rPr>
              <a:t>dựng</a:t>
            </a:r>
            <a:r>
              <a:rPr lang="en-US" sz="2400" b="1" dirty="0">
                <a:solidFill>
                  <a:srgbClr val="FF0000"/>
                </a:solidFill>
              </a:rPr>
              <a:t> </a:t>
            </a:r>
            <a:r>
              <a:rPr lang="en-US" sz="2400" b="1" dirty="0" err="1">
                <a:solidFill>
                  <a:srgbClr val="FF0000"/>
                </a:solidFill>
              </a:rPr>
              <a:t>chủ</a:t>
            </a:r>
            <a:r>
              <a:rPr lang="en-US" sz="2400" b="1" dirty="0">
                <a:solidFill>
                  <a:srgbClr val="FF0000"/>
                </a:solidFill>
              </a:rPr>
              <a:t> </a:t>
            </a:r>
            <a:r>
              <a:rPr lang="en-US" sz="2400" b="1" dirty="0" err="1">
                <a:solidFill>
                  <a:srgbClr val="FF0000"/>
                </a:solidFill>
              </a:rPr>
              <a:t>nghĩa</a:t>
            </a:r>
            <a:r>
              <a:rPr lang="en-US" sz="2400" b="1" dirty="0">
                <a:solidFill>
                  <a:srgbClr val="FF0000"/>
                </a:solidFill>
              </a:rPr>
              <a:t> </a:t>
            </a:r>
            <a:r>
              <a:rPr lang="en-US" sz="2400" b="1" dirty="0" err="1">
                <a:solidFill>
                  <a:srgbClr val="FF0000"/>
                </a:solidFill>
              </a:rPr>
              <a:t>xã</a:t>
            </a:r>
            <a:r>
              <a:rPr lang="en-US" sz="2400" b="1" dirty="0">
                <a:solidFill>
                  <a:srgbClr val="FF0000"/>
                </a:solidFill>
              </a:rPr>
              <a:t> </a:t>
            </a:r>
            <a:r>
              <a:rPr lang="en-US" sz="2400" b="1" dirty="0" err="1">
                <a:solidFill>
                  <a:srgbClr val="FF0000"/>
                </a:solidFill>
              </a:rPr>
              <a:t>hội</a:t>
            </a:r>
            <a:r>
              <a:rPr lang="en-US" sz="2400" b="1" dirty="0">
                <a:solidFill>
                  <a:srgbClr val="FF0000"/>
                </a:solidFill>
              </a:rPr>
              <a:t> ở </a:t>
            </a:r>
            <a:r>
              <a:rPr lang="en-US" sz="2400" b="1" dirty="0" err="1">
                <a:solidFill>
                  <a:srgbClr val="FF0000"/>
                </a:solidFill>
              </a:rPr>
              <a:t>miền</a:t>
            </a:r>
            <a:r>
              <a:rPr lang="en-US" sz="2400" b="1" dirty="0">
                <a:solidFill>
                  <a:srgbClr val="FF0000"/>
                </a:solidFill>
              </a:rPr>
              <a:t> </a:t>
            </a:r>
            <a:r>
              <a:rPr lang="en-US" sz="2400" b="1" dirty="0" err="1">
                <a:solidFill>
                  <a:srgbClr val="FF0000"/>
                </a:solidFill>
              </a:rPr>
              <a:t>Bắc</a:t>
            </a:r>
            <a:endParaRPr lang="vi-VN" sz="2400" b="1" dirty="0">
              <a:solidFill>
                <a:srgbClr val="FF0000"/>
              </a:solidFill>
            </a:endParaRPr>
          </a:p>
          <a:p>
            <a:endParaRPr lang="vi-VN" sz="2400" dirty="0"/>
          </a:p>
          <a:p>
            <a:endParaRPr lang="vi-VN" sz="2400" dirty="0"/>
          </a:p>
        </p:txBody>
      </p:sp>
      <p:sp>
        <p:nvSpPr>
          <p:cNvPr id="2" name="AutoShape 2" descr="Kết quả hình ảnh cho lặng lẽ sa pa"/>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AutoShape 4" descr="Kết quả hình ảnh cho lặng lẽ sa pa"/>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id="{83110782-1AEA-4A67-B4AF-C8A5B9B304C5}"/>
              </a:ext>
            </a:extLst>
          </p:cNvPr>
          <p:cNvSpPr txBox="1"/>
          <p:nvPr/>
        </p:nvSpPr>
        <p:spPr>
          <a:xfrm>
            <a:off x="408709" y="112714"/>
            <a:ext cx="7733805" cy="769441"/>
          </a:xfrm>
          <a:prstGeom prst="rect">
            <a:avLst/>
          </a:prstGeom>
          <a:solidFill>
            <a:schemeClr val="accent6">
              <a:lumMod val="50000"/>
            </a:schemeClr>
          </a:solidFill>
        </p:spPr>
        <p:txBody>
          <a:bodyPr wrap="square" rtlCol="0">
            <a:spAutoFit/>
          </a:bodyPr>
          <a:lstStyle/>
          <a:p>
            <a:r>
              <a:rPr lang="en-US" sz="4400" b="1" dirty="0" err="1">
                <a:solidFill>
                  <a:srgbClr val="FFFF00"/>
                </a:solidFill>
                <a:effectLst>
                  <a:outerShdw blurRad="38100" dist="38100" dir="2700000" algn="tl">
                    <a:srgbClr val="000000">
                      <a:alpha val="43137"/>
                    </a:srgbClr>
                  </a:outerShdw>
                </a:effectLst>
                <a:latin typeface="UVN Buc Thu" panose="030306020505070F0A05" pitchFamily="66" charset="0"/>
              </a:rPr>
              <a:t>Lặng</a:t>
            </a:r>
            <a:r>
              <a:rPr lang="en-US" sz="4400" b="1" dirty="0">
                <a:solidFill>
                  <a:srgbClr val="FFFF00"/>
                </a:solidFill>
                <a:effectLst>
                  <a:outerShdw blurRad="38100" dist="38100" dir="2700000" algn="tl">
                    <a:srgbClr val="000000">
                      <a:alpha val="43137"/>
                    </a:srgbClr>
                  </a:outerShdw>
                </a:effectLst>
                <a:latin typeface="UVN Buc Thu" panose="030306020505070F0A05" pitchFamily="66" charset="0"/>
              </a:rPr>
              <a:t> </a:t>
            </a:r>
            <a:r>
              <a:rPr lang="en-US" sz="4400" b="1" dirty="0" err="1">
                <a:solidFill>
                  <a:srgbClr val="FFFF00"/>
                </a:solidFill>
                <a:effectLst>
                  <a:outerShdw blurRad="38100" dist="38100" dir="2700000" algn="tl">
                    <a:srgbClr val="000000">
                      <a:alpha val="43137"/>
                    </a:srgbClr>
                  </a:outerShdw>
                </a:effectLst>
                <a:latin typeface="UVN Buc Thu" panose="030306020505070F0A05" pitchFamily="66" charset="0"/>
              </a:rPr>
              <a:t>lẽ</a:t>
            </a:r>
            <a:r>
              <a:rPr lang="en-US" sz="4400" b="1" dirty="0">
                <a:solidFill>
                  <a:srgbClr val="FFFF00"/>
                </a:solidFill>
                <a:effectLst>
                  <a:outerShdw blurRad="38100" dist="38100" dir="2700000" algn="tl">
                    <a:srgbClr val="000000">
                      <a:alpha val="43137"/>
                    </a:srgbClr>
                  </a:outerShdw>
                </a:effectLst>
                <a:latin typeface="UVN Buc Thu" panose="030306020505070F0A05" pitchFamily="66" charset="0"/>
              </a:rPr>
              <a:t> Sa Pa   - </a:t>
            </a:r>
            <a:r>
              <a:rPr lang="en-US" sz="4000" b="1" dirty="0" err="1">
                <a:solidFill>
                  <a:schemeClr val="bg1"/>
                </a:solidFill>
                <a:latin typeface="UVN Buc Thu" panose="030306020505070F0A05" pitchFamily="66" charset="0"/>
              </a:rPr>
              <a:t>Nguyễn</a:t>
            </a:r>
            <a:r>
              <a:rPr lang="en-US" sz="4000" b="1" dirty="0">
                <a:solidFill>
                  <a:schemeClr val="bg1"/>
                </a:solidFill>
                <a:latin typeface="UVN Buc Thu" panose="030306020505070F0A05" pitchFamily="66" charset="0"/>
              </a:rPr>
              <a:t> </a:t>
            </a:r>
            <a:r>
              <a:rPr lang="en-US" sz="4000" b="1" dirty="0" err="1">
                <a:solidFill>
                  <a:schemeClr val="bg1"/>
                </a:solidFill>
                <a:latin typeface="UVN Buc Thu" panose="030306020505070F0A05" pitchFamily="66" charset="0"/>
              </a:rPr>
              <a:t>Thành</a:t>
            </a:r>
            <a:r>
              <a:rPr lang="en-US" sz="4000" b="1" dirty="0">
                <a:solidFill>
                  <a:schemeClr val="bg1"/>
                </a:solidFill>
                <a:latin typeface="UVN Buc Thu" panose="030306020505070F0A05" pitchFamily="66" charset="0"/>
              </a:rPr>
              <a:t> Long</a:t>
            </a:r>
          </a:p>
        </p:txBody>
      </p:sp>
    </p:spTree>
    <p:extLst>
      <p:ext uri="{BB962C8B-B14F-4D97-AF65-F5344CB8AC3E}">
        <p14:creationId xmlns:p14="http://schemas.microsoft.com/office/powerpoint/2010/main" val="1313463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wipe(down)">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1000"/>
                                        <p:tgtEl>
                                          <p:spTgt spid="11">
                                            <p:txEl>
                                              <p:pRg st="3" end="3"/>
                                            </p:txEl>
                                          </p:spTgt>
                                        </p:tgtEl>
                                      </p:cBhvr>
                                    </p:animEffect>
                                    <p:anim calcmode="lin" valueType="num">
                                      <p:cBhvr>
                                        <p:cTn id="2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Rectangle 2"/>
          <p:cNvSpPr/>
          <p:nvPr/>
        </p:nvSpPr>
        <p:spPr>
          <a:xfrm>
            <a:off x="-138545" y="997527"/>
            <a:ext cx="1094509" cy="130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997526" y="1"/>
            <a:ext cx="1704108" cy="461665"/>
          </a:xfrm>
          <a:prstGeom prst="rect">
            <a:avLst/>
          </a:prstGeom>
          <a:noFill/>
        </p:spPr>
        <p:txBody>
          <a:bodyPr wrap="square" rtlCol="0">
            <a:spAutoFit/>
          </a:bodyPr>
          <a:lstStyle/>
          <a:p>
            <a:endParaRPr lang="en-US" sz="2400" dirty="0"/>
          </a:p>
        </p:txBody>
      </p:sp>
      <p:sp>
        <p:nvSpPr>
          <p:cNvPr id="11" name="TextBox 10"/>
          <p:cNvSpPr txBox="1"/>
          <p:nvPr/>
        </p:nvSpPr>
        <p:spPr>
          <a:xfrm>
            <a:off x="235529" y="1143679"/>
            <a:ext cx="7897092" cy="5714321"/>
          </a:xfrm>
          <a:prstGeom prst="rect">
            <a:avLst/>
          </a:prstGeom>
          <a:noFill/>
        </p:spPr>
        <p:txBody>
          <a:bodyPr wrap="square" rtlCol="0">
            <a:spAutoFit/>
          </a:bodyPr>
          <a:lstStyle/>
          <a:p>
            <a:r>
              <a:rPr lang="en-US" sz="2133" b="1" dirty="0">
                <a:solidFill>
                  <a:srgbClr val="FF0000"/>
                </a:solidFill>
                <a:latin typeface="UVN Buc Thu" panose="030306020505070F0A05" pitchFamily="66" charset="0"/>
              </a:rPr>
              <a:t>*</a:t>
            </a:r>
            <a:r>
              <a:rPr lang="en-US" sz="2000" b="1" dirty="0"/>
              <a:t>-</a:t>
            </a:r>
            <a:r>
              <a:rPr lang="en-US" sz="2000" b="1" dirty="0" err="1">
                <a:solidFill>
                  <a:srgbClr val="FF0000"/>
                </a:solidFill>
              </a:rPr>
              <a:t>Tóm</a:t>
            </a:r>
            <a:r>
              <a:rPr lang="en-US" sz="2000" b="1" dirty="0">
                <a:solidFill>
                  <a:srgbClr val="FF0000"/>
                </a:solidFill>
              </a:rPr>
              <a:t> </a:t>
            </a:r>
            <a:r>
              <a:rPr lang="en-US" sz="2000" b="1" dirty="0" err="1">
                <a:solidFill>
                  <a:srgbClr val="FF0000"/>
                </a:solidFill>
              </a:rPr>
              <a:t>tắt</a:t>
            </a:r>
            <a:r>
              <a:rPr lang="en-US" sz="2000" b="1" dirty="0">
                <a:solidFill>
                  <a:srgbClr val="FF0000"/>
                </a:solidFill>
              </a:rPr>
              <a:t> :</a:t>
            </a:r>
          </a:p>
          <a:p>
            <a:r>
              <a:rPr lang="en-US" sz="2000" b="1" dirty="0" err="1"/>
              <a:t>Ông</a:t>
            </a:r>
            <a:r>
              <a:rPr lang="en-US" sz="2000" b="1" dirty="0"/>
              <a:t> </a:t>
            </a:r>
            <a:r>
              <a:rPr lang="en-US" sz="2000" b="1" dirty="0" err="1"/>
              <a:t>Sáu</a:t>
            </a:r>
            <a:r>
              <a:rPr lang="en-US" sz="2000" b="1" dirty="0"/>
              <a:t> </a:t>
            </a:r>
            <a:r>
              <a:rPr lang="en-US" sz="2000" b="1" dirty="0" err="1"/>
              <a:t>xa</a:t>
            </a:r>
            <a:r>
              <a:rPr lang="en-US" sz="2000" b="1" dirty="0"/>
              <a:t> </a:t>
            </a:r>
            <a:r>
              <a:rPr lang="en-US" sz="2000" b="1" dirty="0" err="1"/>
              <a:t>nhà</a:t>
            </a:r>
            <a:r>
              <a:rPr lang="en-US" sz="2000" b="1" dirty="0"/>
              <a:t> </a:t>
            </a:r>
            <a:r>
              <a:rPr lang="en-US" sz="2000" b="1" dirty="0" err="1"/>
              <a:t>đi</a:t>
            </a:r>
            <a:r>
              <a:rPr lang="en-US" sz="2000" b="1" dirty="0"/>
              <a:t> </a:t>
            </a:r>
            <a:r>
              <a:rPr lang="en-US" sz="2000" b="1" dirty="0" err="1"/>
              <a:t>kháng</a:t>
            </a:r>
            <a:r>
              <a:rPr lang="en-US" sz="2000" b="1" dirty="0"/>
              <a:t> </a:t>
            </a:r>
            <a:r>
              <a:rPr lang="en-US" sz="2000" b="1" dirty="0" err="1"/>
              <a:t>chiến</a:t>
            </a:r>
            <a:r>
              <a:rPr lang="en-US" sz="2000" b="1" dirty="0"/>
              <a:t>. </a:t>
            </a:r>
            <a:r>
              <a:rPr lang="en-US" sz="2000" b="1" dirty="0" err="1"/>
              <a:t>Mãi</a:t>
            </a:r>
            <a:r>
              <a:rPr lang="en-US" sz="2000" b="1" dirty="0"/>
              <a:t> </a:t>
            </a:r>
            <a:r>
              <a:rPr lang="en-US" sz="2000" b="1" dirty="0" err="1"/>
              <a:t>đến</a:t>
            </a:r>
            <a:r>
              <a:rPr lang="en-US" sz="2000" b="1" dirty="0"/>
              <a:t> </a:t>
            </a:r>
            <a:r>
              <a:rPr lang="en-US" sz="2000" b="1" dirty="0" err="1"/>
              <a:t>khi</a:t>
            </a:r>
            <a:r>
              <a:rPr lang="en-US" sz="2000" b="1" dirty="0"/>
              <a:t> con </a:t>
            </a:r>
            <a:r>
              <a:rPr lang="en-US" sz="2000" b="1" dirty="0" err="1"/>
              <a:t>gái</a:t>
            </a:r>
            <a:r>
              <a:rPr lang="en-US" sz="2000" b="1" dirty="0"/>
              <a:t> </a:t>
            </a:r>
            <a:r>
              <a:rPr lang="en-US" sz="2000" b="1" dirty="0" err="1"/>
              <a:t>lên</a:t>
            </a:r>
            <a:r>
              <a:rPr lang="en-US" sz="2000" b="1" dirty="0"/>
              <a:t> 8 </a:t>
            </a:r>
            <a:r>
              <a:rPr lang="en-US" sz="2000" b="1" dirty="0" err="1"/>
              <a:t>tuổi</a:t>
            </a:r>
            <a:r>
              <a:rPr lang="en-US" sz="2000" b="1" dirty="0"/>
              <a:t> </a:t>
            </a:r>
            <a:r>
              <a:rPr lang="en-US" sz="2000" b="1" dirty="0" err="1"/>
              <a:t>thì</a:t>
            </a:r>
            <a:r>
              <a:rPr lang="en-US" sz="2000" b="1" dirty="0"/>
              <a:t> </a:t>
            </a:r>
            <a:r>
              <a:rPr lang="en-US" sz="2000" b="1" dirty="0" err="1"/>
              <a:t>ông</a:t>
            </a:r>
            <a:r>
              <a:rPr lang="en-US" sz="2000" b="1" dirty="0"/>
              <a:t> </a:t>
            </a:r>
            <a:r>
              <a:rPr lang="en-US" sz="2000" b="1" dirty="0" err="1"/>
              <a:t>mới</a:t>
            </a:r>
            <a:r>
              <a:rPr lang="en-US" sz="2000" b="1" dirty="0"/>
              <a:t> </a:t>
            </a:r>
            <a:r>
              <a:rPr lang="en-US" sz="2000" b="1" dirty="0" err="1"/>
              <a:t>có</a:t>
            </a:r>
            <a:r>
              <a:rPr lang="en-US" sz="2000" b="1" dirty="0"/>
              <a:t> </a:t>
            </a:r>
            <a:r>
              <a:rPr lang="en-US" sz="2000" b="1" dirty="0" err="1"/>
              <a:t>dịp</a:t>
            </a:r>
            <a:r>
              <a:rPr lang="en-US" sz="2000" b="1" dirty="0"/>
              <a:t> </a:t>
            </a:r>
            <a:r>
              <a:rPr lang="en-US" sz="2000" b="1" dirty="0" err="1"/>
              <a:t>về</a:t>
            </a:r>
            <a:r>
              <a:rPr lang="en-US" sz="2000" b="1" dirty="0"/>
              <a:t> </a:t>
            </a:r>
            <a:r>
              <a:rPr lang="en-US" sz="2000" b="1" dirty="0" err="1"/>
              <a:t>thăm</a:t>
            </a:r>
            <a:r>
              <a:rPr lang="en-US" sz="2000" b="1" dirty="0"/>
              <a:t> </a:t>
            </a:r>
            <a:r>
              <a:rPr lang="en-US" sz="2000" b="1" dirty="0" err="1"/>
              <a:t>nhà</a:t>
            </a:r>
            <a:r>
              <a:rPr lang="en-US" sz="2000" b="1" dirty="0"/>
              <a:t>, </a:t>
            </a:r>
            <a:r>
              <a:rPr lang="en-US" sz="2000" b="1" dirty="0" err="1"/>
              <a:t>thăm</a:t>
            </a:r>
            <a:r>
              <a:rPr lang="en-US" sz="2000" b="1" dirty="0"/>
              <a:t> con. </a:t>
            </a:r>
            <a:r>
              <a:rPr lang="en-US" sz="2000" b="1" dirty="0" err="1"/>
              <a:t>Bé</a:t>
            </a:r>
            <a:r>
              <a:rPr lang="en-US" sz="2000" b="1" dirty="0"/>
              <a:t> Thu </a:t>
            </a:r>
            <a:r>
              <a:rPr lang="en-US" sz="2000" b="1" dirty="0" err="1"/>
              <a:t>không</a:t>
            </a:r>
            <a:r>
              <a:rPr lang="en-US" sz="2000" b="1" dirty="0"/>
              <a:t> </a:t>
            </a:r>
            <a:r>
              <a:rPr lang="en-US" sz="2000" b="1" dirty="0" err="1"/>
              <a:t>nhân</a:t>
            </a:r>
            <a:r>
              <a:rPr lang="en-US" sz="2000" b="1" dirty="0"/>
              <a:t> </a:t>
            </a:r>
            <a:r>
              <a:rPr lang="en-US" sz="2000" b="1" dirty="0" err="1"/>
              <a:t>ra</a:t>
            </a:r>
            <a:r>
              <a:rPr lang="en-US" sz="2000" b="1" dirty="0"/>
              <a:t> cha </a:t>
            </a:r>
            <a:r>
              <a:rPr lang="en-US" sz="2000" b="1" dirty="0" err="1"/>
              <a:t>của</a:t>
            </a:r>
            <a:r>
              <a:rPr lang="en-US" sz="2000" b="1" dirty="0"/>
              <a:t> </a:t>
            </a:r>
            <a:r>
              <a:rPr lang="en-US" sz="2000" b="1" dirty="0" err="1"/>
              <a:t>mình</a:t>
            </a:r>
            <a:r>
              <a:rPr lang="en-US" sz="2000" b="1" dirty="0"/>
              <a:t> </a:t>
            </a:r>
            <a:r>
              <a:rPr lang="en-US" sz="2000" b="1" dirty="0" err="1"/>
              <a:t>về</a:t>
            </a:r>
            <a:r>
              <a:rPr lang="en-US" sz="2000" b="1" dirty="0"/>
              <a:t> </a:t>
            </a:r>
            <a:r>
              <a:rPr lang="en-US" sz="2000" b="1" dirty="0" err="1"/>
              <a:t>vết</a:t>
            </a:r>
            <a:r>
              <a:rPr lang="en-US" sz="2000" b="1" dirty="0"/>
              <a:t> </a:t>
            </a:r>
            <a:r>
              <a:rPr lang="en-US" sz="2000" b="1" dirty="0" err="1"/>
              <a:t>sẹo</a:t>
            </a:r>
            <a:r>
              <a:rPr lang="en-US" sz="2000" b="1" dirty="0"/>
              <a:t> </a:t>
            </a:r>
            <a:r>
              <a:rPr lang="en-US" sz="2000" b="1" dirty="0" err="1"/>
              <a:t>trên</a:t>
            </a:r>
            <a:r>
              <a:rPr lang="en-US" sz="2000" b="1" dirty="0"/>
              <a:t> </a:t>
            </a:r>
            <a:r>
              <a:rPr lang="en-US" sz="2000" b="1" dirty="0" err="1"/>
              <a:t>mặt</a:t>
            </a:r>
            <a:r>
              <a:rPr lang="en-US" sz="2000" b="1" dirty="0"/>
              <a:t> </a:t>
            </a:r>
            <a:r>
              <a:rPr lang="en-US" sz="2000" b="1" dirty="0" err="1"/>
              <a:t>của</a:t>
            </a:r>
            <a:r>
              <a:rPr lang="en-US" sz="2000" b="1" dirty="0"/>
              <a:t> </a:t>
            </a:r>
            <a:r>
              <a:rPr lang="en-US" sz="2000" b="1" dirty="0" err="1"/>
              <a:t>ba</a:t>
            </a:r>
            <a:r>
              <a:rPr lang="en-US" sz="2000" b="1" dirty="0"/>
              <a:t> </a:t>
            </a:r>
            <a:r>
              <a:rPr lang="en-US" sz="2000" b="1" dirty="0" err="1"/>
              <a:t>làm</a:t>
            </a:r>
            <a:r>
              <a:rPr lang="en-US" sz="2000" b="1" dirty="0"/>
              <a:t> </a:t>
            </a:r>
            <a:r>
              <a:rPr lang="en-US" sz="2000" b="1" dirty="0" err="1"/>
              <a:t>ba</a:t>
            </a:r>
            <a:r>
              <a:rPr lang="en-US" sz="2000" b="1" dirty="0"/>
              <a:t> </a:t>
            </a:r>
            <a:r>
              <a:rPr lang="en-US" sz="2000" b="1" dirty="0" err="1"/>
              <a:t>em</a:t>
            </a:r>
            <a:r>
              <a:rPr lang="en-US" sz="2000" b="1" dirty="0"/>
              <a:t> </a:t>
            </a:r>
            <a:r>
              <a:rPr lang="en-US" sz="2000" b="1" dirty="0" err="1"/>
              <a:t>không</a:t>
            </a:r>
            <a:r>
              <a:rPr lang="en-US" sz="2000" b="1" dirty="0"/>
              <a:t> </a:t>
            </a:r>
            <a:r>
              <a:rPr lang="en-US" sz="2000" b="1" dirty="0" err="1"/>
              <a:t>giống</a:t>
            </a:r>
            <a:r>
              <a:rPr lang="en-US" sz="2000" b="1" dirty="0"/>
              <a:t> </a:t>
            </a:r>
            <a:r>
              <a:rPr lang="en-US" sz="2000" b="1" dirty="0" err="1"/>
              <a:t>với</a:t>
            </a:r>
            <a:r>
              <a:rPr lang="en-US" sz="2000" b="1" dirty="0"/>
              <a:t> </a:t>
            </a:r>
            <a:r>
              <a:rPr lang="en-US" sz="2000" b="1" dirty="0" err="1"/>
              <a:t>người</a:t>
            </a:r>
            <a:r>
              <a:rPr lang="en-US" sz="2000" b="1" dirty="0"/>
              <a:t> </a:t>
            </a:r>
            <a:r>
              <a:rPr lang="en-US" sz="2000" b="1" dirty="0" err="1"/>
              <a:t>trong</a:t>
            </a:r>
            <a:r>
              <a:rPr lang="en-US" sz="2000" b="1" dirty="0"/>
              <a:t> </a:t>
            </a:r>
            <a:r>
              <a:rPr lang="en-US" sz="2000" b="1" dirty="0" err="1"/>
              <a:t>bức</a:t>
            </a:r>
            <a:r>
              <a:rPr lang="en-US" sz="2000" b="1" dirty="0"/>
              <a:t> </a:t>
            </a:r>
            <a:r>
              <a:rPr lang="en-US" sz="2000" b="1" dirty="0" err="1"/>
              <a:t>ảnh</a:t>
            </a:r>
            <a:r>
              <a:rPr lang="en-US" sz="2000" b="1" dirty="0"/>
              <a:t> </a:t>
            </a:r>
            <a:r>
              <a:rPr lang="en-US" sz="2000" b="1" dirty="0" err="1"/>
              <a:t>mà</a:t>
            </a:r>
            <a:r>
              <a:rPr lang="en-US" sz="2000" b="1" dirty="0"/>
              <a:t> </a:t>
            </a:r>
            <a:r>
              <a:rPr lang="en-US" sz="2000" b="1" dirty="0" err="1"/>
              <a:t>em</a:t>
            </a:r>
            <a:r>
              <a:rPr lang="en-US" sz="2000" b="1" dirty="0"/>
              <a:t> </a:t>
            </a:r>
            <a:r>
              <a:rPr lang="en-US" sz="2000" b="1" dirty="0" err="1"/>
              <a:t>biết</a:t>
            </a:r>
            <a:r>
              <a:rPr lang="en-US" sz="2000" b="1" dirty="0"/>
              <a:t>. </a:t>
            </a:r>
            <a:r>
              <a:rPr lang="en-US" sz="2000" b="1" dirty="0" err="1"/>
              <a:t>Em</a:t>
            </a:r>
            <a:r>
              <a:rPr lang="en-US" sz="2000" b="1" dirty="0"/>
              <a:t> </a:t>
            </a:r>
            <a:r>
              <a:rPr lang="en-US" sz="2000" b="1" dirty="0" err="1"/>
              <a:t>đối</a:t>
            </a:r>
            <a:r>
              <a:rPr lang="en-US" sz="2000" b="1" dirty="0"/>
              <a:t> </a:t>
            </a:r>
            <a:r>
              <a:rPr lang="en-US" sz="2000" b="1" dirty="0" err="1"/>
              <a:t>xử</a:t>
            </a:r>
            <a:r>
              <a:rPr lang="en-US" sz="2000" b="1" dirty="0"/>
              <a:t> </a:t>
            </a:r>
            <a:r>
              <a:rPr lang="en-US" sz="2000" b="1" dirty="0" err="1"/>
              <a:t>với</a:t>
            </a:r>
            <a:r>
              <a:rPr lang="en-US" sz="2000" b="1" dirty="0"/>
              <a:t> </a:t>
            </a:r>
            <a:r>
              <a:rPr lang="en-US" sz="2000" b="1" dirty="0" err="1"/>
              <a:t>ba</a:t>
            </a:r>
            <a:r>
              <a:rPr lang="en-US" sz="2000" b="1" dirty="0"/>
              <a:t> </a:t>
            </a:r>
            <a:r>
              <a:rPr lang="en-US" sz="2000" b="1" dirty="0" err="1"/>
              <a:t>như</a:t>
            </a:r>
            <a:r>
              <a:rPr lang="en-US" sz="2000" b="1" dirty="0"/>
              <a:t> </a:t>
            </a:r>
            <a:r>
              <a:rPr lang="en-US" sz="2000" b="1" dirty="0" err="1"/>
              <a:t>người</a:t>
            </a:r>
            <a:r>
              <a:rPr lang="en-US" sz="2000" b="1" dirty="0"/>
              <a:t> </a:t>
            </a:r>
            <a:r>
              <a:rPr lang="en-US" sz="2000" b="1" dirty="0" err="1"/>
              <a:t>xa</a:t>
            </a:r>
            <a:r>
              <a:rPr lang="en-US" sz="2000" b="1" dirty="0"/>
              <a:t> </a:t>
            </a:r>
            <a:r>
              <a:rPr lang="en-US" sz="2000" b="1" dirty="0" err="1"/>
              <a:t>lạ</a:t>
            </a:r>
            <a:r>
              <a:rPr lang="en-US" sz="2000" b="1" dirty="0"/>
              <a:t>. </a:t>
            </a:r>
            <a:r>
              <a:rPr lang="en-US" sz="2000" b="1" dirty="0" err="1"/>
              <a:t>Đến</a:t>
            </a:r>
            <a:r>
              <a:rPr lang="en-US" sz="2000" b="1" dirty="0"/>
              <a:t> </a:t>
            </a:r>
            <a:r>
              <a:rPr lang="en-US" sz="2000" b="1" dirty="0" err="1"/>
              <a:t>khi</a:t>
            </a:r>
            <a:r>
              <a:rPr lang="en-US" sz="2000" b="1" dirty="0"/>
              <a:t> </a:t>
            </a:r>
            <a:r>
              <a:rPr lang="en-US" sz="2000" b="1" dirty="0" err="1"/>
              <a:t>bé</a:t>
            </a:r>
            <a:r>
              <a:rPr lang="en-US" sz="2000" b="1" dirty="0"/>
              <a:t> Thu </a:t>
            </a:r>
            <a:r>
              <a:rPr lang="en-US" sz="2000" b="1" dirty="0" err="1"/>
              <a:t>nhận</a:t>
            </a:r>
            <a:r>
              <a:rPr lang="en-US" sz="2000" b="1" dirty="0"/>
              <a:t> </a:t>
            </a:r>
            <a:r>
              <a:rPr lang="en-US" sz="2000" b="1" dirty="0" err="1"/>
              <a:t>ra</a:t>
            </a:r>
            <a:r>
              <a:rPr lang="en-US" sz="2000" b="1" dirty="0"/>
              <a:t> cha </a:t>
            </a:r>
            <a:r>
              <a:rPr lang="en-US" sz="2000" b="1" dirty="0" err="1"/>
              <a:t>thì</a:t>
            </a:r>
            <a:r>
              <a:rPr lang="en-US" sz="2000" b="1" dirty="0"/>
              <a:t> </a:t>
            </a:r>
            <a:r>
              <a:rPr lang="en-US" sz="2000" b="1" dirty="0" err="1"/>
              <a:t>cũng</a:t>
            </a:r>
            <a:r>
              <a:rPr lang="en-US" sz="2000" b="1" dirty="0"/>
              <a:t> </a:t>
            </a:r>
            <a:r>
              <a:rPr lang="en-US" sz="2000" b="1" dirty="0" err="1"/>
              <a:t>là</a:t>
            </a:r>
            <a:r>
              <a:rPr lang="en-US" sz="2000" b="1" dirty="0"/>
              <a:t> </a:t>
            </a:r>
            <a:r>
              <a:rPr lang="en-US" sz="2000" b="1" dirty="0" err="1"/>
              <a:t>lúc</a:t>
            </a:r>
            <a:r>
              <a:rPr lang="en-US" sz="2000" b="1" dirty="0"/>
              <a:t> </a:t>
            </a:r>
            <a:r>
              <a:rPr lang="en-US" sz="2000" b="1" dirty="0" err="1"/>
              <a:t>ông</a:t>
            </a:r>
            <a:r>
              <a:rPr lang="en-US" sz="2000" b="1" dirty="0"/>
              <a:t> </a:t>
            </a:r>
            <a:r>
              <a:rPr lang="en-US" sz="2000" b="1" dirty="0" err="1"/>
              <a:t>Sáu</a:t>
            </a:r>
            <a:r>
              <a:rPr lang="en-US" sz="2000" b="1" dirty="0"/>
              <a:t> </a:t>
            </a:r>
            <a:r>
              <a:rPr lang="en-US" sz="2000" b="1" dirty="0" err="1"/>
              <a:t>phải</a:t>
            </a:r>
            <a:r>
              <a:rPr lang="en-US" sz="2000" b="1" dirty="0"/>
              <a:t> </a:t>
            </a:r>
            <a:r>
              <a:rPr lang="en-US" sz="2000" b="1" dirty="0" err="1"/>
              <a:t>lên</a:t>
            </a:r>
            <a:r>
              <a:rPr lang="en-US" sz="2000" b="1" dirty="0"/>
              <a:t> </a:t>
            </a:r>
            <a:r>
              <a:rPr lang="en-US" sz="2000" b="1" dirty="0" err="1"/>
              <a:t>đường</a:t>
            </a:r>
            <a:r>
              <a:rPr lang="en-US" sz="2000" b="1" dirty="0"/>
              <a:t> </a:t>
            </a:r>
            <a:r>
              <a:rPr lang="en-US" sz="2000" b="1" dirty="0" err="1"/>
              <a:t>trởl</a:t>
            </a:r>
            <a:r>
              <a:rPr lang="en-US" sz="2000" b="1" dirty="0"/>
              <a:t> </a:t>
            </a:r>
            <a:r>
              <a:rPr lang="en-US" sz="2000" b="1" dirty="0" err="1"/>
              <a:t>về</a:t>
            </a:r>
            <a:r>
              <a:rPr lang="en-US" sz="2000" b="1" dirty="0"/>
              <a:t> </a:t>
            </a:r>
            <a:r>
              <a:rPr lang="en-US" sz="2000" b="1" dirty="0" err="1"/>
              <a:t>chiến</a:t>
            </a:r>
            <a:r>
              <a:rPr lang="en-US" sz="2000" b="1" dirty="0"/>
              <a:t> </a:t>
            </a:r>
            <a:r>
              <a:rPr lang="en-US" sz="2000" b="1" dirty="0" err="1"/>
              <a:t>trường</a:t>
            </a:r>
            <a:r>
              <a:rPr lang="en-US" sz="2000" b="1" dirty="0"/>
              <a:t>. Ở </a:t>
            </a:r>
            <a:r>
              <a:rPr lang="en-US" sz="2000" b="1" dirty="0" err="1"/>
              <a:t>chiến</a:t>
            </a:r>
            <a:r>
              <a:rPr lang="en-US" sz="2000" b="1" dirty="0"/>
              <a:t> </a:t>
            </a:r>
            <a:r>
              <a:rPr lang="en-US" sz="2000" b="1" dirty="0" err="1"/>
              <a:t>trường</a:t>
            </a:r>
            <a:r>
              <a:rPr lang="en-US" sz="2000" b="1" dirty="0"/>
              <a:t>, </a:t>
            </a:r>
            <a:r>
              <a:rPr lang="en-US" sz="2000" b="1" dirty="0" err="1"/>
              <a:t>ông</a:t>
            </a:r>
            <a:r>
              <a:rPr lang="en-US" sz="2000" b="1" dirty="0"/>
              <a:t> </a:t>
            </a:r>
            <a:r>
              <a:rPr lang="en-US" sz="2000" b="1" dirty="0" err="1"/>
              <a:t>Sáu</a:t>
            </a:r>
            <a:r>
              <a:rPr lang="en-US" sz="2000" b="1" dirty="0"/>
              <a:t> </a:t>
            </a:r>
            <a:r>
              <a:rPr lang="en-US" sz="2000" b="1" dirty="0" err="1"/>
              <a:t>dồn</a:t>
            </a:r>
            <a:r>
              <a:rPr lang="en-US" sz="2000" b="1" dirty="0"/>
              <a:t> </a:t>
            </a:r>
            <a:r>
              <a:rPr lang="en-US" sz="2000" b="1" dirty="0" err="1"/>
              <a:t>hết</a:t>
            </a:r>
            <a:r>
              <a:rPr lang="en-US" sz="2000" b="1" dirty="0"/>
              <a:t> </a:t>
            </a:r>
            <a:r>
              <a:rPr lang="en-US" sz="2000" b="1" dirty="0" err="1"/>
              <a:t>tình</a:t>
            </a:r>
            <a:r>
              <a:rPr lang="en-US" sz="2000" b="1" dirty="0"/>
              <a:t> </a:t>
            </a:r>
            <a:r>
              <a:rPr lang="en-US" sz="2000" b="1" dirty="0" err="1"/>
              <a:t>cảm</a:t>
            </a:r>
            <a:r>
              <a:rPr lang="en-US" sz="2000" b="1" dirty="0"/>
              <a:t> </a:t>
            </a:r>
            <a:r>
              <a:rPr lang="en-US" sz="2000" b="1" dirty="0" err="1"/>
              <a:t>yêu</a:t>
            </a:r>
            <a:r>
              <a:rPr lang="en-US" sz="2000" b="1" dirty="0"/>
              <a:t> </a:t>
            </a:r>
            <a:r>
              <a:rPr lang="en-US" sz="2000" b="1" dirty="0" err="1"/>
              <a:t>quý</a:t>
            </a:r>
            <a:r>
              <a:rPr lang="en-US" sz="2000" b="1" dirty="0"/>
              <a:t>, </a:t>
            </a:r>
            <a:r>
              <a:rPr lang="en-US" sz="2000" b="1" dirty="0" err="1"/>
              <a:t>nhớ</a:t>
            </a:r>
            <a:r>
              <a:rPr lang="en-US" sz="2000" b="1" dirty="0"/>
              <a:t> </a:t>
            </a:r>
            <a:r>
              <a:rPr lang="en-US" sz="2000" b="1" dirty="0" err="1"/>
              <a:t>thương</a:t>
            </a:r>
            <a:r>
              <a:rPr lang="en-US" sz="2000" b="1" dirty="0"/>
              <a:t> </a:t>
            </a:r>
            <a:r>
              <a:rPr lang="en-US" sz="2000" b="1" dirty="0" err="1"/>
              <a:t>người</a:t>
            </a:r>
            <a:r>
              <a:rPr lang="en-US" sz="2000" b="1" dirty="0"/>
              <a:t> con </a:t>
            </a:r>
            <a:r>
              <a:rPr lang="en-US" sz="2000" b="1" dirty="0" err="1"/>
              <a:t>vào</a:t>
            </a:r>
            <a:r>
              <a:rPr lang="en-US" sz="2000" b="1" dirty="0"/>
              <a:t> </a:t>
            </a:r>
            <a:r>
              <a:rPr lang="en-US" sz="2000" b="1" dirty="0" err="1"/>
              <a:t>việc</a:t>
            </a:r>
            <a:r>
              <a:rPr lang="en-US" sz="2000" b="1" dirty="0"/>
              <a:t> </a:t>
            </a:r>
            <a:r>
              <a:rPr lang="en-US" sz="2000" b="1" dirty="0" err="1"/>
              <a:t>làm</a:t>
            </a:r>
            <a:r>
              <a:rPr lang="en-US" sz="2000" b="1" dirty="0"/>
              <a:t> </a:t>
            </a:r>
            <a:r>
              <a:rPr lang="en-US" sz="2000" b="1" dirty="0" err="1"/>
              <a:t>một</a:t>
            </a:r>
            <a:r>
              <a:rPr lang="en-US" sz="2000" b="1" dirty="0"/>
              <a:t> </a:t>
            </a:r>
            <a:r>
              <a:rPr lang="en-US" sz="2000" b="1" dirty="0" err="1"/>
              <a:t>chiếc</a:t>
            </a:r>
            <a:r>
              <a:rPr lang="en-US" sz="2000" b="1" dirty="0"/>
              <a:t> </a:t>
            </a:r>
            <a:r>
              <a:rPr lang="en-US" sz="2000" b="1" dirty="0" err="1"/>
              <a:t>lược</a:t>
            </a:r>
            <a:r>
              <a:rPr lang="en-US" sz="2000" b="1" dirty="0"/>
              <a:t> </a:t>
            </a:r>
            <a:r>
              <a:rPr lang="en-US" sz="2000" b="1" dirty="0" err="1"/>
              <a:t>ngà</a:t>
            </a:r>
            <a:r>
              <a:rPr lang="en-US" sz="2000" b="1" dirty="0"/>
              <a:t> </a:t>
            </a:r>
            <a:r>
              <a:rPr lang="en-US" sz="2000" b="1" dirty="0" err="1"/>
              <a:t>bằng</a:t>
            </a:r>
            <a:r>
              <a:rPr lang="en-US" sz="2000" b="1" dirty="0"/>
              <a:t> </a:t>
            </a:r>
            <a:r>
              <a:rPr lang="en-US" sz="2000" b="1" dirty="0" err="1"/>
              <a:t>ngà</a:t>
            </a:r>
            <a:r>
              <a:rPr lang="en-US" sz="2000" b="1" dirty="0"/>
              <a:t> </a:t>
            </a:r>
            <a:r>
              <a:rPr lang="en-US" sz="2000" b="1" dirty="0" err="1"/>
              <a:t>voi</a:t>
            </a:r>
            <a:r>
              <a:rPr lang="en-US" sz="2000" b="1" dirty="0"/>
              <a:t>. </a:t>
            </a:r>
            <a:r>
              <a:rPr lang="en-US" sz="2000" b="1" dirty="0" err="1"/>
              <a:t>Trong</a:t>
            </a:r>
            <a:r>
              <a:rPr lang="en-US" sz="2000" b="1" dirty="0"/>
              <a:t> </a:t>
            </a:r>
            <a:r>
              <a:rPr lang="en-US" sz="2000" b="1" dirty="0" err="1"/>
              <a:t>một</a:t>
            </a:r>
            <a:r>
              <a:rPr lang="en-US" sz="2000" b="1" dirty="0"/>
              <a:t> </a:t>
            </a:r>
            <a:r>
              <a:rPr lang="en-US" sz="2000" b="1" dirty="0" err="1"/>
              <a:t>trận</a:t>
            </a:r>
            <a:r>
              <a:rPr lang="en-US" sz="2000" b="1" dirty="0"/>
              <a:t> </a:t>
            </a:r>
            <a:r>
              <a:rPr lang="en-US" sz="2000" b="1" dirty="0" err="1"/>
              <a:t>chiến</a:t>
            </a:r>
            <a:r>
              <a:rPr lang="en-US" sz="2000" b="1" dirty="0"/>
              <a:t>, </a:t>
            </a:r>
            <a:r>
              <a:rPr lang="en-US" sz="2000" b="1" dirty="0" err="1"/>
              <a:t>ông</a:t>
            </a:r>
            <a:r>
              <a:rPr lang="en-US" sz="2000" b="1" dirty="0"/>
              <a:t> </a:t>
            </a:r>
            <a:r>
              <a:rPr lang="en-US" sz="2000" b="1" dirty="0" err="1"/>
              <a:t>Sáu</a:t>
            </a:r>
            <a:r>
              <a:rPr lang="en-US" sz="2000" b="1" dirty="0"/>
              <a:t> </a:t>
            </a:r>
            <a:r>
              <a:rPr lang="en-US" sz="2000" b="1" dirty="0" err="1"/>
              <a:t>đã</a:t>
            </a:r>
            <a:r>
              <a:rPr lang="en-US" sz="2000" b="1" dirty="0"/>
              <a:t> </a:t>
            </a:r>
            <a:r>
              <a:rPr lang="en-US" sz="2000" b="1" dirty="0" err="1"/>
              <a:t>ji</a:t>
            </a:r>
            <a:r>
              <a:rPr lang="en-US" sz="2000" b="1" dirty="0"/>
              <a:t> </a:t>
            </a:r>
            <a:r>
              <a:rPr lang="en-US" sz="2000" b="1" dirty="0" err="1"/>
              <a:t>sinh</a:t>
            </a:r>
            <a:r>
              <a:rPr lang="en-US" sz="2000" b="1" dirty="0"/>
              <a:t>. </a:t>
            </a:r>
            <a:r>
              <a:rPr lang="en-US" sz="2000" b="1" dirty="0" err="1"/>
              <a:t>Trước</a:t>
            </a:r>
            <a:r>
              <a:rPr lang="en-US" sz="2000" b="1" dirty="0"/>
              <a:t> </a:t>
            </a:r>
            <a:r>
              <a:rPr lang="en-US" sz="2000" b="1" dirty="0" err="1"/>
              <a:t>lúc</a:t>
            </a:r>
            <a:r>
              <a:rPr lang="en-US" sz="2000" b="1" dirty="0"/>
              <a:t> ra </a:t>
            </a:r>
            <a:r>
              <a:rPr lang="en-US" sz="2000" b="1" dirty="0" err="1"/>
              <a:t>đi</a:t>
            </a:r>
            <a:r>
              <a:rPr lang="en-US" sz="2000" b="1" dirty="0"/>
              <a:t>, </a:t>
            </a:r>
            <a:r>
              <a:rPr lang="en-US" sz="2000" b="1" dirty="0" err="1"/>
              <a:t>ông</a:t>
            </a:r>
            <a:r>
              <a:rPr lang="en-US" sz="2000" b="1" dirty="0"/>
              <a:t> </a:t>
            </a:r>
            <a:r>
              <a:rPr lang="en-US" sz="2000" b="1" dirty="0" err="1"/>
              <a:t>đã</a:t>
            </a:r>
            <a:r>
              <a:rPr lang="en-US" sz="2000" b="1" dirty="0"/>
              <a:t> </a:t>
            </a:r>
            <a:r>
              <a:rPr lang="en-US" sz="2000" b="1" dirty="0" err="1"/>
              <a:t>trao</a:t>
            </a:r>
            <a:r>
              <a:rPr lang="en-US" sz="2000" b="1" dirty="0"/>
              <a:t> </a:t>
            </a:r>
            <a:r>
              <a:rPr lang="en-US" sz="2000" b="1" dirty="0" err="1"/>
              <a:t>chiếc</a:t>
            </a:r>
            <a:r>
              <a:rPr lang="en-US" sz="2000" b="1" dirty="0"/>
              <a:t> </a:t>
            </a:r>
            <a:r>
              <a:rPr lang="en-US" sz="2000" b="1" dirty="0" err="1"/>
              <a:t>lược</a:t>
            </a:r>
            <a:r>
              <a:rPr lang="en-US" sz="2000" b="1" dirty="0"/>
              <a:t> </a:t>
            </a:r>
            <a:r>
              <a:rPr lang="en-US" sz="2000" b="1" dirty="0" err="1"/>
              <a:t>cho</a:t>
            </a:r>
            <a:r>
              <a:rPr lang="en-US" sz="2000" b="1" dirty="0"/>
              <a:t> </a:t>
            </a:r>
            <a:r>
              <a:rPr lang="en-US" sz="2000" b="1" dirty="0" err="1"/>
              <a:t>bác</a:t>
            </a:r>
            <a:r>
              <a:rPr lang="en-US" sz="2000" b="1" dirty="0"/>
              <a:t> Ba , </a:t>
            </a:r>
            <a:r>
              <a:rPr lang="en-US" sz="2000" b="1" dirty="0" err="1"/>
              <a:t>nhờ</a:t>
            </a:r>
            <a:r>
              <a:rPr lang="en-US" sz="2000" b="1" dirty="0"/>
              <a:t> </a:t>
            </a:r>
            <a:r>
              <a:rPr lang="en-US" sz="2000" b="1" dirty="0" err="1"/>
              <a:t>chuyển</a:t>
            </a:r>
            <a:r>
              <a:rPr lang="en-US" sz="2000" b="1" dirty="0"/>
              <a:t> </a:t>
            </a:r>
            <a:r>
              <a:rPr lang="en-US" sz="2000" b="1" dirty="0" err="1"/>
              <a:t>cho</a:t>
            </a:r>
            <a:r>
              <a:rPr lang="en-US" sz="2000" b="1" dirty="0"/>
              <a:t> con </a:t>
            </a:r>
            <a:r>
              <a:rPr lang="en-US" sz="2000" b="1" dirty="0" err="1"/>
              <a:t>gái</a:t>
            </a:r>
            <a:r>
              <a:rPr lang="en-US" sz="2000" b="1" dirty="0"/>
              <a:t> </a:t>
            </a:r>
            <a:r>
              <a:rPr lang="en-US" sz="2000" b="1" dirty="0" err="1"/>
              <a:t>của</a:t>
            </a:r>
            <a:r>
              <a:rPr lang="en-US" sz="2000" b="1" dirty="0"/>
              <a:t> </a:t>
            </a:r>
            <a:r>
              <a:rPr lang="en-US" sz="2000" b="1" dirty="0" err="1"/>
              <a:t>mình</a:t>
            </a:r>
            <a:r>
              <a:rPr lang="en-US" sz="2000" b="1" dirty="0"/>
              <a:t>.</a:t>
            </a:r>
            <a:endParaRPr lang="en-US" sz="2000" b="1" dirty="0">
              <a:solidFill>
                <a:srgbClr val="FF0000"/>
              </a:solidFill>
              <a:effectLst>
                <a:outerShdw blurRad="38100" dist="38100" dir="2700000" algn="tl">
                  <a:srgbClr val="000000">
                    <a:alpha val="43137"/>
                  </a:srgbClr>
                </a:outerShdw>
              </a:effectLst>
            </a:endParaRPr>
          </a:p>
          <a:p>
            <a:r>
              <a:rPr lang="en-US" sz="2000" b="1" dirty="0">
                <a:solidFill>
                  <a:srgbClr val="FF0000"/>
                </a:solidFill>
                <a:effectLst>
                  <a:outerShdw blurRad="38100" dist="38100" dir="2700000" algn="tl">
                    <a:srgbClr val="000000">
                      <a:alpha val="43137"/>
                    </a:srgbClr>
                  </a:outerShdw>
                </a:effectLst>
              </a:rPr>
              <a:t>-</a:t>
            </a:r>
            <a:r>
              <a:rPr lang="en-US" sz="2000" b="1" dirty="0" err="1">
                <a:solidFill>
                  <a:srgbClr val="FF0000"/>
                </a:solidFill>
                <a:effectLst>
                  <a:outerShdw blurRad="38100" dist="38100" dir="2700000" algn="tl">
                    <a:srgbClr val="000000">
                      <a:alpha val="43137"/>
                    </a:srgbClr>
                  </a:outerShdw>
                </a:effectLst>
              </a:rPr>
              <a:t>Tình</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huống</a:t>
            </a:r>
            <a:r>
              <a:rPr lang="en-US" sz="2000" b="1" dirty="0">
                <a:solidFill>
                  <a:srgbClr val="FF0000"/>
                </a:solidFill>
                <a:effectLst>
                  <a:outerShdw blurRad="38100" dist="38100" dir="2700000" algn="tl">
                    <a:srgbClr val="000000">
                      <a:alpha val="43137"/>
                    </a:srgbClr>
                  </a:outerShdw>
                </a:effectLst>
              </a:rPr>
              <a:t>:</a:t>
            </a:r>
          </a:p>
          <a:p>
            <a:r>
              <a:rPr lang="en-US" sz="2000" b="1" dirty="0"/>
              <a:t>+</a:t>
            </a:r>
            <a:r>
              <a:rPr lang="vi-VN" sz="2000" b="1" dirty="0"/>
              <a:t> </a:t>
            </a:r>
            <a:r>
              <a:rPr lang="en-US" sz="2000" b="1" dirty="0" err="1"/>
              <a:t>Cuộc</a:t>
            </a:r>
            <a:r>
              <a:rPr lang="en-US" sz="2000" b="1" dirty="0"/>
              <a:t> </a:t>
            </a:r>
            <a:r>
              <a:rPr lang="en-US" sz="2000" b="1" dirty="0" err="1"/>
              <a:t>gặp</a:t>
            </a:r>
            <a:r>
              <a:rPr lang="en-US" sz="2000" b="1" dirty="0"/>
              <a:t> </a:t>
            </a:r>
            <a:r>
              <a:rPr lang="en-US" sz="2000" b="1" dirty="0" err="1"/>
              <a:t>gỡ</a:t>
            </a:r>
            <a:r>
              <a:rPr lang="en-US" sz="2000" b="1" dirty="0"/>
              <a:t> </a:t>
            </a:r>
            <a:r>
              <a:rPr lang="en-US" sz="2000" b="1" dirty="0" err="1"/>
              <a:t>giữa</a:t>
            </a:r>
            <a:r>
              <a:rPr lang="en-US" sz="2000" b="1" dirty="0"/>
              <a:t> </a:t>
            </a:r>
            <a:r>
              <a:rPr lang="en-US" sz="2000" b="1" dirty="0" err="1"/>
              <a:t>hai</a:t>
            </a:r>
            <a:r>
              <a:rPr lang="en-US" sz="2000" b="1" dirty="0"/>
              <a:t> cha con </a:t>
            </a:r>
            <a:r>
              <a:rPr lang="en-US" sz="2000" b="1" dirty="0" err="1"/>
              <a:t>sau</a:t>
            </a:r>
            <a:r>
              <a:rPr lang="en-US" sz="2000" b="1" dirty="0"/>
              <a:t> 8 </a:t>
            </a:r>
            <a:r>
              <a:rPr lang="en-US" sz="2000" b="1" dirty="0" err="1"/>
              <a:t>năm</a:t>
            </a:r>
            <a:r>
              <a:rPr lang="en-US" sz="2000" b="1" dirty="0"/>
              <a:t> </a:t>
            </a:r>
            <a:r>
              <a:rPr lang="en-US" sz="2000" b="1" dirty="0" err="1"/>
              <a:t>xa</a:t>
            </a:r>
            <a:r>
              <a:rPr lang="en-US" sz="2000" b="1" dirty="0"/>
              <a:t> </a:t>
            </a:r>
            <a:r>
              <a:rPr lang="en-US" sz="2000" b="1" dirty="0" err="1"/>
              <a:t>cách</a:t>
            </a:r>
            <a:r>
              <a:rPr lang="en-US" sz="2000" b="1" dirty="0"/>
              <a:t>, </a:t>
            </a:r>
            <a:r>
              <a:rPr lang="en-US" sz="2000" b="1" dirty="0" err="1"/>
              <a:t>nhưng</a:t>
            </a:r>
            <a:r>
              <a:rPr lang="en-US" sz="2000" b="1" dirty="0"/>
              <a:t> </a:t>
            </a:r>
            <a:r>
              <a:rPr lang="en-US" sz="2000" b="1" dirty="0" err="1"/>
              <a:t>bé</a:t>
            </a:r>
            <a:r>
              <a:rPr lang="en-US" sz="2000" b="1" dirty="0"/>
              <a:t> Thu </a:t>
            </a:r>
            <a:r>
              <a:rPr lang="en-US" sz="2000" b="1" dirty="0" err="1"/>
              <a:t>lại</a:t>
            </a:r>
            <a:r>
              <a:rPr lang="en-US" sz="2000" b="1" dirty="0"/>
              <a:t> </a:t>
            </a:r>
            <a:r>
              <a:rPr lang="en-US" sz="2000" b="1" dirty="0" err="1"/>
              <a:t>không</a:t>
            </a:r>
            <a:r>
              <a:rPr lang="en-US" sz="2000" b="1" dirty="0"/>
              <a:t> </a:t>
            </a:r>
            <a:r>
              <a:rPr lang="en-US" sz="2000" b="1" dirty="0" err="1"/>
              <a:t>nhận</a:t>
            </a:r>
            <a:r>
              <a:rPr lang="en-US" sz="2000" b="1" dirty="0"/>
              <a:t> </a:t>
            </a:r>
            <a:r>
              <a:rPr lang="en-US" sz="2000" b="1" dirty="0" err="1"/>
              <a:t>ra</a:t>
            </a:r>
            <a:r>
              <a:rPr lang="en-US" sz="2000" b="1" dirty="0"/>
              <a:t> cha </a:t>
            </a:r>
            <a:r>
              <a:rPr lang="en-US" sz="2000" b="1" dirty="0" err="1"/>
              <a:t>của</a:t>
            </a:r>
            <a:r>
              <a:rPr lang="en-US" sz="2000" b="1" dirty="0"/>
              <a:t> </a:t>
            </a:r>
            <a:r>
              <a:rPr lang="en-US" sz="2000" b="1" dirty="0" err="1"/>
              <a:t>mình</a:t>
            </a:r>
            <a:r>
              <a:rPr lang="en-US" sz="2000" b="1" dirty="0"/>
              <a:t>. </a:t>
            </a:r>
            <a:r>
              <a:rPr lang="en-US" sz="2000" b="1" dirty="0" err="1"/>
              <a:t>Khi</a:t>
            </a:r>
            <a:r>
              <a:rPr lang="en-US" sz="2000" b="1" dirty="0"/>
              <a:t> </a:t>
            </a:r>
            <a:r>
              <a:rPr lang="en-US" sz="2000" b="1" dirty="0" err="1"/>
              <a:t>nhân</a:t>
            </a:r>
            <a:r>
              <a:rPr lang="en-US" sz="2000" b="1" dirty="0"/>
              <a:t> </a:t>
            </a:r>
            <a:r>
              <a:rPr lang="en-US" sz="2000" b="1" dirty="0" err="1"/>
              <a:t>ra</a:t>
            </a:r>
            <a:r>
              <a:rPr lang="en-US" sz="2000" b="1" dirty="0"/>
              <a:t> </a:t>
            </a:r>
            <a:r>
              <a:rPr lang="en-US" sz="2000" b="1" dirty="0" err="1"/>
              <a:t>thì</a:t>
            </a:r>
            <a:r>
              <a:rPr lang="en-US" sz="2000" b="1" dirty="0"/>
              <a:t> </a:t>
            </a:r>
            <a:r>
              <a:rPr lang="en-US" sz="2000" b="1" dirty="0" err="1"/>
              <a:t>ông</a:t>
            </a:r>
            <a:r>
              <a:rPr lang="en-US" sz="2000" b="1" dirty="0"/>
              <a:t> </a:t>
            </a:r>
            <a:r>
              <a:rPr lang="en-US" sz="2000" b="1" dirty="0" err="1"/>
              <a:t>lại</a:t>
            </a:r>
            <a:r>
              <a:rPr lang="en-US" sz="2000" b="1" dirty="0"/>
              <a:t> </a:t>
            </a:r>
            <a:r>
              <a:rPr lang="en-US" sz="2000" b="1" dirty="0" err="1"/>
              <a:t>lên</a:t>
            </a:r>
            <a:r>
              <a:rPr lang="en-US" sz="2000" b="1" dirty="0"/>
              <a:t> </a:t>
            </a:r>
            <a:r>
              <a:rPr lang="en-US" sz="2000" b="1" dirty="0" err="1"/>
              <a:t>đường</a:t>
            </a:r>
            <a:endParaRPr lang="en-US" sz="2000" b="1" dirty="0"/>
          </a:p>
          <a:p>
            <a:r>
              <a:rPr lang="en-US" sz="2000" b="1" dirty="0"/>
              <a:t>+</a:t>
            </a:r>
            <a:r>
              <a:rPr lang="vi-VN" sz="2000" b="1" dirty="0"/>
              <a:t>Ở khu căn cứ ông Sáu dồn tình thương và mong nhớ con vào việc làm cây lược nhưng chưa kịp trao</a:t>
            </a:r>
            <a:r>
              <a:rPr lang="en-US" sz="2000" b="1" dirty="0"/>
              <a:t> </a:t>
            </a:r>
            <a:r>
              <a:rPr lang="en-US" sz="2000" b="1" dirty="0" err="1"/>
              <a:t>món</a:t>
            </a:r>
            <a:r>
              <a:rPr lang="en-US" sz="2000" b="1" dirty="0"/>
              <a:t> </a:t>
            </a:r>
            <a:r>
              <a:rPr lang="en-US" sz="2000" b="1" dirty="0" err="1"/>
              <a:t>quà</a:t>
            </a:r>
            <a:r>
              <a:rPr lang="en-US" sz="2000" b="1" dirty="0"/>
              <a:t> </a:t>
            </a:r>
            <a:r>
              <a:rPr lang="en-US" sz="2000" b="1" dirty="0" err="1"/>
              <a:t>cho</a:t>
            </a:r>
            <a:r>
              <a:rPr lang="en-US" sz="2000" b="1" dirty="0"/>
              <a:t> con </a:t>
            </a:r>
            <a:r>
              <a:rPr lang="en-US" sz="2000" b="1" dirty="0" err="1"/>
              <a:t>giá</a:t>
            </a:r>
            <a:r>
              <a:rPr lang="vi-VN" sz="2000" b="1" dirty="0"/>
              <a:t> thì ông đã hi sinh.</a:t>
            </a:r>
            <a:endParaRPr lang="en-US" sz="2000" b="1" dirty="0"/>
          </a:p>
          <a:p>
            <a:r>
              <a:rPr lang="vi-VN" sz="2000" b="1" dirty="0"/>
              <a:t>→</a:t>
            </a:r>
            <a:r>
              <a:rPr lang="en-US" sz="2000" b="1" dirty="0" err="1">
                <a:solidFill>
                  <a:srgbClr val="FF0000"/>
                </a:solidFill>
              </a:rPr>
              <a:t>Chủ</a:t>
            </a:r>
            <a:r>
              <a:rPr lang="en-US" sz="2000" b="1" dirty="0">
                <a:solidFill>
                  <a:srgbClr val="FF0000"/>
                </a:solidFill>
              </a:rPr>
              <a:t> </a:t>
            </a:r>
            <a:r>
              <a:rPr lang="en-US" sz="2000" b="1" dirty="0" err="1">
                <a:solidFill>
                  <a:srgbClr val="FF0000"/>
                </a:solidFill>
              </a:rPr>
              <a:t>đề</a:t>
            </a:r>
            <a:r>
              <a:rPr lang="en-US" sz="2000" b="1" dirty="0">
                <a:solidFill>
                  <a:srgbClr val="FF0000"/>
                </a:solidFill>
              </a:rPr>
              <a:t> :</a:t>
            </a:r>
            <a:r>
              <a:rPr lang="en-US" sz="2000" b="1" dirty="0" err="1">
                <a:solidFill>
                  <a:srgbClr val="FF0000"/>
                </a:solidFill>
              </a:rPr>
              <a:t>Ca</a:t>
            </a:r>
            <a:r>
              <a:rPr lang="en-US" sz="2000" b="1" dirty="0">
                <a:solidFill>
                  <a:srgbClr val="FF0000"/>
                </a:solidFill>
              </a:rPr>
              <a:t> </a:t>
            </a:r>
            <a:r>
              <a:rPr lang="en-US" sz="2000" b="1" dirty="0" err="1">
                <a:solidFill>
                  <a:srgbClr val="FF0000"/>
                </a:solidFill>
              </a:rPr>
              <a:t>ngợi</a:t>
            </a:r>
            <a:r>
              <a:rPr lang="en-US" sz="2000" b="1" dirty="0">
                <a:solidFill>
                  <a:srgbClr val="FF0000"/>
                </a:solidFill>
              </a:rPr>
              <a:t> </a:t>
            </a:r>
            <a:r>
              <a:rPr lang="en-US" sz="2000" b="1" dirty="0" err="1">
                <a:solidFill>
                  <a:srgbClr val="FF0000"/>
                </a:solidFill>
              </a:rPr>
              <a:t>tình</a:t>
            </a:r>
            <a:r>
              <a:rPr lang="en-US" sz="2000" b="1" dirty="0">
                <a:solidFill>
                  <a:srgbClr val="FF0000"/>
                </a:solidFill>
              </a:rPr>
              <a:t> </a:t>
            </a:r>
            <a:r>
              <a:rPr lang="en-US" sz="2000" b="1" dirty="0" err="1">
                <a:solidFill>
                  <a:srgbClr val="FF0000"/>
                </a:solidFill>
              </a:rPr>
              <a:t>phụ</a:t>
            </a:r>
            <a:r>
              <a:rPr lang="en-US" sz="2000" b="1" dirty="0">
                <a:solidFill>
                  <a:srgbClr val="FF0000"/>
                </a:solidFill>
              </a:rPr>
              <a:t> </a:t>
            </a:r>
            <a:r>
              <a:rPr lang="en-US" sz="2000" b="1" dirty="0" err="1">
                <a:solidFill>
                  <a:srgbClr val="FF0000"/>
                </a:solidFill>
              </a:rPr>
              <a:t>từ</a:t>
            </a:r>
            <a:r>
              <a:rPr lang="en-US" sz="2000" b="1" dirty="0">
                <a:solidFill>
                  <a:srgbClr val="FF0000"/>
                </a:solidFill>
              </a:rPr>
              <a:t> </a:t>
            </a:r>
            <a:r>
              <a:rPr lang="en-US" sz="2000" b="1" dirty="0" err="1">
                <a:solidFill>
                  <a:srgbClr val="FF0000"/>
                </a:solidFill>
              </a:rPr>
              <a:t>thiêng</a:t>
            </a:r>
            <a:r>
              <a:rPr lang="en-US" sz="2000" b="1" dirty="0">
                <a:solidFill>
                  <a:srgbClr val="FF0000"/>
                </a:solidFill>
              </a:rPr>
              <a:t> </a:t>
            </a:r>
            <a:r>
              <a:rPr lang="en-US" sz="2000" b="1" dirty="0" err="1">
                <a:solidFill>
                  <a:srgbClr val="FF0000"/>
                </a:solidFill>
              </a:rPr>
              <a:t>liêng</a:t>
            </a:r>
            <a:r>
              <a:rPr lang="en-US" sz="2000" b="1" dirty="0">
                <a:solidFill>
                  <a:srgbClr val="FF0000"/>
                </a:solidFill>
              </a:rPr>
              <a:t>, </a:t>
            </a:r>
            <a:r>
              <a:rPr lang="en-US" sz="2000" b="1" dirty="0" err="1">
                <a:solidFill>
                  <a:srgbClr val="FF0000"/>
                </a:solidFill>
              </a:rPr>
              <a:t>sâu</a:t>
            </a:r>
            <a:r>
              <a:rPr lang="en-US" sz="2000" b="1" dirty="0">
                <a:solidFill>
                  <a:srgbClr val="FF0000"/>
                </a:solidFill>
              </a:rPr>
              <a:t> </a:t>
            </a:r>
            <a:r>
              <a:rPr lang="en-US" sz="2000" b="1" dirty="0" err="1">
                <a:solidFill>
                  <a:srgbClr val="FF0000"/>
                </a:solidFill>
              </a:rPr>
              <a:t>nặng</a:t>
            </a:r>
            <a:r>
              <a:rPr lang="en-US" sz="2000" b="1" dirty="0">
                <a:solidFill>
                  <a:srgbClr val="FF0000"/>
                </a:solidFill>
              </a:rPr>
              <a:t>.</a:t>
            </a:r>
            <a:endParaRPr lang="vi-VN" sz="2000" b="1" dirty="0">
              <a:solidFill>
                <a:srgbClr val="FF0000"/>
              </a:solidFill>
            </a:endParaRPr>
          </a:p>
          <a:p>
            <a:endParaRPr lang="vi-VN" sz="2400" dirty="0"/>
          </a:p>
        </p:txBody>
      </p:sp>
      <p:sp>
        <p:nvSpPr>
          <p:cNvPr id="2" name="AutoShape 2" descr="Kết quả hình ảnh cho chieecs luocjw ngaf"/>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TextBox 3">
            <a:extLst>
              <a:ext uri="{FF2B5EF4-FFF2-40B4-BE49-F238E27FC236}">
                <a16:creationId xmlns:a16="http://schemas.microsoft.com/office/drawing/2014/main" id="{29F2DD18-2649-4E26-9ECD-ECDE2C5B8649}"/>
              </a:ext>
            </a:extLst>
          </p:cNvPr>
          <p:cNvSpPr txBox="1"/>
          <p:nvPr/>
        </p:nvSpPr>
        <p:spPr>
          <a:xfrm>
            <a:off x="0" y="0"/>
            <a:ext cx="8332789" cy="923330"/>
          </a:xfrm>
          <a:prstGeom prst="rect">
            <a:avLst/>
          </a:prstGeom>
          <a:solidFill>
            <a:schemeClr val="accent6">
              <a:lumMod val="50000"/>
            </a:schemeClr>
          </a:solidFill>
        </p:spPr>
        <p:txBody>
          <a:bodyPr wrap="square" rtlCol="0">
            <a:spAutoFit/>
          </a:bodyPr>
          <a:lstStyle/>
          <a:p>
            <a:r>
              <a:rPr lang="en-US" sz="5400" b="1" dirty="0" err="1">
                <a:solidFill>
                  <a:srgbClr val="FFFF00"/>
                </a:solidFill>
                <a:effectLst>
                  <a:outerShdw blurRad="38100" dist="38100" dir="2700000" algn="tl">
                    <a:srgbClr val="000000">
                      <a:alpha val="43137"/>
                    </a:srgbClr>
                  </a:outerShdw>
                </a:effectLst>
                <a:latin typeface="UVN Buc Thu" panose="030306020505070F0A05" pitchFamily="66" charset="0"/>
              </a:rPr>
              <a:t>Chiếc</a:t>
            </a:r>
            <a:r>
              <a:rPr lang="en-US" sz="5400" b="1" dirty="0">
                <a:solidFill>
                  <a:srgbClr val="FFFF00"/>
                </a:solidFill>
                <a:effectLst>
                  <a:outerShdw blurRad="38100" dist="38100" dir="2700000" algn="tl">
                    <a:srgbClr val="000000">
                      <a:alpha val="43137"/>
                    </a:srgbClr>
                  </a:outerShdw>
                </a:effectLst>
                <a:latin typeface="UVN Buc Thu" panose="030306020505070F0A05" pitchFamily="66" charset="0"/>
              </a:rPr>
              <a:t> </a:t>
            </a:r>
            <a:r>
              <a:rPr lang="en-US" sz="5400" b="1" dirty="0" err="1">
                <a:solidFill>
                  <a:srgbClr val="FFFF00"/>
                </a:solidFill>
                <a:effectLst>
                  <a:outerShdw blurRad="38100" dist="38100" dir="2700000" algn="tl">
                    <a:srgbClr val="000000">
                      <a:alpha val="43137"/>
                    </a:srgbClr>
                  </a:outerShdw>
                </a:effectLst>
                <a:latin typeface="UVN Buc Thu" panose="030306020505070F0A05" pitchFamily="66" charset="0"/>
              </a:rPr>
              <a:t>lược</a:t>
            </a:r>
            <a:r>
              <a:rPr lang="en-US" sz="5400" b="1" dirty="0">
                <a:solidFill>
                  <a:srgbClr val="FFFF00"/>
                </a:solidFill>
                <a:effectLst>
                  <a:outerShdw blurRad="38100" dist="38100" dir="2700000" algn="tl">
                    <a:srgbClr val="000000">
                      <a:alpha val="43137"/>
                    </a:srgbClr>
                  </a:outerShdw>
                </a:effectLst>
                <a:latin typeface="UVN Buc Thu" panose="030306020505070F0A05" pitchFamily="66" charset="0"/>
              </a:rPr>
              <a:t> </a:t>
            </a:r>
            <a:r>
              <a:rPr lang="en-US" sz="5400" b="1" dirty="0" err="1">
                <a:solidFill>
                  <a:srgbClr val="FFFF00"/>
                </a:solidFill>
                <a:effectLst>
                  <a:outerShdw blurRad="38100" dist="38100" dir="2700000" algn="tl">
                    <a:srgbClr val="000000">
                      <a:alpha val="43137"/>
                    </a:srgbClr>
                  </a:outerShdw>
                </a:effectLst>
                <a:latin typeface="UVN Buc Thu" panose="030306020505070F0A05" pitchFamily="66" charset="0"/>
              </a:rPr>
              <a:t>ngà</a:t>
            </a:r>
            <a:r>
              <a:rPr lang="en-US" sz="5400" b="1" dirty="0">
                <a:solidFill>
                  <a:srgbClr val="FFFF00"/>
                </a:solidFill>
                <a:effectLst>
                  <a:outerShdw blurRad="38100" dist="38100" dir="2700000" algn="tl">
                    <a:srgbClr val="000000">
                      <a:alpha val="43137"/>
                    </a:srgbClr>
                  </a:outerShdw>
                </a:effectLst>
                <a:latin typeface="UVN Buc Thu" panose="030306020505070F0A05" pitchFamily="66" charset="0"/>
              </a:rPr>
              <a:t>  - </a:t>
            </a:r>
            <a:r>
              <a:rPr lang="en-US" sz="4400" dirty="0">
                <a:solidFill>
                  <a:schemeClr val="bg1"/>
                </a:solidFill>
                <a:latin typeface="UVN Buc Thu" panose="030306020505070F0A05" pitchFamily="66" charset="0"/>
              </a:rPr>
              <a:t>- </a:t>
            </a:r>
            <a:r>
              <a:rPr lang="en-US" sz="4000" dirty="0" err="1">
                <a:solidFill>
                  <a:schemeClr val="bg1"/>
                </a:solidFill>
                <a:latin typeface="UVN Buc Thu" panose="030306020505070F0A05" pitchFamily="66" charset="0"/>
              </a:rPr>
              <a:t>Nguyễn</a:t>
            </a:r>
            <a:r>
              <a:rPr lang="en-US" sz="4000" dirty="0">
                <a:solidFill>
                  <a:schemeClr val="bg1"/>
                </a:solidFill>
                <a:latin typeface="UVN Buc Thu" panose="030306020505070F0A05" pitchFamily="66" charset="0"/>
              </a:rPr>
              <a:t> Quang </a:t>
            </a:r>
            <a:r>
              <a:rPr lang="en-US" sz="4000" dirty="0" err="1">
                <a:solidFill>
                  <a:schemeClr val="bg1"/>
                </a:solidFill>
                <a:latin typeface="UVN Buc Thu" panose="030306020505070F0A05" pitchFamily="66" charset="0"/>
              </a:rPr>
              <a:t>Sáng</a:t>
            </a:r>
            <a:endParaRPr lang="en-US" sz="4000" dirty="0">
              <a:solidFill>
                <a:schemeClr val="bg1"/>
              </a:solidFill>
              <a:latin typeface="UVN Buc Thu" panose="030306020505070F0A05" pitchFamily="66" charset="0"/>
            </a:endParaRPr>
          </a:p>
        </p:txBody>
      </p:sp>
    </p:spTree>
    <p:extLst>
      <p:ext uri="{BB962C8B-B14F-4D97-AF65-F5344CB8AC3E}">
        <p14:creationId xmlns:p14="http://schemas.microsoft.com/office/powerpoint/2010/main" val="40379312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barn(inVertical)">
                                      <p:cBhvr>
                                        <p:cTn id="19" dur="500"/>
                                        <p:tgtEl>
                                          <p:spTgt spid="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1000"/>
                                        <p:tgtEl>
                                          <p:spTgt spid="11">
                                            <p:txEl>
                                              <p:pRg st="3" end="3"/>
                                            </p:txEl>
                                          </p:spTgt>
                                        </p:tgtEl>
                                      </p:cBhvr>
                                    </p:animEffect>
                                    <p:anim calcmode="lin" valueType="num">
                                      <p:cBhvr>
                                        <p:cTn id="2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500"/>
                                        <p:tgtEl>
                                          <p:spTgt spid="1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 calcmode="lin" valueType="num">
                                      <p:cBhvr additive="base">
                                        <p:cTn id="36"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8" name="Google Shape;968;p38"/>
          <p:cNvSpPr txBox="1">
            <a:spLocks noGrp="1"/>
          </p:cNvSpPr>
          <p:nvPr>
            <p:ph type="title"/>
          </p:nvPr>
        </p:nvSpPr>
        <p:spPr>
          <a:xfrm>
            <a:off x="2613958" y="1609031"/>
            <a:ext cx="6328226" cy="2751992"/>
          </a:xfrm>
          <a:prstGeom prst="rect">
            <a:avLst/>
          </a:prstGeom>
        </p:spPr>
        <p:txBody>
          <a:bodyPr spcFirstLastPara="1" wrap="square" lIns="121900" tIns="121900" rIns="121900" bIns="121900" anchor="ctr" anchorCtr="0">
            <a:noAutofit/>
          </a:bodyPr>
          <a:lstStyle/>
          <a:p>
            <a:r>
              <a:rPr lang="en" sz="8000" b="1" dirty="0">
                <a:latin typeface="Times New Roman" panose="02020603050405020304" pitchFamily="18" charset="0"/>
                <a:cs typeface="Times New Roman" panose="02020603050405020304" pitchFamily="18" charset="0"/>
              </a:rPr>
              <a:t>LUYỆN TẬP </a:t>
            </a:r>
            <a:endParaRPr sz="8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1" y="279809"/>
            <a:ext cx="8111430" cy="1446550"/>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rPr>
              <a:t>ĐỀ ĐỌC HIỂU SỐ 1</a:t>
            </a:r>
          </a:p>
          <a:p>
            <a:r>
              <a:rPr lang="vi-VN"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Nhà thơ Cao Vũ Huy Miên đã từng viết trong bài thơ </a:t>
            </a:r>
            <a:r>
              <a:rPr lang="vi-VN" sz="2000" i="1" dirty="0">
                <a:solidFill>
                  <a:prstClr val="black"/>
                </a:solidFill>
                <a:latin typeface="Times New Roman" panose="02020603050405020304" pitchFamily="18" charset="0"/>
              </a:rPr>
              <a:t>“Trăng treo</a:t>
            </a:r>
            <a:r>
              <a:rPr lang="vi-VN" sz="2000" dirty="0">
                <a:solidFill>
                  <a:prstClr val="black"/>
                </a:solidFill>
                <a:latin typeface="Times New Roman" panose="02020603050405020304" pitchFamily="18" charset="0"/>
              </a:rPr>
              <a:t>”:</a:t>
            </a:r>
          </a:p>
          <a:p>
            <a:pPr algn="ctr"/>
            <a:r>
              <a:rPr lang="vi-VN" sz="2000" dirty="0">
                <a:solidFill>
                  <a:prstClr val="black"/>
                </a:solidFill>
                <a:latin typeface="Times New Roman" panose="02020603050405020304" pitchFamily="18" charset="0"/>
              </a:rPr>
              <a:t>Vầng trăng khuya là bạn</a:t>
            </a:r>
          </a:p>
          <a:p>
            <a:pPr algn="ctr"/>
            <a:r>
              <a:rPr lang="vi-VN" sz="2000" dirty="0">
                <a:solidFill>
                  <a:prstClr val="black"/>
                </a:solidFill>
                <a:latin typeface="Times New Roman" panose="02020603050405020304" pitchFamily="18" charset="0"/>
              </a:rPr>
              <a:t>Treo lung linh trên đầu</a:t>
            </a:r>
          </a:p>
        </p:txBody>
      </p:sp>
      <p:sp>
        <p:nvSpPr>
          <p:cNvPr id="5" name="TextBox 4"/>
          <p:cNvSpPr txBox="1"/>
          <p:nvPr/>
        </p:nvSpPr>
        <p:spPr>
          <a:xfrm>
            <a:off x="0" y="1726359"/>
            <a:ext cx="11343860" cy="4653646"/>
          </a:xfrm>
          <a:prstGeom prst="rect">
            <a:avLst/>
          </a:prstGeom>
          <a:noFill/>
        </p:spPr>
        <p:txBody>
          <a:bodyPr wrap="square" rtlCol="0">
            <a:spAutoFit/>
          </a:bodyPr>
          <a:lstStyle/>
          <a:p>
            <a:pPr algn="just">
              <a:lnSpc>
                <a:spcPct val="150000"/>
              </a:lnSpc>
            </a:pPr>
            <a:r>
              <a:rPr lang="en-US" dirty="0">
                <a:solidFill>
                  <a:prstClr val="black"/>
                </a:solidFill>
                <a:latin typeface="Calibri"/>
              </a:rPr>
              <a:t>     </a:t>
            </a:r>
            <a:r>
              <a:rPr lang="en-US" b="1" dirty="0">
                <a:solidFill>
                  <a:prstClr val="black"/>
                </a:solidFill>
                <a:latin typeface="Calibri"/>
              </a:rPr>
              <a:t> </a:t>
            </a:r>
            <a:r>
              <a:rPr lang="vi-VN" sz="2000" b="1" dirty="0">
                <a:solidFill>
                  <a:prstClr val="black"/>
                </a:solidFill>
                <a:latin typeface="Times New Roman" panose="02020603050405020304" pitchFamily="18" charset="0"/>
              </a:rPr>
              <a:t>Câu 1</a:t>
            </a:r>
            <a:r>
              <a:rPr lang="vi-VN" sz="2000" dirty="0">
                <a:solidFill>
                  <a:prstClr val="black"/>
                </a:solidFill>
                <a:latin typeface="Times New Roman" panose="02020603050405020304" pitchFamily="18" charset="0"/>
              </a:rPr>
              <a:t>. Hình ảnh </a:t>
            </a:r>
            <a:r>
              <a:rPr lang="vi-VN" sz="2000" i="1" dirty="0">
                <a:solidFill>
                  <a:prstClr val="black"/>
                </a:solidFill>
                <a:latin typeface="Times New Roman" panose="02020603050405020304" pitchFamily="18" charset="0"/>
              </a:rPr>
              <a:t>“Vầng trăng... treo” </a:t>
            </a:r>
            <a:r>
              <a:rPr lang="vi-VN" sz="2000" dirty="0">
                <a:solidFill>
                  <a:prstClr val="black"/>
                </a:solidFill>
                <a:latin typeface="Times New Roman" panose="02020603050405020304" pitchFamily="18" charset="0"/>
              </a:rPr>
              <a:t>trong câu thơ trên gợi em nhớ đến khổ thơ nào đã được học trong chương trình Ngữ văn 9? Chép nguyên văn khổ thơ đó? Cho biết tên tác giả, tác phẩm?</a:t>
            </a:r>
          </a:p>
          <a:p>
            <a:pPr algn="just">
              <a:lnSpc>
                <a:spcPct val="150000"/>
              </a:lnSpc>
            </a:pPr>
            <a:r>
              <a:rPr lang="vi-VN" sz="2000" dirty="0">
                <a:solidFill>
                  <a:prstClr val="black"/>
                </a:solidFill>
                <a:latin typeface="Times New Roman" panose="02020603050405020304" pitchFamily="18" charset="0"/>
              </a:rPr>
              <a:t>      </a:t>
            </a:r>
            <a:r>
              <a:rPr lang="vi-VN" sz="2000" b="1" dirty="0">
                <a:solidFill>
                  <a:prstClr val="black"/>
                </a:solidFill>
                <a:latin typeface="Times New Roman" panose="02020603050405020304" pitchFamily="18" charset="0"/>
              </a:rPr>
              <a:t>Câu 2. </a:t>
            </a:r>
            <a:r>
              <a:rPr lang="vi-VN" sz="2000" dirty="0">
                <a:solidFill>
                  <a:prstClr val="black"/>
                </a:solidFill>
                <a:latin typeface="Times New Roman" panose="02020603050405020304" pitchFamily="18" charset="0"/>
              </a:rPr>
              <a:t>Theo em, trong câu thơ thứ 2 của khổ thơ em vừa chép, có thể bớt từ </a:t>
            </a:r>
            <a:r>
              <a:rPr lang="vi-VN" sz="2000" i="1" dirty="0">
                <a:solidFill>
                  <a:prstClr val="black"/>
                </a:solidFill>
                <a:latin typeface="Times New Roman" panose="02020603050405020304" pitchFamily="18" charset="0"/>
              </a:rPr>
              <a:t>“cạnh” </a:t>
            </a:r>
            <a:r>
              <a:rPr lang="vi-VN" sz="2000" dirty="0">
                <a:solidFill>
                  <a:prstClr val="black"/>
                </a:solidFill>
                <a:latin typeface="Times New Roman" panose="02020603050405020304" pitchFamily="18" charset="0"/>
              </a:rPr>
              <a:t>và từ </a:t>
            </a:r>
            <a:r>
              <a:rPr lang="vi-VN" sz="2000" i="1" dirty="0">
                <a:solidFill>
                  <a:prstClr val="black"/>
                </a:solidFill>
                <a:latin typeface="Times New Roman" panose="02020603050405020304" pitchFamily="18" charset="0"/>
              </a:rPr>
              <a:t>“bên”</a:t>
            </a:r>
            <a:r>
              <a:rPr lang="vi-VN" sz="2000" dirty="0">
                <a:solidFill>
                  <a:prstClr val="black"/>
                </a:solidFill>
                <a:latin typeface="Times New Roman" panose="02020603050405020304" pitchFamily="18" charset="0"/>
              </a:rPr>
              <a:t> được không? Vì sao?</a:t>
            </a:r>
          </a:p>
          <a:p>
            <a:pPr algn="just">
              <a:lnSpc>
                <a:spcPct val="150000"/>
              </a:lnSpc>
            </a:pPr>
            <a:r>
              <a:rPr lang="vi-VN" sz="2000" dirty="0">
                <a:solidFill>
                  <a:prstClr val="black"/>
                </a:solidFill>
                <a:latin typeface="Times New Roman" panose="02020603050405020304" pitchFamily="18" charset="0"/>
              </a:rPr>
              <a:t>      </a:t>
            </a:r>
            <a:r>
              <a:rPr lang="vi-VN" sz="2000" b="1" dirty="0">
                <a:solidFill>
                  <a:prstClr val="black"/>
                </a:solidFill>
                <a:latin typeface="Times New Roman" panose="02020603050405020304" pitchFamily="18" charset="0"/>
              </a:rPr>
              <a:t>Câu 3</a:t>
            </a:r>
            <a:r>
              <a:rPr lang="vi-VN" sz="2000" dirty="0">
                <a:solidFill>
                  <a:prstClr val="black"/>
                </a:solidFill>
                <a:latin typeface="Times New Roman" panose="02020603050405020304" pitchFamily="18" charset="0"/>
              </a:rPr>
              <a:t>. Từ </a:t>
            </a:r>
            <a:r>
              <a:rPr lang="vi-VN" sz="2000" i="1" dirty="0">
                <a:solidFill>
                  <a:prstClr val="black"/>
                </a:solidFill>
                <a:latin typeface="Times New Roman" panose="02020603050405020304" pitchFamily="18" charset="0"/>
              </a:rPr>
              <a:t>“đầu” </a:t>
            </a:r>
            <a:r>
              <a:rPr lang="vi-VN" sz="2000" dirty="0">
                <a:solidFill>
                  <a:prstClr val="black"/>
                </a:solidFill>
                <a:latin typeface="Times New Roman" panose="02020603050405020304" pitchFamily="18" charset="0"/>
              </a:rPr>
              <a:t>trong câu thơ cuối của đoạn thơ vừa chép được sử dụng theo nghĩa gốc hay nghĩa chuyển? Nếu là nghĩa chuyển thì theo phương thức nào? Với câu thơ cuối này tác giả muốn nói về những vẻ đẹp nào của người lính trong thời kì đầu của cuộc kháng chiến chống Pháp.</a:t>
            </a:r>
          </a:p>
          <a:p>
            <a:pPr algn="just">
              <a:lnSpc>
                <a:spcPct val="150000"/>
              </a:lnSpc>
            </a:pPr>
            <a:r>
              <a:rPr lang="vi-VN" sz="2000" b="1" dirty="0">
                <a:solidFill>
                  <a:prstClr val="black"/>
                </a:solidFill>
                <a:latin typeface="Times New Roman" panose="02020603050405020304" pitchFamily="18" charset="0"/>
              </a:rPr>
              <a:t>      Câu 4</a:t>
            </a:r>
            <a:r>
              <a:rPr lang="vi-VN" sz="2000" dirty="0">
                <a:solidFill>
                  <a:prstClr val="black"/>
                </a:solidFill>
                <a:latin typeface="Times New Roman" panose="02020603050405020304" pitchFamily="18" charset="0"/>
              </a:rPr>
              <a:t>. Cho câu chủ đề: </a:t>
            </a:r>
            <a:r>
              <a:rPr lang="vi-VN" sz="2000" i="1" dirty="0">
                <a:solidFill>
                  <a:prstClr val="black"/>
                </a:solidFill>
                <a:latin typeface="Times New Roman" panose="02020603050405020304" pitchFamily="18" charset="0"/>
              </a:rPr>
              <a:t>“Khổ thơ là bức tranh đẹp về tình đồng chí, là biểu tượng đẹp về cuộc đời người chiến sĩ.” </a:t>
            </a:r>
            <a:r>
              <a:rPr lang="vi-VN" sz="2000" dirty="0">
                <a:solidFill>
                  <a:prstClr val="black"/>
                </a:solidFill>
                <a:latin typeface="Times New Roman" panose="02020603050405020304" pitchFamily="18" charset="0"/>
              </a:rPr>
              <a:t>Viết đoạn văn diễn dịch khoảng 12 câu làm sáng tỏ nhận định của câu chủ đề</a:t>
            </a:r>
            <a:r>
              <a:rPr lang="vi-VN" sz="2000" i="1"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Trong đoạn có sử dụng một câu phủ định, thành phần khởi ngữ và phương tiện phép lặp (gạch chân và chú thích rõ).</a:t>
            </a:r>
          </a:p>
        </p:txBody>
      </p:sp>
    </p:spTree>
    <p:extLst>
      <p:ext uri="{BB962C8B-B14F-4D97-AF65-F5344CB8AC3E}">
        <p14:creationId xmlns:p14="http://schemas.microsoft.com/office/powerpoint/2010/main" val="3548107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0415" y="184261"/>
            <a:ext cx="9800349" cy="1938992"/>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rPr>
              <a:t>ĐỀ ĐỌC HIỂU SỐ 1</a:t>
            </a:r>
            <a:endParaRPr lang="en-US" sz="2400" b="1" dirty="0">
              <a:solidFill>
                <a:srgbClr val="FF0000"/>
              </a:solidFill>
              <a:latin typeface="Times New Roman" panose="02020603050405020304" pitchFamily="18" charset="0"/>
            </a:endParaRPr>
          </a:p>
          <a:p>
            <a:pPr algn="ctr"/>
            <a:endParaRPr lang="vi-VN" sz="2400" b="1" dirty="0">
              <a:solidFill>
                <a:srgbClr val="FF0000"/>
              </a:solidFill>
              <a:latin typeface="Times New Roman" panose="02020603050405020304" pitchFamily="18" charset="0"/>
            </a:endParaRPr>
          </a:p>
          <a:p>
            <a:r>
              <a:rPr lang="vi-VN" sz="2400" dirty="0">
                <a:solidFill>
                  <a:prstClr val="black"/>
                </a:solidFill>
                <a:latin typeface="Arial" panose="020B0604020202020204" pitchFamily="34" charset="0"/>
              </a:rPr>
              <a:t>  </a:t>
            </a:r>
            <a:r>
              <a:rPr lang="vi-VN" sz="2400" dirty="0">
                <a:solidFill>
                  <a:prstClr val="black"/>
                </a:solidFill>
                <a:latin typeface="Times New Roman" panose="02020603050405020304" pitchFamily="18" charset="0"/>
              </a:rPr>
              <a:t>Nhà thơ Cao Vũ Huy Miên đã từng viết trong bài thơ </a:t>
            </a:r>
            <a:r>
              <a:rPr lang="vi-VN" sz="2400" i="1" dirty="0">
                <a:solidFill>
                  <a:prstClr val="black"/>
                </a:solidFill>
                <a:latin typeface="Times New Roman" panose="02020603050405020304" pitchFamily="18" charset="0"/>
              </a:rPr>
              <a:t>“Trăng treo”:</a:t>
            </a:r>
          </a:p>
          <a:p>
            <a:pPr algn="ctr"/>
            <a:r>
              <a:rPr lang="vi-VN" sz="2400" dirty="0">
                <a:solidFill>
                  <a:prstClr val="black"/>
                </a:solidFill>
                <a:latin typeface="Times New Roman" panose="02020603050405020304" pitchFamily="18" charset="0"/>
              </a:rPr>
              <a:t>Vầng trăng khuya là bạn</a:t>
            </a:r>
          </a:p>
          <a:p>
            <a:pPr algn="ctr"/>
            <a:r>
              <a:rPr lang="vi-VN" sz="2400" dirty="0">
                <a:solidFill>
                  <a:prstClr val="black"/>
                </a:solidFill>
                <a:latin typeface="Times New Roman" panose="02020603050405020304" pitchFamily="18" charset="0"/>
              </a:rPr>
              <a:t>Treo lung linh trên đầu</a:t>
            </a:r>
          </a:p>
        </p:txBody>
      </p:sp>
      <p:sp>
        <p:nvSpPr>
          <p:cNvPr id="5" name="TextBox 4"/>
          <p:cNvSpPr txBox="1"/>
          <p:nvPr/>
        </p:nvSpPr>
        <p:spPr>
          <a:xfrm>
            <a:off x="609599" y="2397891"/>
            <a:ext cx="11078818" cy="1200329"/>
          </a:xfrm>
          <a:prstGeom prst="rect">
            <a:avLst/>
          </a:prstGeom>
          <a:noFill/>
        </p:spPr>
        <p:txBody>
          <a:bodyPr wrap="square" rtlCol="0">
            <a:spAutoFit/>
          </a:bodyPr>
          <a:lstStyle/>
          <a:p>
            <a:r>
              <a:rPr lang="en-US" dirty="0">
                <a:solidFill>
                  <a:prstClr val="black"/>
                </a:solidFill>
                <a:latin typeface="Calibri"/>
              </a:rPr>
              <a:t>     </a:t>
            </a:r>
            <a:r>
              <a:rPr lang="vi-VN" sz="2400" b="1" dirty="0">
                <a:solidFill>
                  <a:prstClr val="black"/>
                </a:solidFill>
                <a:latin typeface="Times New Roman" panose="02020603050405020304" pitchFamily="18" charset="0"/>
              </a:rPr>
              <a:t>Câu 1. </a:t>
            </a:r>
            <a:r>
              <a:rPr lang="vi-VN" sz="2400" dirty="0">
                <a:solidFill>
                  <a:prstClr val="black"/>
                </a:solidFill>
                <a:latin typeface="Times New Roman" panose="02020603050405020304" pitchFamily="18" charset="0"/>
              </a:rPr>
              <a:t>Hình ảnh </a:t>
            </a:r>
            <a:r>
              <a:rPr lang="vi-VN" sz="2400" i="1" dirty="0">
                <a:solidFill>
                  <a:prstClr val="black"/>
                </a:solidFill>
                <a:latin typeface="Times New Roman" panose="02020603050405020304" pitchFamily="18" charset="0"/>
              </a:rPr>
              <a:t>“Vầng trăng... treo” </a:t>
            </a:r>
            <a:r>
              <a:rPr lang="vi-VN" sz="2400" dirty="0">
                <a:solidFill>
                  <a:prstClr val="black"/>
                </a:solidFill>
                <a:latin typeface="Times New Roman" panose="02020603050405020304" pitchFamily="18" charset="0"/>
              </a:rPr>
              <a:t>trong câu thơ trên gợi em nhớ đến khổ thơ nào đã được học trong chương trình Ngữ văn 9? Chép nguyên văn khổ thơ đó? Cho biết tên tác giả, tác phẩm? </a:t>
            </a:r>
            <a:endParaRPr lang="en-US" sz="2400" dirty="0">
              <a:solidFill>
                <a:prstClr val="black"/>
              </a:solidFill>
              <a:latin typeface="Calibri"/>
            </a:endParaRPr>
          </a:p>
        </p:txBody>
      </p:sp>
      <p:sp>
        <p:nvSpPr>
          <p:cNvPr id="6" name="Rounded Rectangle 5"/>
          <p:cNvSpPr/>
          <p:nvPr/>
        </p:nvSpPr>
        <p:spPr>
          <a:xfrm>
            <a:off x="609599" y="3818503"/>
            <a:ext cx="8066440" cy="244827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a:solidFill>
                  <a:prstClr val="black">
                    <a:lumMod val="95000"/>
                    <a:lumOff val="5000"/>
                  </a:prstClr>
                </a:solidFill>
                <a:latin typeface="Times New Roman" pitchFamily="18" charset="0"/>
                <a:cs typeface="Times New Roman" pitchFamily="18" charset="0"/>
              </a:rPr>
              <a:t>1</a:t>
            </a:r>
            <a:r>
              <a:rPr lang="en-US" sz="2200" dirty="0">
                <a:solidFill>
                  <a:prstClr val="black">
                    <a:lumMod val="95000"/>
                    <a:lumOff val="5000"/>
                  </a:prstClr>
                </a:solidFill>
                <a:latin typeface="Times New Roman" pitchFamily="18" charset="0"/>
                <a:cs typeface="Times New Roman" pitchFamily="18" charset="0"/>
              </a:rPr>
              <a:t>. </a:t>
            </a:r>
            <a:r>
              <a:rPr lang="vi-VN" sz="2200" dirty="0">
                <a:solidFill>
                  <a:prstClr val="black">
                    <a:lumMod val="95000"/>
                    <a:lumOff val="5000"/>
                  </a:prstClr>
                </a:solidFill>
                <a:latin typeface="Times New Roman" pitchFamily="18" charset="0"/>
                <a:cs typeface="Times New Roman" pitchFamily="18" charset="0"/>
              </a:rPr>
              <a:t>-Chép chính xác khổ thơ:</a:t>
            </a:r>
          </a:p>
          <a:p>
            <a:pPr algn="ctr"/>
            <a:r>
              <a:rPr lang="vi-VN" sz="2200" dirty="0">
                <a:solidFill>
                  <a:prstClr val="black">
                    <a:lumMod val="95000"/>
                    <a:lumOff val="5000"/>
                  </a:prstClr>
                </a:solidFill>
                <a:latin typeface="Times New Roman" pitchFamily="18" charset="0"/>
                <a:cs typeface="Times New Roman" pitchFamily="18" charset="0"/>
              </a:rPr>
              <a:t>                </a:t>
            </a:r>
            <a:r>
              <a:rPr lang="en-US" sz="2200" dirty="0">
                <a:solidFill>
                  <a:prstClr val="black">
                    <a:lumMod val="95000"/>
                    <a:lumOff val="5000"/>
                  </a:prstClr>
                </a:solidFill>
                <a:latin typeface="Times New Roman" pitchFamily="18" charset="0"/>
                <a:cs typeface="Times New Roman" pitchFamily="18" charset="0"/>
              </a:rPr>
              <a:t> </a:t>
            </a:r>
            <a:r>
              <a:rPr lang="vi-VN" sz="2200" dirty="0">
                <a:solidFill>
                  <a:prstClr val="black">
                    <a:lumMod val="95000"/>
                    <a:lumOff val="5000"/>
                  </a:prstClr>
                </a:solidFill>
                <a:latin typeface="Times New Roman" pitchFamily="18" charset="0"/>
                <a:cs typeface="Times New Roman" pitchFamily="18" charset="0"/>
              </a:rPr>
              <a:t> Đêm nay rừng hoang sương muối</a:t>
            </a:r>
          </a:p>
          <a:p>
            <a:pPr algn="ctr"/>
            <a:r>
              <a:rPr lang="en-US" sz="2200" dirty="0">
                <a:solidFill>
                  <a:prstClr val="black">
                    <a:lumMod val="95000"/>
                    <a:lumOff val="5000"/>
                  </a:prstClr>
                </a:solidFill>
                <a:latin typeface="Times New Roman" pitchFamily="18" charset="0"/>
                <a:cs typeface="Times New Roman" pitchFamily="18" charset="0"/>
              </a:rPr>
              <a:t>                   </a:t>
            </a:r>
            <a:r>
              <a:rPr lang="vi-VN" sz="2200" dirty="0">
                <a:solidFill>
                  <a:prstClr val="black">
                    <a:lumMod val="95000"/>
                    <a:lumOff val="5000"/>
                  </a:prstClr>
                </a:solidFill>
                <a:latin typeface="Times New Roman" pitchFamily="18" charset="0"/>
                <a:cs typeface="Times New Roman" pitchFamily="18" charset="0"/>
              </a:rPr>
              <a:t>Đứng cạnh bên nhau chờ giặc tới</a:t>
            </a:r>
          </a:p>
          <a:p>
            <a:pPr algn="ctr"/>
            <a:r>
              <a:rPr lang="vi-VN" sz="2200" dirty="0">
                <a:solidFill>
                  <a:prstClr val="black">
                    <a:lumMod val="95000"/>
                    <a:lumOff val="5000"/>
                  </a:prstClr>
                </a:solidFill>
                <a:latin typeface="Times New Roman" pitchFamily="18" charset="0"/>
                <a:cs typeface="Times New Roman" pitchFamily="18" charset="0"/>
              </a:rPr>
              <a:t>                  Đầu súng trăng treo</a:t>
            </a:r>
          </a:p>
          <a:p>
            <a:pPr algn="just"/>
            <a:r>
              <a:rPr lang="vi-VN" sz="2200" dirty="0">
                <a:solidFill>
                  <a:prstClr val="black">
                    <a:lumMod val="95000"/>
                    <a:lumOff val="5000"/>
                  </a:prstClr>
                </a:solidFill>
                <a:latin typeface="Times New Roman" pitchFamily="18" charset="0"/>
                <a:cs typeface="Times New Roman" pitchFamily="18" charset="0"/>
              </a:rPr>
              <a:t>-Tác phẩm “Đồng chí”</a:t>
            </a:r>
          </a:p>
          <a:p>
            <a:pPr algn="just"/>
            <a:r>
              <a:rPr lang="vi-VN" sz="2200" dirty="0">
                <a:solidFill>
                  <a:prstClr val="black">
                    <a:lumMod val="95000"/>
                    <a:lumOff val="5000"/>
                  </a:prstClr>
                </a:solidFill>
                <a:latin typeface="Times New Roman" pitchFamily="18" charset="0"/>
                <a:cs typeface="Times New Roman" pitchFamily="18" charset="0"/>
              </a:rPr>
              <a:t>-Tác giả: Chính Hữu</a:t>
            </a:r>
          </a:p>
        </p:txBody>
      </p:sp>
    </p:spTree>
    <p:extLst>
      <p:ext uri="{BB962C8B-B14F-4D97-AF65-F5344CB8AC3E}">
        <p14:creationId xmlns:p14="http://schemas.microsoft.com/office/powerpoint/2010/main" val="17300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1786" y="274638"/>
            <a:ext cx="9037187" cy="1446550"/>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1</a:t>
            </a:r>
          </a:p>
          <a:p>
            <a:r>
              <a:rPr lang="vi-VN" dirty="0">
                <a:solidFill>
                  <a:prstClr val="black"/>
                </a:solidFill>
                <a:latin typeface="Arial" panose="020B0604020202020204" pitchFamily="34" charset="0"/>
              </a:rPr>
              <a:t>  </a:t>
            </a:r>
            <a:r>
              <a:rPr lang="vi-VN" sz="2000" dirty="0">
                <a:solidFill>
                  <a:prstClr val="black"/>
                </a:solidFill>
                <a:latin typeface="Times New Roman" panose="02020603050405020304" pitchFamily="18" charset="0"/>
              </a:rPr>
              <a:t>Nhà thơ Cao Vũ Huy Miên đã từng viết trong bài thơ </a:t>
            </a:r>
            <a:r>
              <a:rPr lang="vi-VN" sz="2000" i="1" dirty="0">
                <a:solidFill>
                  <a:prstClr val="black"/>
                </a:solidFill>
                <a:latin typeface="Times New Roman" panose="02020603050405020304" pitchFamily="18" charset="0"/>
              </a:rPr>
              <a:t>“Trăng treo”:</a:t>
            </a:r>
          </a:p>
          <a:p>
            <a:pPr algn="ctr"/>
            <a:r>
              <a:rPr lang="vi-VN" sz="2000" dirty="0">
                <a:solidFill>
                  <a:prstClr val="black"/>
                </a:solidFill>
                <a:latin typeface="Times New Roman" panose="02020603050405020304" pitchFamily="18" charset="0"/>
              </a:rPr>
              <a:t>Vầng trăng khuya là bạn</a:t>
            </a:r>
          </a:p>
          <a:p>
            <a:pPr algn="ctr"/>
            <a:r>
              <a:rPr lang="vi-VN" sz="2000" dirty="0">
                <a:solidFill>
                  <a:prstClr val="black"/>
                </a:solidFill>
                <a:latin typeface="Times New Roman" panose="02020603050405020304" pitchFamily="18" charset="0"/>
              </a:rPr>
              <a:t>Treo lung linh trên đầu</a:t>
            </a:r>
          </a:p>
        </p:txBody>
      </p:sp>
      <p:sp>
        <p:nvSpPr>
          <p:cNvPr id="5" name="Rectangle 4"/>
          <p:cNvSpPr/>
          <p:nvPr/>
        </p:nvSpPr>
        <p:spPr>
          <a:xfrm>
            <a:off x="388842" y="2971163"/>
            <a:ext cx="8052793" cy="302433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black">
                    <a:lumMod val="95000"/>
                    <a:lumOff val="5000"/>
                  </a:prstClr>
                </a:solidFill>
                <a:latin typeface="Times New Roman" pitchFamily="18" charset="0"/>
                <a:cs typeface="Times New Roman" pitchFamily="18" charset="0"/>
              </a:rPr>
              <a:t>   </a:t>
            </a:r>
            <a:r>
              <a:rPr lang="en-US" sz="2400" b="1" dirty="0">
                <a:solidFill>
                  <a:prstClr val="black">
                    <a:lumMod val="95000"/>
                    <a:lumOff val="5000"/>
                  </a:prstClr>
                </a:solidFill>
                <a:latin typeface="Times New Roman" pitchFamily="18" charset="0"/>
                <a:cs typeface="Times New Roman" pitchFamily="18" charset="0"/>
              </a:rPr>
              <a:t>2</a:t>
            </a:r>
            <a:r>
              <a:rPr lang="en-US" sz="2400" dirty="0">
                <a:solidFill>
                  <a:prstClr val="black">
                    <a:lumMod val="95000"/>
                    <a:lumOff val="5000"/>
                  </a:prstClr>
                </a:solidFill>
                <a:latin typeface="Times New Roman" pitchFamily="18" charset="0"/>
                <a:cs typeface="Times New Roman" pitchFamily="18" charset="0"/>
              </a:rPr>
              <a:t>.</a:t>
            </a:r>
            <a:r>
              <a:rPr lang="vi-VN" sz="2400" dirty="0">
                <a:solidFill>
                  <a:prstClr val="black">
                    <a:lumMod val="95000"/>
                    <a:lumOff val="5000"/>
                  </a:prstClr>
                </a:solidFill>
                <a:latin typeface="Times New Roman" pitchFamily="18" charset="0"/>
                <a:cs typeface="Times New Roman" pitchFamily="18" charset="0"/>
              </a:rPr>
              <a:t>-Không thể bớt từ </a:t>
            </a:r>
            <a:r>
              <a:rPr lang="vi-VN" sz="2400" i="1" dirty="0">
                <a:solidFill>
                  <a:prstClr val="black">
                    <a:lumMod val="95000"/>
                    <a:lumOff val="5000"/>
                  </a:prstClr>
                </a:solidFill>
                <a:latin typeface="Times New Roman" pitchFamily="18" charset="0"/>
                <a:cs typeface="Times New Roman" pitchFamily="18" charset="0"/>
              </a:rPr>
              <a:t>“cạnh” </a:t>
            </a:r>
            <a:r>
              <a:rPr lang="vi-VN" sz="2400" dirty="0">
                <a:solidFill>
                  <a:prstClr val="black">
                    <a:lumMod val="95000"/>
                    <a:lumOff val="5000"/>
                  </a:prstClr>
                </a:solidFill>
                <a:latin typeface="Times New Roman" pitchFamily="18" charset="0"/>
                <a:cs typeface="Times New Roman" pitchFamily="18" charset="0"/>
              </a:rPr>
              <a:t>và từ </a:t>
            </a:r>
            <a:r>
              <a:rPr lang="vi-VN" sz="2400" i="1" dirty="0">
                <a:solidFill>
                  <a:prstClr val="black">
                    <a:lumMod val="95000"/>
                    <a:lumOff val="5000"/>
                  </a:prstClr>
                </a:solidFill>
                <a:latin typeface="Times New Roman" pitchFamily="18" charset="0"/>
                <a:cs typeface="Times New Roman" pitchFamily="18" charset="0"/>
              </a:rPr>
              <a:t>“bên” </a:t>
            </a:r>
            <a:r>
              <a:rPr lang="vi-VN" sz="2400" dirty="0">
                <a:solidFill>
                  <a:prstClr val="black">
                    <a:lumMod val="95000"/>
                    <a:lumOff val="5000"/>
                  </a:prstClr>
                </a:solidFill>
                <a:latin typeface="Times New Roman" pitchFamily="18" charset="0"/>
                <a:cs typeface="Times New Roman" pitchFamily="18" charset="0"/>
              </a:rPr>
              <a:t>được vì :</a:t>
            </a:r>
          </a:p>
          <a:p>
            <a:r>
              <a:rPr lang="en-US" sz="2400" dirty="0">
                <a:solidFill>
                  <a:prstClr val="black">
                    <a:lumMod val="95000"/>
                    <a:lumOff val="5000"/>
                  </a:prstClr>
                </a:solidFill>
                <a:latin typeface="Times New Roman" pitchFamily="18" charset="0"/>
                <a:cs typeface="Times New Roman" pitchFamily="18" charset="0"/>
              </a:rPr>
              <a:t> </a:t>
            </a:r>
            <a:r>
              <a:rPr lang="vi-VN" sz="2400" dirty="0">
                <a:solidFill>
                  <a:prstClr val="black">
                    <a:lumMod val="95000"/>
                    <a:lumOff val="5000"/>
                  </a:prstClr>
                </a:solidFill>
                <a:latin typeface="Times New Roman" pitchFamily="18" charset="0"/>
                <a:cs typeface="Times New Roman" pitchFamily="18" charset="0"/>
              </a:rPr>
              <a:t>+ Nó thể hiện tình đồng chí, đồng đội thiêng liêng ,họ sát cánh bên nhau vững chãi làm mờ đi cái gian khổ ác liệt của cuộc chiến, tạo  nên tư thế mình đồng da sắt trước quân thù.</a:t>
            </a:r>
          </a:p>
          <a:p>
            <a:r>
              <a:rPr lang="en-US" sz="2400" dirty="0">
                <a:solidFill>
                  <a:prstClr val="black">
                    <a:lumMod val="95000"/>
                    <a:lumOff val="5000"/>
                  </a:prstClr>
                </a:solidFill>
                <a:latin typeface="Times New Roman" pitchFamily="18" charset="0"/>
                <a:cs typeface="Times New Roman" pitchFamily="18" charset="0"/>
              </a:rPr>
              <a:t> </a:t>
            </a:r>
            <a:r>
              <a:rPr lang="vi-VN" sz="2400" dirty="0">
                <a:solidFill>
                  <a:prstClr val="black">
                    <a:lumMod val="95000"/>
                    <a:lumOff val="5000"/>
                  </a:prstClr>
                </a:solidFill>
                <a:latin typeface="Times New Roman" pitchFamily="18" charset="0"/>
                <a:cs typeface="Times New Roman" pitchFamily="18" charset="0"/>
              </a:rPr>
              <a:t>+ Nó tạo nên sự đối ứng rất chỉnh với câu trên : Khung cảnh lạnh lẽo, buốt giá (rừng hoang sương muối) nhưng toàn cảnh lại ấm nồng, ấm áp tình đồng chí, đồng đội</a:t>
            </a:r>
            <a:r>
              <a:rPr lang="en-US" sz="2400" dirty="0">
                <a:solidFill>
                  <a:prstClr val="black">
                    <a:lumMod val="95000"/>
                    <a:lumOff val="5000"/>
                  </a:prstClr>
                </a:solidFill>
                <a:latin typeface="Times New Roman" pitchFamily="18" charset="0"/>
                <a:cs typeface="Times New Roman" pitchFamily="18" charset="0"/>
              </a:rPr>
              <a:t> </a:t>
            </a:r>
            <a:r>
              <a:rPr lang="vi-VN" sz="2400" dirty="0">
                <a:solidFill>
                  <a:prstClr val="black">
                    <a:lumMod val="95000"/>
                    <a:lumOff val="5000"/>
                  </a:prstClr>
                </a:solidFill>
                <a:latin typeface="Times New Roman" pitchFamily="18" charset="0"/>
                <a:cs typeface="Times New Roman" pitchFamily="18" charset="0"/>
              </a:rPr>
              <a:t>(đứng cạnh bên nhau)</a:t>
            </a:r>
          </a:p>
        </p:txBody>
      </p:sp>
      <p:sp>
        <p:nvSpPr>
          <p:cNvPr id="6" name="TextBox 5"/>
          <p:cNvSpPr txBox="1"/>
          <p:nvPr/>
        </p:nvSpPr>
        <p:spPr>
          <a:xfrm>
            <a:off x="388841" y="1881934"/>
            <a:ext cx="11193559" cy="769441"/>
          </a:xfrm>
          <a:prstGeom prst="rect">
            <a:avLst/>
          </a:prstGeom>
          <a:solidFill>
            <a:schemeClr val="accent2">
              <a:lumMod val="20000"/>
              <a:lumOff val="80000"/>
            </a:schemeClr>
          </a:solidFill>
        </p:spPr>
        <p:txBody>
          <a:bodyPr wrap="square" rtlCol="0">
            <a:spAutoFit/>
          </a:bodyPr>
          <a:lstStyle/>
          <a:p>
            <a:r>
              <a:rPr lang="vi-VN" sz="2200" b="1" dirty="0">
                <a:solidFill>
                  <a:prstClr val="black"/>
                </a:solidFill>
                <a:latin typeface="Times New Roman" panose="02020603050405020304" pitchFamily="18" charset="0"/>
              </a:rPr>
              <a:t>Câu 2</a:t>
            </a:r>
            <a:r>
              <a:rPr lang="vi-VN" sz="2200" dirty="0">
                <a:solidFill>
                  <a:prstClr val="black"/>
                </a:solidFill>
                <a:latin typeface="Times New Roman" panose="02020603050405020304" pitchFamily="18" charset="0"/>
              </a:rPr>
              <a:t>. Theo em, trong câu thơ thứ 2 của khổ thơ em vừa chép, có thể bớt từ </a:t>
            </a:r>
            <a:r>
              <a:rPr lang="vi-VN" sz="2200" i="1" dirty="0">
                <a:solidFill>
                  <a:prstClr val="black"/>
                </a:solidFill>
                <a:latin typeface="Times New Roman" panose="02020603050405020304" pitchFamily="18" charset="0"/>
              </a:rPr>
              <a:t>“cạnh” </a:t>
            </a:r>
            <a:r>
              <a:rPr lang="vi-VN" sz="2200" dirty="0">
                <a:solidFill>
                  <a:prstClr val="black"/>
                </a:solidFill>
                <a:latin typeface="Times New Roman" panose="02020603050405020304" pitchFamily="18" charset="0"/>
              </a:rPr>
              <a:t>và từ </a:t>
            </a:r>
            <a:r>
              <a:rPr lang="vi-VN" sz="2200" i="1" dirty="0">
                <a:solidFill>
                  <a:prstClr val="black"/>
                </a:solidFill>
                <a:latin typeface="Times New Roman" panose="02020603050405020304" pitchFamily="18" charset="0"/>
              </a:rPr>
              <a:t>“bên” </a:t>
            </a:r>
            <a:r>
              <a:rPr lang="vi-VN" sz="2200" dirty="0">
                <a:solidFill>
                  <a:prstClr val="black"/>
                </a:solidFill>
                <a:latin typeface="Times New Roman" panose="02020603050405020304" pitchFamily="18" charset="0"/>
              </a:rPr>
              <a:t>được không? Vì sao?</a:t>
            </a:r>
            <a:endParaRPr lang="en-US" sz="2200" dirty="0">
              <a:solidFill>
                <a:prstClr val="black"/>
              </a:solidFill>
              <a:latin typeface="Calibri"/>
            </a:endParaRPr>
          </a:p>
        </p:txBody>
      </p:sp>
    </p:spTree>
    <p:extLst>
      <p:ext uri="{BB962C8B-B14F-4D97-AF65-F5344CB8AC3E}">
        <p14:creationId xmlns:p14="http://schemas.microsoft.com/office/powerpoint/2010/main" val="362437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9517" y="274638"/>
            <a:ext cx="10388910" cy="1631216"/>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1</a:t>
            </a:r>
          </a:p>
          <a:p>
            <a:r>
              <a:rPr lang="vi-VN" dirty="0">
                <a:solidFill>
                  <a:prstClr val="black"/>
                </a:solidFill>
                <a:latin typeface="Arial" panose="020B0604020202020204" pitchFamily="34" charset="0"/>
              </a:rPr>
              <a:t>  </a:t>
            </a:r>
            <a:r>
              <a:rPr lang="vi-VN" sz="2400" dirty="0">
                <a:solidFill>
                  <a:prstClr val="black"/>
                </a:solidFill>
                <a:latin typeface="+mj-lt"/>
              </a:rPr>
              <a:t>Nhà thơ Cao Vũ Huy Miên đã từng viết trong bài thơ </a:t>
            </a:r>
            <a:r>
              <a:rPr lang="vi-VN" sz="2400" i="1" dirty="0">
                <a:solidFill>
                  <a:prstClr val="black"/>
                </a:solidFill>
                <a:latin typeface="+mj-lt"/>
              </a:rPr>
              <a:t>“Trăng treo”</a:t>
            </a:r>
            <a:r>
              <a:rPr lang="vi-VN" sz="2400" dirty="0">
                <a:solidFill>
                  <a:prstClr val="black"/>
                </a:solidFill>
                <a:latin typeface="+mj-lt"/>
              </a:rPr>
              <a:t>:</a:t>
            </a:r>
          </a:p>
          <a:p>
            <a:pPr algn="ctr"/>
            <a:r>
              <a:rPr lang="vi-VN" sz="2400" dirty="0">
                <a:solidFill>
                  <a:prstClr val="black"/>
                </a:solidFill>
                <a:latin typeface="+mj-lt"/>
              </a:rPr>
              <a:t>Vầng trăng khuya là bạn</a:t>
            </a:r>
          </a:p>
          <a:p>
            <a:pPr algn="ctr"/>
            <a:r>
              <a:rPr lang="vi-VN" sz="2400" dirty="0">
                <a:solidFill>
                  <a:prstClr val="black"/>
                </a:solidFill>
                <a:latin typeface="+mj-lt"/>
              </a:rPr>
              <a:t>Treo lung linh trên đầu</a:t>
            </a:r>
          </a:p>
        </p:txBody>
      </p:sp>
      <p:sp>
        <p:nvSpPr>
          <p:cNvPr id="6" name="Rectangle 5"/>
          <p:cNvSpPr/>
          <p:nvPr/>
        </p:nvSpPr>
        <p:spPr>
          <a:xfrm>
            <a:off x="496144" y="2180492"/>
            <a:ext cx="11298291" cy="1015663"/>
          </a:xfrm>
          <a:prstGeom prst="rect">
            <a:avLst/>
          </a:prstGeom>
        </p:spPr>
        <p:txBody>
          <a:bodyPr wrap="square">
            <a:spAutoFit/>
          </a:bodyPr>
          <a:lstStyle/>
          <a:p>
            <a:r>
              <a:rPr lang="vi-VN" sz="2000" b="1" dirty="0">
                <a:solidFill>
                  <a:prstClr val="black"/>
                </a:solidFill>
                <a:latin typeface="Times New Roman" pitchFamily="18" charset="0"/>
                <a:cs typeface="Times New Roman" pitchFamily="18" charset="0"/>
              </a:rPr>
              <a:t>Câu 3</a:t>
            </a:r>
            <a:r>
              <a:rPr lang="vi-VN" sz="2000" dirty="0">
                <a:solidFill>
                  <a:prstClr val="black"/>
                </a:solidFill>
                <a:latin typeface="Times New Roman" pitchFamily="18" charset="0"/>
                <a:cs typeface="Times New Roman" pitchFamily="18" charset="0"/>
              </a:rPr>
              <a:t>. Từ </a:t>
            </a:r>
            <a:r>
              <a:rPr lang="vi-VN" sz="2000" i="1" dirty="0">
                <a:solidFill>
                  <a:prstClr val="black"/>
                </a:solidFill>
                <a:latin typeface="Times New Roman" pitchFamily="18" charset="0"/>
                <a:cs typeface="Times New Roman" pitchFamily="18" charset="0"/>
              </a:rPr>
              <a:t>“đầu” </a:t>
            </a:r>
            <a:r>
              <a:rPr lang="vi-VN" sz="2000" dirty="0">
                <a:solidFill>
                  <a:prstClr val="black"/>
                </a:solidFill>
                <a:latin typeface="Times New Roman" pitchFamily="18" charset="0"/>
                <a:cs typeface="Times New Roman" pitchFamily="18" charset="0"/>
              </a:rPr>
              <a:t>trong câu thơ cuối của đoạn thơ vừa chép được sử dụng theo nghĩa gốc hay nghĩa chuyển? Nếu là nghĩa chuyển thì theo phương thức nào? Với câu thơ cuối này tác giả muốn nói về những vẻ đẹp nào của người lính trong thời kì đầu của cuộc kháng chiến chống Pháp</a:t>
            </a:r>
            <a:r>
              <a:rPr lang="vi-VN" sz="2000" dirty="0">
                <a:solidFill>
                  <a:prstClr val="black"/>
                </a:solidFill>
                <a:latin typeface="Arial" panose="020B0604020202020204" pitchFamily="34" charset="0"/>
              </a:rPr>
              <a:t>.</a:t>
            </a:r>
          </a:p>
        </p:txBody>
      </p:sp>
      <p:sp>
        <p:nvSpPr>
          <p:cNvPr id="7" name="Rounded Rectangle 6"/>
          <p:cNvSpPr/>
          <p:nvPr/>
        </p:nvSpPr>
        <p:spPr>
          <a:xfrm>
            <a:off x="609601" y="3478591"/>
            <a:ext cx="6791605" cy="26642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prstClr val="black">
                    <a:lumMod val="95000"/>
                    <a:lumOff val="5000"/>
                  </a:prstClr>
                </a:solidFill>
                <a:latin typeface="Times New Roman" pitchFamily="18" charset="0"/>
                <a:cs typeface="Times New Roman" pitchFamily="18" charset="0"/>
              </a:rPr>
              <a:t>- </a:t>
            </a:r>
            <a:r>
              <a:rPr lang="vi-VN" sz="2400" i="1" dirty="0">
                <a:solidFill>
                  <a:prstClr val="black">
                    <a:lumMod val="95000"/>
                    <a:lumOff val="5000"/>
                  </a:prstClr>
                </a:solidFill>
                <a:latin typeface="Times New Roman" pitchFamily="18" charset="0"/>
                <a:cs typeface="Times New Roman" pitchFamily="18" charset="0"/>
              </a:rPr>
              <a:t>Đầu</a:t>
            </a:r>
            <a:r>
              <a:rPr lang="vi-VN" sz="2400" dirty="0">
                <a:solidFill>
                  <a:prstClr val="black">
                    <a:lumMod val="95000"/>
                    <a:lumOff val="5000"/>
                  </a:prstClr>
                </a:solidFill>
                <a:latin typeface="Times New Roman" pitchFamily="18" charset="0"/>
                <a:cs typeface="Times New Roman" pitchFamily="18" charset="0"/>
              </a:rPr>
              <a:t>: nghĩa chuyển  </a:t>
            </a:r>
            <a:endParaRPr lang="en-US" sz="2400" dirty="0">
              <a:solidFill>
                <a:prstClr val="black">
                  <a:lumMod val="95000"/>
                  <a:lumOff val="5000"/>
                </a:prstClr>
              </a:solidFill>
              <a:latin typeface="Times New Roman" pitchFamily="18" charset="0"/>
              <a:cs typeface="Times New Roman" pitchFamily="18" charset="0"/>
            </a:endParaRPr>
          </a:p>
          <a:p>
            <a:r>
              <a:rPr lang="vi-VN" sz="2400" dirty="0">
                <a:solidFill>
                  <a:prstClr val="black">
                    <a:lumMod val="95000"/>
                    <a:lumOff val="5000"/>
                  </a:prstClr>
                </a:solidFill>
                <a:latin typeface="Times New Roman" pitchFamily="18" charset="0"/>
                <a:cs typeface="Times New Roman" pitchFamily="18" charset="0"/>
              </a:rPr>
              <a:t>- Phương thức : hoán dụ</a:t>
            </a:r>
          </a:p>
          <a:p>
            <a:r>
              <a:rPr lang="vi-VN" sz="2400" dirty="0">
                <a:solidFill>
                  <a:prstClr val="black">
                    <a:lumMod val="95000"/>
                    <a:lumOff val="5000"/>
                  </a:prstClr>
                </a:solidFill>
                <a:latin typeface="Times New Roman" pitchFamily="18" charset="0"/>
                <a:cs typeface="Times New Roman" pitchFamily="18" charset="0"/>
              </a:rPr>
              <a:t>- Vẻ đẹp của người lính: dũng cảm, trách nhiệm (không rời nhiệm vụ…) và cũng thật lãng mạn, lạc quan…</a:t>
            </a:r>
          </a:p>
        </p:txBody>
      </p:sp>
    </p:spTree>
    <p:extLst>
      <p:ext uri="{BB962C8B-B14F-4D97-AF65-F5344CB8AC3E}">
        <p14:creationId xmlns:p14="http://schemas.microsoft.com/office/powerpoint/2010/main" val="1855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9974698" y="5793557"/>
            <a:ext cx="1437829" cy="1375203"/>
          </a:xfrm>
          <a:prstGeom prst="rect">
            <a:avLst/>
          </a:prstGeom>
          <a:noFill/>
          <a:ln>
            <a:noFill/>
          </a:ln>
        </p:spPr>
      </p:pic>
      <p:pic>
        <p:nvPicPr>
          <p:cNvPr id="1182" name="Google Shape;1182;p39"/>
          <p:cNvPicPr preferRelativeResize="0"/>
          <p:nvPr/>
        </p:nvPicPr>
        <p:blipFill rotWithShape="1">
          <a:blip r:embed="rId4">
            <a:alphaModFix/>
          </a:blip>
          <a:srcRect l="7305" t="18671" r="2952" b="7001"/>
          <a:stretch/>
        </p:blipFill>
        <p:spPr>
          <a:xfrm>
            <a:off x="0" y="6104320"/>
            <a:ext cx="1394883" cy="753680"/>
          </a:xfrm>
          <a:prstGeom prst="rect">
            <a:avLst/>
          </a:prstGeom>
          <a:noFill/>
          <a:ln>
            <a:noFill/>
          </a:ln>
        </p:spPr>
      </p:pic>
      <p:graphicFrame>
        <p:nvGraphicFramePr>
          <p:cNvPr id="7" name="Table 6">
            <a:extLst>
              <a:ext uri="{FF2B5EF4-FFF2-40B4-BE49-F238E27FC236}">
                <a16:creationId xmlns:a16="http://schemas.microsoft.com/office/drawing/2014/main" id="{A686BB4A-064D-4E14-BCF2-49F15946C432}"/>
              </a:ext>
            </a:extLst>
          </p:cNvPr>
          <p:cNvGraphicFramePr>
            <a:graphicFrameLocks noGrp="1"/>
          </p:cNvGraphicFramePr>
          <p:nvPr>
            <p:extLst>
              <p:ext uri="{D42A27DB-BD31-4B8C-83A1-F6EECF244321}">
                <p14:modId xmlns:p14="http://schemas.microsoft.com/office/powerpoint/2010/main" val="2783293239"/>
              </p:ext>
            </p:extLst>
          </p:nvPr>
        </p:nvGraphicFramePr>
        <p:xfrm>
          <a:off x="260476" y="597379"/>
          <a:ext cx="11671047" cy="5111560"/>
        </p:xfrm>
        <a:graphic>
          <a:graphicData uri="http://schemas.openxmlformats.org/drawingml/2006/table">
            <a:tbl>
              <a:tblPr firstRow="1" bandRow="1">
                <a:tableStyleId>{2D5ABB26-0587-4C30-8999-92F81FD0307C}</a:tableStyleId>
              </a:tblPr>
              <a:tblGrid>
                <a:gridCol w="415491">
                  <a:extLst>
                    <a:ext uri="{9D8B030D-6E8A-4147-A177-3AD203B41FA5}">
                      <a16:colId xmlns:a16="http://schemas.microsoft.com/office/drawing/2014/main" val="20000"/>
                    </a:ext>
                  </a:extLst>
                </a:gridCol>
                <a:gridCol w="2821323">
                  <a:extLst>
                    <a:ext uri="{9D8B030D-6E8A-4147-A177-3AD203B41FA5}">
                      <a16:colId xmlns:a16="http://schemas.microsoft.com/office/drawing/2014/main" val="20001"/>
                    </a:ext>
                  </a:extLst>
                </a:gridCol>
                <a:gridCol w="921248">
                  <a:extLst>
                    <a:ext uri="{9D8B030D-6E8A-4147-A177-3AD203B41FA5}">
                      <a16:colId xmlns:a16="http://schemas.microsoft.com/office/drawing/2014/main" val="20002"/>
                    </a:ext>
                  </a:extLst>
                </a:gridCol>
                <a:gridCol w="1192553">
                  <a:extLst>
                    <a:ext uri="{9D8B030D-6E8A-4147-A177-3AD203B41FA5}">
                      <a16:colId xmlns:a16="http://schemas.microsoft.com/office/drawing/2014/main" val="20003"/>
                    </a:ext>
                  </a:extLst>
                </a:gridCol>
                <a:gridCol w="1274618">
                  <a:extLst>
                    <a:ext uri="{9D8B030D-6E8A-4147-A177-3AD203B41FA5}">
                      <a16:colId xmlns:a16="http://schemas.microsoft.com/office/drawing/2014/main" val="20004"/>
                    </a:ext>
                  </a:extLst>
                </a:gridCol>
                <a:gridCol w="5045814">
                  <a:extLst>
                    <a:ext uri="{9D8B030D-6E8A-4147-A177-3AD203B41FA5}">
                      <a16:colId xmlns:a16="http://schemas.microsoft.com/office/drawing/2014/main" val="20005"/>
                    </a:ext>
                  </a:extLst>
                </a:gridCol>
              </a:tblGrid>
              <a:tr h="1406543">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err="1">
                          <a:solidFill>
                            <a:srgbClr val="FF0000"/>
                          </a:solidFill>
                        </a:rPr>
                        <a:t>Đoàn</a:t>
                      </a:r>
                      <a:r>
                        <a:rPr lang="en-US" sz="2000" b="1" baseline="0" dirty="0">
                          <a:solidFill>
                            <a:srgbClr val="FF0000"/>
                          </a:solidFill>
                        </a:rPr>
                        <a:t> </a:t>
                      </a:r>
                      <a:r>
                        <a:rPr lang="en-US" sz="2000" b="1" baseline="0" dirty="0" err="1">
                          <a:solidFill>
                            <a:srgbClr val="FF0000"/>
                          </a:solidFill>
                        </a:rPr>
                        <a:t>thuyền</a:t>
                      </a:r>
                      <a:r>
                        <a:rPr lang="en-US" sz="2000" b="1" baseline="0" dirty="0">
                          <a:solidFill>
                            <a:srgbClr val="FF0000"/>
                          </a:solidFill>
                        </a:rPr>
                        <a:t> </a:t>
                      </a:r>
                      <a:r>
                        <a:rPr lang="en-US" sz="2000" b="1" baseline="0" dirty="0" err="1">
                          <a:solidFill>
                            <a:srgbClr val="FF0000"/>
                          </a:solidFill>
                        </a:rPr>
                        <a:t>đánh</a:t>
                      </a:r>
                      <a:r>
                        <a:rPr lang="en-US" sz="2000" b="1" baseline="0" dirty="0">
                          <a:solidFill>
                            <a:srgbClr val="FF0000"/>
                          </a:solidFill>
                        </a:rPr>
                        <a:t> </a:t>
                      </a:r>
                      <a:r>
                        <a:rPr lang="en-US" sz="2000" b="1" baseline="0" dirty="0" err="1">
                          <a:solidFill>
                            <a:srgbClr val="FF0000"/>
                          </a:solidFill>
                        </a:rPr>
                        <a:t>cá</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1958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err="1"/>
                        <a:t>Huy</a:t>
                      </a:r>
                      <a:r>
                        <a:rPr lang="en-US" baseline="0" dirty="0"/>
                        <a:t> </a:t>
                      </a:r>
                      <a:r>
                        <a:rPr lang="en-US" baseline="0" dirty="0" err="1"/>
                        <a:t>Cận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Bài thơ đã khắc họa nhiều hình ảnh đẹp tráng lệ, thể hiện sự hài hòa giữa thiên nhiên và con người lao động, bộc lộ niềm vui, niềm tự hào của nhà thơ trước đất nước và cuộc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0819">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err="1">
                          <a:solidFill>
                            <a:srgbClr val="FF0000"/>
                          </a:solidFill>
                        </a:rPr>
                        <a:t>Bếp</a:t>
                      </a:r>
                      <a:r>
                        <a:rPr lang="en-US" sz="2800" b="1" baseline="0" dirty="0">
                          <a:solidFill>
                            <a:srgbClr val="FF0000"/>
                          </a:solidFill>
                        </a:rPr>
                        <a:t> </a:t>
                      </a:r>
                      <a:r>
                        <a:rPr lang="en-US" sz="2800" b="1" baseline="0" dirty="0" err="1">
                          <a:solidFill>
                            <a:srgbClr val="FF0000"/>
                          </a:solidFill>
                        </a:rPr>
                        <a:t>lửa</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Bằng</a:t>
                      </a:r>
                      <a:r>
                        <a:rPr lang="en-US" baseline="0" dirty="0"/>
                        <a:t> </a:t>
                      </a:r>
                      <a:r>
                        <a:rPr lang="en-US" baseline="0" dirty="0" err="1"/>
                        <a:t>Việt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Qua hồi tưởng và suy ngẫm của người cháu, bài thơ gợi lại những kỉ niệm xúc động về người bà và tình bà cháu, thể hiện lòng kính yêu trân trọng và biết ơn của người cháu đối với bà và cũng là đối với gia đình, quê hương, đất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08958">
                <a:tc>
                  <a:txBody>
                    <a:bodyPr/>
                    <a:lstStyle/>
                    <a:p>
                      <a:r>
                        <a:rPr lang="en-US" dirty="0"/>
                        <a:t>5</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err="1">
                          <a:solidFill>
                            <a:srgbClr val="FF0000"/>
                          </a:solidFill>
                        </a:rPr>
                        <a:t>Ánh</a:t>
                      </a:r>
                      <a:r>
                        <a:rPr lang="en-US" sz="2400" b="1" baseline="0" dirty="0">
                          <a:solidFill>
                            <a:srgbClr val="FF0000"/>
                          </a:solidFill>
                        </a:rPr>
                        <a:t> </a:t>
                      </a:r>
                      <a:r>
                        <a:rPr lang="en-US" sz="2400" b="1" baseline="0" dirty="0" err="1">
                          <a:solidFill>
                            <a:srgbClr val="FF0000"/>
                          </a:solidFill>
                        </a:rPr>
                        <a:t>Trăng</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5 </a:t>
                      </a:r>
                      <a:r>
                        <a:rPr lang="en-US" baseline="0" dirty="0" err="1"/>
                        <a:t>chữ</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 </a:t>
                      </a:r>
                      <a:r>
                        <a:rPr lang="en-US" dirty="0" err="1"/>
                        <a:t>Nguyễn</a:t>
                      </a:r>
                      <a:r>
                        <a:rPr lang="en-US" baseline="0" dirty="0"/>
                        <a:t> </a:t>
                      </a:r>
                      <a:r>
                        <a:rPr lang="en-US" baseline="0" dirty="0" err="1"/>
                        <a:t>Duy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Bài thơ như một lời nhắc nhở về những năm tháng gian lao đã qua của cuộc đời người lính gắn bó với thiên nhiên, đất nước bình dị, hiền hậu. Bài thơ có gợi nhắcngười đọc thái độ sống “uống nước nhớ nguồn</a:t>
                      </a:r>
                      <a:r>
                        <a:rPr lang="en-US" b="1" dirty="0"/>
                        <a:t>”</a:t>
                      </a:r>
                      <a:endParaRPr lang="vi-V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4934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065" y="36279"/>
            <a:ext cx="8742379" cy="400110"/>
          </a:xfrm>
          <a:prstGeom prst="rect">
            <a:avLst/>
          </a:prstGeom>
        </p:spPr>
        <p:txBody>
          <a:bodyPr wrap="square">
            <a:spAutoFit/>
          </a:bodyPr>
          <a:lstStyle/>
          <a:p>
            <a:r>
              <a:rPr lang="vi-VN" sz="2000" b="1" dirty="0">
                <a:solidFill>
                  <a:prstClr val="black"/>
                </a:solidFill>
                <a:latin typeface="Times New Roman" panose="02020603050405020304" pitchFamily="18" charset="0"/>
              </a:rPr>
              <a:t>Câu 4. </a:t>
            </a:r>
            <a:endParaRPr lang="en-US" sz="2000" dirty="0">
              <a:solidFill>
                <a:prstClr val="black"/>
              </a:solidFill>
              <a:latin typeface="Calibri"/>
            </a:endParaRPr>
          </a:p>
        </p:txBody>
      </p:sp>
      <p:sp>
        <p:nvSpPr>
          <p:cNvPr id="8" name="Rectangle 7">
            <a:extLst>
              <a:ext uri="{FF2B5EF4-FFF2-40B4-BE49-F238E27FC236}">
                <a16:creationId xmlns:a16="http://schemas.microsoft.com/office/drawing/2014/main" id="{DFAAAE0A-C6DA-41E9-8A31-CC9C0E6E3035}"/>
              </a:ext>
            </a:extLst>
          </p:cNvPr>
          <p:cNvSpPr/>
          <p:nvPr/>
        </p:nvSpPr>
        <p:spPr>
          <a:xfrm>
            <a:off x="155340" y="418998"/>
            <a:ext cx="11881320" cy="60200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u="sng" dirty="0">
                <a:solidFill>
                  <a:prstClr val="black">
                    <a:lumMod val="95000"/>
                    <a:lumOff val="5000"/>
                  </a:prstClr>
                </a:solidFill>
                <a:latin typeface="Times New Roman" panose="02020603050405020304" pitchFamily="18" charset="0"/>
              </a:rPr>
              <a:t>* Hình thức:</a:t>
            </a:r>
          </a:p>
          <a:p>
            <a:r>
              <a:rPr lang="vi-VN" dirty="0">
                <a:solidFill>
                  <a:prstClr val="black">
                    <a:lumMod val="95000"/>
                    <a:lumOff val="5000"/>
                  </a:prstClr>
                </a:solidFill>
                <a:latin typeface="Times New Roman" panose="02020603050405020304" pitchFamily="18" charset="0"/>
              </a:rPr>
              <a:t>+ Đảm bảo dung lượng (12 câu). Có trình tự mạch lạc, diễn đạt rõ ý; không mắc nhiều lỗi chính tả, ngữ pháp;</a:t>
            </a:r>
          </a:p>
          <a:p>
            <a:r>
              <a:rPr lang="vi-VN" dirty="0">
                <a:solidFill>
                  <a:prstClr val="black">
                    <a:lumMod val="95000"/>
                    <a:lumOff val="5000"/>
                  </a:prstClr>
                </a:solidFill>
                <a:latin typeface="Times New Roman" panose="02020603050405020304" pitchFamily="18" charset="0"/>
              </a:rPr>
              <a:t>+ Đúng đoạn văn theo phép lập luận diễn dịch</a:t>
            </a:r>
          </a:p>
          <a:p>
            <a:r>
              <a:rPr lang="vi-VN" dirty="0">
                <a:solidFill>
                  <a:prstClr val="black">
                    <a:lumMod val="95000"/>
                    <a:lumOff val="5000"/>
                  </a:prstClr>
                </a:solidFill>
                <a:latin typeface="Times New Roman" panose="02020603050405020304" pitchFamily="18" charset="0"/>
              </a:rPr>
              <a:t>+ Sử dụng đúng và gạch dưới một câu phủ định, một thành phần khởi ngữ.</a:t>
            </a:r>
            <a:endParaRPr lang="en-US" dirty="0">
              <a:solidFill>
                <a:prstClr val="black">
                  <a:lumMod val="95000"/>
                  <a:lumOff val="5000"/>
                </a:prstClr>
              </a:solidFill>
              <a:latin typeface="Calibri"/>
            </a:endParaRPr>
          </a:p>
          <a:p>
            <a:r>
              <a:rPr lang="vi-VN" u="sng" dirty="0">
                <a:solidFill>
                  <a:prstClr val="black">
                    <a:lumMod val="95000"/>
                    <a:lumOff val="5000"/>
                  </a:prstClr>
                </a:solidFill>
                <a:latin typeface="Times New Roman" panose="02020603050405020304" pitchFamily="18" charset="0"/>
              </a:rPr>
              <a:t>* Nội dung</a:t>
            </a:r>
            <a:r>
              <a:rPr lang="vi-VN" dirty="0">
                <a:solidFill>
                  <a:prstClr val="black">
                    <a:lumMod val="95000"/>
                    <a:lumOff val="5000"/>
                  </a:prstClr>
                </a:solidFill>
                <a:latin typeface="Times New Roman" panose="02020603050405020304" pitchFamily="18" charset="0"/>
              </a:rPr>
              <a:t>: Biết khai thác ngữ liệu hiệu quả qua các tín hiệu nghệ thuật, các hình ảnh thơ đặc sắc để làm rõ nhận định : Ba câu cuối của bài thơ </a:t>
            </a:r>
            <a:r>
              <a:rPr lang="vi-VN" i="1" dirty="0">
                <a:solidFill>
                  <a:prstClr val="black">
                    <a:lumMod val="95000"/>
                    <a:lumOff val="5000"/>
                  </a:prstClr>
                </a:solidFill>
                <a:latin typeface="Times New Roman" panose="02020603050405020304" pitchFamily="18" charset="0"/>
              </a:rPr>
              <a:t>“Đồng chí” </a:t>
            </a:r>
            <a:r>
              <a:rPr lang="vi-VN" dirty="0">
                <a:solidFill>
                  <a:prstClr val="black">
                    <a:lumMod val="95000"/>
                    <a:lumOff val="5000"/>
                  </a:prstClr>
                </a:solidFill>
                <a:latin typeface="Times New Roman" panose="02020603050405020304" pitchFamily="18" charset="0"/>
              </a:rPr>
              <a:t>là bức tranh đẹp về tình đồng chí, là biểu tượng đẹp về cuộc đời người chiến sĩ.</a:t>
            </a:r>
          </a:p>
          <a:p>
            <a:r>
              <a:rPr lang="vi-VN" dirty="0">
                <a:solidFill>
                  <a:prstClr val="black">
                    <a:lumMod val="95000"/>
                    <a:lumOff val="5000"/>
                  </a:prstClr>
                </a:solidFill>
                <a:latin typeface="Times New Roman" panose="02020603050405020304" pitchFamily="18" charset="0"/>
              </a:rPr>
              <a:t>Đêm nay rừng hoang sương muối</a:t>
            </a:r>
          </a:p>
          <a:p>
            <a:r>
              <a:rPr lang="vi-VN" dirty="0">
                <a:solidFill>
                  <a:prstClr val="black">
                    <a:lumMod val="95000"/>
                    <a:lumOff val="5000"/>
                  </a:prstClr>
                </a:solidFill>
                <a:latin typeface="Times New Roman" panose="02020603050405020304" pitchFamily="18" charset="0"/>
              </a:rPr>
              <a:t>Đứng cạnh bên nhau chờ giặc tới</a:t>
            </a:r>
          </a:p>
          <a:p>
            <a:r>
              <a:rPr lang="vi-VN" dirty="0">
                <a:solidFill>
                  <a:prstClr val="black">
                    <a:lumMod val="95000"/>
                    <a:lumOff val="5000"/>
                  </a:prstClr>
                </a:solidFill>
                <a:latin typeface="Times New Roman" panose="02020603050405020304" pitchFamily="18" charset="0"/>
              </a:rPr>
              <a:t>                  Đầu súng trăng treo</a:t>
            </a:r>
          </a:p>
          <a:p>
            <a:r>
              <a:rPr lang="vi-VN" dirty="0">
                <a:solidFill>
                  <a:prstClr val="black">
                    <a:lumMod val="95000"/>
                    <a:lumOff val="5000"/>
                  </a:prstClr>
                </a:solidFill>
                <a:latin typeface="Times New Roman" panose="02020603050405020304" pitchFamily="18" charset="0"/>
              </a:rPr>
              <a:t>- Trạng ngữ </a:t>
            </a:r>
            <a:r>
              <a:rPr lang="vi-VN" i="1" dirty="0">
                <a:solidFill>
                  <a:prstClr val="black">
                    <a:lumMod val="95000"/>
                    <a:lumOff val="5000"/>
                  </a:prstClr>
                </a:solidFill>
                <a:latin typeface="Times New Roman" panose="02020603050405020304" pitchFamily="18" charset="0"/>
              </a:rPr>
              <a:t>“Đêm nay”</a:t>
            </a:r>
            <a:r>
              <a:rPr lang="vi-VN" dirty="0">
                <a:solidFill>
                  <a:prstClr val="black">
                    <a:lumMod val="95000"/>
                    <a:lumOff val="5000"/>
                  </a:prstClr>
                </a:solidFill>
                <a:latin typeface="Times New Roman" panose="02020603050405020304" pitchFamily="18" charset="0"/>
              </a:rPr>
              <a:t> chỉ thời gian cụ thể mà lại mang ý nghĩa khái quát.</a:t>
            </a:r>
          </a:p>
          <a:p>
            <a:r>
              <a:rPr lang="vi-VN" dirty="0">
                <a:solidFill>
                  <a:prstClr val="black">
                    <a:lumMod val="95000"/>
                    <a:lumOff val="5000"/>
                  </a:prstClr>
                </a:solidFill>
                <a:latin typeface="Times New Roman" panose="02020603050405020304" pitchFamily="18" charset="0"/>
              </a:rPr>
              <a:t>- rừng hoang sương muối: hình ảnh thực gợi về sự khắc nghiệt của núi rừng (ẩn</a:t>
            </a:r>
            <a:r>
              <a:rPr lang="en-US" dirty="0">
                <a:solidFill>
                  <a:prstClr val="black">
                    <a:lumMod val="95000"/>
                    <a:lumOff val="5000"/>
                  </a:prstClr>
                </a:solidFill>
                <a:latin typeface="Calibri"/>
              </a:rPr>
              <a:t> </a:t>
            </a:r>
            <a:r>
              <a:rPr lang="vi-VN" dirty="0">
                <a:solidFill>
                  <a:prstClr val="black">
                    <a:lumMod val="95000"/>
                    <a:lumOff val="5000"/>
                  </a:prstClr>
                </a:solidFill>
                <a:latin typeface="Times New Roman" panose="02020603050405020304" pitchFamily="18" charset="0"/>
              </a:rPr>
              <a:t>dụ)</a:t>
            </a:r>
          </a:p>
          <a:p>
            <a:r>
              <a:rPr lang="vi-VN" dirty="0">
                <a:solidFill>
                  <a:prstClr val="black">
                    <a:lumMod val="95000"/>
                    <a:lumOff val="5000"/>
                  </a:prstClr>
                </a:solidFill>
                <a:latin typeface="Times New Roman" panose="02020603050405020304" pitchFamily="18" charset="0"/>
              </a:rPr>
              <a:t>- Cụm từ : đứng cạnh bên nhau - gợi sự đoàn kết, gắn bó, …</a:t>
            </a:r>
          </a:p>
          <a:p>
            <a:r>
              <a:rPr lang="vi-VN" dirty="0">
                <a:solidFill>
                  <a:prstClr val="black">
                    <a:lumMod val="95000"/>
                    <a:lumOff val="5000"/>
                  </a:prstClr>
                </a:solidFill>
                <a:latin typeface="Times New Roman" panose="02020603050405020304" pitchFamily="18" charset="0"/>
              </a:rPr>
              <a:t>- Từ : chờ: gợi tư thế chủ động…</a:t>
            </a:r>
          </a:p>
          <a:p>
            <a:r>
              <a:rPr lang="vi-VN" dirty="0">
                <a:solidFill>
                  <a:prstClr val="black">
                    <a:lumMod val="95000"/>
                    <a:lumOff val="5000"/>
                  </a:prstClr>
                </a:solidFill>
                <a:latin typeface="Times New Roman" panose="02020603050405020304" pitchFamily="18" charset="0"/>
              </a:rPr>
              <a:t>- Hai câu đầu đối nhau rất chỉnh và gợi cảm giữa khung cảnh và toàn cảnh. Khung cảnh lạnh lẽo, buốt giá nhưng toàn cảnh lại ấm nồng, ấm áp tình đồng chí, đồng đội</a:t>
            </a:r>
          </a:p>
          <a:p>
            <a:r>
              <a:rPr lang="vi-VN" dirty="0">
                <a:solidFill>
                  <a:prstClr val="black">
                    <a:lumMod val="95000"/>
                    <a:lumOff val="5000"/>
                  </a:prstClr>
                </a:solidFill>
                <a:latin typeface="Times New Roman" panose="02020603050405020304" pitchFamily="18" charset="0"/>
              </a:rPr>
              <a:t>- Hình ảnh </a:t>
            </a:r>
            <a:r>
              <a:rPr lang="vi-VN" i="1" dirty="0">
                <a:solidFill>
                  <a:prstClr val="black">
                    <a:lumMod val="95000"/>
                    <a:lumOff val="5000"/>
                  </a:prstClr>
                </a:solidFill>
                <a:latin typeface="Times New Roman" panose="02020603050405020304" pitchFamily="18" charset="0"/>
              </a:rPr>
              <a:t>“Đầu súng, trăng treo” </a:t>
            </a:r>
            <a:r>
              <a:rPr lang="vi-VN" dirty="0">
                <a:solidFill>
                  <a:prstClr val="black">
                    <a:lumMod val="95000"/>
                    <a:lumOff val="5000"/>
                  </a:prstClr>
                </a:solidFill>
                <a:latin typeface="Times New Roman" panose="02020603050405020304" pitchFamily="18" charset="0"/>
              </a:rPr>
              <a:t>là hình ảnh độc đáo, bất ngờ là điểm nhấn của toàn bài. Hình ảnh thơ rất thực và lãng mạn. Nhịp thơ 2/2 gợi ra nhiều liên tưởng thú vị: súng là hình ảnh của chiến tranh khói lửa, trăng là hình ảnh của thiên nhiên trong mát, thanh bình. Sự hòa hợp giữa súng và trăng vừa toát lên vẻ đẹp tâm hồn người lính và tình đồng chí của họ, vừa nói lên ý nghĩa cao cả của cuộc chiến tranh yêu nước: người lính cầm súng là để bảo vệ cuộc sống hòa bình, độc lập tự do cho Tổ Quốc. Súng và trăng, gần và xa, chiến sĩ và thi sĩ, thực tại và mơ mộng…tất cả hòa quyện , bổ sung cho nhau.</a:t>
            </a:r>
          </a:p>
          <a:p>
            <a:r>
              <a:rPr lang="vi-VN" dirty="0">
                <a:solidFill>
                  <a:prstClr val="black">
                    <a:lumMod val="95000"/>
                    <a:lumOff val="5000"/>
                  </a:prstClr>
                </a:solidFill>
                <a:latin typeface="Times New Roman" panose="02020603050405020304" pitchFamily="18" charset="0"/>
              </a:rPr>
              <a:t>=&gt;Có thể nói, ba câu thơ cuối một bức tranh đẹp, như một bức tượng đài sừng sững cho tình đồng chí thiêng liêng, cao cả. </a:t>
            </a:r>
            <a:endParaRPr lang="en-US" dirty="0">
              <a:solidFill>
                <a:prstClr val="black">
                  <a:lumMod val="95000"/>
                  <a:lumOff val="5000"/>
                </a:prstClr>
              </a:solidFill>
              <a:latin typeface="Calibri"/>
            </a:endParaRPr>
          </a:p>
        </p:txBody>
      </p:sp>
    </p:spTree>
    <p:extLst>
      <p:ext uri="{BB962C8B-B14F-4D97-AF65-F5344CB8AC3E}">
        <p14:creationId xmlns:p14="http://schemas.microsoft.com/office/powerpoint/2010/main" val="39201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2" y="120040"/>
            <a:ext cx="12193588" cy="3570208"/>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2</a:t>
            </a:r>
          </a:p>
          <a:p>
            <a:r>
              <a:rPr lang="vi-VN" dirty="0">
                <a:solidFill>
                  <a:prstClr val="black"/>
                </a:solidFill>
                <a:latin typeface="Times New Roman" panose="02020603050405020304" pitchFamily="18" charset="0"/>
              </a:rPr>
              <a:t>      Trong bài thơ “Bài thơ về tiểu đội xe không kính”, nhà thơ Phạm Tiến Duật đã mở đầu và kết thúc như sau:</a:t>
            </a:r>
          </a:p>
          <a:p>
            <a:r>
              <a:rPr lang="vi-VN" dirty="0">
                <a:solidFill>
                  <a:prstClr val="black"/>
                </a:solidFill>
                <a:latin typeface="Times New Roman" panose="02020603050405020304" pitchFamily="18" charset="0"/>
              </a:rPr>
              <a:t>                                             Không có kính không phải vì xe không có kính</a:t>
            </a:r>
          </a:p>
          <a:p>
            <a:r>
              <a:rPr lang="vi-VN" dirty="0">
                <a:solidFill>
                  <a:prstClr val="black"/>
                </a:solidFill>
                <a:latin typeface="Times New Roman" panose="02020603050405020304" pitchFamily="18" charset="0"/>
              </a:rPr>
              <a:t>                                             Bom giật bom rung kính vỡ đi rồi</a:t>
            </a:r>
          </a:p>
          <a:p>
            <a:r>
              <a:rPr lang="vi-VN" dirty="0">
                <a:solidFill>
                  <a:prstClr val="black"/>
                </a:solidFill>
                <a:latin typeface="Times New Roman" panose="02020603050405020304" pitchFamily="18" charset="0"/>
              </a:rPr>
              <a:t>                                             Ung dung buồng lái ta ngồi</a:t>
            </a:r>
          </a:p>
          <a:p>
            <a:r>
              <a:rPr lang="vi-VN" dirty="0">
                <a:solidFill>
                  <a:prstClr val="black"/>
                </a:solidFill>
                <a:latin typeface="Times New Roman" panose="02020603050405020304" pitchFamily="18" charset="0"/>
              </a:rPr>
              <a:t>                                             Nhìn đất, nhìn trời, nhìn thẳng</a:t>
            </a:r>
          </a:p>
          <a:p>
            <a:r>
              <a:rPr lang="vi-VN" dirty="0">
                <a:solidFill>
                  <a:prstClr val="black"/>
                </a:solidFill>
                <a:latin typeface="Times New Roman" panose="02020603050405020304" pitchFamily="18" charset="0"/>
              </a:rPr>
              <a:t>                                             (…)</a:t>
            </a:r>
          </a:p>
          <a:p>
            <a:r>
              <a:rPr lang="vi-VN" dirty="0">
                <a:solidFill>
                  <a:prstClr val="black"/>
                </a:solidFill>
                <a:latin typeface="Times New Roman" panose="02020603050405020304" pitchFamily="18" charset="0"/>
              </a:rPr>
              <a:t>                                             Không có kính, rồi xe không có đèn</a:t>
            </a:r>
          </a:p>
          <a:p>
            <a:r>
              <a:rPr lang="vi-VN" dirty="0">
                <a:solidFill>
                  <a:prstClr val="black"/>
                </a:solidFill>
                <a:latin typeface="Times New Roman" panose="02020603050405020304" pitchFamily="18" charset="0"/>
              </a:rPr>
              <a:t>                                             Không có mui xe thùng xe có xước</a:t>
            </a:r>
          </a:p>
          <a:p>
            <a:r>
              <a:rPr lang="vi-VN" dirty="0">
                <a:solidFill>
                  <a:prstClr val="black"/>
                </a:solidFill>
                <a:latin typeface="Times New Roman" panose="02020603050405020304" pitchFamily="18" charset="0"/>
              </a:rPr>
              <a:t>                                             Xe vẫn chạy vì miền Nam phía trước</a:t>
            </a:r>
          </a:p>
          <a:p>
            <a:r>
              <a:rPr lang="vi-VN" dirty="0">
                <a:solidFill>
                  <a:prstClr val="black"/>
                </a:solidFill>
                <a:latin typeface="Times New Roman" panose="02020603050405020304" pitchFamily="18" charset="0"/>
              </a:rPr>
              <a:t>                                            Chỉ cần trong xe có một trái tim</a:t>
            </a:r>
          </a:p>
          <a:p>
            <a:r>
              <a:rPr lang="vi-VN" dirty="0">
                <a:solidFill>
                  <a:prstClr val="black"/>
                </a:solidFill>
                <a:latin typeface="Times New Roman" panose="02020603050405020304" pitchFamily="18" charset="0"/>
              </a:rPr>
              <a:t>                                                                          </a:t>
            </a:r>
            <a:r>
              <a:rPr lang="vi-VN" i="1" dirty="0">
                <a:solidFill>
                  <a:prstClr val="black"/>
                </a:solidFill>
                <a:latin typeface="Times New Roman" panose="02020603050405020304" pitchFamily="18" charset="0"/>
              </a:rPr>
              <a:t>     (Theo Ngữ văn 9, tập I, NXB Giáo dục 2014</a:t>
            </a:r>
            <a:r>
              <a:rPr lang="en-US" i="1" dirty="0">
                <a:solidFill>
                  <a:prstClr val="black"/>
                </a:solidFill>
                <a:latin typeface="Calibri"/>
              </a:rPr>
              <a:t>)</a:t>
            </a:r>
            <a:endParaRPr lang="vi-VN" i="1" dirty="0">
              <a:solidFill>
                <a:prstClr val="black"/>
              </a:solidFill>
              <a:latin typeface="Times New Roman" panose="02020603050405020304" pitchFamily="18" charset="0"/>
            </a:endParaRPr>
          </a:p>
        </p:txBody>
      </p:sp>
      <p:sp>
        <p:nvSpPr>
          <p:cNvPr id="3" name="Rectangle 2"/>
          <p:cNvSpPr/>
          <p:nvPr/>
        </p:nvSpPr>
        <p:spPr>
          <a:xfrm>
            <a:off x="322835" y="3810288"/>
            <a:ext cx="11319047" cy="2739211"/>
          </a:xfrm>
          <a:prstGeom prst="rect">
            <a:avLst/>
          </a:prstGeom>
        </p:spPr>
        <p:txBody>
          <a:bodyPr wrap="square">
            <a:spAutoFit/>
          </a:bodyPr>
          <a:lstStyle/>
          <a:p>
            <a:r>
              <a:rPr lang="vi-VN" sz="2200" b="1" dirty="0">
                <a:solidFill>
                  <a:prstClr val="black"/>
                </a:solidFill>
                <a:latin typeface="Times New Roman" panose="02020603050405020304" pitchFamily="18" charset="0"/>
              </a:rPr>
              <a:t>Câu 1</a:t>
            </a:r>
            <a:r>
              <a:rPr lang="vi-VN" sz="2200" dirty="0">
                <a:solidFill>
                  <a:prstClr val="black"/>
                </a:solidFill>
                <a:latin typeface="Times New Roman" panose="02020603050405020304" pitchFamily="18" charset="0"/>
              </a:rPr>
              <a:t>. Nêu năm sáng tác và xuất xứ của bài thơ. Thêm vào hai chữ </a:t>
            </a:r>
            <a:r>
              <a:rPr lang="vi-VN" sz="2200" i="1" dirty="0">
                <a:solidFill>
                  <a:prstClr val="black"/>
                </a:solidFill>
                <a:latin typeface="Times New Roman" panose="02020603050405020304" pitchFamily="18" charset="0"/>
              </a:rPr>
              <a:t>“Bài thơ” </a:t>
            </a:r>
            <a:r>
              <a:rPr lang="vi-VN" sz="2200" dirty="0">
                <a:solidFill>
                  <a:prstClr val="black"/>
                </a:solidFill>
                <a:latin typeface="Times New Roman" panose="02020603050405020304" pitchFamily="18" charset="0"/>
              </a:rPr>
              <a:t>trong nhan đề, tác giả muốn gửi gắm điều gì?</a:t>
            </a:r>
          </a:p>
          <a:p>
            <a:r>
              <a:rPr lang="vi-VN" sz="2200" b="1" dirty="0">
                <a:solidFill>
                  <a:prstClr val="black"/>
                </a:solidFill>
                <a:latin typeface="Times New Roman" panose="02020603050405020304" pitchFamily="18" charset="0"/>
              </a:rPr>
              <a:t>Câu 2 </a:t>
            </a:r>
            <a:r>
              <a:rPr lang="vi-VN" sz="2200" dirty="0">
                <a:solidFill>
                  <a:prstClr val="black"/>
                </a:solidFill>
                <a:latin typeface="Times New Roman" panose="02020603050405020304" pitchFamily="18" charset="0"/>
              </a:rPr>
              <a:t>.Xác định phép đối có trong hai khổ thơ trên và nêu tác dụng. Trong chương trình Ngữ văn trung học cơ sở, em còn học bài thơ khác cũng sử dụng phép đối. Đó là bài thơ nào? Của ai?</a:t>
            </a:r>
          </a:p>
          <a:p>
            <a:r>
              <a:rPr lang="vi-VN" sz="2200" b="1" dirty="0">
                <a:solidFill>
                  <a:prstClr val="black"/>
                </a:solidFill>
                <a:latin typeface="Times New Roman" panose="02020603050405020304" pitchFamily="18" charset="0"/>
              </a:rPr>
              <a:t>Câu 3</a:t>
            </a:r>
            <a:r>
              <a:rPr lang="vi-VN" sz="2200" dirty="0">
                <a:solidFill>
                  <a:prstClr val="black"/>
                </a:solidFill>
                <a:latin typeface="Times New Roman" panose="02020603050405020304" pitchFamily="18" charset="0"/>
              </a:rPr>
              <a:t>. Hãy viết một đoạn văn theo phép lập luận tổng hợp- phân tích- tổng hợp (khoảng 12 câu) nêu cảm nhận của em về hai khổ thơ trên. Trong đoạn văn có sử dụng một lời dẫn trực tiếp, một câu ghép (gạch chân và chú thích).</a:t>
            </a:r>
          </a:p>
          <a:p>
            <a:endParaRPr lang="en-US" dirty="0">
              <a:solidFill>
                <a:prstClr val="black"/>
              </a:solidFill>
              <a:latin typeface="Calibri"/>
            </a:endParaRPr>
          </a:p>
        </p:txBody>
      </p:sp>
    </p:spTree>
    <p:extLst>
      <p:ext uri="{BB962C8B-B14F-4D97-AF65-F5344CB8AC3E}">
        <p14:creationId xmlns:p14="http://schemas.microsoft.com/office/powerpoint/2010/main" val="1789817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2" y="120040"/>
            <a:ext cx="7594673" cy="412420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ĐỀ ĐỌC HIỂU SỐ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bài thơ “Bài thơ về tiểu đội xe không kính”, nhà thơ Phạm Tiến Duật đã mở đầu và kết thúc như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Không có kính không phải vì xe không có kính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Bom giật bom rung kính vỡ đi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Ung dung buồng lái ta ngồi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Nhìn đất, nhìn trời, nhìn thẳng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Không có kính, rồi xe không có đèn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Không có mui xe thùng xe có xước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Xe vẫn chạy vì miền Nam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Chỉ cần trong xe có một trái 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(Theo Ngữ văn 9, tập I, NXB Giáo dục 2014</a:t>
            </a:r>
            <a:r>
              <a:rPr kumimoji="0" lang="en-US" sz="1800" b="0" i="1" u="none" strike="noStrike" kern="1200" cap="none" spc="0" normalizeH="0" baseline="0" noProof="0" dirty="0">
                <a:ln>
                  <a:noFill/>
                </a:ln>
                <a:solidFill>
                  <a:prstClr val="black"/>
                </a:solidFill>
                <a:effectLst/>
                <a:uLnTx/>
                <a:uFillTx/>
                <a:latin typeface="Calibri"/>
                <a:ea typeface="+mn-ea"/>
                <a:cs typeface="+mn-cs"/>
              </a:rPr>
              <a:t>)</a:t>
            </a:r>
            <a:endPar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 name="Rectangle 2"/>
          <p:cNvSpPr/>
          <p:nvPr/>
        </p:nvSpPr>
        <p:spPr>
          <a:xfrm>
            <a:off x="322835" y="3716126"/>
            <a:ext cx="1131904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Nêu năm sáng tác và xuất xứ của bài thơ. Thêm vào hai chữ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thơ”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nhan đề, tác giả muốn gửi gắm điều gì?</a:t>
            </a:r>
          </a:p>
        </p:txBody>
      </p:sp>
      <p:sp>
        <p:nvSpPr>
          <p:cNvPr id="7" name="Rectangle 6">
            <a:extLst>
              <a:ext uri="{FF2B5EF4-FFF2-40B4-BE49-F238E27FC236}">
                <a16:creationId xmlns:a16="http://schemas.microsoft.com/office/drawing/2014/main" id="{F01E6D14-FEA3-457A-9960-60E8EC138ED9}"/>
              </a:ext>
            </a:extLst>
          </p:cNvPr>
          <p:cNvSpPr/>
          <p:nvPr/>
        </p:nvSpPr>
        <p:spPr>
          <a:xfrm>
            <a:off x="567764" y="4449890"/>
            <a:ext cx="10829188" cy="23762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black">
                    <a:lumMod val="95000"/>
                    <a:lumOff val="5000"/>
                  </a:prstClr>
                </a:solidFill>
                <a:latin typeface="Times New Roman" pitchFamily="18" charset="0"/>
                <a:cs typeface="Times New Roman" pitchFamily="18" charset="0"/>
              </a:rPr>
              <a:t>1. </a:t>
            </a:r>
            <a:r>
              <a:rPr lang="vi-VN" sz="2000" dirty="0">
                <a:solidFill>
                  <a:prstClr val="black">
                    <a:lumMod val="95000"/>
                    <a:lumOff val="5000"/>
                  </a:prstClr>
                </a:solidFill>
                <a:latin typeface="Times New Roman" pitchFamily="18" charset="0"/>
                <a:cs typeface="Times New Roman" pitchFamily="18" charset="0"/>
              </a:rPr>
              <a:t>- Năm sáng tác: 1969</a:t>
            </a:r>
          </a:p>
          <a:p>
            <a:r>
              <a:rPr lang="vi-VN" sz="2000" dirty="0">
                <a:solidFill>
                  <a:prstClr val="black">
                    <a:lumMod val="95000"/>
                    <a:lumOff val="5000"/>
                  </a:prstClr>
                </a:solidFill>
                <a:latin typeface="Times New Roman" pitchFamily="18" charset="0"/>
                <a:cs typeface="Times New Roman" pitchFamily="18" charset="0"/>
              </a:rPr>
              <a:t>- Xuất xứ: In trong tập thơ “Vầng trăng quầng lửa” (1970)</a:t>
            </a:r>
          </a:p>
          <a:p>
            <a:r>
              <a:rPr lang="vi-VN" sz="2000" dirty="0">
                <a:solidFill>
                  <a:prstClr val="black">
                    <a:lumMod val="95000"/>
                    <a:lumOff val="5000"/>
                  </a:prstClr>
                </a:solidFill>
                <a:latin typeface="Times New Roman" pitchFamily="18" charset="0"/>
                <a:cs typeface="Times New Roman" pitchFamily="18" charset="0"/>
              </a:rPr>
              <a:t>- Tác giả muốn gửi gắm:</a:t>
            </a:r>
          </a:p>
          <a:p>
            <a:r>
              <a:rPr lang="vi-VN" sz="2000" dirty="0">
                <a:solidFill>
                  <a:prstClr val="black">
                    <a:lumMod val="95000"/>
                    <a:lumOff val="5000"/>
                  </a:prstClr>
                </a:solidFill>
                <a:latin typeface="Times New Roman" pitchFamily="18" charset="0"/>
                <a:cs typeface="Times New Roman" pitchFamily="18" charset="0"/>
              </a:rPr>
              <a:t>+ Chất thơ, chất trữ tình toát lên từ hiện thực khốc liệt của chiến tranh.</a:t>
            </a:r>
          </a:p>
          <a:p>
            <a:r>
              <a:rPr lang="vi-VN" sz="2000" dirty="0">
                <a:solidFill>
                  <a:prstClr val="black">
                    <a:lumMod val="95000"/>
                    <a:lumOff val="5000"/>
                  </a:prstClr>
                </a:solidFill>
                <a:latin typeface="Times New Roman" pitchFamily="18" charset="0"/>
                <a:cs typeface="Times New Roman" pitchFamily="18" charset="0"/>
              </a:rPr>
              <a:t>+ Vẻ đẹp của người lính lái xe,</a:t>
            </a:r>
          </a:p>
          <a:p>
            <a:r>
              <a:rPr lang="vi-VN" sz="2000" dirty="0">
                <a:solidFill>
                  <a:prstClr val="black">
                    <a:lumMod val="95000"/>
                    <a:lumOff val="5000"/>
                  </a:prstClr>
                </a:solidFill>
                <a:latin typeface="Times New Roman" pitchFamily="18" charset="0"/>
                <a:cs typeface="Times New Roman" pitchFamily="18" charset="0"/>
              </a:rPr>
              <a:t>của tuổi trẻ anh hùng trên tuyến đường Trường Sơn </a:t>
            </a:r>
          </a:p>
          <a:p>
            <a:r>
              <a:rPr lang="vi-VN" sz="2000" dirty="0">
                <a:solidFill>
                  <a:prstClr val="black">
                    <a:lumMod val="95000"/>
                    <a:lumOff val="5000"/>
                  </a:prstClr>
                </a:solidFill>
                <a:latin typeface="Times New Roman" pitchFamily="18" charset="0"/>
                <a:cs typeface="Times New Roman" pitchFamily="18" charset="0"/>
              </a:rPr>
              <a:t>hống Mĩ.</a:t>
            </a:r>
          </a:p>
        </p:txBody>
      </p:sp>
    </p:spTree>
    <p:extLst>
      <p:ext uri="{BB962C8B-B14F-4D97-AF65-F5344CB8AC3E}">
        <p14:creationId xmlns:p14="http://schemas.microsoft.com/office/powerpoint/2010/main" val="147402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07" y="0"/>
            <a:ext cx="12222014" cy="3570208"/>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2</a:t>
            </a:r>
          </a:p>
          <a:p>
            <a:r>
              <a:rPr lang="vi-VN" dirty="0">
                <a:solidFill>
                  <a:prstClr val="black"/>
                </a:solidFill>
                <a:latin typeface="Times New Roman" panose="02020603050405020304" pitchFamily="18" charset="0"/>
              </a:rPr>
              <a:t>      Trong bài thơ “Bài thơ về tiểu đội xe không kính”, nhà thơ Phạm Tiến Duật đã mở đầu và kết thúc như sau:</a:t>
            </a:r>
          </a:p>
          <a:p>
            <a:r>
              <a:rPr lang="vi-VN" dirty="0">
                <a:solidFill>
                  <a:prstClr val="black"/>
                </a:solidFill>
                <a:latin typeface="Times New Roman" panose="02020603050405020304" pitchFamily="18" charset="0"/>
              </a:rPr>
              <a:t>                                             Không có kính không phải vì xe không có kính</a:t>
            </a:r>
          </a:p>
          <a:p>
            <a:r>
              <a:rPr lang="vi-VN" dirty="0">
                <a:solidFill>
                  <a:prstClr val="black"/>
                </a:solidFill>
                <a:latin typeface="Times New Roman" panose="02020603050405020304" pitchFamily="18" charset="0"/>
              </a:rPr>
              <a:t>                                             Bom giật bom rung kính vỡ đi rồi</a:t>
            </a:r>
          </a:p>
          <a:p>
            <a:r>
              <a:rPr lang="vi-VN" dirty="0">
                <a:solidFill>
                  <a:prstClr val="black"/>
                </a:solidFill>
                <a:latin typeface="Times New Roman" panose="02020603050405020304" pitchFamily="18" charset="0"/>
              </a:rPr>
              <a:t>                                             Ung dung buồng lái ta ngồi</a:t>
            </a:r>
          </a:p>
          <a:p>
            <a:r>
              <a:rPr lang="vi-VN" dirty="0">
                <a:solidFill>
                  <a:prstClr val="black"/>
                </a:solidFill>
                <a:latin typeface="Times New Roman" panose="02020603050405020304" pitchFamily="18" charset="0"/>
              </a:rPr>
              <a:t>                                             Nhìn đất, nhìn trời, nhìn thẳng</a:t>
            </a:r>
          </a:p>
          <a:p>
            <a:r>
              <a:rPr lang="vi-VN" dirty="0">
                <a:solidFill>
                  <a:prstClr val="black"/>
                </a:solidFill>
                <a:latin typeface="Times New Roman" panose="02020603050405020304" pitchFamily="18" charset="0"/>
              </a:rPr>
              <a:t>                                             (…)</a:t>
            </a:r>
          </a:p>
          <a:p>
            <a:r>
              <a:rPr lang="vi-VN" dirty="0">
                <a:solidFill>
                  <a:prstClr val="black"/>
                </a:solidFill>
                <a:latin typeface="Times New Roman" panose="02020603050405020304" pitchFamily="18" charset="0"/>
              </a:rPr>
              <a:t>                                             Không có kính, rồi xe không có đèn</a:t>
            </a:r>
          </a:p>
          <a:p>
            <a:r>
              <a:rPr lang="vi-VN" dirty="0">
                <a:solidFill>
                  <a:prstClr val="black"/>
                </a:solidFill>
                <a:latin typeface="Times New Roman" panose="02020603050405020304" pitchFamily="18" charset="0"/>
              </a:rPr>
              <a:t>                                             Không có mui xe thùng xe có xước</a:t>
            </a:r>
          </a:p>
          <a:p>
            <a:r>
              <a:rPr lang="vi-VN" dirty="0">
                <a:solidFill>
                  <a:prstClr val="black"/>
                </a:solidFill>
                <a:latin typeface="Times New Roman" panose="02020603050405020304" pitchFamily="18" charset="0"/>
              </a:rPr>
              <a:t>                                             Xe vẫn chạy vì miền Nam phía trước</a:t>
            </a:r>
          </a:p>
          <a:p>
            <a:r>
              <a:rPr lang="vi-VN" dirty="0">
                <a:solidFill>
                  <a:prstClr val="black"/>
                </a:solidFill>
                <a:latin typeface="Times New Roman" panose="02020603050405020304" pitchFamily="18" charset="0"/>
              </a:rPr>
              <a:t>                                            Chỉ cần trong xe có một trái tim</a:t>
            </a:r>
          </a:p>
          <a:p>
            <a:r>
              <a:rPr lang="vi-VN" i="1" dirty="0">
                <a:solidFill>
                  <a:prstClr val="black"/>
                </a:solidFill>
                <a:latin typeface="Times New Roman" panose="02020603050405020304" pitchFamily="18" charset="0"/>
              </a:rPr>
              <a:t>                                                                               (Theo Ngữ văn 9, tập I, NXB Giáo dục 2014)</a:t>
            </a:r>
          </a:p>
        </p:txBody>
      </p:sp>
      <p:sp>
        <p:nvSpPr>
          <p:cNvPr id="5" name="Rectangle 4"/>
          <p:cNvSpPr/>
          <p:nvPr/>
        </p:nvSpPr>
        <p:spPr>
          <a:xfrm>
            <a:off x="584325" y="3570209"/>
            <a:ext cx="10991751" cy="646331"/>
          </a:xfrm>
          <a:prstGeom prst="rect">
            <a:avLst/>
          </a:prstGeom>
        </p:spPr>
        <p:txBody>
          <a:bodyPr wrap="square">
            <a:spAutoFit/>
          </a:bodyPr>
          <a:lstStyle/>
          <a:p>
            <a:r>
              <a:rPr lang="vi-VN" b="1" dirty="0">
                <a:solidFill>
                  <a:prstClr val="black"/>
                </a:solidFill>
                <a:latin typeface="Times New Roman" panose="02020603050405020304" pitchFamily="18" charset="0"/>
              </a:rPr>
              <a:t>Câu 2 </a:t>
            </a:r>
            <a:r>
              <a:rPr lang="vi-VN" dirty="0">
                <a:solidFill>
                  <a:prstClr val="black"/>
                </a:solidFill>
                <a:latin typeface="Times New Roman" panose="02020603050405020304" pitchFamily="18" charset="0"/>
              </a:rPr>
              <a:t>.Xác định phép đối có trong hai khổ thơ trên và nêu tác dụng. Trong chương trình Ngữ văn trung học cơ sở, em còn học bài thơ khác cũng sử dụng phép đối. Đó là bài thơ nào? Của ai?</a:t>
            </a:r>
          </a:p>
        </p:txBody>
      </p:sp>
      <p:sp>
        <p:nvSpPr>
          <p:cNvPr id="6" name="Rectangle 5"/>
          <p:cNvSpPr/>
          <p:nvPr/>
        </p:nvSpPr>
        <p:spPr>
          <a:xfrm>
            <a:off x="584323" y="4216540"/>
            <a:ext cx="11200309" cy="245282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lumMod val="95000"/>
                    <a:lumOff val="5000"/>
                  </a:prstClr>
                </a:solidFill>
                <a:latin typeface="Times New Roman" pitchFamily="18" charset="0"/>
                <a:cs typeface="Times New Roman" pitchFamily="18" charset="0"/>
              </a:rPr>
              <a:t>2. </a:t>
            </a:r>
            <a:r>
              <a:rPr lang="vi-VN" dirty="0">
                <a:solidFill>
                  <a:prstClr val="black">
                    <a:lumMod val="95000"/>
                    <a:lumOff val="5000"/>
                  </a:prstClr>
                </a:solidFill>
                <a:latin typeface="Times New Roman" pitchFamily="18" charset="0"/>
                <a:cs typeface="Times New Roman" pitchFamily="18" charset="0"/>
              </a:rPr>
              <a:t>- Phép đối ý:</a:t>
            </a:r>
          </a:p>
          <a:p>
            <a:r>
              <a:rPr lang="vi-VN" dirty="0">
                <a:solidFill>
                  <a:prstClr val="black">
                    <a:lumMod val="95000"/>
                    <a:lumOff val="5000"/>
                  </a:prstClr>
                </a:solidFill>
                <a:latin typeface="Times New Roman" pitchFamily="18" charset="0"/>
                <a:cs typeface="Times New Roman" pitchFamily="18" charset="0"/>
              </a:rPr>
              <a:t>+ Khổ đầu: Chiếc xe bị tàn phá nhưng người lính vẫn ung dung, đàng hoàng ngồi trong buồng lái.</a:t>
            </a:r>
          </a:p>
          <a:p>
            <a:r>
              <a:rPr lang="vi-VN" dirty="0">
                <a:solidFill>
                  <a:prstClr val="black">
                    <a:lumMod val="95000"/>
                    <a:lumOff val="5000"/>
                  </a:prstClr>
                </a:solidFill>
                <a:latin typeface="Times New Roman" pitchFamily="18" charset="0"/>
                <a:cs typeface="Times New Roman" pitchFamily="18" charset="0"/>
              </a:rPr>
              <a:t>+ Khổ cuối: Chiếc xe bị tàn phá nặng nề nhưng người lính vẫn lái xe hướng về miền Nam.</a:t>
            </a:r>
          </a:p>
          <a:p>
            <a:r>
              <a:rPr lang="vi-VN" dirty="0">
                <a:solidFill>
                  <a:prstClr val="black">
                    <a:lumMod val="95000"/>
                    <a:lumOff val="5000"/>
                  </a:prstClr>
                </a:solidFill>
                <a:latin typeface="Times New Roman" pitchFamily="18" charset="0"/>
                <a:cs typeface="Times New Roman" pitchFamily="18" charset="0"/>
              </a:rPr>
              <a:t>- Tác dụng:</a:t>
            </a:r>
          </a:p>
          <a:p>
            <a:r>
              <a:rPr lang="vi-VN" dirty="0">
                <a:solidFill>
                  <a:prstClr val="black">
                    <a:lumMod val="95000"/>
                    <a:lumOff val="5000"/>
                  </a:prstClr>
                </a:solidFill>
                <a:latin typeface="Times New Roman" pitchFamily="18" charset="0"/>
                <a:cs typeface="Times New Roman" pitchFamily="18" charset="0"/>
              </a:rPr>
              <a:t>+ Khổ đầu: Miêu tả sự khốc liệt của chiến tranh. Ca ngợi tư thế ung dung, đàng hoàng của người lính lái xe.</a:t>
            </a:r>
          </a:p>
          <a:p>
            <a:r>
              <a:rPr lang="vi-VN" dirty="0">
                <a:solidFill>
                  <a:prstClr val="black">
                    <a:lumMod val="95000"/>
                    <a:lumOff val="5000"/>
                  </a:prstClr>
                </a:solidFill>
                <a:latin typeface="Times New Roman" pitchFamily="18" charset="0"/>
                <a:cs typeface="Times New Roman" pitchFamily="18" charset="0"/>
              </a:rPr>
              <a:t>+ Khổ cuối: Miêu tả sự khốc liệt của chiến tranh. Ca ngợi và khẳng định ý chí chiến đấu và chiến thắng.</a:t>
            </a:r>
          </a:p>
          <a:p>
            <a:r>
              <a:rPr lang="vi-VN" dirty="0">
                <a:solidFill>
                  <a:prstClr val="black">
                    <a:lumMod val="95000"/>
                    <a:lumOff val="5000"/>
                  </a:prstClr>
                </a:solidFill>
                <a:latin typeface="Times New Roman" pitchFamily="18" charset="0"/>
                <a:cs typeface="Times New Roman" pitchFamily="18" charset="0"/>
              </a:rPr>
              <a:t>- HS xác định đúng một bài thơ đã học cũng sử dụng phép đối và ghi rõ tên tác giả. VD: Bài “Bạn đến chơi nhà”, “Cảm nghĩ trong đêm thanh tĩnh”….</a:t>
            </a:r>
          </a:p>
        </p:txBody>
      </p:sp>
    </p:spTree>
    <p:extLst>
      <p:ext uri="{BB962C8B-B14F-4D97-AF65-F5344CB8AC3E}">
        <p14:creationId xmlns:p14="http://schemas.microsoft.com/office/powerpoint/2010/main" val="23545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1783" y="821635"/>
            <a:ext cx="11593288" cy="60363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prstClr val="black">
                    <a:lumMod val="95000"/>
                    <a:lumOff val="5000"/>
                  </a:prstClr>
                </a:solidFill>
                <a:latin typeface="Times New Roman" panose="02020603050405020304" pitchFamily="18" charset="0"/>
              </a:rPr>
              <a:t>HS hoàn thành đoạn văn:</a:t>
            </a:r>
          </a:p>
          <a:p>
            <a:r>
              <a:rPr lang="en-US" dirty="0">
                <a:solidFill>
                  <a:prstClr val="black">
                    <a:lumMod val="95000"/>
                    <a:lumOff val="5000"/>
                  </a:prstClr>
                </a:solidFill>
                <a:latin typeface="Times New Roman" panose="02020603050405020304" pitchFamily="18" charset="0"/>
              </a:rPr>
              <a:t>* </a:t>
            </a:r>
            <a:r>
              <a:rPr lang="vi-VN" dirty="0">
                <a:solidFill>
                  <a:prstClr val="black">
                    <a:lumMod val="95000"/>
                    <a:lumOff val="5000"/>
                  </a:prstClr>
                </a:solidFill>
                <a:latin typeface="Times New Roman" panose="02020603050405020304" pitchFamily="18" charset="0"/>
              </a:rPr>
              <a:t>Mở đoạn: Đạt yêu cầu về hình thức, nội dung.</a:t>
            </a:r>
            <a:endParaRPr lang="en-US" dirty="0">
              <a:solidFill>
                <a:prstClr val="black">
                  <a:lumMod val="95000"/>
                  <a:lumOff val="5000"/>
                </a:prstClr>
              </a:solidFill>
              <a:latin typeface="Calibri"/>
            </a:endParaRPr>
          </a:p>
          <a:p>
            <a:r>
              <a:rPr lang="vi-VN" dirty="0">
                <a:solidFill>
                  <a:prstClr val="black">
                    <a:lumMod val="95000"/>
                    <a:lumOff val="5000"/>
                  </a:prstClr>
                </a:solidFill>
                <a:latin typeface="Times New Roman" panose="02020603050405020304" pitchFamily="18" charset="0"/>
              </a:rPr>
              <a:t>* Thân đoạn: Biết bám vào ngữ liệu, khai thác hiệu quả các tín hiệu NT </a:t>
            </a:r>
            <a:br>
              <a:rPr lang="en-US" dirty="0">
                <a:solidFill>
                  <a:prstClr val="black">
                    <a:lumMod val="95000"/>
                    <a:lumOff val="5000"/>
                  </a:prstClr>
                </a:solidFill>
                <a:latin typeface="Times New Roman" panose="02020603050405020304" pitchFamily="18" charset="0"/>
              </a:rPr>
            </a:br>
            <a:r>
              <a:rPr lang="vi-VN" dirty="0">
                <a:solidFill>
                  <a:prstClr val="black">
                    <a:lumMod val="95000"/>
                    <a:lumOff val="5000"/>
                  </a:prstClr>
                </a:solidFill>
                <a:latin typeface="Times New Roman" panose="02020603050405020304" pitchFamily="18" charset="0"/>
              </a:rPr>
              <a:t>(ngôn ngữ, giọng điệu thơ, đảo ngữ, phép đối…) có dẫn chứng, lí lẽ để </a:t>
            </a:r>
            <a:br>
              <a:rPr lang="en-US" dirty="0">
                <a:solidFill>
                  <a:prstClr val="black">
                    <a:lumMod val="95000"/>
                    <a:lumOff val="5000"/>
                  </a:prstClr>
                </a:solidFill>
                <a:latin typeface="Times New Roman" panose="02020603050405020304" pitchFamily="18" charset="0"/>
              </a:rPr>
            </a:br>
            <a:r>
              <a:rPr lang="vi-VN" dirty="0">
                <a:solidFill>
                  <a:prstClr val="black">
                    <a:lumMod val="95000"/>
                    <a:lumOff val="5000"/>
                  </a:prstClr>
                </a:solidFill>
                <a:latin typeface="Times New Roman" panose="02020603050405020304" pitchFamily="18" charset="0"/>
              </a:rPr>
              <a:t>làm rõ hình ảnh chiếc xe không kính và hình ảnh người lính lái xe </a:t>
            </a:r>
            <a:br>
              <a:rPr lang="en-US" dirty="0">
                <a:solidFill>
                  <a:prstClr val="black">
                    <a:lumMod val="95000"/>
                    <a:lumOff val="5000"/>
                  </a:prstClr>
                </a:solidFill>
                <a:latin typeface="Times New Roman" panose="02020603050405020304" pitchFamily="18" charset="0"/>
              </a:rPr>
            </a:br>
            <a:r>
              <a:rPr lang="vi-VN" dirty="0">
                <a:solidFill>
                  <a:prstClr val="black">
                    <a:lumMod val="95000"/>
                    <a:lumOff val="5000"/>
                  </a:prstClr>
                </a:solidFill>
                <a:latin typeface="Times New Roman" panose="02020603050405020304" pitchFamily="18" charset="0"/>
              </a:rPr>
              <a:t>Trường Sơn ở hai khổ thơ (khổ đầu và khổ cuối).</a:t>
            </a:r>
          </a:p>
          <a:p>
            <a:r>
              <a:rPr lang="vi-VN" dirty="0">
                <a:solidFill>
                  <a:prstClr val="black">
                    <a:lumMod val="95000"/>
                    <a:lumOff val="5000"/>
                  </a:prstClr>
                </a:solidFill>
                <a:latin typeface="Times New Roman" panose="02020603050405020304" pitchFamily="18" charset="0"/>
              </a:rPr>
              <a:t>- Hình ảnh chiếc xe không kính:</a:t>
            </a:r>
          </a:p>
          <a:p>
            <a:r>
              <a:rPr lang="vi-VN" dirty="0">
                <a:solidFill>
                  <a:prstClr val="black">
                    <a:lumMod val="95000"/>
                    <a:lumOff val="5000"/>
                  </a:prstClr>
                </a:solidFill>
                <a:latin typeface="Times New Roman" panose="02020603050405020304" pitchFamily="18" charset="0"/>
              </a:rPr>
              <a:t>+ Khổ đầu: Khi sản xuất: xe có kính</a:t>
            </a:r>
          </a:p>
          <a:p>
            <a:r>
              <a:rPr lang="vi-VN" dirty="0">
                <a:solidFill>
                  <a:prstClr val="black">
                    <a:lumMod val="95000"/>
                    <a:lumOff val="5000"/>
                  </a:prstClr>
                </a:solidFill>
                <a:latin typeface="Times New Roman" panose="02020603050405020304" pitchFamily="18" charset="0"/>
              </a:rPr>
              <a:t>                   Vào chiến trường  xe không kính do bom giật, bom rung  sự khốc liệt của chiến tranh.</a:t>
            </a:r>
          </a:p>
          <a:p>
            <a:r>
              <a:rPr lang="vi-VN" dirty="0">
                <a:solidFill>
                  <a:prstClr val="black">
                    <a:lumMod val="95000"/>
                    <a:lumOff val="5000"/>
                  </a:prstClr>
                </a:solidFill>
                <a:latin typeface="Times New Roman" panose="02020603050405020304" pitchFamily="18" charset="0"/>
              </a:rPr>
              <a:t>+ Khổ cuối: Xe ngày càng bị méo mó, biến dạng: không đèn, không mui, không thùng xe xước càng tô đậm hơn hiện thực khốc liệt, tàn phá của chiến tranh.</a:t>
            </a:r>
          </a:p>
          <a:p>
            <a:r>
              <a:rPr lang="vi-VN" dirty="0">
                <a:solidFill>
                  <a:prstClr val="black">
                    <a:lumMod val="95000"/>
                    <a:lumOff val="5000"/>
                  </a:prstClr>
                </a:solidFill>
                <a:latin typeface="Times New Roman" panose="02020603050405020304" pitchFamily="18" charset="0"/>
              </a:rPr>
              <a:t>- Hình ảnh người lính lái xe:</a:t>
            </a:r>
          </a:p>
          <a:p>
            <a:r>
              <a:rPr lang="vi-VN" dirty="0">
                <a:solidFill>
                  <a:prstClr val="black">
                    <a:lumMod val="95000"/>
                    <a:lumOff val="5000"/>
                  </a:prstClr>
                </a:solidFill>
                <a:latin typeface="Times New Roman" panose="02020603050405020304" pitchFamily="18" charset="0"/>
              </a:rPr>
              <a:t>+ Khổ đầu: Hiện lên với tư thế ung dung, chủ động, bình thản khi điều khiển chiếc xe không kính.</a:t>
            </a:r>
          </a:p>
          <a:p>
            <a:r>
              <a:rPr lang="vi-VN" dirty="0">
                <a:solidFill>
                  <a:prstClr val="black">
                    <a:lumMod val="95000"/>
                    <a:lumOff val="5000"/>
                  </a:prstClr>
                </a:solidFill>
                <a:latin typeface="Times New Roman" panose="02020603050405020304" pitchFamily="18" charset="0"/>
              </a:rPr>
              <a:t>+ Khổ cuối: Hiện lên với niềm tin chiến thắng, quyết tâm chiến đấu để giải phóng miền Nam, thống nhất đất nước.</a:t>
            </a:r>
          </a:p>
          <a:p>
            <a:r>
              <a:rPr lang="en-US" dirty="0">
                <a:solidFill>
                  <a:prstClr val="black">
                    <a:lumMod val="95000"/>
                    <a:lumOff val="5000"/>
                  </a:prstClr>
                </a:solidFill>
                <a:latin typeface="Times New Roman" panose="02020603050405020304" pitchFamily="18" charset="0"/>
              </a:rPr>
              <a:t>* </a:t>
            </a:r>
            <a:r>
              <a:rPr lang="vi-VN" dirty="0">
                <a:solidFill>
                  <a:prstClr val="black">
                    <a:lumMod val="95000"/>
                    <a:lumOff val="5000"/>
                  </a:prstClr>
                </a:solidFill>
                <a:latin typeface="Times New Roman" panose="02020603050405020304" pitchFamily="18" charset="0"/>
              </a:rPr>
              <a:t>Kết đoạn: Đạt yêu cầu về hình thức, nội dung của đoạn văn T- P- H.</a:t>
            </a:r>
          </a:p>
          <a:p>
            <a:r>
              <a:rPr lang="vi-VN" dirty="0">
                <a:solidFill>
                  <a:prstClr val="black">
                    <a:lumMod val="95000"/>
                    <a:lumOff val="5000"/>
                  </a:prstClr>
                </a:solidFill>
                <a:latin typeface="Times New Roman" panose="02020603050405020304" pitchFamily="18" charset="0"/>
              </a:rPr>
              <a:t>* Lưu ý: Ở đề này HS có hai cách hiểu:</a:t>
            </a:r>
          </a:p>
          <a:p>
            <a:r>
              <a:rPr lang="vi-VN" dirty="0">
                <a:solidFill>
                  <a:prstClr val="black">
                    <a:lumMod val="95000"/>
                    <a:lumOff val="5000"/>
                  </a:prstClr>
                </a:solidFill>
                <a:latin typeface="Times New Roman" panose="02020603050405020304" pitchFamily="18" charset="0"/>
              </a:rPr>
              <a:t>- Cách 1: Lần lượt làm rõ hình ảnh chiếc xe không kính và hình ảnh người lính lái xe ở từng khổ thơ (khổ 1 và khổ cuối).</a:t>
            </a:r>
          </a:p>
          <a:p>
            <a:r>
              <a:rPr lang="vi-VN" dirty="0">
                <a:solidFill>
                  <a:prstClr val="black">
                    <a:lumMod val="95000"/>
                    <a:lumOff val="5000"/>
                  </a:prstClr>
                </a:solidFill>
                <a:latin typeface="Times New Roman" panose="02020603050405020304" pitchFamily="18" charset="0"/>
              </a:rPr>
              <a:t>- Cách 2: Làm rõ hình ảnh chiếc xe không kính (ở khổ 1 và khổ cuối), hình ảnh người lính lái xe (ở khổ 1 và khổ cuối).</a:t>
            </a:r>
          </a:p>
          <a:p>
            <a:r>
              <a:rPr lang="vi-VN" dirty="0">
                <a:solidFill>
                  <a:prstClr val="black">
                    <a:lumMod val="95000"/>
                    <a:lumOff val="5000"/>
                  </a:prstClr>
                </a:solidFill>
                <a:latin typeface="Times New Roman" panose="02020603050405020304" pitchFamily="18" charset="0"/>
              </a:rPr>
              <a:t>Tuy nhiên, nên khuyến khích những bài học sinh làm theo cách 2 vì cách làm này chứng tỏ HS biết cách phân tích, xây dựng hệ thống luận điểm.</a:t>
            </a:r>
          </a:p>
          <a:p>
            <a:pPr marL="285750" indent="-285750" algn="ctr">
              <a:buFont typeface="Arial" charset="0"/>
              <a:buChar char="•"/>
            </a:pPr>
            <a:endParaRPr lang="vi-VN" dirty="0">
              <a:solidFill>
                <a:prstClr val="white"/>
              </a:solidFill>
              <a:latin typeface="Times New Roman" panose="02020603050405020304" pitchFamily="18" charset="0"/>
            </a:endParaRPr>
          </a:p>
        </p:txBody>
      </p:sp>
      <p:sp>
        <p:nvSpPr>
          <p:cNvPr id="5" name="Rectangle 4">
            <a:extLst>
              <a:ext uri="{FF2B5EF4-FFF2-40B4-BE49-F238E27FC236}">
                <a16:creationId xmlns:a16="http://schemas.microsoft.com/office/drawing/2014/main" id="{B9A90E84-F0EB-4514-9ECB-FDAFC88140E7}"/>
              </a:ext>
            </a:extLst>
          </p:cNvPr>
          <p:cNvSpPr/>
          <p:nvPr/>
        </p:nvSpPr>
        <p:spPr>
          <a:xfrm>
            <a:off x="609599" y="87652"/>
            <a:ext cx="10808815" cy="646331"/>
          </a:xfrm>
          <a:prstGeom prst="rect">
            <a:avLst/>
          </a:prstGeom>
          <a:solidFill>
            <a:schemeClr val="accent6">
              <a:lumMod val="40000"/>
              <a:lumOff val="60000"/>
            </a:schemeClr>
          </a:solidFill>
        </p:spPr>
        <p:txBody>
          <a:bodyPr wrap="square">
            <a:spAutoFit/>
          </a:bodyPr>
          <a:lstStyle/>
          <a:p>
            <a:r>
              <a:rPr lang="vi-VN" b="1" dirty="0">
                <a:solidFill>
                  <a:prstClr val="black"/>
                </a:solidFill>
                <a:latin typeface="Times New Roman" panose="02020603050405020304" pitchFamily="18" charset="0"/>
              </a:rPr>
              <a:t>Câu 3</a:t>
            </a:r>
            <a:r>
              <a:rPr lang="vi-VN" dirty="0">
                <a:solidFill>
                  <a:prstClr val="black"/>
                </a:solidFill>
                <a:latin typeface="Times New Roman" panose="02020603050405020304" pitchFamily="18" charset="0"/>
              </a:rPr>
              <a:t>. Hãy viết một đoạn văn theo phép lập luận tổng hợp- phân tích- tổng hợp (khoảng 12 câu) nêu cảm nhận của em về hai khổ thơ trên. Trong đoạn văn có sử dụng một lời dẫn trực tiếp, một câu ghép (gạch chân và chú thích).</a:t>
            </a:r>
          </a:p>
        </p:txBody>
      </p:sp>
    </p:spTree>
    <p:extLst>
      <p:ext uri="{BB962C8B-B14F-4D97-AF65-F5344CB8AC3E}">
        <p14:creationId xmlns:p14="http://schemas.microsoft.com/office/powerpoint/2010/main" val="11379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3206E04-32A9-409E-B35F-A6F5F97F30E1}"/>
              </a:ext>
            </a:extLst>
          </p:cNvPr>
          <p:cNvSpPr txBox="1"/>
          <p:nvPr/>
        </p:nvSpPr>
        <p:spPr>
          <a:xfrm>
            <a:off x="163772" y="0"/>
            <a:ext cx="11668837" cy="5493812"/>
          </a:xfrm>
          <a:prstGeom prst="rect">
            <a:avLst/>
          </a:prstGeom>
          <a:noFill/>
        </p:spPr>
        <p:txBody>
          <a:bodyPr wrap="square">
            <a:spAutoFit/>
          </a:bodyPr>
          <a:lstStyle/>
          <a:p>
            <a:pPr marL="0" marR="0" algn="ctr" fontAlgn="base">
              <a:spcBef>
                <a:spcPts val="0"/>
              </a:spcBef>
              <a:spcAft>
                <a:spcPts val="625"/>
              </a:spcAft>
            </a:pPr>
            <a:r>
              <a:rPr lang="en-US" b="1" dirty="0">
                <a:solidFill>
                  <a:srgbClr val="FF0000"/>
                </a:solidFill>
                <a:latin typeface="Times New Roman" panose="02020603050405020304" pitchFamily="18" charset="0"/>
                <a:ea typeface="Times New Roman" panose="02020603050405020304" pitchFamily="18" charset="0"/>
              </a:rPr>
              <a:t>ĐỀ ĐỌC HIỂU SỐ 3</a:t>
            </a:r>
            <a:endParaRPr lang="en-US" b="1" dirty="0">
              <a:solidFill>
                <a:srgbClr val="FF0000"/>
              </a:solidFill>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err="1">
                <a:solidFill>
                  <a:srgbClr val="000000"/>
                </a:solidFill>
                <a:effectLst/>
                <a:latin typeface="Times New Roman" panose="02020603050405020304" pitchFamily="18" charset="0"/>
                <a:ea typeface="Times New Roman" panose="02020603050405020304" pitchFamily="18" charset="0"/>
              </a:rPr>
              <a:t>Mở</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đầu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sáng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Huy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Cận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viết</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xuống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như</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hòn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lửa</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bằng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bốn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hát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căng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buồm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gió</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khơi</a:t>
            </a:r>
            <a:r>
              <a:rPr lang="en-US" dirty="0">
                <a:solidFill>
                  <a:srgbClr val="000000"/>
                </a:solidFill>
                <a:effectLst/>
                <a:latin typeface="Times New Roman" panose="02020603050405020304" pitchFamily="18" charset="0"/>
                <a:ea typeface="Times New Roman" panose="02020603050405020304" pitchFamily="18" charset="0"/>
              </a:rPr>
              <a:t>,</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Đoàn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thuyền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chạy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đua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cùng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đội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nhô</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màu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mới</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Mắt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huy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hoàng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muôn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dặm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khơi</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Trích</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Ngữ</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Văn</a:t>
            </a:r>
            <a:r>
              <a:rPr lang="en-US" i="1" dirty="0">
                <a:solidFill>
                  <a:srgbClr val="000000"/>
                </a:solidFill>
                <a:effectLst/>
                <a:latin typeface="Times New Roman" panose="02020603050405020304" pitchFamily="18" charset="0"/>
                <a:ea typeface="Times New Roman" panose="02020603050405020304" pitchFamily="18" charset="0"/>
              </a:rPr>
              <a:t> 9, </a:t>
            </a:r>
            <a:r>
              <a:rPr lang="en-US" i="1" dirty="0" err="1">
                <a:solidFill>
                  <a:srgbClr val="000000"/>
                </a:solidFill>
                <a:effectLst/>
                <a:latin typeface="Times New Roman" panose="02020603050405020304" pitchFamily="18" charset="0"/>
                <a:ea typeface="Times New Roman" panose="02020603050405020304" pitchFamily="18" charset="0"/>
              </a:rPr>
              <a:t>tập</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một</a:t>
            </a:r>
            <a:r>
              <a:rPr lang="en-US" i="1" dirty="0">
                <a:solidFill>
                  <a:srgbClr val="000000"/>
                </a:solidFill>
                <a:effectLst/>
                <a:latin typeface="Times New Roman" panose="02020603050405020304" pitchFamily="18" charset="0"/>
                <a:ea typeface="Times New Roman" panose="02020603050405020304" pitchFamily="18" charset="0"/>
              </a:rPr>
              <a:t>, NXB </a:t>
            </a:r>
            <a:r>
              <a:rPr lang="en-US" i="1" dirty="0" err="1">
                <a:solidFill>
                  <a:srgbClr val="000000"/>
                </a:solidFill>
                <a:effectLst/>
                <a:latin typeface="Times New Roman" panose="02020603050405020304" pitchFamily="18" charset="0"/>
                <a:ea typeface="Times New Roman" panose="02020603050405020304" pitchFamily="18" charset="0"/>
              </a:rPr>
              <a:t>Giáo</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dục</a:t>
            </a:r>
            <a:r>
              <a:rPr lang="en-US" i="1" dirty="0">
                <a:solidFill>
                  <a:srgbClr val="000000"/>
                </a:solidFill>
                <a:effectLst/>
                <a:latin typeface="Times New Roman" panose="02020603050405020304" pitchFamily="18" charset="0"/>
                <a:ea typeface="Times New Roman" panose="02020603050405020304" pitchFamily="18" charset="0"/>
              </a:rPr>
              <a:t> 2014)</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1. </a:t>
            </a:r>
            <a:r>
              <a:rPr lang="en-US" dirty="0" err="1">
                <a:solidFill>
                  <a:srgbClr val="000000"/>
                </a:solidFill>
                <a:effectLst/>
                <a:latin typeface="Times New Roman" panose="02020603050405020304" pitchFamily="18" charset="0"/>
                <a:ea typeface="Times New Roman" panose="02020603050405020304" pitchFamily="18" charset="0"/>
              </a:rPr>
              <a:t>Ghi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những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Từ</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những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ấy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hợp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hiểu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về</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phẩm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em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hãy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xúc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được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khai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theo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tự</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nào</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2. </a:t>
            </a:r>
            <a:r>
              <a:rPr lang="en-US" dirty="0" err="1">
                <a:solidFill>
                  <a:srgbClr val="000000"/>
                </a:solidFill>
                <a:effectLst/>
                <a:latin typeface="Times New Roman" panose="02020603050405020304" pitchFamily="18" charset="0"/>
                <a:ea typeface="Times New Roman" panose="02020603050405020304" pitchFamily="18" charset="0"/>
              </a:rPr>
              <a:t>Nêu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hiệu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quả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nghệ</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thuật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pháp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từ</a:t>
            </a:r>
            <a:r>
              <a:rPr lang="en-US" dirty="0">
                <a:solidFill>
                  <a:srgbClr val="000000"/>
                </a:solidFill>
                <a:effectLst/>
                <a:latin typeface="Times New Roman" panose="02020603050405020304" pitchFamily="18" charset="0"/>
                <a:ea typeface="Times New Roman" panose="02020603050405020304" pitchFamily="18" charset="0"/>
              </a:rPr>
              <a:t> so </a:t>
            </a:r>
            <a:r>
              <a:rPr lang="en-US" dirty="0" err="1">
                <a:solidFill>
                  <a:srgbClr val="000000"/>
                </a:solidFill>
                <a:effectLst/>
                <a:latin typeface="Times New Roman" panose="02020603050405020304" pitchFamily="18" charset="0"/>
                <a:ea typeface="Times New Roman" panose="02020603050405020304" pitchFamily="18" charset="0"/>
              </a:rPr>
              <a:t>sánh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xuống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như</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hòn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lửa</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3. </a:t>
            </a:r>
            <a:r>
              <a:rPr lang="en-US" dirty="0" err="1">
                <a:solidFill>
                  <a:srgbClr val="000000"/>
                </a:solidFill>
                <a:effectLst/>
                <a:latin typeface="Times New Roman" panose="02020603050405020304" pitchFamily="18" charset="0"/>
                <a:ea typeface="Times New Roman" panose="02020603050405020304" pitchFamily="18" charset="0"/>
              </a:rPr>
              <a:t>Chép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chính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hai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liên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tiếp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em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vừa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định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thể</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rõ</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nhất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lòng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rPr>
              <a:t>người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quê</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hương</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4. </a:t>
            </a:r>
            <a:r>
              <a:rPr lang="en-US" dirty="0" err="1">
                <a:solidFill>
                  <a:srgbClr val="000000"/>
                </a:solidFill>
                <a:effectLst/>
                <a:latin typeface="Times New Roman" panose="02020603050405020304" pitchFamily="18" charset="0"/>
                <a:ea typeface="Times New Roman" panose="02020603050405020304" pitchFamily="18" charset="0"/>
              </a:rPr>
              <a:t>Viết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văn</a:t>
            </a:r>
            <a:r>
              <a:rPr lang="en-US" dirty="0">
                <a:solidFill>
                  <a:srgbClr val="000000"/>
                </a:solidFill>
                <a:effectLst/>
                <a:latin typeface="Times New Roman" panose="02020603050405020304" pitchFamily="18" charset="0"/>
                <a:ea typeface="Times New Roman" panose="02020603050405020304" pitchFamily="18" charset="0"/>
              </a:rPr>
              <a:t> ngắn </a:t>
            </a:r>
            <a:r>
              <a:rPr lang="en-US" dirty="0" err="1">
                <a:solidFill>
                  <a:srgbClr val="000000"/>
                </a:solidFill>
                <a:effectLst/>
                <a:latin typeface="Times New Roman" panose="02020603050405020304" pitchFamily="18" charset="0"/>
                <a:ea typeface="Times New Roman" panose="02020603050405020304" pitchFamily="18" charset="0"/>
              </a:rPr>
              <a:t>khoảng</a:t>
            </a:r>
            <a:r>
              <a:rPr lang="en-US" dirty="0">
                <a:solidFill>
                  <a:srgbClr val="000000"/>
                </a:solidFill>
                <a:effectLst/>
                <a:latin typeface="Times New Roman" panose="02020603050405020304" pitchFamily="18" charset="0"/>
                <a:ea typeface="Times New Roman" panose="02020603050405020304" pitchFamily="18" charset="0"/>
              </a:rPr>
              <a:t> 12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theo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lập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luận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diễn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dịch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sử</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dụng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thế</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để</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liên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làm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nổi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bật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đoàn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thuyền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trở</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về</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buổi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minh</a:t>
            </a:r>
            <a:r>
              <a:rPr lang="en-US" dirty="0">
                <a:solidFill>
                  <a:srgbClr val="000000"/>
                </a:solidFill>
                <a:effectLst/>
                <a:latin typeface="Times New Roman" panose="02020603050405020304" pitchFamily="18" charset="0"/>
                <a:ea typeface="Times New Roman" panose="02020603050405020304" pitchFamily="18" charset="0"/>
              </a:rPr>
              <a:t> ở </a:t>
            </a:r>
            <a:r>
              <a:rPr lang="en-US" dirty="0" err="1">
                <a:solidFill>
                  <a:srgbClr val="000000"/>
                </a:solidFill>
                <a:effectLst/>
                <a:latin typeface="Times New Roman" panose="02020603050405020304" pitchFamily="18" charset="0"/>
                <a:ea typeface="Times New Roman" panose="02020603050405020304" pitchFamily="18" charset="0"/>
              </a:rPr>
              <a:t>khổ</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dưới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từ</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ngữ</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dùng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làm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thế</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thán</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3117863"/>
      </p:ext>
    </p:extLst>
  </p:cSld>
  <p:clrMapOvr>
    <a:masterClrMapping/>
  </p:clrMapOvr>
  <p:transition spd="slow">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3206E04-32A9-409E-B35F-A6F5F97F30E1}"/>
              </a:ext>
            </a:extLst>
          </p:cNvPr>
          <p:cNvSpPr txBox="1"/>
          <p:nvPr/>
        </p:nvSpPr>
        <p:spPr>
          <a:xfrm>
            <a:off x="259306" y="266013"/>
            <a:ext cx="11586951" cy="36009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25"/>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ĐỀ ĐỌC HIỂU SỐ 3</a:t>
            </a: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đua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nhô</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muôn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dặm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9,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NXB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Giáo</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dục</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2014)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Ghi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ấy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hợp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hãy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khai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4B7A15C6-347D-4CB1-8CF3-434457332E8A}"/>
              </a:ext>
            </a:extLst>
          </p:cNvPr>
          <p:cNvSpPr txBox="1"/>
          <p:nvPr/>
        </p:nvSpPr>
        <p:spPr>
          <a:xfrm>
            <a:off x="259306" y="3965511"/>
            <a:ext cx="11273052" cy="1335366"/>
          </a:xfrm>
          <a:prstGeom prst="rect">
            <a:avLst/>
          </a:prstGeom>
          <a:solidFill>
            <a:schemeClr val="accent1">
              <a:lumMod val="20000"/>
              <a:lumOff val="80000"/>
            </a:schemeClr>
          </a:solidFill>
        </p:spPr>
        <p:txBody>
          <a:bodyPr wrap="square">
            <a:spAutoFit/>
          </a:bodyPr>
          <a:lstStyle/>
          <a:p>
            <a:pPr marL="0" marR="0" algn="just" fontAlgn="base">
              <a:lnSpc>
                <a:spcPct val="107000"/>
              </a:lnSpc>
              <a:spcBef>
                <a:spcPts val="0"/>
              </a:spcBef>
              <a:spcAft>
                <a:spcPts val="625"/>
              </a:spcAft>
            </a:pP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625"/>
              </a:spcAft>
            </a:pP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482296"/>
      </p:ext>
    </p:extLst>
  </p:cSld>
  <p:clrMapOvr>
    <a:masterClrMapping/>
  </p:clrMapOvr>
  <p:transition spd="slow">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3206E04-32A9-409E-B35F-A6F5F97F30E1}"/>
              </a:ext>
            </a:extLst>
          </p:cNvPr>
          <p:cNvSpPr txBox="1"/>
          <p:nvPr/>
        </p:nvSpPr>
        <p:spPr>
          <a:xfrm>
            <a:off x="872836" y="105011"/>
            <a:ext cx="10359271" cy="332398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25"/>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ĐỀ ĐỌC HIỂU SỐ 3</a:t>
            </a: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đua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nhô</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muôn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dặm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9,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NXB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Giáo</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dục</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2014)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so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34103FDB-65AE-4582-98AC-790FD8C35E09}"/>
              </a:ext>
            </a:extLst>
          </p:cNvPr>
          <p:cNvSpPr txBox="1"/>
          <p:nvPr/>
        </p:nvSpPr>
        <p:spPr>
          <a:xfrm>
            <a:off x="245658" y="3705524"/>
            <a:ext cx="11586951" cy="2862322"/>
          </a:xfrm>
          <a:prstGeom prst="rect">
            <a:avLst/>
          </a:prstGeom>
          <a:solidFill>
            <a:schemeClr val="accent1">
              <a:lumMod val="20000"/>
              <a:lumOff val="80000"/>
            </a:schemeClr>
          </a:solidFill>
        </p:spPr>
        <p:txBody>
          <a:bodyPr wrap="square">
            <a:spAutoFit/>
          </a:bodyPr>
          <a:lstStyle/>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2. </a:t>
            </a:r>
            <a:r>
              <a:rPr lang="en-US" sz="2000" dirty="0" err="1">
                <a:solidFill>
                  <a:srgbClr val="333333"/>
                </a:solidFill>
                <a:effectLst/>
                <a:latin typeface="Times New Roman" panose="02020603050405020304" pitchFamily="18" charset="0"/>
                <a:ea typeface="Times New Roman" panose="02020603050405020304" pitchFamily="18" charset="0"/>
              </a:rPr>
              <a:t>Hiệu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quả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nghệ</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thuật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biện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pháp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so </a:t>
            </a:r>
            <a:r>
              <a:rPr lang="en-US" sz="2000" dirty="0" err="1">
                <a:solidFill>
                  <a:srgbClr val="333333"/>
                </a:solidFill>
                <a:effectLst/>
                <a:latin typeface="Times New Roman" panose="02020603050405020304" pitchFamily="18" charset="0"/>
                <a:ea typeface="Times New Roman" panose="02020603050405020304" pitchFamily="18" charset="0"/>
              </a:rPr>
              <a:t>sánh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xuống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lửa</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hóa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hôn</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hiện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sự</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tưởng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đặc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sắc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Huy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Cận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hôn</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hiện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xúc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chiều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nhìn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thấy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khuất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dần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dưới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nước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Tạo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tiền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bật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hai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cuối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khổ</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khuất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dần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kết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thúc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ngày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đây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điểm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đầu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xuống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lửa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cài</a:t>
            </a:r>
            <a:r>
              <a:rPr lang="en-US" sz="2000" dirty="0">
                <a:solidFill>
                  <a:srgbClr val="333333"/>
                </a:solidFill>
                <a:effectLst/>
                <a:latin typeface="Times New Roman" panose="02020603050405020304" pitchFamily="18" charset="0"/>
                <a:ea typeface="Times New Roman" panose="02020603050405020304" pitchFamily="18" charset="0"/>
              </a:rPr>
              <a:t> then </a:t>
            </a:r>
            <a:r>
              <a:rPr lang="en-US" sz="2000" dirty="0" err="1">
                <a:solidFill>
                  <a:srgbClr val="333333"/>
                </a:solidFill>
                <a:effectLst/>
                <a:latin typeface="Times New Roman" panose="02020603050405020304" pitchFamily="18" charset="0"/>
                <a:ea typeface="Times New Roman" panose="02020603050405020304" pitchFamily="18" charset="0"/>
              </a:rPr>
              <a:t>đêm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sập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cửa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lại</a:t>
            </a:r>
            <a:r>
              <a:rPr lang="en-US" sz="2000" dirty="0">
                <a:solidFill>
                  <a:srgbClr val="333333"/>
                </a:solidFill>
                <a:effectLst/>
                <a:latin typeface="Times New Roman" panose="02020603050405020304" pitchFamily="18" charset="0"/>
                <a:ea typeface="Times New Roman" panose="02020603050405020304" pitchFamily="18" charset="0"/>
              </a:rPr>
              <a:t> ra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thế</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căng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buồm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8843278"/>
      </p:ext>
    </p:extLst>
  </p:cSld>
  <p:clrMapOvr>
    <a:masterClrMapping/>
  </p:clrMapOvr>
  <p:transition spd="slow">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3206E04-32A9-409E-B35F-A6F5F97F30E1}"/>
              </a:ext>
            </a:extLst>
          </p:cNvPr>
          <p:cNvSpPr txBox="1"/>
          <p:nvPr/>
        </p:nvSpPr>
        <p:spPr>
          <a:xfrm>
            <a:off x="1122218" y="167739"/>
            <a:ext cx="10792277" cy="36009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25"/>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ĐỀ ĐỌC HIỂU SỐ 3</a:t>
            </a: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đua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nhô</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muôn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dặm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9,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NXB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Giáo</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dục</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2014)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hai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vừa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8E180D2F-09B6-409F-A337-34315F7F66DB}"/>
              </a:ext>
            </a:extLst>
          </p:cNvPr>
          <p:cNvSpPr txBox="1"/>
          <p:nvPr/>
        </p:nvSpPr>
        <p:spPr>
          <a:xfrm>
            <a:off x="341194" y="4011210"/>
            <a:ext cx="11573301" cy="1646605"/>
          </a:xfrm>
          <a:prstGeom prst="rect">
            <a:avLst/>
          </a:prstGeom>
          <a:noFill/>
        </p:spPr>
        <p:txBody>
          <a:bodyPr wrap="square">
            <a:spAutoFit/>
          </a:bodyPr>
          <a:lstStyle/>
          <a:p>
            <a:pPr marL="0" marR="0" algn="just" fontAlgn="base">
              <a:spcBef>
                <a:spcPts val="0"/>
              </a:spcBef>
              <a:spcAft>
                <a:spcPts val="625"/>
              </a:spcAft>
            </a:pPr>
            <a:r>
              <a:rPr lang="en-US" sz="2400" dirty="0">
                <a:solidFill>
                  <a:srgbClr val="333333"/>
                </a:solidFill>
                <a:effectLst/>
                <a:latin typeface="Times New Roman" panose="02020603050405020304" pitchFamily="18" charset="0"/>
                <a:ea typeface="Times New Roman" panose="02020603050405020304" pitchFamily="18" charset="0"/>
              </a:rPr>
              <a:t>3. Hai </a:t>
            </a:r>
            <a:r>
              <a:rPr lang="en-US" sz="2400" dirty="0" err="1">
                <a:solidFill>
                  <a:srgbClr val="333333"/>
                </a:solidFill>
                <a:effectLst/>
                <a:latin typeface="Times New Roman" panose="02020603050405020304" pitchFamily="18" charset="0"/>
                <a:ea typeface="Times New Roman" panose="02020603050405020304" pitchFamily="18" charset="0"/>
              </a:rPr>
              <a:t>câu</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liên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tiếp</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trong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bài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thể</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hiện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rõ</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nhất</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lòng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biết</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ơn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rPr>
              <a:t> con </a:t>
            </a:r>
            <a:r>
              <a:rPr lang="en-US" sz="2400" dirty="0" err="1">
                <a:solidFill>
                  <a:srgbClr val="333333"/>
                </a:solidFill>
                <a:effectLst/>
                <a:latin typeface="Times New Roman" panose="02020603050405020304" pitchFamily="18" charset="0"/>
                <a:ea typeface="Times New Roman" panose="02020603050405020304" pitchFamily="18" charset="0"/>
              </a:rPr>
              <a:t>người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với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biển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cả</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quê</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hương</a:t>
            </a:r>
            <a:r>
              <a:rPr lang="en-US" sz="2400" dirty="0">
                <a:solidFill>
                  <a:srgbClr val="33333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1447800" marR="0" fontAlgn="base">
              <a:spcBef>
                <a:spcPts val="0"/>
              </a:spcBef>
              <a:spcAft>
                <a:spcPts val="625"/>
              </a:spcAft>
            </a:pPr>
            <a:r>
              <a:rPr lang="en-US" sz="2400" dirty="0" err="1">
                <a:solidFill>
                  <a:srgbClr val="333333"/>
                </a:solidFill>
                <a:effectLst/>
                <a:latin typeface="Times New Roman" panose="02020603050405020304" pitchFamily="18" charset="0"/>
                <a:ea typeface="Times New Roman" panose="02020603050405020304" pitchFamily="18" charset="0"/>
              </a:rPr>
              <a:t>Biển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cho</a:t>
            </a:r>
            <a:r>
              <a:rPr lang="en-US" sz="2400" dirty="0">
                <a:solidFill>
                  <a:srgbClr val="333333"/>
                </a:solidFill>
                <a:effectLst/>
                <a:latin typeface="Times New Roman" panose="02020603050405020304" pitchFamily="18" charset="0"/>
                <a:ea typeface="Times New Roman" panose="02020603050405020304" pitchFamily="18" charset="0"/>
              </a:rPr>
              <a:t> ta </a:t>
            </a:r>
            <a:r>
              <a:rPr lang="en-US" sz="2400" dirty="0" err="1">
                <a:solidFill>
                  <a:srgbClr val="333333"/>
                </a:solidFill>
                <a:effectLst/>
                <a:latin typeface="Times New Roman" panose="02020603050405020304" pitchFamily="18" charset="0"/>
                <a:ea typeface="Times New Roman" panose="02020603050405020304" pitchFamily="18" charset="0"/>
              </a:rPr>
              <a:t>cá</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như</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lòng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mẹ</a:t>
            </a:r>
            <a:br>
              <a:rPr lang="en-US" sz="2400" dirty="0">
                <a:solidFill>
                  <a:srgbClr val="333333"/>
                </a:solidFill>
                <a:effectLst/>
                <a:latin typeface="Times New Roman" panose="02020603050405020304" pitchFamily="18" charset="0"/>
                <a:ea typeface="Times New Roman" panose="02020603050405020304" pitchFamily="18" charset="0"/>
              </a:rPr>
            </a:br>
            <a:r>
              <a:rPr lang="en-US" sz="2400" dirty="0" err="1">
                <a:solidFill>
                  <a:srgbClr val="333333"/>
                </a:solidFill>
                <a:effectLst/>
                <a:latin typeface="Times New Roman" panose="02020603050405020304" pitchFamily="18" charset="0"/>
                <a:ea typeface="Times New Roman" panose="02020603050405020304" pitchFamily="18" charset="0"/>
              </a:rPr>
              <a:t>Nuôi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lớn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đời</a:t>
            </a:r>
            <a:r>
              <a:rPr lang="en-US" sz="2400" dirty="0">
                <a:solidFill>
                  <a:srgbClr val="333333"/>
                </a:solidFill>
                <a:effectLst/>
                <a:latin typeface="Times New Roman" panose="02020603050405020304" pitchFamily="18" charset="0"/>
                <a:ea typeface="Times New Roman" panose="02020603050405020304" pitchFamily="18" charset="0"/>
              </a:rPr>
              <a:t> ta </a:t>
            </a:r>
            <a:r>
              <a:rPr lang="en-US" sz="2400" dirty="0" err="1">
                <a:solidFill>
                  <a:srgbClr val="333333"/>
                </a:solidFill>
                <a:effectLst/>
                <a:latin typeface="Times New Roman" panose="02020603050405020304" pitchFamily="18" charset="0"/>
                <a:ea typeface="Times New Roman" panose="02020603050405020304" pitchFamily="18" charset="0"/>
              </a:rPr>
              <a:t>tự</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thuở</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nào</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1099135"/>
      </p:ext>
    </p:extLst>
  </p:cSld>
  <p:clrMapOvr>
    <a:masterClrMapping/>
  </p:clrMapOvr>
  <p:transition spd="slow">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0" y="5445457"/>
            <a:ext cx="12192000" cy="1412542"/>
          </a:xfrm>
          <a:prstGeom prst="rect">
            <a:avLst/>
          </a:prstGeom>
          <a:ln>
            <a:noFill/>
          </a:ln>
          <a:effectLst>
            <a:softEdge rad="317500"/>
          </a:effectLst>
        </p:spPr>
      </p:pic>
      <p:pic>
        <p:nvPicPr>
          <p:cNvPr id="17" name="Picture 2" descr="Ngơ ngẩn&quot; trước vẻ đẹp những làng chài cổ bên vịnh Hạ Long">
            <a:extLst>
              <a:ext uri="{FF2B5EF4-FFF2-40B4-BE49-F238E27FC236}">
                <a16:creationId xmlns:a16="http://schemas.microsoft.com/office/drawing/2014/main" id="{5D1FD980-5949-4CAE-85AF-54C2A8145960}"/>
              </a:ext>
            </a:extLst>
          </p:cNvPr>
          <p:cNvPicPr>
            <a:picLocks noChangeAspect="1" noChangeArrowheads="1"/>
          </p:cNvPicPr>
          <p:nvPr/>
        </p:nvPicPr>
        <p:blipFill>
          <a:blip r:embed="rId3"/>
          <a:srcRect/>
          <a:stretch>
            <a:fillRect/>
          </a:stretch>
        </p:blipFill>
        <p:spPr bwMode="auto">
          <a:xfrm>
            <a:off x="7751127" y="-216660"/>
            <a:ext cx="4936840" cy="3429001"/>
          </a:xfrm>
          <a:prstGeom prst="rect">
            <a:avLst/>
          </a:prstGeom>
          <a:noFill/>
          <a:effectLst>
            <a:softEdge rad="1270000"/>
          </a:effectLst>
        </p:spPr>
      </p:pic>
      <p:sp>
        <p:nvSpPr>
          <p:cNvPr id="16" name="TextBox 15">
            <a:extLst>
              <a:ext uri="{FF2B5EF4-FFF2-40B4-BE49-F238E27FC236}">
                <a16:creationId xmlns:a16="http://schemas.microsoft.com/office/drawing/2014/main" id="{43206E04-32A9-409E-B35F-A6F5F97F30E1}"/>
              </a:ext>
            </a:extLst>
          </p:cNvPr>
          <p:cNvSpPr txBox="1"/>
          <p:nvPr/>
        </p:nvSpPr>
        <p:spPr>
          <a:xfrm>
            <a:off x="129653" y="167223"/>
            <a:ext cx="11932694" cy="646331"/>
          </a:xfrm>
          <a:prstGeom prst="rect">
            <a:avLst/>
          </a:prstGeom>
          <a:solidFill>
            <a:schemeClr val="accent1">
              <a:lumMod val="20000"/>
              <a:lumOff val="80000"/>
            </a:schemeClr>
          </a:solidFill>
        </p:spPr>
        <p:txBody>
          <a:bodyPr wrap="square">
            <a:spAutoFit/>
          </a:bodyPr>
          <a:lstStyle/>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ngắn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khoảng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12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lập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dịch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bật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buổi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khổ</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FA1F0872-073C-4B70-A277-1BE1A2A3621F}"/>
              </a:ext>
            </a:extLst>
          </p:cNvPr>
          <p:cNvSpPr txBox="1"/>
          <p:nvPr/>
        </p:nvSpPr>
        <p:spPr>
          <a:xfrm>
            <a:off x="275230" y="882149"/>
            <a:ext cx="11641540" cy="5093702"/>
          </a:xfrm>
          <a:prstGeom prst="rect">
            <a:avLst/>
          </a:prstGeom>
          <a:noFill/>
        </p:spPr>
        <p:txBody>
          <a:bodyPr wrap="square">
            <a:spAutoFit/>
          </a:bodyPr>
          <a:lstStyle/>
          <a:p>
            <a:pPr marL="0" marR="0" algn="just" fontAlgn="base">
              <a:spcBef>
                <a:spcPts val="0"/>
              </a:spcBef>
              <a:spcAft>
                <a:spcPts val="625"/>
              </a:spcAft>
            </a:pPr>
            <a:r>
              <a:rPr lang="en-US" sz="2000" b="1" dirty="0" err="1">
                <a:solidFill>
                  <a:srgbClr val="333333"/>
                </a:solidFill>
                <a:effectLst/>
                <a:latin typeface="Times New Roman" panose="02020603050405020304" pitchFamily="18" charset="0"/>
                <a:ea typeface="Times New Roman" panose="02020603050405020304" pitchFamily="18" charset="0"/>
              </a:rPr>
              <a:t>Lưu</a:t>
            </a:r>
            <a:r>
              <a:rPr lang="en-US" sz="2000" b="1" dirty="0">
                <a:solidFill>
                  <a:srgbClr val="333333"/>
                </a:solidFill>
                <a:effectLst/>
                <a:latin typeface="Times New Roman" panose="02020603050405020304" pitchFamily="18" charset="0"/>
                <a:ea typeface="Times New Roman" panose="02020603050405020304" pitchFamily="18" charset="0"/>
              </a:rPr>
              <a:t> ý </a:t>
            </a:r>
            <a:r>
              <a:rPr lang="en-US" sz="2000" b="1" dirty="0" err="1">
                <a:solidFill>
                  <a:srgbClr val="333333"/>
                </a:solidFill>
                <a:effectLst/>
                <a:latin typeface="Times New Roman" panose="02020603050405020304" pitchFamily="18" charset="0"/>
                <a:ea typeface="Times New Roman" panose="02020603050405020304" pitchFamily="18" charset="0"/>
              </a:rPr>
              <a:t>phải</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gạch</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dưới</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từ</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ngữ</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dùng</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làm</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phép</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thế</a:t>
            </a:r>
            <a:r>
              <a:rPr lang="en-US" sz="2000" b="1" dirty="0">
                <a:solidFill>
                  <a:srgbClr val="333333"/>
                </a:solidFill>
                <a:effectLst/>
                <a:latin typeface="Times New Roman" panose="02020603050405020304" pitchFamily="18" charset="0"/>
                <a:ea typeface="Times New Roman" panose="02020603050405020304" pitchFamily="18" charset="0"/>
              </a:rPr>
              <a:t>. Sau </a:t>
            </a:r>
            <a:r>
              <a:rPr lang="en-US" sz="2000" b="1" dirty="0" err="1">
                <a:solidFill>
                  <a:srgbClr val="333333"/>
                </a:solidFill>
                <a:effectLst/>
                <a:latin typeface="Times New Roman" panose="02020603050405020304" pitchFamily="18" charset="0"/>
                <a:ea typeface="Times New Roman" panose="02020603050405020304" pitchFamily="18" charset="0"/>
              </a:rPr>
              <a:t>đây</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là</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một</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gợi</a:t>
            </a:r>
            <a:r>
              <a:rPr lang="en-US" sz="2000" b="1" dirty="0">
                <a:solidFill>
                  <a:srgbClr val="333333"/>
                </a:solidFill>
                <a:effectLst/>
                <a:latin typeface="Times New Roman" panose="02020603050405020304" pitchFamily="18" charset="0"/>
                <a:ea typeface="Times New Roman" panose="02020603050405020304" pitchFamily="18" charset="0"/>
              </a:rPr>
              <a:t> ý </a:t>
            </a:r>
            <a:r>
              <a:rPr lang="en-US" sz="2000" b="1" dirty="0" err="1">
                <a:solidFill>
                  <a:srgbClr val="333333"/>
                </a:solidFill>
                <a:effectLst/>
                <a:latin typeface="Times New Roman" panose="02020603050405020304" pitchFamily="18" charset="0"/>
                <a:ea typeface="Times New Roman" panose="02020603050405020304" pitchFamily="18" charset="0"/>
              </a:rPr>
              <a:t>để</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tham</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khảo</a:t>
            </a:r>
            <a:r>
              <a:rPr lang="en-US" sz="2000" b="1" dirty="0">
                <a:solidFill>
                  <a:srgbClr val="333333"/>
                </a:solidFill>
                <a:effectLst/>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(1) </a:t>
            </a:r>
            <a:r>
              <a:rPr lang="en-US" sz="2000" dirty="0" err="1">
                <a:solidFill>
                  <a:srgbClr val="333333"/>
                </a:solidFill>
                <a:effectLst/>
                <a:latin typeface="Times New Roman" panose="02020603050405020304" pitchFamily="18" charset="0"/>
                <a:ea typeface="Times New Roman" panose="02020603050405020304" pitchFamily="18" charset="0"/>
              </a:rPr>
              <a:t>Khổ</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cuối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bài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miêu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minh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căng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buồm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chạy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đua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huy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muôn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dặm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(2) Sau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đêm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đầy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nhọc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mệt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lợi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trạng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phấn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khởi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quan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căng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buồm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(3)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hay </a:t>
            </a:r>
            <a:r>
              <a:rPr lang="en-US" sz="2000" dirty="0" err="1">
                <a:solidFill>
                  <a:srgbClr val="333333"/>
                </a:solidFill>
                <a:effectLst/>
                <a:latin typeface="Times New Roman" panose="02020603050405020304" pitchFamily="18" charset="0"/>
                <a:ea typeface="Times New Roman" panose="02020603050405020304" pitchFamily="18" charset="0"/>
              </a:rPr>
              <a:t>chính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hồn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đang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lồng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đưa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vượt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(4)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nghệ</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thuật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được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chỉ</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(5) </a:t>
            </a:r>
            <a:r>
              <a:rPr lang="en-US" sz="2000" dirty="0" err="1">
                <a:solidFill>
                  <a:srgbClr val="333333"/>
                </a:solidFill>
                <a:effectLst/>
                <a:latin typeface="Times New Roman" panose="02020603050405020304" pitchFamily="18" charset="0"/>
                <a:ea typeface="Times New Roman" panose="02020603050405020304" pitchFamily="18" charset="0"/>
              </a:rPr>
              <a:t>Họ</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đang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chạy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đua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mau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mang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thành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quả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con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ngon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vừa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được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bờ</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phục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vụ</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sáng</a:t>
            </a:r>
            <a:r>
              <a:rPr lang="en-US" sz="2000" dirty="0">
                <a:solidFill>
                  <a:srgbClr val="333333"/>
                </a:solidFill>
                <a:effectLst/>
                <a:latin typeface="Times New Roman" panose="02020603050405020304" pitchFamily="18" charset="0"/>
                <a:ea typeface="Times New Roman" panose="02020603050405020304" pitchFamily="18" charset="0"/>
              </a:rPr>
              <a:t>. (6) </a:t>
            </a:r>
            <a:r>
              <a:rPr lang="en-US" sz="2000" dirty="0" err="1">
                <a:solidFill>
                  <a:srgbClr val="333333"/>
                </a:solidFill>
                <a:effectLst/>
                <a:latin typeface="Times New Roman" panose="02020603050405020304" pitchFamily="18" charset="0"/>
                <a:ea typeface="Times New Roman" panose="02020603050405020304" pitchFamily="18" charset="0"/>
              </a:rPr>
              <a:t>Thành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công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hồn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xúc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mẽ</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khiến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nhìn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họ</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đối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mạn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cách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kì</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a:t>
            </a:r>
            <a:r>
              <a:rPr lang="en-US" sz="2000" dirty="0">
                <a:solidFill>
                  <a:srgbClr val="333333"/>
                </a:solidFill>
                <a:effectLst/>
                <a:latin typeface="Times New Roman" panose="02020603050405020304" pitchFamily="18" charset="0"/>
                <a:ea typeface="Times New Roman" panose="02020603050405020304" pitchFamily="18" charset="0"/>
              </a:rPr>
              <a:t>. (7) </a:t>
            </a:r>
            <a:r>
              <a:rPr lang="en-US" sz="2000" dirty="0" err="1">
                <a:solidFill>
                  <a:srgbClr val="333333"/>
                </a:solidFill>
                <a:effectLst/>
                <a:latin typeface="Times New Roman" panose="02020603050405020304" pitchFamily="18" charset="0"/>
                <a:ea typeface="Times New Roman" panose="02020603050405020304" pitchFamily="18" charset="0"/>
              </a:rPr>
              <a:t>Giờ</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đây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xuất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hiện</a:t>
            </a:r>
            <a:r>
              <a:rPr lang="en-US" sz="2000" dirty="0">
                <a:solidFill>
                  <a:srgbClr val="333333"/>
                </a:solidFill>
                <a:effectLst/>
                <a:latin typeface="Times New Roman" panose="02020603050405020304" pitchFamily="18" charset="0"/>
                <a:ea typeface="Times New Roman" panose="02020603050405020304" pitchFamily="18" charset="0"/>
              </a:rPr>
              <a:t> ở </a:t>
            </a:r>
            <a:r>
              <a:rPr lang="en-US" sz="2000" dirty="0" err="1">
                <a:solidFill>
                  <a:srgbClr val="333333"/>
                </a:solidFill>
                <a:effectLst/>
                <a:latin typeface="Times New Roman" panose="02020603050405020304" pitchFamily="18" charset="0"/>
                <a:ea typeface="Times New Roman" panose="02020603050405020304" pitchFamily="18" charset="0"/>
              </a:rPr>
              <a:t>phương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đông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giống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khổng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lồ</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khỏi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a:t>
            </a:r>
            <a:r>
              <a:rPr lang="en-US" sz="2000" dirty="0">
                <a:solidFill>
                  <a:srgbClr val="333333"/>
                </a:solidFill>
                <a:effectLst/>
                <a:latin typeface="Times New Roman" panose="02020603050405020304" pitchFamily="18" charset="0"/>
                <a:ea typeface="Times New Roman" panose="02020603050405020304" pitchFamily="18" charset="0"/>
              </a:rPr>
              <a:t> bao la: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tạo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sắc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sinh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(8) </a:t>
            </a:r>
            <a:r>
              <a:rPr lang="en-US" sz="2000" dirty="0" err="1">
                <a:solidFill>
                  <a:srgbClr val="333333"/>
                </a:solidFill>
                <a:effectLst/>
                <a:latin typeface="Times New Roman" panose="02020603050405020304" pitchFamily="18" charset="0"/>
                <a:ea typeface="Times New Roman" panose="02020603050405020304" pitchFamily="18" charset="0"/>
              </a:rPr>
              <a:t>Nó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khác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hẳn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khổ</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đầu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hôn</a:t>
            </a:r>
            <a:r>
              <a:rPr lang="en-US" sz="2000" dirty="0">
                <a:solidFill>
                  <a:srgbClr val="333333"/>
                </a:solidFill>
                <a:effectLst/>
                <a:latin typeface="Times New Roman" panose="02020603050405020304" pitchFamily="18" charset="0"/>
                <a:ea typeface="Times New Roman" panose="02020603050405020304" pitchFamily="18" charset="0"/>
              </a:rPr>
              <a:t>. (9) </a:t>
            </a:r>
            <a:r>
              <a:rPr lang="en-US" sz="2000" dirty="0" err="1">
                <a:solidFill>
                  <a:srgbClr val="333333"/>
                </a:solidFill>
                <a:effectLst/>
                <a:latin typeface="Times New Roman" panose="02020603050405020304" pitchFamily="18" charset="0"/>
                <a:ea typeface="Times New Roman" panose="02020603050405020304" pitchFamily="18" charset="0"/>
              </a:rPr>
              <a:t>Còn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đóng</a:t>
            </a:r>
            <a:r>
              <a:rPr lang="en-US" sz="2000" dirty="0">
                <a:solidFill>
                  <a:srgbClr val="333333"/>
                </a:solidFill>
                <a:effectLst/>
                <a:latin typeface="Times New Roman" panose="02020603050405020304" pitchFamily="18" charset="0"/>
                <a:ea typeface="Times New Roman" panose="02020603050405020304" pitchFamily="18" charset="0"/>
              </a:rPr>
              <a:t> ý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minh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chiếu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rạng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mênh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mông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nhấp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lượn</a:t>
            </a:r>
            <a:r>
              <a:rPr lang="en-US" sz="2000" dirty="0">
                <a:solidFill>
                  <a:srgbClr val="333333"/>
                </a:solidFill>
                <a:effectLst/>
                <a:latin typeface="Times New Roman" panose="02020603050405020304" pitchFamily="18" charset="0"/>
                <a:ea typeface="Times New Roman" panose="02020603050405020304" pitchFamily="18" charset="0"/>
              </a:rPr>
              <a:t>. (10)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trải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rộng</a:t>
            </a:r>
            <a:r>
              <a:rPr lang="en-US" sz="2000" dirty="0">
                <a:solidFill>
                  <a:srgbClr val="333333"/>
                </a:solidFill>
                <a:effectLst/>
                <a:latin typeface="Times New Roman" panose="02020603050405020304" pitchFamily="18" charset="0"/>
                <a:ea typeface="Times New Roman" panose="02020603050405020304" pitchFamily="18" charset="0"/>
              </a:rPr>
              <a:t> bao la </a:t>
            </a:r>
            <a:r>
              <a:rPr lang="en-US" sz="2000" dirty="0" err="1">
                <a:solidFill>
                  <a:srgbClr val="333333"/>
                </a:solidFill>
                <a:effectLst/>
                <a:latin typeface="Times New Roman" panose="02020603050405020304" pitchFamily="18" charset="0"/>
                <a:ea typeface="Times New Roman" panose="02020603050405020304" pitchFamily="18" charset="0"/>
              </a:rPr>
              <a:t>chan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sắc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mẻ</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(11)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thấy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lấp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huy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muôn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dặm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(12) </a:t>
            </a:r>
            <a:r>
              <a:rPr lang="en-US" sz="2000" dirty="0" err="1">
                <a:solidFill>
                  <a:srgbClr val="333333"/>
                </a:solidFill>
                <a:effectLst/>
                <a:latin typeface="Times New Roman" panose="02020603050405020304" pitchFamily="18" charset="0"/>
                <a:ea typeface="Times New Roman" panose="02020603050405020304" pitchFamily="18" charset="0"/>
              </a:rPr>
              <a:t>Kỳ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diệu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mạn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hồn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bài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23756"/>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5F2E59D-73B6-4C4D-90C5-9344FE7588E3}"/>
              </a:ext>
            </a:extLst>
          </p:cNvPr>
          <p:cNvGraphicFramePr>
            <a:graphicFrameLocks noGrp="1"/>
          </p:cNvGraphicFramePr>
          <p:nvPr>
            <p:extLst>
              <p:ext uri="{D42A27DB-BD31-4B8C-83A1-F6EECF244321}">
                <p14:modId xmlns:p14="http://schemas.microsoft.com/office/powerpoint/2010/main" val="678505439"/>
              </p:ext>
            </p:extLst>
          </p:nvPr>
        </p:nvGraphicFramePr>
        <p:xfrm>
          <a:off x="602209" y="1137966"/>
          <a:ext cx="11188008" cy="5396104"/>
        </p:xfrm>
        <a:graphic>
          <a:graphicData uri="http://schemas.openxmlformats.org/drawingml/2006/table">
            <a:tbl>
              <a:tblPr firstRow="1" bandRow="1">
                <a:tableStyleId>{2D5ABB26-0587-4C30-8999-92F81FD0307C}</a:tableStyleId>
              </a:tblPr>
              <a:tblGrid>
                <a:gridCol w="577679">
                  <a:extLst>
                    <a:ext uri="{9D8B030D-6E8A-4147-A177-3AD203B41FA5}">
                      <a16:colId xmlns:a16="http://schemas.microsoft.com/office/drawing/2014/main" val="20000"/>
                    </a:ext>
                  </a:extLst>
                </a:gridCol>
                <a:gridCol w="2069812">
                  <a:extLst>
                    <a:ext uri="{9D8B030D-6E8A-4147-A177-3AD203B41FA5}">
                      <a16:colId xmlns:a16="http://schemas.microsoft.com/office/drawing/2014/main" val="20001"/>
                    </a:ext>
                  </a:extLst>
                </a:gridCol>
                <a:gridCol w="979712">
                  <a:extLst>
                    <a:ext uri="{9D8B030D-6E8A-4147-A177-3AD203B41FA5}">
                      <a16:colId xmlns:a16="http://schemas.microsoft.com/office/drawing/2014/main" val="20002"/>
                    </a:ext>
                  </a:extLst>
                </a:gridCol>
                <a:gridCol w="1435069">
                  <a:extLst>
                    <a:ext uri="{9D8B030D-6E8A-4147-A177-3AD203B41FA5}">
                      <a16:colId xmlns:a16="http://schemas.microsoft.com/office/drawing/2014/main" val="20003"/>
                    </a:ext>
                  </a:extLst>
                </a:gridCol>
                <a:gridCol w="1692282">
                  <a:extLst>
                    <a:ext uri="{9D8B030D-6E8A-4147-A177-3AD203B41FA5}">
                      <a16:colId xmlns:a16="http://schemas.microsoft.com/office/drawing/2014/main" val="20004"/>
                    </a:ext>
                  </a:extLst>
                </a:gridCol>
                <a:gridCol w="4433454">
                  <a:extLst>
                    <a:ext uri="{9D8B030D-6E8A-4147-A177-3AD203B41FA5}">
                      <a16:colId xmlns:a16="http://schemas.microsoft.com/office/drawing/2014/main" val="20005"/>
                    </a:ext>
                  </a:extLst>
                </a:gridCol>
              </a:tblGrid>
              <a:tr h="864097">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rPr>
                        <a:t>Làng</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Truyện</a:t>
                      </a:r>
                      <a:r>
                        <a:rPr lang="en-US" baseline="0" dirty="0"/>
                        <a:t> </a:t>
                      </a:r>
                      <a:r>
                        <a:rPr lang="en-US" baseline="0" dirty="0" err="1"/>
                        <a:t>ngắn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Kim</a:t>
                      </a:r>
                      <a:r>
                        <a:rPr lang="en-US" baseline="0" dirty="0"/>
                        <a:t> </a:t>
                      </a:r>
                      <a:r>
                        <a:rPr lang="en-US" baseline="0" dirty="0" err="1"/>
                        <a:t>Lân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Tình yêu làng quê và lòng yêu nước, tinh thần kháng chiến của người nông dân phải rời làng đi tản cư đã được thể hiện chân thực, sâu sắc và cảm động ở nhân vật ông 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0819">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rPr>
                        <a:t>Lặng</a:t>
                      </a:r>
                      <a:r>
                        <a:rPr lang="en-US" sz="2000" b="1" baseline="0" dirty="0">
                          <a:solidFill>
                            <a:srgbClr val="FF0000"/>
                          </a:solidFill>
                        </a:rPr>
                        <a:t> </a:t>
                      </a:r>
                      <a:r>
                        <a:rPr lang="en-US" sz="2000" b="1" baseline="0" dirty="0" err="1">
                          <a:solidFill>
                            <a:srgbClr val="FF0000"/>
                          </a:solidFill>
                        </a:rPr>
                        <a:t>lẽ</a:t>
                      </a:r>
                      <a:r>
                        <a:rPr lang="en-US" sz="2000" b="1" baseline="0" dirty="0">
                          <a:solidFill>
                            <a:srgbClr val="FF0000"/>
                          </a:solidFill>
                        </a:rPr>
                        <a:t> Sa Pa </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Truyện</a:t>
                      </a:r>
                      <a:r>
                        <a:rPr lang="en-US" baseline="0" dirty="0"/>
                        <a:t> </a:t>
                      </a:r>
                      <a:r>
                        <a:rPr lang="en-US" baseline="0" dirty="0" err="1"/>
                        <a:t>ngắn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Nguyễn</a:t>
                      </a:r>
                      <a:r>
                        <a:rPr lang="en-US" baseline="0" dirty="0"/>
                        <a:t> </a:t>
                      </a:r>
                      <a:r>
                        <a:rPr lang="en-US" baseline="0" dirty="0" err="1"/>
                        <a:t>Thành</a:t>
                      </a:r>
                      <a:r>
                        <a:rPr lang="en-US" baseline="0" dirty="0"/>
                        <a:t> Long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Truyện ngắn khắc họa hình ảnh những người lao độn</a:t>
                      </a:r>
                      <a:r>
                        <a:rPr lang="en-US" b="1" dirty="0"/>
                        <a:t>g qua </a:t>
                      </a:r>
                      <a:r>
                        <a:rPr lang="vi-VN" b="1" dirty="0"/>
                        <a:t>anh thanh niên làm công tác khí tượng. Qua đó</a:t>
                      </a:r>
                      <a:r>
                        <a:rPr lang="en-US" b="1" baseline="0" dirty="0"/>
                        <a:t> </a:t>
                      </a:r>
                      <a:r>
                        <a:rPr lang="vi-VN" b="1" dirty="0"/>
                        <a:t>khẳng định vẻ đẹp của con người lao động và ý nghĩa của những công việc thầm lặng.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65100">
                <a:tc>
                  <a:txBody>
                    <a:bodyPr/>
                    <a:lstStyle/>
                    <a:p>
                      <a:r>
                        <a:rPr lang="en-US" dirty="0"/>
                        <a:t>8</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err="1">
                          <a:solidFill>
                            <a:srgbClr val="FF0000"/>
                          </a:solidFill>
                        </a:rPr>
                        <a:t>Chiếc</a:t>
                      </a:r>
                      <a:r>
                        <a:rPr lang="en-US" sz="2000" b="1" baseline="0" dirty="0">
                          <a:solidFill>
                            <a:srgbClr val="FF0000"/>
                          </a:solidFill>
                        </a:rPr>
                        <a:t> </a:t>
                      </a:r>
                      <a:r>
                        <a:rPr lang="en-US" sz="2000" b="1" baseline="0" dirty="0" err="1">
                          <a:solidFill>
                            <a:srgbClr val="FF0000"/>
                          </a:solidFill>
                        </a:rPr>
                        <a:t>lược</a:t>
                      </a:r>
                      <a:r>
                        <a:rPr lang="en-US" sz="2000" b="1" baseline="0" dirty="0">
                          <a:solidFill>
                            <a:srgbClr val="FF0000"/>
                          </a:solidFill>
                        </a:rPr>
                        <a:t> </a:t>
                      </a:r>
                      <a:r>
                        <a:rPr lang="en-US" sz="2000" b="1" baseline="0" dirty="0" err="1">
                          <a:solidFill>
                            <a:srgbClr val="FF0000"/>
                          </a:solidFill>
                        </a:rPr>
                        <a:t>ngà</a:t>
                      </a:r>
                      <a:r>
                        <a:rPr lang="en-US" sz="2000" b="1" baseline="0" dirty="0">
                          <a:solidFill>
                            <a:srgbClr val="FF0000"/>
                          </a:solidFill>
                        </a:rPr>
                        <a:t> </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Truyện</a:t>
                      </a:r>
                      <a:r>
                        <a:rPr lang="en-US" baseline="0" dirty="0"/>
                        <a:t> </a:t>
                      </a:r>
                      <a:r>
                        <a:rPr lang="en-US" baseline="0" dirty="0" err="1"/>
                        <a:t>ngắn</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Nguyễn</a:t>
                      </a:r>
                      <a:r>
                        <a:rPr lang="en-US" baseline="0" dirty="0"/>
                        <a:t> </a:t>
                      </a:r>
                      <a:r>
                        <a:rPr lang="en-US" baseline="0" dirty="0" err="1"/>
                        <a:t>Quang</a:t>
                      </a:r>
                      <a:r>
                        <a:rPr lang="en-US" baseline="0" dirty="0"/>
                        <a:t> </a:t>
                      </a:r>
                      <a:r>
                        <a:rPr lang="en-US" baseline="0" dirty="0" err="1"/>
                        <a:t>Sáng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a:t>
                      </a:r>
                      <a:r>
                        <a:rPr lang="vi-VN" b="1" dirty="0"/>
                        <a:t>hể hiện thật cảm động tình cha con sâu nặng và cao đẹp trong cảnh ngộ éo le của chiến tranh.</a:t>
                      </a:r>
                      <a:r>
                        <a:rPr lang="en-US" b="1" dirty="0"/>
                        <a:t> </a:t>
                      </a:r>
                      <a:r>
                        <a:rPr lang="en-US" b="1" dirty="0" err="1"/>
                        <a:t>Gợi</a:t>
                      </a:r>
                      <a:r>
                        <a:rPr lang="en-US" b="1" baseline="0" dirty="0"/>
                        <a:t> </a:t>
                      </a:r>
                      <a:r>
                        <a:rPr lang="en-US" b="1" baseline="0" dirty="0" err="1"/>
                        <a:t>người</a:t>
                      </a:r>
                      <a:r>
                        <a:rPr lang="en-US" b="1" baseline="0" dirty="0"/>
                        <a:t> </a:t>
                      </a:r>
                      <a:r>
                        <a:rPr lang="en-US" b="1" baseline="0" dirty="0" err="1"/>
                        <a:t>đọc</a:t>
                      </a:r>
                      <a:r>
                        <a:rPr lang="en-US" b="1" baseline="0" dirty="0"/>
                        <a:t> </a:t>
                      </a:r>
                      <a:r>
                        <a:rPr lang="en-US" b="1" baseline="0" dirty="0" err="1"/>
                        <a:t>nghĩ</a:t>
                      </a:r>
                      <a:r>
                        <a:rPr lang="en-US" b="1" baseline="0" dirty="0"/>
                        <a:t> </a:t>
                      </a:r>
                      <a:r>
                        <a:rPr lang="en-US" b="1" baseline="0" dirty="0" err="1"/>
                        <a:t>đến</a:t>
                      </a:r>
                      <a:r>
                        <a:rPr lang="en-US" b="1" baseline="0" dirty="0"/>
                        <a:t> </a:t>
                      </a:r>
                      <a:r>
                        <a:rPr lang="en-US" b="1" baseline="0" dirty="0" err="1"/>
                        <a:t>nhưng</a:t>
                      </a:r>
                      <a:r>
                        <a:rPr lang="en-US" b="1" baseline="0" dirty="0"/>
                        <a:t> </a:t>
                      </a:r>
                      <a:r>
                        <a:rPr lang="en-US" b="1" baseline="0" dirty="0" err="1"/>
                        <a:t>mất</a:t>
                      </a:r>
                      <a:r>
                        <a:rPr lang="en-US" b="1" baseline="0" dirty="0"/>
                        <a:t> </a:t>
                      </a:r>
                      <a:r>
                        <a:rPr lang="en-US" b="1" baseline="0" dirty="0" err="1"/>
                        <a:t>mát</a:t>
                      </a:r>
                      <a:r>
                        <a:rPr lang="en-US" b="1" baseline="0" dirty="0"/>
                        <a:t> </a:t>
                      </a:r>
                      <a:r>
                        <a:rPr lang="en-US" b="1" baseline="0" dirty="0" err="1"/>
                        <a:t>mà</a:t>
                      </a:r>
                      <a:r>
                        <a:rPr lang="en-US" b="1" baseline="0" dirty="0"/>
                        <a:t> </a:t>
                      </a:r>
                      <a:r>
                        <a:rPr lang="en-US" b="1" baseline="0" dirty="0" err="1"/>
                        <a:t>chiến</a:t>
                      </a:r>
                      <a:r>
                        <a:rPr lang="en-US" b="1" baseline="0" dirty="0"/>
                        <a:t> </a:t>
                      </a:r>
                      <a:r>
                        <a:rPr lang="en-US" b="1" baseline="0" dirty="0" err="1"/>
                        <a:t>tranh</a:t>
                      </a:r>
                      <a:r>
                        <a:rPr lang="en-US" b="1" baseline="0" dirty="0"/>
                        <a:t> </a:t>
                      </a:r>
                      <a:r>
                        <a:rPr lang="en-US" b="1" baseline="0" dirty="0" err="1"/>
                        <a:t>gây</a:t>
                      </a:r>
                      <a:r>
                        <a:rPr lang="en-US" b="1" baseline="0" dirty="0"/>
                        <a:t> </a:t>
                      </a:r>
                      <a:r>
                        <a:rPr lang="en-US" b="1" baseline="0" dirty="0" err="1"/>
                        <a:t>ra</a:t>
                      </a:r>
                      <a:r>
                        <a:rPr lang="en-US" b="1" baseline="0" dirty="0"/>
                        <a:t> </a:t>
                      </a:r>
                      <a:r>
                        <a:rPr lang="en-US" b="1" baseline="0" dirty="0" err="1"/>
                        <a:t>cho</a:t>
                      </a:r>
                      <a:r>
                        <a:rPr lang="en-US" b="1" baseline="0" dirty="0"/>
                        <a:t> con </a:t>
                      </a:r>
                      <a:r>
                        <a:rPr lang="en-US" b="1" baseline="0" dirty="0" err="1"/>
                        <a:t>người</a:t>
                      </a:r>
                      <a:endParaRPr lang="en-US" b="1" baseline="0" dirty="0"/>
                    </a:p>
                    <a:p>
                      <a:endParaRPr lang="vi-VN" b="1" dirty="0"/>
                    </a:p>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9551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6344" y="169029"/>
            <a:ext cx="7221701" cy="1538883"/>
          </a:xfrm>
          <a:prstGeom prst="rect">
            <a:avLst/>
          </a:prstGeom>
        </p:spPr>
        <p:txBody>
          <a:bodyPr wrap="square">
            <a:spAutoFit/>
          </a:bodyPr>
          <a:lstStyle/>
          <a:p>
            <a:endParaRPr lang="vi-VN" dirty="0">
              <a:solidFill>
                <a:prstClr val="black"/>
              </a:solidFill>
              <a:latin typeface="Arial" panose="020B0604020202020204" pitchFamily="34" charset="0"/>
            </a:endParaRPr>
          </a:p>
          <a:p>
            <a:pPr algn="r"/>
            <a:r>
              <a:rPr lang="vi-VN" sz="2800" b="1" dirty="0">
                <a:solidFill>
                  <a:srgbClr val="FF0000"/>
                </a:solidFill>
                <a:latin typeface="Times New Roman" panose="02020603050405020304" pitchFamily="18" charset="0"/>
              </a:rPr>
              <a:t>ĐỀ ĐỌC HIỂU SỐ 4</a:t>
            </a:r>
          </a:p>
          <a:p>
            <a:r>
              <a:rPr lang="vi-VN" sz="2200" b="1" dirty="0">
                <a:solidFill>
                  <a:prstClr val="black"/>
                </a:solidFill>
                <a:latin typeface="Times New Roman" panose="02020603050405020304" pitchFamily="18" charset="0"/>
              </a:rPr>
              <a:t>Trong bài thơ Bếp lửa của Bằng</a:t>
            </a:r>
            <a:r>
              <a:rPr lang="en-US" sz="2200" b="1" dirty="0">
                <a:solidFill>
                  <a:prstClr val="black"/>
                </a:solidFill>
                <a:latin typeface="Calibri"/>
              </a:rPr>
              <a:t> </a:t>
            </a:r>
            <a:r>
              <a:rPr lang="vi-VN" sz="2200" b="1" dirty="0">
                <a:solidFill>
                  <a:prstClr val="black"/>
                </a:solidFill>
                <a:latin typeface="Times New Roman" panose="02020603050405020304" pitchFamily="18" charset="0"/>
              </a:rPr>
              <a:t>Việt</a:t>
            </a:r>
            <a:r>
              <a:rPr lang="en-US" sz="2200" b="1" dirty="0">
                <a:solidFill>
                  <a:prstClr val="black"/>
                </a:solidFill>
                <a:latin typeface="Calibri"/>
              </a:rPr>
              <a:t> </a:t>
            </a:r>
            <a:r>
              <a:rPr lang="vi-VN" sz="2200" b="1" dirty="0">
                <a:solidFill>
                  <a:prstClr val="black"/>
                </a:solidFill>
                <a:latin typeface="Times New Roman" panose="02020603050405020304" pitchFamily="18" charset="0"/>
              </a:rPr>
              <a:t>có câu:</a:t>
            </a:r>
          </a:p>
          <a:p>
            <a:pPr algn="ctr"/>
            <a:r>
              <a:rPr lang="vi-VN" sz="2200" dirty="0">
                <a:solidFill>
                  <a:prstClr val="black"/>
                </a:solidFill>
                <a:latin typeface="Times New Roman" panose="02020603050405020304" pitchFamily="18" charset="0"/>
              </a:rPr>
              <a:t>                         </a:t>
            </a:r>
            <a:r>
              <a:rPr lang="vi-VN" sz="2200" i="1" dirty="0">
                <a:solidFill>
                  <a:prstClr val="black"/>
                </a:solidFill>
                <a:latin typeface="Times New Roman" panose="02020603050405020304" pitchFamily="18" charset="0"/>
              </a:rPr>
              <a:t>Lận đận đời bà biết mấy nắng mưa</a:t>
            </a:r>
            <a:r>
              <a:rPr lang="vi-VN" sz="2400" i="1" dirty="0">
                <a:solidFill>
                  <a:prstClr val="black"/>
                </a:solidFill>
                <a:latin typeface="Times New Roman" panose="02020603050405020304" pitchFamily="18" charset="0"/>
              </a:rPr>
              <a:t> </a:t>
            </a:r>
            <a:endParaRPr lang="en-US" sz="2400" i="1" dirty="0">
              <a:solidFill>
                <a:prstClr val="black"/>
              </a:solidFill>
              <a:latin typeface="Calibri"/>
            </a:endParaRPr>
          </a:p>
        </p:txBody>
      </p:sp>
      <p:sp>
        <p:nvSpPr>
          <p:cNvPr id="5" name="Rectangle 4"/>
          <p:cNvSpPr/>
          <p:nvPr/>
        </p:nvSpPr>
        <p:spPr>
          <a:xfrm>
            <a:off x="955791" y="2186965"/>
            <a:ext cx="10703719" cy="4191981"/>
          </a:xfrm>
          <a:prstGeom prst="rect">
            <a:avLst/>
          </a:prstGeom>
        </p:spPr>
        <p:txBody>
          <a:bodyPr wrap="square">
            <a:spAutoFit/>
          </a:bodyPr>
          <a:lstStyle/>
          <a:p>
            <a:pPr>
              <a:lnSpc>
                <a:spcPct val="150000"/>
              </a:lnSpc>
            </a:pPr>
            <a:r>
              <a:rPr lang="vi-VN" sz="2000" b="1" dirty="0">
                <a:solidFill>
                  <a:prstClr val="black"/>
                </a:solidFill>
                <a:latin typeface="Times New Roman" panose="02020603050405020304" pitchFamily="18" charset="0"/>
              </a:rPr>
              <a:t>Câu 1</a:t>
            </a:r>
            <a:r>
              <a:rPr lang="vi-VN" sz="2000" dirty="0">
                <a:solidFill>
                  <a:prstClr val="black"/>
                </a:solidFill>
                <a:latin typeface="Times New Roman" panose="02020603050405020304" pitchFamily="18" charset="0"/>
              </a:rPr>
              <a:t>.a. Hãy chép  những câu thơ tiếp theo để hoàn chỉnh khổ thơ.</a:t>
            </a:r>
          </a:p>
          <a:p>
            <a:pPr>
              <a:lnSpc>
                <a:spcPct val="150000"/>
              </a:lnSpc>
            </a:pPr>
            <a:r>
              <a:rPr lang="vi-VN" sz="2000" dirty="0">
                <a:solidFill>
                  <a:prstClr val="black"/>
                </a:solidFill>
                <a:latin typeface="Times New Roman" panose="02020603050405020304" pitchFamily="18" charset="0"/>
              </a:rPr>
              <a:t>            b. Nêu ý nghĩa nhan đề của bài thơ.</a:t>
            </a:r>
          </a:p>
          <a:p>
            <a:pPr>
              <a:lnSpc>
                <a:spcPct val="150000"/>
              </a:lnSpc>
            </a:pPr>
            <a:r>
              <a:rPr lang="vi-VN" sz="2000" b="1" dirty="0">
                <a:solidFill>
                  <a:prstClr val="black"/>
                </a:solidFill>
                <a:latin typeface="Times New Roman" panose="02020603050405020304" pitchFamily="18" charset="0"/>
              </a:rPr>
              <a:t>Câu 2</a:t>
            </a:r>
            <a:r>
              <a:rPr lang="vi-VN" sz="2000" dirty="0">
                <a:solidFill>
                  <a:prstClr val="black"/>
                </a:solidFill>
                <a:latin typeface="Times New Roman" panose="02020603050405020304" pitchFamily="18" charset="0"/>
              </a:rPr>
              <a:t>.  a. Từ </a:t>
            </a:r>
            <a:r>
              <a:rPr lang="vi-VN" sz="2000" i="1" dirty="0">
                <a:solidFill>
                  <a:prstClr val="black"/>
                </a:solidFill>
                <a:latin typeface="Times New Roman" panose="02020603050405020304" pitchFamily="18" charset="0"/>
              </a:rPr>
              <a:t>“nhóm” </a:t>
            </a:r>
            <a:r>
              <a:rPr lang="vi-VN" sz="2000" dirty="0">
                <a:solidFill>
                  <a:prstClr val="black"/>
                </a:solidFill>
                <a:latin typeface="Times New Roman" panose="02020603050405020304" pitchFamily="18" charset="0"/>
              </a:rPr>
              <a:t>trong đoạn thơ trên mang những nghĩa nào? </a:t>
            </a:r>
          </a:p>
          <a:p>
            <a:pPr>
              <a:lnSpc>
                <a:spcPct val="150000"/>
              </a:lnSpc>
            </a:pPr>
            <a:r>
              <a:rPr lang="vi-VN" sz="2000" dirty="0">
                <a:solidFill>
                  <a:prstClr val="black"/>
                </a:solidFill>
                <a:latin typeface="Times New Roman" panose="02020603050405020304" pitchFamily="18" charset="0"/>
              </a:rPr>
              <a:t>              b. Vận dụng kiến thức về phép tu từ, hãy phân tích giá trị nghệ thuật của từ  </a:t>
            </a:r>
            <a:r>
              <a:rPr lang="vi-VN" sz="2000" i="1" dirty="0">
                <a:solidFill>
                  <a:prstClr val="black"/>
                </a:solidFill>
                <a:latin typeface="Times New Roman" panose="02020603050405020304" pitchFamily="18" charset="0"/>
              </a:rPr>
              <a:t>“nhóm” </a:t>
            </a:r>
            <a:r>
              <a:rPr lang="vi-VN" sz="2000" dirty="0">
                <a:solidFill>
                  <a:prstClr val="black"/>
                </a:solidFill>
                <a:latin typeface="Times New Roman" panose="02020603050405020304" pitchFamily="18" charset="0"/>
              </a:rPr>
              <a:t>trong đoạn thơ trên.</a:t>
            </a:r>
          </a:p>
          <a:p>
            <a:pPr>
              <a:lnSpc>
                <a:spcPct val="150000"/>
              </a:lnSpc>
            </a:pPr>
            <a:r>
              <a:rPr lang="vi-VN" sz="2000" b="1" dirty="0">
                <a:solidFill>
                  <a:prstClr val="black"/>
                </a:solidFill>
                <a:latin typeface="Times New Roman" panose="02020603050405020304" pitchFamily="18" charset="0"/>
              </a:rPr>
              <a:t>Câu 3</a:t>
            </a:r>
            <a:r>
              <a:rPr lang="vi-VN" sz="2000" dirty="0">
                <a:solidFill>
                  <a:prstClr val="black"/>
                </a:solidFill>
                <a:latin typeface="Times New Roman" panose="02020603050405020304" pitchFamily="18" charset="0"/>
              </a:rPr>
              <a:t>.Hãy  viết  đoạn văntheo cách lập luận quy nạp  khoảng 10 -12 câuphân tích  đoạn thơ em vừa chép ở  trên,trong đoạn  có thành phần khởi ngữ và phép nối để liên kết câu. ( Gạch chân, chú thích) </a:t>
            </a:r>
          </a:p>
          <a:p>
            <a:pPr>
              <a:lnSpc>
                <a:spcPct val="150000"/>
              </a:lnSpc>
            </a:pPr>
            <a:r>
              <a:rPr lang="vi-VN" sz="2000" b="1" dirty="0">
                <a:solidFill>
                  <a:prstClr val="black"/>
                </a:solidFill>
                <a:latin typeface="Times New Roman" panose="02020603050405020304" pitchFamily="18" charset="0"/>
              </a:rPr>
              <a:t>Câu 4</a:t>
            </a:r>
            <a:r>
              <a:rPr lang="vi-VN" sz="2000" dirty="0">
                <a:solidFill>
                  <a:prstClr val="black"/>
                </a:solidFill>
                <a:latin typeface="Times New Roman" panose="02020603050405020304" pitchFamily="18" charset="0"/>
              </a:rPr>
              <a:t>. Trong chương trình Ngữ văn 9 có bài thơ nào cùng giai đoạn sáng tác với bài thơ trên? Ghi rõ tên tác giả.</a:t>
            </a:r>
          </a:p>
        </p:txBody>
      </p:sp>
      <p:pic>
        <p:nvPicPr>
          <p:cNvPr id="6" name="Picture 5">
            <a:extLst>
              <a:ext uri="{FF2B5EF4-FFF2-40B4-BE49-F238E27FC236}">
                <a16:creationId xmlns:a16="http://schemas.microsoft.com/office/drawing/2014/main" id="{DF1F692E-7A98-494B-B160-DAE7DE52B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045" y="1218175"/>
            <a:ext cx="2952750" cy="1748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0903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6344" y="169029"/>
            <a:ext cx="7221701" cy="15388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ĐỀ ĐỌC HIỂU SỐ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bài thơ Bếp lửa của Bằng</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Việt</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có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Lận đận đời bà biết mấy nắng mưa</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156344" y="1843950"/>
            <a:ext cx="1070371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Hãy chép  những câu thơ tiếp theo để hoàn chỉnh khổ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 Nêu ý nghĩa nhan đề của bài thơ.</a:t>
            </a:r>
          </a:p>
        </p:txBody>
      </p:sp>
      <p:sp>
        <p:nvSpPr>
          <p:cNvPr id="6" name="Rounded Rectangle 5">
            <a:extLst>
              <a:ext uri="{FF2B5EF4-FFF2-40B4-BE49-F238E27FC236}">
                <a16:creationId xmlns:a16="http://schemas.microsoft.com/office/drawing/2014/main" id="{EAB0B765-C299-4731-8679-BF5FDB31E893}"/>
              </a:ext>
            </a:extLst>
          </p:cNvPr>
          <p:cNvSpPr/>
          <p:nvPr/>
        </p:nvSpPr>
        <p:spPr>
          <a:xfrm>
            <a:off x="1036688" y="2688153"/>
            <a:ext cx="6252007" cy="6018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lumMod val="95000"/>
                    <a:lumOff val="5000"/>
                  </a:prstClr>
                </a:solidFill>
                <a:latin typeface="Times New Roman" pitchFamily="18" charset="0"/>
                <a:cs typeface="Times New Roman" pitchFamily="18" charset="0"/>
              </a:rPr>
              <a:t>1a.</a:t>
            </a:r>
            <a:r>
              <a:rPr lang="vi-VN" dirty="0">
                <a:solidFill>
                  <a:prstClr val="black">
                    <a:lumMod val="95000"/>
                    <a:lumOff val="5000"/>
                  </a:prstClr>
                </a:solidFill>
                <a:latin typeface="Times New Roman" pitchFamily="18" charset="0"/>
                <a:cs typeface="Times New Roman" pitchFamily="18" charset="0"/>
              </a:rPr>
              <a:t>* Chép chính xác khổ thơ. Nếu sai từ 1-2 lỗi trừ 0,25 điểm...</a:t>
            </a:r>
            <a:endParaRPr lang="en-US" dirty="0">
              <a:solidFill>
                <a:prstClr val="black">
                  <a:lumMod val="95000"/>
                  <a:lumOff val="5000"/>
                </a:prstClr>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B3933CFF-C3A9-4632-8301-9D17F403E7A1}"/>
              </a:ext>
            </a:extLst>
          </p:cNvPr>
          <p:cNvSpPr/>
          <p:nvPr/>
        </p:nvSpPr>
        <p:spPr>
          <a:xfrm>
            <a:off x="1036688" y="3567956"/>
            <a:ext cx="10009112" cy="30154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black">
                    <a:lumMod val="95000"/>
                    <a:lumOff val="5000"/>
                  </a:prstClr>
                </a:solidFill>
                <a:latin typeface="Times New Roman" panose="02020603050405020304" pitchFamily="18" charset="0"/>
                <a:cs typeface="Times New Roman" panose="02020603050405020304" pitchFamily="18" charset="0"/>
              </a:rPr>
              <a:t>1b </a:t>
            </a:r>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Nêu  đúng ý nghĩa nhan đề bài thơ.</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Bếp lửa là hình ảnh xuyên suốt  của bài thơ được đặt làm nhan đề. Đây là một hình ảnh vừa thực vừa mang ý nghĩa biểu tượng:</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Trước hết đây là một bếp lửa thực, quen thuộc, gần gũi với mỗi người Việt Nam. Nó là hình ảnh của kỉ niệm ấu thơ gắn với bóng dáng một người bà cụ thể, có thật của nhà thơ.</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Bếp lửa là biểu tượng giàu ý nghĩa: Bếp lửa là tình bà ấm nồng,</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là biểu tượng của gia đình, quê hương, đất nước, cội nguồn…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“Bếp lửa” thành tên gọi của bài thơ cảm động về tình bà cháu giản dị, thiêng liêng, qua đó thể hiện tình cảm gia đình, quê hương, đất nước sâu sắc… =&gt; góp phần thể hiện sâu sắc chủ đề bài thơ.</a:t>
            </a:r>
          </a:p>
        </p:txBody>
      </p:sp>
    </p:spTree>
    <p:extLst>
      <p:ext uri="{BB962C8B-B14F-4D97-AF65-F5344CB8AC3E}">
        <p14:creationId xmlns:p14="http://schemas.microsoft.com/office/powerpoint/2010/main" val="10794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58" y="260648"/>
            <a:ext cx="7212642" cy="1077218"/>
          </a:xfrm>
          <a:prstGeom prst="rect">
            <a:avLst/>
          </a:prstGeom>
        </p:spPr>
        <p:txBody>
          <a:bodyPr wrap="square">
            <a:spAutoFit/>
          </a:bodyPr>
          <a:lstStyle/>
          <a:p>
            <a:pPr algn="r"/>
            <a:r>
              <a:rPr lang="vi-VN" sz="2800" b="1" dirty="0">
                <a:solidFill>
                  <a:srgbClr val="FF0000"/>
                </a:solidFill>
                <a:latin typeface="Times New Roman" panose="02020603050405020304" pitchFamily="18" charset="0"/>
              </a:rPr>
              <a:t>ĐỀ ĐỌC HIỂU SỐ 4</a:t>
            </a:r>
          </a:p>
          <a:p>
            <a:r>
              <a:rPr lang="vi-VN" dirty="0">
                <a:solidFill>
                  <a:prstClr val="black"/>
                </a:solidFill>
                <a:latin typeface="Times New Roman" panose="02020603050405020304" pitchFamily="18" charset="0"/>
              </a:rPr>
              <a:t>Trong bài thơ Bếp lửa của Bằng Việt có câu:</a:t>
            </a:r>
          </a:p>
          <a:p>
            <a:r>
              <a:rPr lang="vi-VN" dirty="0">
                <a:solidFill>
                  <a:prstClr val="black"/>
                </a:solidFill>
                <a:latin typeface="Times New Roman" panose="02020603050405020304" pitchFamily="18" charset="0"/>
              </a:rPr>
              <a:t>                         Lận đận đời bà biết mấy nắng mưa </a:t>
            </a:r>
          </a:p>
        </p:txBody>
      </p:sp>
      <p:sp>
        <p:nvSpPr>
          <p:cNvPr id="5" name="Rounded Rectangle 4"/>
          <p:cNvSpPr/>
          <p:nvPr/>
        </p:nvSpPr>
        <p:spPr>
          <a:xfrm>
            <a:off x="908238" y="2120082"/>
            <a:ext cx="7149083" cy="2376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prstClr val="black">
                    <a:lumMod val="95000"/>
                    <a:lumOff val="5000"/>
                  </a:prstClr>
                </a:solidFill>
                <a:latin typeface="Times New Roman" panose="02020603050405020304" pitchFamily="18" charset="0"/>
              </a:rPr>
              <a:t>2. a</a:t>
            </a:r>
            <a:r>
              <a:rPr lang="vi-VN" sz="2000" dirty="0">
                <a:solidFill>
                  <a:prstClr val="black">
                    <a:lumMod val="95000"/>
                    <a:lumOff val="5000"/>
                  </a:prstClr>
                </a:solidFill>
                <a:latin typeface="Times New Roman" panose="02020603050405020304" pitchFamily="18" charset="0"/>
              </a:rPr>
              <a:t>. Nghĩa của từ </a:t>
            </a:r>
            <a:r>
              <a:rPr lang="vi-VN" sz="2000" i="1" dirty="0">
                <a:solidFill>
                  <a:prstClr val="black">
                    <a:lumMod val="95000"/>
                    <a:lumOff val="5000"/>
                  </a:prstClr>
                </a:solidFill>
                <a:latin typeface="Times New Roman" panose="02020603050405020304" pitchFamily="18" charset="0"/>
              </a:rPr>
              <a:t>“nhóm”</a:t>
            </a:r>
          </a:p>
          <a:p>
            <a:r>
              <a:rPr lang="vi-VN" sz="2000" dirty="0">
                <a:solidFill>
                  <a:prstClr val="black">
                    <a:lumMod val="95000"/>
                    <a:lumOff val="5000"/>
                  </a:prstClr>
                </a:solidFill>
                <a:latin typeface="Times New Roman" panose="02020603050405020304" pitchFamily="18" charset="0"/>
              </a:rPr>
              <a:t>-Nghĩa gốc: là một hoạt động làm cho lửa bén và cháy lên.(Nhóm bếp lửa ấp iu nồng đượm/ Nhóm nồi xôi gạo mới sẻ chung vui)</a:t>
            </a:r>
          </a:p>
          <a:p>
            <a:r>
              <a:rPr lang="vi-VN" sz="2000" dirty="0">
                <a:solidFill>
                  <a:prstClr val="black">
                    <a:lumMod val="95000"/>
                    <a:lumOff val="5000"/>
                  </a:prstClr>
                </a:solidFill>
                <a:latin typeface="Times New Roman" panose="02020603050405020304" pitchFamily="18" charset="0"/>
              </a:rPr>
              <a:t>-Nghĩa chuyển– ẩn dụ: Có nghĩa là khơi dậy hay gợi lên niềm yêu thương, những ký ức đẹp, có giá trị trong cuộc đời con người.</a:t>
            </a:r>
          </a:p>
          <a:p>
            <a:r>
              <a:rPr lang="vi-VN" sz="2000" dirty="0">
                <a:solidFill>
                  <a:prstClr val="black">
                    <a:lumMod val="95000"/>
                    <a:lumOff val="5000"/>
                  </a:prstClr>
                </a:solidFill>
                <a:latin typeface="Times New Roman" panose="02020603050405020304" pitchFamily="18" charset="0"/>
              </a:rPr>
              <a:t>( Nhóm niềm yêu thương khoai sắn ngọt bùi /Nhóm dậy cả những tâm tình tuổi nhỏ</a:t>
            </a:r>
            <a:r>
              <a:rPr lang="vi-VN" sz="2000" dirty="0">
                <a:solidFill>
                  <a:prstClr val="black">
                    <a:lumMod val="95000"/>
                    <a:lumOff val="5000"/>
                  </a:prstClr>
                </a:solidFill>
                <a:latin typeface="Arial" panose="020B0604020202020204" pitchFamily="34" charset="0"/>
              </a:rPr>
              <a:t>)</a:t>
            </a:r>
          </a:p>
        </p:txBody>
      </p:sp>
      <p:sp>
        <p:nvSpPr>
          <p:cNvPr id="6" name="Rounded Rectangle 5"/>
          <p:cNvSpPr/>
          <p:nvPr/>
        </p:nvSpPr>
        <p:spPr>
          <a:xfrm>
            <a:off x="5159896" y="4149080"/>
            <a:ext cx="6264696" cy="230425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prstClr val="black">
                    <a:lumMod val="95000"/>
                    <a:lumOff val="5000"/>
                  </a:prstClr>
                </a:solidFill>
                <a:latin typeface="Times New Roman" pitchFamily="18" charset="0"/>
                <a:cs typeface="Times New Roman" pitchFamily="18" charset="0"/>
              </a:rPr>
              <a:t>2</a:t>
            </a:r>
            <a:r>
              <a:rPr lang="vi-VN" sz="2200" b="1" dirty="0">
                <a:solidFill>
                  <a:prstClr val="black">
                    <a:lumMod val="95000"/>
                    <a:lumOff val="5000"/>
                  </a:prstClr>
                </a:solidFill>
                <a:latin typeface="Times New Roman" pitchFamily="18" charset="0"/>
                <a:cs typeface="Times New Roman" pitchFamily="18" charset="0"/>
              </a:rPr>
              <a:t>b</a:t>
            </a:r>
            <a:r>
              <a:rPr lang="vi-VN" sz="2200" dirty="0">
                <a:solidFill>
                  <a:prstClr val="black">
                    <a:lumMod val="95000"/>
                    <a:lumOff val="5000"/>
                  </a:prstClr>
                </a:solidFill>
                <a:latin typeface="Times New Roman" pitchFamily="18" charset="0"/>
                <a:cs typeface="Times New Roman" pitchFamily="18" charset="0"/>
              </a:rPr>
              <a:t>. Phép tu từ: Điệp ngữ. Điệp từ </a:t>
            </a:r>
            <a:r>
              <a:rPr lang="vi-VN" sz="2200" i="1" dirty="0">
                <a:solidFill>
                  <a:prstClr val="black">
                    <a:lumMod val="95000"/>
                    <a:lumOff val="5000"/>
                  </a:prstClr>
                </a:solidFill>
                <a:latin typeface="Times New Roman" pitchFamily="18" charset="0"/>
                <a:cs typeface="Times New Roman" pitchFamily="18" charset="0"/>
              </a:rPr>
              <a:t>“nhóm</a:t>
            </a:r>
            <a:r>
              <a:rPr lang="vi-VN" sz="2200" dirty="0">
                <a:solidFill>
                  <a:prstClr val="black">
                    <a:lumMod val="95000"/>
                    <a:lumOff val="5000"/>
                  </a:prstClr>
                </a:solidFill>
                <a:latin typeface="Times New Roman" pitchFamily="18" charset="0"/>
                <a:cs typeface="Times New Roman" pitchFamily="18" charset="0"/>
              </a:rPr>
              <a:t>”: nhấn mạnh, khẳng định giá trị lớn lao của những việc bà đã làm: Từ việc nhóm bếp người bà khơi dậy tình yêu thương, sự sống, niềm tin cho cháu và cho mọi người</a:t>
            </a:r>
            <a:r>
              <a:rPr lang="vi-VN" sz="2200" dirty="0">
                <a:solidFill>
                  <a:prstClr val="white"/>
                </a:solidFill>
                <a:latin typeface="Times New Roman" pitchFamily="18" charset="0"/>
                <a:cs typeface="Times New Roman" pitchFamily="18" charset="0"/>
              </a:rPr>
              <a:t>.</a:t>
            </a:r>
            <a:endParaRPr lang="en-US" sz="2200" dirty="0">
              <a:solidFill>
                <a:prstClr val="white"/>
              </a:solidFill>
              <a:latin typeface="Times New Roman" pitchFamily="18" charset="0"/>
              <a:cs typeface="Times New Roman" pitchFamily="18" charset="0"/>
            </a:endParaRPr>
          </a:p>
        </p:txBody>
      </p:sp>
      <p:sp>
        <p:nvSpPr>
          <p:cNvPr id="7" name="Rectangle 6"/>
          <p:cNvSpPr/>
          <p:nvPr/>
        </p:nvSpPr>
        <p:spPr>
          <a:xfrm>
            <a:off x="682008" y="1337867"/>
            <a:ext cx="11174632" cy="646331"/>
          </a:xfrm>
          <a:prstGeom prst="rect">
            <a:avLst/>
          </a:prstGeom>
        </p:spPr>
        <p:txBody>
          <a:bodyPr wrap="square">
            <a:spAutoFit/>
          </a:bodyPr>
          <a:lstStyle/>
          <a:p>
            <a:r>
              <a:rPr lang="vi-VN" b="1" dirty="0">
                <a:solidFill>
                  <a:prstClr val="black"/>
                </a:solidFill>
                <a:latin typeface="Times New Roman" panose="02020603050405020304" pitchFamily="18" charset="0"/>
              </a:rPr>
              <a:t>Câu 2.</a:t>
            </a:r>
            <a:r>
              <a:rPr lang="vi-VN" dirty="0">
                <a:solidFill>
                  <a:prstClr val="black"/>
                </a:solidFill>
                <a:latin typeface="Times New Roman" panose="02020603050405020304" pitchFamily="18" charset="0"/>
              </a:rPr>
              <a:t>  a. Từ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trong đoạn thơ trên mang những nghĩa nào? </a:t>
            </a:r>
          </a:p>
          <a:p>
            <a:r>
              <a:rPr lang="vi-VN" dirty="0">
                <a:solidFill>
                  <a:prstClr val="black"/>
                </a:solidFill>
                <a:latin typeface="Times New Roman" panose="02020603050405020304" pitchFamily="18" charset="0"/>
              </a:rPr>
              <a:t>              b. Vận dụng kiến thức về phép tu từ, hãy phân tích giá trị nghệ thuật của từ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trong đoạn thơ trên.</a:t>
            </a:r>
          </a:p>
        </p:txBody>
      </p:sp>
    </p:spTree>
    <p:extLst>
      <p:ext uri="{BB962C8B-B14F-4D97-AF65-F5344CB8AC3E}">
        <p14:creationId xmlns:p14="http://schemas.microsoft.com/office/powerpoint/2010/main" val="26921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4378" y="759179"/>
            <a:ext cx="10968308" cy="5909310"/>
          </a:xfrm>
          <a:prstGeom prst="rect">
            <a:avLst/>
          </a:prstGeom>
        </p:spPr>
        <p:txBody>
          <a:bodyPr wrap="square">
            <a:spAutoFit/>
          </a:bodyPr>
          <a:lstStyle/>
          <a:p>
            <a:r>
              <a:rPr lang="vi-VN" dirty="0">
                <a:solidFill>
                  <a:prstClr val="black"/>
                </a:solidFill>
                <a:latin typeface="Times New Roman" panose="02020603050405020304" pitchFamily="18" charset="0"/>
              </a:rPr>
              <a:t>Yêu cầu : </a:t>
            </a:r>
          </a:p>
          <a:p>
            <a:r>
              <a:rPr lang="vi-VN" i="1" dirty="0">
                <a:solidFill>
                  <a:prstClr val="black"/>
                </a:solidFill>
                <a:latin typeface="Times New Roman" panose="02020603050405020304" pitchFamily="18" charset="0"/>
              </a:rPr>
              <a:t>*Hình thức: </a:t>
            </a:r>
            <a:r>
              <a:rPr lang="vi-VN" dirty="0">
                <a:solidFill>
                  <a:prstClr val="black"/>
                </a:solidFill>
                <a:latin typeface="Times New Roman" panose="02020603050405020304" pitchFamily="18" charset="0"/>
              </a:rPr>
              <a:t>(1,5 điểm)</a:t>
            </a:r>
          </a:p>
          <a:p>
            <a:r>
              <a:rPr lang="vi-VN" dirty="0">
                <a:solidFill>
                  <a:prstClr val="black"/>
                </a:solidFill>
                <a:latin typeface="Times New Roman" panose="02020603050405020304" pitchFamily="18" charset="0"/>
              </a:rPr>
              <a:t>- Đoạn văn qui nạp ( Câu chủ đề đúng vị trí, đúng về hình thức và nội dung)</a:t>
            </a:r>
          </a:p>
          <a:p>
            <a:r>
              <a:rPr lang="vi-VN" dirty="0">
                <a:solidFill>
                  <a:prstClr val="black"/>
                </a:solidFill>
                <a:latin typeface="Times New Roman" panose="02020603050405020304" pitchFamily="18" charset="0"/>
              </a:rPr>
              <a:t>- Không sai chính tả, lỗi diễn đạt, đủ số câu, trình bày sạch đẹp.  </a:t>
            </a:r>
          </a:p>
          <a:p>
            <a:r>
              <a:rPr lang="en-US" dirty="0">
                <a:solidFill>
                  <a:prstClr val="black"/>
                </a:solidFill>
                <a:latin typeface="Times New Roman" panose="02020603050405020304" pitchFamily="18" charset="0"/>
              </a:rPr>
              <a:t>- </a:t>
            </a:r>
            <a:r>
              <a:rPr lang="vi-VN" dirty="0">
                <a:solidFill>
                  <a:prstClr val="black"/>
                </a:solidFill>
                <a:latin typeface="Times New Roman" panose="02020603050405020304" pitchFamily="18" charset="0"/>
              </a:rPr>
              <a:t>Có sử dụng phép nối để liên kết câu, có TP khởi ngữ ( Gạch chân, chú thích).   </a:t>
            </a:r>
            <a:endParaRPr lang="en-US" dirty="0">
              <a:solidFill>
                <a:prstClr val="black"/>
              </a:solidFill>
              <a:latin typeface="Times New Roman" panose="02020603050405020304" pitchFamily="18" charset="0"/>
            </a:endParaRPr>
          </a:p>
          <a:p>
            <a:r>
              <a:rPr lang="vi-VN" dirty="0">
                <a:solidFill>
                  <a:prstClr val="black"/>
                </a:solidFill>
                <a:latin typeface="Times New Roman" panose="02020603050405020304" pitchFamily="18" charset="0"/>
              </a:rPr>
              <a:t>  Nếu không gạch chân và chú thích không cho điểm. </a:t>
            </a:r>
          </a:p>
          <a:p>
            <a:r>
              <a:rPr lang="vi-VN" i="1" dirty="0">
                <a:solidFill>
                  <a:prstClr val="black"/>
                </a:solidFill>
                <a:latin typeface="Times New Roman" panose="02020603050405020304" pitchFamily="18" charset="0"/>
              </a:rPr>
              <a:t>*Nội dung: </a:t>
            </a:r>
            <a:r>
              <a:rPr lang="vi-VN" dirty="0">
                <a:solidFill>
                  <a:prstClr val="black"/>
                </a:solidFill>
                <a:latin typeface="Times New Roman" panose="02020603050405020304" pitchFamily="18" charset="0"/>
              </a:rPr>
              <a:t>( 2</a:t>
            </a:r>
            <a:r>
              <a:rPr lang="en-US" dirty="0">
                <a:solidFill>
                  <a:prstClr val="black"/>
                </a:solidFill>
                <a:latin typeface="Calibri"/>
              </a:rPr>
              <a:t> </a:t>
            </a:r>
            <a:r>
              <a:rPr lang="vi-VN" dirty="0">
                <a:solidFill>
                  <a:prstClr val="black"/>
                </a:solidFill>
                <a:latin typeface="Times New Roman" panose="02020603050405020304" pitchFamily="18" charset="0"/>
              </a:rPr>
              <a:t>điểm) Đoạn văn biết bám sát vào ngữ liệu, khai thác hiệu quả các tín hiệu nghệ thuật, có dẫn chứng và lí lẽ để làm rõ nội dung: </a:t>
            </a:r>
          </a:p>
          <a:p>
            <a:r>
              <a:rPr lang="vi-VN" dirty="0">
                <a:solidFill>
                  <a:prstClr val="black"/>
                </a:solidFill>
                <a:latin typeface="Times New Roman" panose="02020603050405020304" pitchFamily="18" charset="0"/>
              </a:rPr>
              <a:t>- Suy ngẫm về bà: người bà vất vả, chịu thương chịu khó, giàu đức hi sinh.</a:t>
            </a:r>
          </a:p>
          <a:p>
            <a:r>
              <a:rPr lang="vi-VN" dirty="0">
                <a:solidFill>
                  <a:prstClr val="black"/>
                </a:solidFill>
                <a:latin typeface="Times New Roman" panose="02020603050405020304" pitchFamily="18" charset="0"/>
              </a:rPr>
              <a:t>-  Điệp từ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 từ nhiều nghĩa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 diễn tả những suy ngẫm sâu sắc về cuộc đời bà.</a:t>
            </a:r>
          </a:p>
          <a:p>
            <a:r>
              <a:rPr lang="vi-VN" dirty="0">
                <a:solidFill>
                  <a:prstClr val="black"/>
                </a:solidFill>
                <a:latin typeface="Times New Roman" panose="02020603050405020304" pitchFamily="18" charset="0"/>
              </a:rPr>
              <a:t> - Bà là người nhóm lửa, cũng là người giữ cho ngọn lửa luôn ấm nóng, toả sáng trong mỗi gia đình.</a:t>
            </a:r>
          </a:p>
          <a:p>
            <a:r>
              <a:rPr lang="vi-VN" dirty="0">
                <a:solidFill>
                  <a:prstClr val="black"/>
                </a:solidFill>
                <a:latin typeface="Times New Roman" panose="02020603050405020304" pitchFamily="18" charset="0"/>
              </a:rPr>
              <a:t>   - Điệp từ “nhóm”: nhấn mạnh, khẳng định giá trị lớn lao của những việc bà đã làm: bà nhóm bếp lửa cũng là lúc nhóm niềm yêu thương, bà truyền cho cháu tình cảm ruột thịt nồng ấm và bà mở rộng tấm lòng đoàn kết, gắn bó với làng xóm quê hương. Cuối cùng người bà kì diệu ấy Nhóm dậy cả những tâm tình tuổi nhỏ - giáo dục để cháu</a:t>
            </a:r>
            <a:r>
              <a:rPr lang="en-US" dirty="0">
                <a:solidFill>
                  <a:prstClr val="black"/>
                </a:solidFill>
                <a:latin typeface="Calibri"/>
              </a:rPr>
              <a:t> </a:t>
            </a:r>
            <a:r>
              <a:rPr lang="vi-VN" dirty="0">
                <a:solidFill>
                  <a:prstClr val="black"/>
                </a:solidFill>
                <a:latin typeface="Times New Roman" panose="02020603050405020304" pitchFamily="18" charset="0"/>
              </a:rPr>
              <a:t> khôn lớn nên người. </a:t>
            </a:r>
          </a:p>
          <a:p>
            <a:r>
              <a:rPr lang="vi-VN" dirty="0">
                <a:solidFill>
                  <a:prstClr val="black"/>
                </a:solidFill>
                <a:latin typeface="Times New Roman" panose="02020603050405020304" pitchFamily="18" charset="0"/>
              </a:rPr>
              <a:t>- Từ đó nhà thơ đi đến một khái quát: Ôi kì lạ  và thiêng liêng - bếp lửa!</a:t>
            </a:r>
          </a:p>
          <a:p>
            <a:r>
              <a:rPr lang="vi-VN" dirty="0">
                <a:solidFill>
                  <a:prstClr val="black"/>
                </a:solidFill>
                <a:latin typeface="Times New Roman" panose="02020603050405020304" pitchFamily="18" charset="0"/>
              </a:rPr>
              <a:t>+ Hình ảnh bếp lửa thật giản dị bình thường nhưng kì lạ và thiêng liêng vì nó gắn với bà- người nhóm lửa, truyền lửa, tạo nên tuổi thơ của cháu. Bếp lửa trở thành biểu tượng của sự sống, niềm yêu thương nghĩa tình, nguồn cội gia đình và đất nước, sức sống bền bỉ của con người.  </a:t>
            </a:r>
          </a:p>
          <a:p>
            <a:r>
              <a:rPr lang="vi-VN" dirty="0">
                <a:solidFill>
                  <a:prstClr val="black"/>
                </a:solidFill>
                <a:latin typeface="Times New Roman" panose="02020603050405020304" pitchFamily="18" charset="0"/>
              </a:rPr>
              <a:t>=&gt; Đoạn thơ là những suy nghĩ sâu sắc về bà đồng thời thể hiện lòng kính yêu trân trọng, biết ơn của người cháu đối với bà và cũng là đối với gia đình quê hương, đất nước</a:t>
            </a:r>
          </a:p>
        </p:txBody>
      </p:sp>
      <p:sp>
        <p:nvSpPr>
          <p:cNvPr id="5" name="Rectangle 4">
            <a:extLst>
              <a:ext uri="{FF2B5EF4-FFF2-40B4-BE49-F238E27FC236}">
                <a16:creationId xmlns:a16="http://schemas.microsoft.com/office/drawing/2014/main" id="{38EB0621-0004-40DB-9633-2A061F7DD850}"/>
              </a:ext>
            </a:extLst>
          </p:cNvPr>
          <p:cNvSpPr/>
          <p:nvPr/>
        </p:nvSpPr>
        <p:spPr>
          <a:xfrm>
            <a:off x="719886" y="189511"/>
            <a:ext cx="10747736" cy="646331"/>
          </a:xfrm>
          <a:prstGeom prst="rect">
            <a:avLst/>
          </a:prstGeom>
          <a:solidFill>
            <a:schemeClr val="accent2">
              <a:lumMod val="20000"/>
              <a:lumOff val="80000"/>
            </a:schemeClr>
          </a:solidFill>
        </p:spPr>
        <p:txBody>
          <a:bodyPr wrap="square">
            <a:spAutoFit/>
          </a:bodyPr>
          <a:lstStyle/>
          <a:p>
            <a:r>
              <a:rPr lang="vi-VN" b="1" dirty="0">
                <a:solidFill>
                  <a:prstClr val="black"/>
                </a:solidFill>
                <a:latin typeface="Times New Roman" panose="02020603050405020304" pitchFamily="18" charset="0"/>
              </a:rPr>
              <a:t>Câu 3</a:t>
            </a:r>
            <a:r>
              <a:rPr lang="vi-VN" dirty="0">
                <a:solidFill>
                  <a:prstClr val="black"/>
                </a:solidFill>
                <a:latin typeface="Times New Roman" panose="02020603050405020304" pitchFamily="18" charset="0"/>
              </a:rPr>
              <a:t>.Hãy viết</a:t>
            </a:r>
            <a:r>
              <a:rPr lang="en-US" dirty="0">
                <a:solidFill>
                  <a:prstClr val="black"/>
                </a:solidFill>
                <a:latin typeface="Calibri"/>
              </a:rPr>
              <a:t> </a:t>
            </a:r>
            <a:r>
              <a:rPr lang="vi-VN" dirty="0">
                <a:solidFill>
                  <a:prstClr val="black"/>
                </a:solidFill>
                <a:latin typeface="Times New Roman" panose="02020603050405020304" pitchFamily="18" charset="0"/>
              </a:rPr>
              <a:t>đoạn văn</a:t>
            </a:r>
            <a:r>
              <a:rPr lang="en-US" dirty="0">
                <a:solidFill>
                  <a:prstClr val="black"/>
                </a:solidFill>
                <a:latin typeface="Calibri"/>
              </a:rPr>
              <a:t> </a:t>
            </a:r>
            <a:r>
              <a:rPr lang="vi-VN" dirty="0">
                <a:solidFill>
                  <a:prstClr val="black"/>
                </a:solidFill>
                <a:latin typeface="Times New Roman" panose="02020603050405020304" pitchFamily="18" charset="0"/>
              </a:rPr>
              <a:t>theo cách lập luận quy nạp  khoảng 10 -12 câu</a:t>
            </a:r>
            <a:r>
              <a:rPr lang="en-US" dirty="0">
                <a:solidFill>
                  <a:prstClr val="black"/>
                </a:solidFill>
                <a:latin typeface="Calibri"/>
              </a:rPr>
              <a:t> </a:t>
            </a:r>
            <a:r>
              <a:rPr lang="vi-VN" dirty="0">
                <a:solidFill>
                  <a:prstClr val="black"/>
                </a:solidFill>
                <a:latin typeface="Times New Roman" panose="02020603050405020304" pitchFamily="18" charset="0"/>
              </a:rPr>
              <a:t>phân tích  đoạn thơ em vừa chép ở  trên,</a:t>
            </a:r>
            <a:r>
              <a:rPr lang="en-US" dirty="0">
                <a:solidFill>
                  <a:prstClr val="black"/>
                </a:solidFill>
                <a:latin typeface="Calibri"/>
              </a:rPr>
              <a:t> </a:t>
            </a:r>
            <a:r>
              <a:rPr lang="vi-VN" dirty="0">
                <a:solidFill>
                  <a:prstClr val="black"/>
                </a:solidFill>
                <a:latin typeface="Times New Roman" panose="02020603050405020304" pitchFamily="18" charset="0"/>
              </a:rPr>
              <a:t>trong đoạn  có thành phần khởi ngữ và phép nối để liên kết câu. ( Gạch chân, chú thích) </a:t>
            </a:r>
          </a:p>
        </p:txBody>
      </p:sp>
    </p:spTree>
    <p:extLst>
      <p:ext uri="{BB962C8B-B14F-4D97-AF65-F5344CB8AC3E}">
        <p14:creationId xmlns:p14="http://schemas.microsoft.com/office/powerpoint/2010/main" val="41692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heel(1)">
                                      <p:cBhvr>
                                        <p:cTn id="10" dur="2000"/>
                                        <p:tgtEl>
                                          <p:spTgt spid="6">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heel(1)">
                                      <p:cBhvr>
                                        <p:cTn id="13" dur="2000"/>
                                        <p:tgtEl>
                                          <p:spTgt spid="6">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heel(1)">
                                      <p:cBhvr>
                                        <p:cTn id="16" dur="2000"/>
                                        <p:tgtEl>
                                          <p:spTgt spid="6">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heel(1)">
                                      <p:cBhvr>
                                        <p:cTn id="19" dur="2000"/>
                                        <p:tgtEl>
                                          <p:spTgt spid="6">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heel(1)">
                                      <p:cBhvr>
                                        <p:cTn id="22" dur="2000"/>
                                        <p:tgtEl>
                                          <p:spTgt spid="6">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heel(1)">
                                      <p:cBhvr>
                                        <p:cTn id="25" dur="2000"/>
                                        <p:tgtEl>
                                          <p:spTgt spid="6">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heel(1)">
                                      <p:cBhvr>
                                        <p:cTn id="28" dur="2000"/>
                                        <p:tgtEl>
                                          <p:spTgt spid="6">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heel(1)">
                                      <p:cBhvr>
                                        <p:cTn id="31" dur="2000"/>
                                        <p:tgtEl>
                                          <p:spTgt spid="6">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wheel(1)">
                                      <p:cBhvr>
                                        <p:cTn id="34" dur="2000"/>
                                        <p:tgtEl>
                                          <p:spTgt spid="6">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wheel(1)">
                                      <p:cBhvr>
                                        <p:cTn id="37" dur="2000"/>
                                        <p:tgtEl>
                                          <p:spTgt spid="6">
                                            <p:txEl>
                                              <p:pRg st="10" end="10"/>
                                            </p:txEl>
                                          </p:spTgt>
                                        </p:tgtEl>
                                      </p:cBhvr>
                                    </p:animEffect>
                                  </p:childTnLst>
                                </p:cTn>
                              </p:par>
                              <p:par>
                                <p:cTn id="38" presetID="21" presetClass="entr" presetSubtype="1" fill="hold" nodeType="withEffect">
                                  <p:stCondLst>
                                    <p:cond delay="0"/>
                                  </p:stCondLst>
                                  <p:childTnLst>
                                    <p:set>
                                      <p:cBhvr>
                                        <p:cTn id="39" dur="1" fill="hold">
                                          <p:stCondLst>
                                            <p:cond delay="0"/>
                                          </p:stCondLst>
                                        </p:cTn>
                                        <p:tgtEl>
                                          <p:spTgt spid="6">
                                            <p:txEl>
                                              <p:pRg st="11" end="11"/>
                                            </p:txEl>
                                          </p:spTgt>
                                        </p:tgtEl>
                                        <p:attrNameLst>
                                          <p:attrName>style.visibility</p:attrName>
                                        </p:attrNameLst>
                                      </p:cBhvr>
                                      <p:to>
                                        <p:strVal val="visible"/>
                                      </p:to>
                                    </p:set>
                                    <p:animEffect transition="in" filter="wheel(1)">
                                      <p:cBhvr>
                                        <p:cTn id="40" dur="2000"/>
                                        <p:tgtEl>
                                          <p:spTgt spid="6">
                                            <p:txEl>
                                              <p:pRg st="11" end="11"/>
                                            </p:txEl>
                                          </p:spTgt>
                                        </p:tgtEl>
                                      </p:cBhvr>
                                    </p:animEffect>
                                  </p:childTnLst>
                                </p:cTn>
                              </p:par>
                              <p:par>
                                <p:cTn id="41" presetID="21" presetClass="entr" presetSubtype="1"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Effect transition="in" filter="wheel(1)">
                                      <p:cBhvr>
                                        <p:cTn id="43" dur="2000"/>
                                        <p:tgtEl>
                                          <p:spTgt spid="6">
                                            <p:txEl>
                                              <p:pRg st="12" end="12"/>
                                            </p:txEl>
                                          </p:spTgt>
                                        </p:tgtEl>
                                      </p:cBhvr>
                                    </p:animEffect>
                                  </p:childTnLst>
                                </p:cTn>
                              </p:par>
                              <p:par>
                                <p:cTn id="44" presetID="21" presetClass="entr" presetSubtype="1" fill="hold" nodeType="withEffect">
                                  <p:stCondLst>
                                    <p:cond delay="0"/>
                                  </p:stCondLst>
                                  <p:childTnLst>
                                    <p:set>
                                      <p:cBhvr>
                                        <p:cTn id="45" dur="1" fill="hold">
                                          <p:stCondLst>
                                            <p:cond delay="0"/>
                                          </p:stCondLst>
                                        </p:cTn>
                                        <p:tgtEl>
                                          <p:spTgt spid="6">
                                            <p:txEl>
                                              <p:pRg st="13" end="13"/>
                                            </p:txEl>
                                          </p:spTgt>
                                        </p:tgtEl>
                                        <p:attrNameLst>
                                          <p:attrName>style.visibility</p:attrName>
                                        </p:attrNameLst>
                                      </p:cBhvr>
                                      <p:to>
                                        <p:strVal val="visible"/>
                                      </p:to>
                                    </p:set>
                                    <p:animEffect transition="in" filter="wheel(1)">
                                      <p:cBhvr>
                                        <p:cTn id="46" dur="20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83"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99023" y="332656"/>
            <a:ext cx="7200800" cy="3570208"/>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5</a:t>
            </a:r>
            <a:endParaRPr lang="vi-VN" dirty="0">
              <a:solidFill>
                <a:srgbClr val="FF0000"/>
              </a:solidFill>
              <a:latin typeface="Arial" panose="020B0604020202020204" pitchFamily="34" charset="0"/>
            </a:endParaRPr>
          </a:p>
          <a:p>
            <a:r>
              <a:rPr lang="vi-VN" b="1" dirty="0">
                <a:solidFill>
                  <a:prstClr val="black"/>
                </a:solidFill>
                <a:latin typeface="Times New Roman" panose="02020603050405020304" pitchFamily="18" charset="0"/>
              </a:rPr>
              <a:t>Cho đoạn thơ: </a:t>
            </a:r>
          </a:p>
          <a:p>
            <a:r>
              <a:rPr lang="vi-VN" dirty="0">
                <a:solidFill>
                  <a:prstClr val="black"/>
                </a:solidFill>
                <a:latin typeface="Times New Roman" panose="02020603050405020304" pitchFamily="18" charset="0"/>
              </a:rPr>
              <a:t>…Những chiếc xe từ trong bom rơi </a:t>
            </a:r>
          </a:p>
          <a:p>
            <a:r>
              <a:rPr lang="vi-VN" dirty="0">
                <a:solidFill>
                  <a:prstClr val="black"/>
                </a:solidFill>
                <a:latin typeface="Times New Roman" panose="02020603050405020304" pitchFamily="18" charset="0"/>
              </a:rPr>
              <a:t>Đã về đây họp thành tiểu đội</a:t>
            </a:r>
          </a:p>
          <a:p>
            <a:r>
              <a:rPr lang="vi-VN" dirty="0">
                <a:solidFill>
                  <a:prstClr val="black"/>
                </a:solidFill>
                <a:latin typeface="Times New Roman" panose="02020603050405020304" pitchFamily="18" charset="0"/>
              </a:rPr>
              <a:t>Gặp bè bạn suốt dọc đường đi tới </a:t>
            </a:r>
          </a:p>
          <a:p>
            <a:r>
              <a:rPr lang="vi-VN" dirty="0">
                <a:solidFill>
                  <a:prstClr val="black"/>
                </a:solidFill>
                <a:latin typeface="Times New Roman" panose="02020603050405020304" pitchFamily="18" charset="0"/>
              </a:rPr>
              <a:t>Bắt tay qua cửa kính vỡ rồi. </a:t>
            </a:r>
            <a:endParaRPr lang="en-US" dirty="0">
              <a:solidFill>
                <a:prstClr val="black"/>
              </a:solidFill>
              <a:latin typeface="Times New Roman" panose="02020603050405020304" pitchFamily="18" charset="0"/>
            </a:endParaRPr>
          </a:p>
          <a:p>
            <a:endParaRPr lang="vi-VN" dirty="0">
              <a:solidFill>
                <a:prstClr val="black"/>
              </a:solidFill>
              <a:latin typeface="Times New Roman" panose="02020603050405020304" pitchFamily="18" charset="0"/>
            </a:endParaRPr>
          </a:p>
          <a:p>
            <a:r>
              <a:rPr lang="vi-VN" dirty="0">
                <a:solidFill>
                  <a:prstClr val="black"/>
                </a:solidFill>
                <a:latin typeface="Times New Roman" panose="02020603050405020304" pitchFamily="18" charset="0"/>
              </a:rPr>
              <a:t>Bếp Hoàng Cầm ta dựng giữa trời </a:t>
            </a:r>
          </a:p>
          <a:p>
            <a:r>
              <a:rPr lang="vi-VN" dirty="0">
                <a:solidFill>
                  <a:prstClr val="black"/>
                </a:solidFill>
                <a:latin typeface="Times New Roman" panose="02020603050405020304" pitchFamily="18" charset="0"/>
              </a:rPr>
              <a:t>Chung bát đũa nghĩa là gia đình đấy </a:t>
            </a:r>
          </a:p>
          <a:p>
            <a:r>
              <a:rPr lang="vi-VN" dirty="0">
                <a:solidFill>
                  <a:prstClr val="black"/>
                </a:solidFill>
                <a:latin typeface="Times New Roman" panose="02020603050405020304" pitchFamily="18" charset="0"/>
              </a:rPr>
              <a:t>Võng mắc chông chênh đường xe chạy</a:t>
            </a:r>
          </a:p>
          <a:p>
            <a:r>
              <a:rPr lang="vi-VN" dirty="0">
                <a:solidFill>
                  <a:prstClr val="black"/>
                </a:solidFill>
                <a:latin typeface="Times New Roman" panose="02020603050405020304" pitchFamily="18" charset="0"/>
              </a:rPr>
              <a:t>Lại đi, lại đi trời xanh thêm… </a:t>
            </a:r>
          </a:p>
          <a:p>
            <a:pPr algn="r"/>
            <a:r>
              <a:rPr lang="vi-VN" i="1" dirty="0">
                <a:solidFill>
                  <a:prstClr val="black"/>
                </a:solidFill>
                <a:latin typeface="Times New Roman" panose="02020603050405020304" pitchFamily="18" charset="0"/>
              </a:rPr>
              <a:t>(Ngữ văn 9, tập một, NXB GD Việt Nam, 2019)</a:t>
            </a:r>
          </a:p>
        </p:txBody>
      </p:sp>
      <p:sp>
        <p:nvSpPr>
          <p:cNvPr id="5" name="Rectangle 4"/>
          <p:cNvSpPr/>
          <p:nvPr/>
        </p:nvSpPr>
        <p:spPr>
          <a:xfrm>
            <a:off x="1127448" y="3960882"/>
            <a:ext cx="9743950" cy="2308324"/>
          </a:xfrm>
          <a:prstGeom prst="rect">
            <a:avLst/>
          </a:prstGeom>
        </p:spPr>
        <p:txBody>
          <a:bodyPr wrap="square">
            <a:spAutoFit/>
          </a:bodyPr>
          <a:lstStyle/>
          <a:p>
            <a:r>
              <a:rPr lang="vi-VN" b="1" dirty="0">
                <a:solidFill>
                  <a:prstClr val="black"/>
                </a:solidFill>
                <a:latin typeface="Times New Roman" panose="02020603050405020304" pitchFamily="18" charset="0"/>
              </a:rPr>
              <a:t>1</a:t>
            </a:r>
            <a:r>
              <a:rPr lang="vi-VN" dirty="0">
                <a:solidFill>
                  <a:prstClr val="black"/>
                </a:solidFill>
                <a:latin typeface="Times New Roman" panose="02020603050405020304" pitchFamily="18" charset="0"/>
              </a:rPr>
              <a:t>. Đoạn thơ trên trích từ tác phẩm nào, của ai? Hãy giới thiệu vài nét về tác giả của bài thơ. </a:t>
            </a:r>
          </a:p>
          <a:p>
            <a:r>
              <a:rPr lang="vi-VN" b="1" dirty="0">
                <a:solidFill>
                  <a:prstClr val="black"/>
                </a:solidFill>
                <a:latin typeface="Times New Roman" panose="02020603050405020304" pitchFamily="18" charset="0"/>
              </a:rPr>
              <a:t>2</a:t>
            </a:r>
            <a:r>
              <a:rPr lang="vi-VN" dirty="0">
                <a:solidFill>
                  <a:prstClr val="black"/>
                </a:solidFill>
                <a:latin typeface="Times New Roman" panose="02020603050405020304" pitchFamily="18" charset="0"/>
              </a:rPr>
              <a:t>. Bài thơ xây dựng hình tượng thơ rất độc đáo – những chiếc xe không kính. Hãy nêu ý nghĩa của hình tượng thơ đó. </a:t>
            </a:r>
          </a:p>
          <a:p>
            <a:r>
              <a:rPr lang="vi-VN" b="1" dirty="0">
                <a:solidFill>
                  <a:prstClr val="black"/>
                </a:solidFill>
                <a:latin typeface="Times New Roman" panose="02020603050405020304" pitchFamily="18" charset="0"/>
              </a:rPr>
              <a:t>3</a:t>
            </a:r>
            <a:r>
              <a:rPr lang="vi-VN" dirty="0">
                <a:solidFill>
                  <a:prstClr val="black"/>
                </a:solidFill>
                <a:latin typeface="Times New Roman" panose="02020603050405020304" pitchFamily="18" charset="0"/>
              </a:rPr>
              <a:t>. Trong chương trình Ngữ văn THCS, mối quan hệ giữa cái không và cái có đã được một nhà thơ khác vận dụng rất thành công trong tác phẩm của mình. Hãy ghi lại tên bài thơ và nêu rõ tác giả. </a:t>
            </a:r>
          </a:p>
          <a:p>
            <a:r>
              <a:rPr lang="vi-VN" b="1" dirty="0">
                <a:solidFill>
                  <a:prstClr val="black"/>
                </a:solidFill>
                <a:latin typeface="Times New Roman" panose="02020603050405020304" pitchFamily="18" charset="0"/>
              </a:rPr>
              <a:t>4</a:t>
            </a:r>
            <a:r>
              <a:rPr lang="vi-VN" dirty="0">
                <a:solidFill>
                  <a:prstClr val="black"/>
                </a:solidFill>
                <a:latin typeface="Times New Roman" panose="02020603050405020304" pitchFamily="18" charset="0"/>
              </a:rPr>
              <a:t>. Hãy viết một đoạn văn khoảng 12 câu theo cách lập luận tổng hợp – phân tích – tổng hợp phân tích đoạn thơ trên để làm rõ vẻ đẹp của những người lính lái xe. Trong đoạn văn có sử dụng câu cảm thán và thành phần khởi ngữ (Gạch chân, chỉ rõ thành phần khởi ngữ và câu cảm thán). </a:t>
            </a:r>
          </a:p>
        </p:txBody>
      </p:sp>
      <p:pic>
        <p:nvPicPr>
          <p:cNvPr id="6" name="Picture 5">
            <a:extLst>
              <a:ext uri="{FF2B5EF4-FFF2-40B4-BE49-F238E27FC236}">
                <a16:creationId xmlns:a16="http://schemas.microsoft.com/office/drawing/2014/main" id="{CCCFF2DA-E989-47E9-A969-470EAC4B6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388" y="1020505"/>
            <a:ext cx="3776868" cy="2194509"/>
          </a:xfrm>
          <a:prstGeom prst="rect">
            <a:avLst/>
          </a:prstGeom>
        </p:spPr>
      </p:pic>
    </p:spTree>
    <p:extLst>
      <p:ext uri="{BB962C8B-B14F-4D97-AF65-F5344CB8AC3E}">
        <p14:creationId xmlns:p14="http://schemas.microsoft.com/office/powerpoint/2010/main" val="1544099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04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2078" y="332656"/>
            <a:ext cx="7560840" cy="369332"/>
          </a:xfrm>
          <a:prstGeom prst="rect">
            <a:avLst/>
          </a:prstGeom>
        </p:spPr>
        <p:txBody>
          <a:bodyPr wrap="square">
            <a:spAutoFit/>
          </a:bodyPr>
          <a:lstStyle/>
          <a:p>
            <a:pPr algn="r"/>
            <a:r>
              <a:rPr lang="vi-VN" i="1" dirty="0">
                <a:solidFill>
                  <a:prstClr val="black"/>
                </a:solidFill>
                <a:latin typeface="Times New Roman" panose="02020603050405020304" pitchFamily="18" charset="0"/>
              </a:rPr>
              <a:t>)</a:t>
            </a:r>
          </a:p>
        </p:txBody>
      </p:sp>
      <p:sp>
        <p:nvSpPr>
          <p:cNvPr id="3" name="Rectangle 2"/>
          <p:cNvSpPr/>
          <p:nvPr/>
        </p:nvSpPr>
        <p:spPr>
          <a:xfrm>
            <a:off x="924349" y="943945"/>
            <a:ext cx="9953623" cy="400110"/>
          </a:xfrm>
          <a:prstGeom prst="rect">
            <a:avLst/>
          </a:prstGeom>
        </p:spPr>
        <p:txBody>
          <a:bodyPr wrap="square">
            <a:spAutoFit/>
          </a:bodyPr>
          <a:lstStyle/>
          <a:p>
            <a:r>
              <a:rPr lang="vi-VN" sz="2000" b="1" dirty="0">
                <a:solidFill>
                  <a:srgbClr val="002060"/>
                </a:solidFill>
                <a:latin typeface="Times New Roman" panose="02020603050405020304" pitchFamily="18" charset="0"/>
              </a:rPr>
              <a:t>1</a:t>
            </a:r>
            <a:r>
              <a:rPr lang="vi-VN" sz="2000" dirty="0">
                <a:solidFill>
                  <a:srgbClr val="002060"/>
                </a:solidFill>
                <a:latin typeface="Times New Roman" panose="02020603050405020304" pitchFamily="18" charset="0"/>
              </a:rPr>
              <a:t>. Đoạn thơ trên trích từ tác phẩm nào, của ai? Hãy giới thiệu vài nét về tác giả của bài thơ. </a:t>
            </a:r>
          </a:p>
        </p:txBody>
      </p:sp>
      <p:sp>
        <p:nvSpPr>
          <p:cNvPr id="6" name="Rectangle 5"/>
          <p:cNvSpPr/>
          <p:nvPr/>
        </p:nvSpPr>
        <p:spPr>
          <a:xfrm>
            <a:off x="924349" y="1586012"/>
            <a:ext cx="10081120" cy="367240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lumMod val="95000"/>
                    <a:lumOff val="5000"/>
                  </a:prstClr>
                </a:solidFill>
                <a:latin typeface="Times New Roman" panose="02020603050405020304" pitchFamily="18" charset="0"/>
                <a:cs typeface="Times New Roman" panose="02020603050405020304" pitchFamily="18" charset="0"/>
              </a:rPr>
              <a:t>1. </a:t>
            </a:r>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HS nêu đúng: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Tên tác phẩm: Bài thơ về tiểu đội xe không kính - Tác giả: Phạm Tiến Duật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Thông tin về tác giả: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HS nêu được: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Phạm Tiến Duật (1941-2007) quê ở Phú Thọ - là gương mặt tiêu biểu cho thế hệ các nhà thơ trẻ thời chống Mĩ cứu nước.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Đề tài chủ yếu: Hình tượng người lính và cô thanh niên xung phong trên tuyến đường Trường Sơn - Giọng điệu thơ sôi nổi, trẻ trung, hồn nhiên, tinh nghịch mà sâu sắc.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Tác phẩm chính: Trường Sơn Đông Trường Sơn Tây, Gửi em cô thanh niên xung phong, Bài thơ về tiểu đội xe không kính…</a:t>
            </a:r>
          </a:p>
        </p:txBody>
      </p:sp>
    </p:spTree>
    <p:extLst>
      <p:ext uri="{BB962C8B-B14F-4D97-AF65-F5344CB8AC3E}">
        <p14:creationId xmlns:p14="http://schemas.microsoft.com/office/powerpoint/2010/main" val="86222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1"/>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3392" y="908721"/>
            <a:ext cx="11089232" cy="707886"/>
          </a:xfrm>
          <a:prstGeom prst="rect">
            <a:avLst/>
          </a:prstGeom>
          <a:solidFill>
            <a:schemeClr val="accent1">
              <a:lumMod val="40000"/>
              <a:lumOff val="60000"/>
            </a:schemeClr>
          </a:solidFill>
        </p:spPr>
        <p:txBody>
          <a:bodyPr wrap="square">
            <a:spAutoFit/>
          </a:bodyPr>
          <a:lstStyle/>
          <a:p>
            <a:r>
              <a:rPr lang="vi-VN" sz="2000" dirty="0">
                <a:solidFill>
                  <a:prstClr val="black"/>
                </a:solidFill>
                <a:latin typeface="Times New Roman" panose="02020603050405020304" pitchFamily="18" charset="0"/>
              </a:rPr>
              <a:t>2. Bài thơ xây dựng hình tượng thơ rất độc đáo – những chiếc xe không kính. Hãy nêu ý nghĩa của hình tượng thơ đó. Hãy nêu ý nghĩa của hình tượng thơ đó.  </a:t>
            </a:r>
          </a:p>
        </p:txBody>
      </p:sp>
      <p:sp>
        <p:nvSpPr>
          <p:cNvPr id="5" name="Rectangle 4"/>
          <p:cNvSpPr/>
          <p:nvPr/>
        </p:nvSpPr>
        <p:spPr>
          <a:xfrm>
            <a:off x="623392" y="2051721"/>
            <a:ext cx="10529517" cy="36004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black">
                    <a:lumMod val="95000"/>
                    <a:lumOff val="5000"/>
                  </a:prstClr>
                </a:solidFill>
                <a:latin typeface="Times New Roman" pitchFamily="18" charset="0"/>
                <a:cs typeface="Times New Roman" pitchFamily="18" charset="0"/>
              </a:rPr>
              <a:t>2. </a:t>
            </a:r>
            <a:r>
              <a:rPr lang="vi-VN" sz="2000" dirty="0">
                <a:solidFill>
                  <a:prstClr val="black">
                    <a:lumMod val="95000"/>
                    <a:lumOff val="5000"/>
                  </a:prstClr>
                </a:solidFill>
                <a:latin typeface="Times New Roman" pitchFamily="18" charset="0"/>
                <a:cs typeface="Times New Roman" pitchFamily="18" charset="0"/>
              </a:rPr>
              <a:t>HS nêu được ý nghĩa của hình tượng những chiếc xe không kính: </a:t>
            </a:r>
          </a:p>
          <a:p>
            <a:r>
              <a:rPr lang="vi-VN" sz="2000" dirty="0">
                <a:solidFill>
                  <a:prstClr val="black">
                    <a:lumMod val="95000"/>
                    <a:lumOff val="5000"/>
                  </a:prstClr>
                </a:solidFill>
                <a:latin typeface="Times New Roman" pitchFamily="18" charset="0"/>
                <a:cs typeface="Times New Roman" pitchFamily="18" charset="0"/>
              </a:rPr>
              <a:t>- Là một hình ảnh rất thực, không hiếm trên tuyến đường Trường Sơn trong những năm tháng kháng chiến chống Mĩ. </a:t>
            </a:r>
          </a:p>
          <a:p>
            <a:r>
              <a:rPr lang="vi-VN" sz="2000" dirty="0">
                <a:solidFill>
                  <a:prstClr val="black">
                    <a:lumMod val="95000"/>
                    <a:lumOff val="5000"/>
                  </a:prstClr>
                </a:solidFill>
                <a:latin typeface="Times New Roman" pitchFamily="18" charset="0"/>
                <a:cs typeface="Times New Roman" pitchFamily="18" charset="0"/>
              </a:rPr>
              <a:t>- Là nhân chứng hùng hồn, chân thực cho hiện thực chiến tranh khốc liệt </a:t>
            </a:r>
          </a:p>
          <a:p>
            <a:r>
              <a:rPr lang="vi-VN" sz="2000" dirty="0">
                <a:solidFill>
                  <a:prstClr val="black">
                    <a:lumMod val="95000"/>
                    <a:lumOff val="5000"/>
                  </a:prstClr>
                </a:solidFill>
                <a:latin typeface="Times New Roman" pitchFamily="18" charset="0"/>
                <a:cs typeface="Times New Roman" pitchFamily="18" charset="0"/>
              </a:rPr>
              <a:t>- Làm nổi bật vẻ đẹp của những người lính lái xe </a:t>
            </a:r>
          </a:p>
          <a:p>
            <a:r>
              <a:rPr lang="vi-VN" sz="2000" dirty="0">
                <a:solidFill>
                  <a:prstClr val="black">
                    <a:lumMod val="95000"/>
                    <a:lumOff val="5000"/>
                  </a:prstClr>
                </a:solidFill>
                <a:latin typeface="Times New Roman" pitchFamily="18" charset="0"/>
                <a:cs typeface="Times New Roman" pitchFamily="18" charset="0"/>
              </a:rPr>
              <a:t>- Là sáng tạo đặc sắc, độc đáo trong thơ Phạm Tiến Duật, thể hiện rõ phong cách nghệ thuật của nhà thơ: trẻ trung, tinh nghịch</a:t>
            </a:r>
          </a:p>
        </p:txBody>
      </p:sp>
    </p:spTree>
    <p:extLst>
      <p:ext uri="{BB962C8B-B14F-4D97-AF65-F5344CB8AC3E}">
        <p14:creationId xmlns:p14="http://schemas.microsoft.com/office/powerpoint/2010/main" val="17536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55594" y="498384"/>
            <a:ext cx="9894627" cy="1477328"/>
          </a:xfrm>
          <a:prstGeom prst="rect">
            <a:avLst/>
          </a:prstGeom>
        </p:spPr>
        <p:txBody>
          <a:bodyPr wrap="square">
            <a:spAutoFit/>
          </a:bodyPr>
          <a:lstStyle/>
          <a:p>
            <a:r>
              <a:rPr lang="vi-VN" dirty="0">
                <a:solidFill>
                  <a:prstClr val="black"/>
                </a:solidFill>
                <a:latin typeface="Times New Roman" panose="02020603050405020304" pitchFamily="18" charset="0"/>
              </a:rPr>
              <a:t>3. Trong chương trình Ngữ văn THCS, mối quan hệ giữa cái không và cái có đã được một nhà thơ khác vận dụng rất thành công trong tác phẩm của mình. Hãy ghi lại tên bài thơ và nêu rõ tác giả. </a:t>
            </a:r>
          </a:p>
          <a:p>
            <a:r>
              <a:rPr lang="vi-VN" dirty="0">
                <a:solidFill>
                  <a:prstClr val="black"/>
                </a:solidFill>
                <a:latin typeface="Times New Roman" panose="02020603050405020304" pitchFamily="18" charset="0"/>
              </a:rPr>
              <a:t>4. Hãy viết một đoạn văn khoảng 12 câu theo cách lập luận tổng hợp – phân tích – tổng hợp phân tích đoạn thơ trên để làm rõ vẻ đẹp của những người lính lái xe. Trong đoạn văn có sử dụng câu cảm thán và thành phần khởi ngữ (Gạch chân, chỉ rõ thành phần khởi ngữ và câu cảm thán). </a:t>
            </a:r>
          </a:p>
        </p:txBody>
      </p:sp>
      <p:sp>
        <p:nvSpPr>
          <p:cNvPr id="6" name="Rectangle 5"/>
          <p:cNvSpPr/>
          <p:nvPr/>
        </p:nvSpPr>
        <p:spPr>
          <a:xfrm>
            <a:off x="623392" y="2281441"/>
            <a:ext cx="7387844" cy="100811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black">
                    <a:lumMod val="95000"/>
                    <a:lumOff val="5000"/>
                  </a:prstClr>
                </a:solidFill>
                <a:latin typeface="Times New Roman" pitchFamily="18" charset="0"/>
                <a:cs typeface="Times New Roman" pitchFamily="18" charset="0"/>
              </a:rPr>
              <a:t>3. </a:t>
            </a:r>
            <a:r>
              <a:rPr lang="vi-VN" dirty="0">
                <a:solidFill>
                  <a:prstClr val="black">
                    <a:lumMod val="95000"/>
                    <a:lumOff val="5000"/>
                  </a:prstClr>
                </a:solidFill>
                <a:latin typeface="Times New Roman" pitchFamily="18" charset="0"/>
                <a:cs typeface="Times New Roman" pitchFamily="18" charset="0"/>
              </a:rPr>
              <a:t>Bạn đến chơi nhà - Nguyễn Khuyến</a:t>
            </a:r>
          </a:p>
        </p:txBody>
      </p:sp>
      <p:sp>
        <p:nvSpPr>
          <p:cNvPr id="7" name="Rectangle 6"/>
          <p:cNvSpPr/>
          <p:nvPr/>
        </p:nvSpPr>
        <p:spPr>
          <a:xfrm>
            <a:off x="623392" y="3617641"/>
            <a:ext cx="10873208" cy="252028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black">
                    <a:lumMod val="95000"/>
                    <a:lumOff val="5000"/>
                  </a:prstClr>
                </a:solidFill>
                <a:latin typeface="Calibri"/>
              </a:rPr>
              <a:t>4</a:t>
            </a:r>
            <a:r>
              <a:rPr lang="en-US" dirty="0">
                <a:solidFill>
                  <a:prstClr val="black">
                    <a:lumMod val="95000"/>
                    <a:lumOff val="5000"/>
                  </a:prstClr>
                </a:solidFill>
                <a:latin typeface="Calibri"/>
              </a:rPr>
              <a:t>. </a:t>
            </a:r>
            <a:r>
              <a:rPr lang="vi-VN" dirty="0">
                <a:solidFill>
                  <a:prstClr val="black">
                    <a:lumMod val="95000"/>
                    <a:lumOff val="5000"/>
                  </a:prstClr>
                </a:solidFill>
                <a:latin typeface="Times New Roman" panose="02020603050405020304" pitchFamily="18" charset="0"/>
              </a:rPr>
              <a:t>Đoạn văn viết cần đạt được những yêu cầu sau: </a:t>
            </a:r>
          </a:p>
          <a:p>
            <a:r>
              <a:rPr lang="vi-VN" dirty="0">
                <a:solidFill>
                  <a:prstClr val="black">
                    <a:lumMod val="95000"/>
                    <a:lumOff val="5000"/>
                  </a:prstClr>
                </a:solidFill>
                <a:latin typeface="Times New Roman" panose="02020603050405020304" pitchFamily="18" charset="0"/>
              </a:rPr>
              <a:t>1. Hình thức: </a:t>
            </a:r>
          </a:p>
          <a:p>
            <a:r>
              <a:rPr lang="vi-VN" dirty="0">
                <a:solidFill>
                  <a:prstClr val="black">
                    <a:lumMod val="95000"/>
                    <a:lumOff val="5000"/>
                  </a:prstClr>
                </a:solidFill>
                <a:latin typeface="Times New Roman" panose="02020603050405020304" pitchFamily="18" charset="0"/>
              </a:rPr>
              <a:t>- Đoạn văn TPH đảm bảo dung lượng (±2 câu)</a:t>
            </a:r>
          </a:p>
          <a:p>
            <a:r>
              <a:rPr lang="vi-VN" dirty="0">
                <a:solidFill>
                  <a:prstClr val="black">
                    <a:lumMod val="95000"/>
                    <a:lumOff val="5000"/>
                  </a:prstClr>
                </a:solidFill>
                <a:latin typeface="Times New Roman" panose="02020603050405020304" pitchFamily="18" charset="0"/>
              </a:rPr>
              <a:t>- Đảm bảo liên kết; trình tự mạc lạc, diễn đạt rõ ý, không mắc lỗi chính tả, ngữ pháp; </a:t>
            </a:r>
          </a:p>
          <a:p>
            <a:r>
              <a:rPr lang="vi-VN" dirty="0">
                <a:solidFill>
                  <a:prstClr val="black">
                    <a:lumMod val="95000"/>
                    <a:lumOff val="5000"/>
                  </a:prstClr>
                </a:solidFill>
                <a:latin typeface="Times New Roman" panose="02020603050405020304" pitchFamily="18" charset="0"/>
              </a:rPr>
              <a:t>- Có sử dụng câu cảm thán và thành phần khởi ngữ. (gạch chân, chú thích chỉ rõ) </a:t>
            </a:r>
          </a:p>
          <a:p>
            <a:r>
              <a:rPr lang="vi-VN" dirty="0">
                <a:solidFill>
                  <a:prstClr val="black">
                    <a:lumMod val="95000"/>
                    <a:lumOff val="5000"/>
                  </a:prstClr>
                </a:solidFill>
                <a:latin typeface="Times New Roman" panose="02020603050405020304" pitchFamily="18" charset="0"/>
              </a:rPr>
              <a:t>2. Nội dung: HS biết khai thác các tín hiệu nghệ thuật trong đoạn thơ và chủ động lựa </a:t>
            </a:r>
            <a:endParaRPr lang="en-US" dirty="0">
              <a:solidFill>
                <a:prstClr val="black">
                  <a:lumMod val="95000"/>
                  <a:lumOff val="5000"/>
                </a:prstClr>
              </a:solidFill>
              <a:latin typeface="Times New Roman" panose="02020603050405020304" pitchFamily="18" charset="0"/>
            </a:endParaRPr>
          </a:p>
          <a:p>
            <a:r>
              <a:rPr lang="vi-VN" dirty="0">
                <a:solidFill>
                  <a:prstClr val="black">
                    <a:lumMod val="95000"/>
                    <a:lumOff val="5000"/>
                  </a:prstClr>
                </a:solidFill>
                <a:latin typeface="Times New Roman" panose="02020603050405020304" pitchFamily="18" charset="0"/>
              </a:rPr>
              <a:t>chọn mạch ý nhưng cần đảm bảo những nội dung cơ bản sau: </a:t>
            </a:r>
          </a:p>
          <a:p>
            <a:r>
              <a:rPr lang="vi-VN" dirty="0">
                <a:solidFill>
                  <a:prstClr val="black">
                    <a:lumMod val="95000"/>
                    <a:lumOff val="5000"/>
                  </a:prstClr>
                </a:solidFill>
                <a:latin typeface="Times New Roman" panose="02020603050405020304" pitchFamily="18" charset="0"/>
              </a:rPr>
              <a:t>- Tâm hồn tươi trẻ, sôi nổi </a:t>
            </a:r>
          </a:p>
          <a:p>
            <a:r>
              <a:rPr lang="vi-VN" dirty="0">
                <a:solidFill>
                  <a:prstClr val="black">
                    <a:lumMod val="95000"/>
                    <a:lumOff val="5000"/>
                  </a:prstClr>
                </a:solidFill>
                <a:latin typeface="Times New Roman" panose="02020603050405020304" pitchFamily="18" charset="0"/>
              </a:rPr>
              <a:t>- Tình đồng đội, đồng chí thắm thiết </a:t>
            </a:r>
          </a:p>
        </p:txBody>
      </p:sp>
    </p:spTree>
    <p:extLst>
      <p:ext uri="{BB962C8B-B14F-4D97-AF65-F5344CB8AC3E}">
        <p14:creationId xmlns:p14="http://schemas.microsoft.com/office/powerpoint/2010/main" val="198160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3" name="TextBox 2">
            <a:extLst>
              <a:ext uri="{FF2B5EF4-FFF2-40B4-BE49-F238E27FC236}">
                <a16:creationId xmlns:a16="http://schemas.microsoft.com/office/drawing/2014/main" id="{3B7B386C-5D26-46AC-B269-A0717D9CA82E}"/>
              </a:ext>
            </a:extLst>
          </p:cNvPr>
          <p:cNvSpPr txBox="1"/>
          <p:nvPr/>
        </p:nvSpPr>
        <p:spPr>
          <a:xfrm>
            <a:off x="231913" y="748826"/>
            <a:ext cx="11615530" cy="5940088"/>
          </a:xfrm>
          <a:prstGeom prst="rect">
            <a:avLst/>
          </a:prstGeom>
          <a:noFill/>
        </p:spPr>
        <p:txBody>
          <a:bodyPr wrap="square">
            <a:spAutoFit/>
          </a:bodyPr>
          <a:lstStyle/>
          <a:p>
            <a:pPr marL="0" marR="0">
              <a:spcBef>
                <a:spcPts val="0"/>
              </a:spcBef>
              <a:spcAft>
                <a:spcPts val="0"/>
              </a:spcAft>
            </a:pP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khúc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Cho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biết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năm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ấy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định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vựng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lái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gió</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Lướt</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cùng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giàu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sức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tưởng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Ghi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chính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chương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sở</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đêm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giống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khúc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Hãy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chép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nêu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nghĩa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Viết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khoảng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12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theo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lập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luận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diễn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dịch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rõ</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khổ</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đây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phép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lặp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thành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phụ</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gạch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dùng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phép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lặp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thành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phụ</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"Sao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mờ</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kịp</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Vẩy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bạc</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đuôi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lóe</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rạng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đông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xếp</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nắng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b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b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Trích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9,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tập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NXB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Giáo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Việt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Nam 2017)</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5FA601CC-043A-4CB1-A8A3-13DD12B7B14B}"/>
              </a:ext>
            </a:extLst>
          </p:cNvPr>
          <p:cNvSpPr txBox="1"/>
          <p:nvPr/>
        </p:nvSpPr>
        <p:spPr>
          <a:xfrm>
            <a:off x="2842592" y="169086"/>
            <a:ext cx="613575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ĐỀ ĐỌC HIỂU SỐ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6</a:t>
            </a:r>
            <a:endParaRPr kumimoji="0" lang="vi-V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81346E-9979-4F94-8181-6D5E89097FA2}"/>
              </a:ext>
            </a:extLst>
          </p:cNvPr>
          <p:cNvSpPr txBox="1"/>
          <p:nvPr/>
        </p:nvSpPr>
        <p:spPr>
          <a:xfrm>
            <a:off x="649357" y="748826"/>
            <a:ext cx="10906539" cy="2540888"/>
          </a:xfrm>
          <a:prstGeom prst="rect">
            <a:avLst/>
          </a:prstGeom>
          <a:noFill/>
        </p:spPr>
        <p:txBody>
          <a:bodyPr wrap="square">
            <a:spAutoFit/>
          </a:bodyPr>
          <a:lstStyle/>
          <a:p>
            <a:pPr marL="0" marR="0">
              <a:lnSpc>
                <a:spcPct val="150000"/>
              </a:lnSpc>
              <a:spcBef>
                <a:spcPts val="0"/>
              </a:spcBef>
              <a:spcAft>
                <a:spcPts val="0"/>
              </a:spcAft>
            </a:pP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khúc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đất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Cho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biết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năm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ấy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định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lái</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gió</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Lướt</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cùng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giàu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sức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tưởng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D6B23408-9F58-4724-9BBD-AA7D356FFCEA}"/>
              </a:ext>
            </a:extLst>
          </p:cNvPr>
          <p:cNvSpPr txBox="1"/>
          <p:nvPr/>
        </p:nvSpPr>
        <p:spPr>
          <a:xfrm>
            <a:off x="2971800" y="112804"/>
            <a:ext cx="6135756"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rPr>
              <a:t>ĐỀ ĐỌC HIỂU SỐ </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rPr>
              <a:t>6</a:t>
            </a:r>
            <a:endParaRPr kumimoji="0" lang="vi-VN" sz="1800" b="0" i="0" u="none" strike="noStrike" kern="0" cap="none" spc="0" normalizeH="0" baseline="0" noProof="0" dirty="0">
              <a:ln>
                <a:noFill/>
              </a:ln>
              <a:solidFill>
                <a:srgbClr val="FF0000"/>
              </a:solidFill>
              <a:effectLst/>
              <a:uLnTx/>
              <a:uFillTx/>
            </a:endParaRPr>
          </a:p>
        </p:txBody>
      </p:sp>
      <p:sp>
        <p:nvSpPr>
          <p:cNvPr id="9" name="TextBox 8">
            <a:extLst>
              <a:ext uri="{FF2B5EF4-FFF2-40B4-BE49-F238E27FC236}">
                <a16:creationId xmlns:a16="http://schemas.microsoft.com/office/drawing/2014/main" id="{680C9FAA-8C87-417B-836D-A8557DAE2FD9}"/>
              </a:ext>
            </a:extLst>
          </p:cNvPr>
          <p:cNvSpPr txBox="1"/>
          <p:nvPr/>
        </p:nvSpPr>
        <p:spPr>
          <a:xfrm>
            <a:off x="649357" y="3429000"/>
            <a:ext cx="5741504" cy="707886"/>
          </a:xfrm>
          <a:prstGeom prst="rect">
            <a:avLst/>
          </a:prstGeom>
          <a:noFill/>
        </p:spPr>
        <p:txBody>
          <a:bodyPr wrap="square">
            <a:spAutoFit/>
          </a:bodyPr>
          <a:lstStyle/>
          <a:p>
            <a:pPr marL="457200" marR="0" indent="-457200">
              <a:spcBef>
                <a:spcPts val="0"/>
              </a:spcBef>
              <a:spcAft>
                <a:spcPts val="0"/>
              </a:spcAft>
              <a:buAutoNum type="arabicPeriod"/>
            </a:pP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Huy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Cận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p>
          <a:p>
            <a:pPr marR="0">
              <a:spcBef>
                <a:spcPts val="0"/>
              </a:spcBef>
              <a:spcAft>
                <a:spcPts val="0"/>
              </a:spcAft>
            </a:pP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năm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1958.</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AA37B944-D0D8-4D99-A291-89200AF625F9}"/>
              </a:ext>
            </a:extLst>
          </p:cNvPr>
          <p:cNvSpPr txBox="1"/>
          <p:nvPr/>
        </p:nvSpPr>
        <p:spPr>
          <a:xfrm>
            <a:off x="791817" y="4354848"/>
            <a:ext cx="6142382" cy="1754326"/>
          </a:xfrm>
          <a:prstGeom prst="rect">
            <a:avLst/>
          </a:prstGeom>
          <a:noFill/>
        </p:spPr>
        <p:txBody>
          <a:bodyPr wrap="square">
            <a:spAutoFit/>
          </a:bodyPr>
          <a:lstStyle/>
          <a:p>
            <a:pPr marL="0" marR="0">
              <a:spcBef>
                <a:spcPts val="0"/>
              </a:spcBef>
              <a:spcAft>
                <a:spcPts val="0"/>
              </a:spcAft>
            </a:pP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lái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gió</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chăng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miêu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tả</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bỗng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mang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sức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mạnh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vẻ</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vũ</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trụ</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thế</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quê</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hương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6456823" y="3010520"/>
            <a:ext cx="1962955" cy="1832697"/>
          </a:xfrm>
          <a:prstGeom prst="rect">
            <a:avLst/>
          </a:prstGeom>
          <a:noFill/>
          <a:ln>
            <a:noFill/>
          </a:ln>
        </p:spPr>
      </p:pic>
      <p:sp>
        <p:nvSpPr>
          <p:cNvPr id="1149" name="Google Shape;1149;p39"/>
          <p:cNvSpPr txBox="1">
            <a:spLocks noGrp="1"/>
          </p:cNvSpPr>
          <p:nvPr>
            <p:ph type="title" idx="2"/>
          </p:nvPr>
        </p:nvSpPr>
        <p:spPr>
          <a:xfrm>
            <a:off x="6107387" y="1445003"/>
            <a:ext cx="2661600" cy="1600800"/>
          </a:xfrm>
          <a:prstGeom prst="rect">
            <a:avLst/>
          </a:prstGeom>
        </p:spPr>
        <p:txBody>
          <a:bodyPr spcFirstLastPara="1" wrap="square" lIns="121900" tIns="121900" rIns="121900" bIns="121900" anchor="ctr" anchorCtr="0">
            <a:noAutofit/>
          </a:bodyPr>
          <a:lstStyle/>
          <a:p>
            <a:r>
              <a:rPr lang="en" sz="8800" b="1" dirty="0"/>
              <a:t>I.</a:t>
            </a:r>
            <a:endParaRPr sz="8800" b="1" dirty="0"/>
          </a:p>
        </p:txBody>
      </p:sp>
      <p:grpSp>
        <p:nvGrpSpPr>
          <p:cNvPr id="1151" name="Google Shape;1151;p39"/>
          <p:cNvGrpSpPr/>
          <p:nvPr/>
        </p:nvGrpSpPr>
        <p:grpSpPr>
          <a:xfrm>
            <a:off x="4406271" y="906697"/>
            <a:ext cx="6064471" cy="5044611"/>
            <a:chOff x="3304703" y="680023"/>
            <a:chExt cx="4548353" cy="3783458"/>
          </a:xfrm>
        </p:grpSpPr>
        <p:sp>
          <p:nvSpPr>
            <p:cNvPr id="1152" name="Google Shape;1152;p39"/>
            <p:cNvSpPr/>
            <p:nvPr/>
          </p:nvSpPr>
          <p:spPr>
            <a:xfrm>
              <a:off x="7802833" y="849104"/>
              <a:ext cx="50223" cy="3447654"/>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9"/>
            <p:cNvSpPr/>
            <p:nvPr/>
          </p:nvSpPr>
          <p:spPr>
            <a:xfrm>
              <a:off x="3304703" y="825673"/>
              <a:ext cx="56946" cy="3511272"/>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9"/>
            <p:cNvSpPr/>
            <p:nvPr/>
          </p:nvSpPr>
          <p:spPr>
            <a:xfrm>
              <a:off x="3328134" y="693419"/>
              <a:ext cx="915498" cy="263707"/>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9"/>
            <p:cNvSpPr/>
            <p:nvPr/>
          </p:nvSpPr>
          <p:spPr>
            <a:xfrm>
              <a:off x="6982764" y="680023"/>
              <a:ext cx="810035" cy="26636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9"/>
            <p:cNvSpPr/>
            <p:nvPr/>
          </p:nvSpPr>
          <p:spPr>
            <a:xfrm>
              <a:off x="3374995" y="4171426"/>
              <a:ext cx="689571" cy="292054"/>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9"/>
            <p:cNvSpPr/>
            <p:nvPr/>
          </p:nvSpPr>
          <p:spPr>
            <a:xfrm>
              <a:off x="6868922" y="4214725"/>
              <a:ext cx="955686" cy="225977"/>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9"/>
            <p:cNvSpPr/>
            <p:nvPr/>
          </p:nvSpPr>
          <p:spPr>
            <a:xfrm>
              <a:off x="6299260" y="78884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9"/>
            <p:cNvSpPr/>
            <p:nvPr/>
          </p:nvSpPr>
          <p:spPr>
            <a:xfrm>
              <a:off x="6076595" y="79135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9"/>
            <p:cNvSpPr/>
            <p:nvPr/>
          </p:nvSpPr>
          <p:spPr>
            <a:xfrm>
              <a:off x="6530154" y="78107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9"/>
            <p:cNvSpPr/>
            <p:nvPr/>
          </p:nvSpPr>
          <p:spPr>
            <a:xfrm>
              <a:off x="6720910" y="79321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9"/>
            <p:cNvSpPr/>
            <p:nvPr/>
          </p:nvSpPr>
          <p:spPr>
            <a:xfrm>
              <a:off x="5675104" y="7769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9"/>
            <p:cNvSpPr/>
            <p:nvPr/>
          </p:nvSpPr>
          <p:spPr>
            <a:xfrm>
              <a:off x="5865860" y="7890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9"/>
            <p:cNvSpPr/>
            <p:nvPr/>
          </p:nvSpPr>
          <p:spPr>
            <a:xfrm>
              <a:off x="5033923" y="78853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9"/>
            <p:cNvSpPr/>
            <p:nvPr/>
          </p:nvSpPr>
          <p:spPr>
            <a:xfrm>
              <a:off x="4811257" y="79104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9"/>
            <p:cNvSpPr/>
            <p:nvPr/>
          </p:nvSpPr>
          <p:spPr>
            <a:xfrm>
              <a:off x="5264817" y="7807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9"/>
            <p:cNvSpPr/>
            <p:nvPr/>
          </p:nvSpPr>
          <p:spPr>
            <a:xfrm>
              <a:off x="5455572" y="7928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9"/>
            <p:cNvSpPr/>
            <p:nvPr/>
          </p:nvSpPr>
          <p:spPr>
            <a:xfrm>
              <a:off x="4409767" y="77664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9"/>
            <p:cNvSpPr/>
            <p:nvPr/>
          </p:nvSpPr>
          <p:spPr>
            <a:xfrm>
              <a:off x="4600522" y="78878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9"/>
            <p:cNvSpPr/>
            <p:nvPr/>
          </p:nvSpPr>
          <p:spPr>
            <a:xfrm>
              <a:off x="6173973" y="429439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9"/>
            <p:cNvSpPr/>
            <p:nvPr/>
          </p:nvSpPr>
          <p:spPr>
            <a:xfrm>
              <a:off x="5951307" y="429690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9"/>
            <p:cNvSpPr/>
            <p:nvPr/>
          </p:nvSpPr>
          <p:spPr>
            <a:xfrm>
              <a:off x="6404867" y="428662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9"/>
            <p:cNvSpPr/>
            <p:nvPr/>
          </p:nvSpPr>
          <p:spPr>
            <a:xfrm>
              <a:off x="6595622" y="429876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9"/>
            <p:cNvSpPr/>
            <p:nvPr/>
          </p:nvSpPr>
          <p:spPr>
            <a:xfrm>
              <a:off x="5549817" y="42825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9"/>
            <p:cNvSpPr/>
            <p:nvPr/>
          </p:nvSpPr>
          <p:spPr>
            <a:xfrm>
              <a:off x="5740572" y="42946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9"/>
            <p:cNvSpPr/>
            <p:nvPr/>
          </p:nvSpPr>
          <p:spPr>
            <a:xfrm>
              <a:off x="4908635" y="429408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9"/>
            <p:cNvSpPr/>
            <p:nvPr/>
          </p:nvSpPr>
          <p:spPr>
            <a:xfrm>
              <a:off x="4685970" y="429659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9"/>
            <p:cNvSpPr/>
            <p:nvPr/>
          </p:nvSpPr>
          <p:spPr>
            <a:xfrm>
              <a:off x="5139529" y="42863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9"/>
            <p:cNvSpPr/>
            <p:nvPr/>
          </p:nvSpPr>
          <p:spPr>
            <a:xfrm>
              <a:off x="5330285" y="42984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9"/>
            <p:cNvSpPr/>
            <p:nvPr/>
          </p:nvSpPr>
          <p:spPr>
            <a:xfrm>
              <a:off x="4284479" y="428219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9"/>
            <p:cNvSpPr/>
            <p:nvPr/>
          </p:nvSpPr>
          <p:spPr>
            <a:xfrm>
              <a:off x="4475235" y="429433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82" name="Google Shape;1182;p39"/>
          <p:cNvPicPr preferRelativeResize="0"/>
          <p:nvPr/>
        </p:nvPicPr>
        <p:blipFill rotWithShape="1">
          <a:blip r:embed="rId4">
            <a:alphaModFix/>
          </a:blip>
          <a:srcRect l="7305" t="18671" r="2952" b="7001"/>
          <a:stretch/>
        </p:blipFill>
        <p:spPr>
          <a:xfrm>
            <a:off x="1085081" y="1636097"/>
            <a:ext cx="3557968" cy="3786565"/>
          </a:xfrm>
          <a:prstGeom prst="rect">
            <a:avLst/>
          </a:prstGeom>
          <a:noFill/>
          <a:ln>
            <a:noFill/>
          </a:ln>
        </p:spPr>
      </p:pic>
      <p:sp>
        <p:nvSpPr>
          <p:cNvPr id="2" name="TextBox 1">
            <a:extLst>
              <a:ext uri="{FF2B5EF4-FFF2-40B4-BE49-F238E27FC236}">
                <a16:creationId xmlns:a16="http://schemas.microsoft.com/office/drawing/2014/main" id="{21A7DE86-41BA-43B6-A859-11166249A65B}"/>
              </a:ext>
            </a:extLst>
          </p:cNvPr>
          <p:cNvSpPr txBox="1"/>
          <p:nvPr/>
        </p:nvSpPr>
        <p:spPr>
          <a:xfrm>
            <a:off x="4186170" y="3138781"/>
            <a:ext cx="6254148" cy="1938992"/>
          </a:xfrm>
          <a:prstGeom prst="rect">
            <a:avLst/>
          </a:prstGeom>
          <a:noFill/>
        </p:spPr>
        <p:txBody>
          <a:bodyPr wrap="none" rtlCol="0">
            <a:sp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   HÌNH TƯỢNG  </a:t>
            </a:r>
          </a:p>
          <a:p>
            <a:pPr algn="ctr"/>
            <a:r>
              <a:rPr lang="en-US" sz="6000" b="1" dirty="0">
                <a:solidFill>
                  <a:srgbClr val="C00000"/>
                </a:solidFill>
                <a:latin typeface="Times New Roman" panose="02020603050405020304" pitchFamily="18" charset="0"/>
                <a:cs typeface="Times New Roman" panose="02020603050405020304" pitchFamily="18" charset="0"/>
              </a:rPr>
              <a:t>  NGƯỜI LÍNH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BE1F2D-5CBB-414F-8374-E45A81863AB5}"/>
              </a:ext>
            </a:extLst>
          </p:cNvPr>
          <p:cNvSpPr txBox="1"/>
          <p:nvPr/>
        </p:nvSpPr>
        <p:spPr>
          <a:xfrm>
            <a:off x="231913" y="748826"/>
            <a:ext cx="11615530" cy="1323439"/>
          </a:xfrm>
          <a:prstGeom prst="rect">
            <a:avLst/>
          </a:prstGeom>
          <a:solidFill>
            <a:srgbClr val="92D050"/>
          </a:solidFill>
        </p:spPr>
        <p:txBody>
          <a:bodyPr wrap="square">
            <a:spAutoFit/>
          </a:bodyPr>
          <a:lstStyle/>
          <a:p>
            <a:r>
              <a:rPr lang="en-US" sz="2000" b="1" dirty="0">
                <a:solidFill>
                  <a:srgbClr val="000000"/>
                </a:solidFill>
                <a:latin typeface="Calibri" panose="020F0502020204030204" pitchFamily="34" charset="0"/>
                <a:ea typeface="SimSun" panose="02010600030101010101" pitchFamily="2" charset="-122"/>
                <a:cs typeface="Times New Roman" panose="02020603050405020304" pitchFamily="18" charset="0"/>
              </a:rPr>
              <a:t>3.</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lại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chính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xác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mà</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đã</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chương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Trung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sở</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con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thuyền</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đêm</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trăng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0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r>
              <a:rPr lang="en-US" sz="2000" b="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4.</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Đoàn</a:t>
            </a:r>
            <a:r>
              <a:rPr lang="en-US"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đánh</a:t>
            </a:r>
            <a:r>
              <a:rPr lang="en-US"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giống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như</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khúc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tráng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ca.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chép</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thuộc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nêu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0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6F33C0F4-4BDA-4AAA-96CA-505197CB6327}"/>
              </a:ext>
            </a:extLst>
          </p:cNvPr>
          <p:cNvSpPr txBox="1"/>
          <p:nvPr/>
        </p:nvSpPr>
        <p:spPr>
          <a:xfrm>
            <a:off x="2971800" y="112804"/>
            <a:ext cx="6135756"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rPr>
              <a:t>ĐỀ ĐỌC HIỂU SỐ </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rPr>
              <a:t>6</a:t>
            </a:r>
            <a:endParaRPr kumimoji="0" lang="vi-VN" sz="1800" b="0" i="0" u="none" strike="noStrike" kern="0" cap="none" spc="0" normalizeH="0" baseline="0" noProof="0" dirty="0">
              <a:ln>
                <a:noFill/>
              </a:ln>
              <a:solidFill>
                <a:srgbClr val="FF0000"/>
              </a:solidFill>
              <a:effectLst/>
              <a:uLnTx/>
              <a:uFillTx/>
            </a:endParaRPr>
          </a:p>
        </p:txBody>
      </p:sp>
      <p:sp>
        <p:nvSpPr>
          <p:cNvPr id="9" name="TextBox 8">
            <a:extLst>
              <a:ext uri="{FF2B5EF4-FFF2-40B4-BE49-F238E27FC236}">
                <a16:creationId xmlns:a16="http://schemas.microsoft.com/office/drawing/2014/main" id="{653BD640-D457-4314-A7C3-3F17CF95A591}"/>
              </a:ext>
            </a:extLst>
          </p:cNvPr>
          <p:cNvSpPr txBox="1"/>
          <p:nvPr/>
        </p:nvSpPr>
        <p:spPr>
          <a:xfrm>
            <a:off x="556589" y="2185067"/>
            <a:ext cx="10674627" cy="1015663"/>
          </a:xfrm>
          <a:prstGeom prst="rect">
            <a:avLst/>
          </a:prstGeom>
          <a:noFill/>
        </p:spPr>
        <p:txBody>
          <a:bodyPr wrap="square">
            <a:spAutoFit/>
          </a:bodyPr>
          <a:lstStyle/>
          <a:p>
            <a:pPr marL="0" marR="0">
              <a:spcBef>
                <a:spcPts val="0"/>
              </a:spcBef>
              <a:spcAft>
                <a:spcPts val="0"/>
              </a:spcAft>
            </a:pP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Nguyên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tịch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Minh.</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dòng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bạc</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quân</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Khuya</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bát</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ngát</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ngân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BFE9B772-3A80-4294-A084-09F6ECF31D33}"/>
              </a:ext>
            </a:extLst>
          </p:cNvPr>
          <p:cNvSpPr txBox="1"/>
          <p:nvPr/>
        </p:nvSpPr>
        <p:spPr>
          <a:xfrm>
            <a:off x="586407" y="3200730"/>
            <a:ext cx="11019184" cy="3631763"/>
          </a:xfrm>
          <a:prstGeom prst="rect">
            <a:avLst/>
          </a:prstGeom>
          <a:noFill/>
        </p:spPr>
        <p:txBody>
          <a:bodyPr wrap="square">
            <a:spAutoFit/>
          </a:bodyPr>
          <a:lstStyle/>
          <a:p>
            <a:pPr marL="0" marR="30480" algn="just">
              <a:spcBef>
                <a:spcPts val="0"/>
              </a:spcBef>
              <a:spcAft>
                <a:spcPts val="1200"/>
              </a:spcAft>
            </a:pP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tựa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khoắn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masterClrMapping/>
  </p:clrMapOvr>
  <p:transition spd="slow">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95D05E-7C79-48C2-A790-5B26A1727A11}"/>
              </a:ext>
            </a:extLst>
          </p:cNvPr>
          <p:cNvSpPr txBox="1"/>
          <p:nvPr/>
        </p:nvSpPr>
        <p:spPr>
          <a:xfrm>
            <a:off x="72887" y="0"/>
            <a:ext cx="9097617" cy="2185214"/>
          </a:xfrm>
          <a:prstGeom prst="rect">
            <a:avLst/>
          </a:prstGeom>
          <a:noFill/>
        </p:spPr>
        <p:txBody>
          <a:bodyPr wrap="square">
            <a:spAutoFit/>
          </a:bodyPr>
          <a:lstStyle/>
          <a:p>
            <a:r>
              <a:rPr lang="en-US" sz="1700" b="1" dirty="0">
                <a:solidFill>
                  <a:srgbClr val="000000"/>
                </a:solidFill>
                <a:latin typeface="Calibri" panose="020F0502020204030204" pitchFamily="34" charset="0"/>
                <a:ea typeface="SimSun" panose="02010600030101010101" pitchFamily="2" charset="-122"/>
                <a:cs typeface="Times New Roman" panose="02020603050405020304" pitchFamily="18" charset="0"/>
              </a:rPr>
              <a:t>5.</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Viết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khoảng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12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theo</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lập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luận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diễn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dịch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làm</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rõ</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lao</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ở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khổ</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dưới</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đây</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sử</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dụng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phép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lặp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liên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kết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thành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phụ</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chủ</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gạch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dưới</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dùng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làm</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phép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lặp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thành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phụ</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chủ</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"Sao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mờ</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kéo</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lưới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kịp</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trời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sáng</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kéo</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xoăn</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tay</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chùm</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nặng</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Vẩy</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bạc</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đuôi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lóe</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rạng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đông</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Lưới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xếp</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buồm</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lên</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nắng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hồng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b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b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9,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tập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NXB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Giáo</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dục</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Việt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Nam 2017)</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62312731-2A5F-4D3A-B98C-A682B6B1BCAA}"/>
              </a:ext>
            </a:extLst>
          </p:cNvPr>
          <p:cNvSpPr txBox="1"/>
          <p:nvPr/>
        </p:nvSpPr>
        <p:spPr>
          <a:xfrm>
            <a:off x="72887" y="2118403"/>
            <a:ext cx="12046226" cy="4801314"/>
          </a:xfrm>
          <a:prstGeom prst="rect">
            <a:avLst/>
          </a:prstGeom>
          <a:noFill/>
        </p:spPr>
        <p:txBody>
          <a:bodyPr wrap="square">
            <a:spAutoFit/>
          </a:bodyPr>
          <a:lstStyle/>
          <a:p>
            <a:pPr marL="0" marR="0" algn="just">
              <a:spcBef>
                <a:spcPts val="0"/>
              </a:spcBef>
              <a:spcAft>
                <a:spcPts val="0"/>
              </a:spcAft>
            </a:pP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qui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nạp</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0"/>
              </a:spcAft>
            </a:pPr>
            <a:r>
              <a:rPr lang="en-US" sz="17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Mở</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thiệu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bản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nội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dung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Thân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phân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tích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rõ</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lđ</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mờ</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đêm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tàn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nhìn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rồi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giục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nhau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“Sao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mờ</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kịp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Chữ</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kịp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khẩn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trở</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bến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đem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phiên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ngon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Chữ</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dẻo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căng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vẻ</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trẻ</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yêu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so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tạo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treo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lủng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lẳng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trĩu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cành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chuyến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ra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may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bắt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Lao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thực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nguồn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đem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cuộc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bức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đường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nét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màu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lệ</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khoang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roi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Váy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đuôi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lóe</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đông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Nghệ</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thuật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Huy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Cận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thật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thần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Ông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viết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tràn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ngập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chớ</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niềm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vui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chuyến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ra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gặp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may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khổ</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hay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nét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cuộc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sinh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hoạt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vùng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quê</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hương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nét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vui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dộng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cuộc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hứng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lãng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thấm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đẫm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vần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8"/>
          <p:cNvSpPr/>
          <p:nvPr/>
        </p:nvSpPr>
        <p:spPr>
          <a:xfrm>
            <a:off x="7533079" y="1753701"/>
            <a:ext cx="2193509" cy="1502297"/>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lt2">
              <a:alpha val="3482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0800000" flipH="1">
            <a:off x="1015933" y="2511372"/>
            <a:ext cx="4604115" cy="2428833"/>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accent3">
              <a:alpha val="1562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65" name="Google Shape;965;p38"/>
          <p:cNvPicPr preferRelativeResize="0"/>
          <p:nvPr/>
        </p:nvPicPr>
        <p:blipFill rotWithShape="1">
          <a:blip r:embed="rId3">
            <a:alphaModFix/>
          </a:blip>
          <a:srcRect t="4495" b="4504"/>
          <a:stretch/>
        </p:blipFill>
        <p:spPr>
          <a:xfrm>
            <a:off x="1120534" y="1753700"/>
            <a:ext cx="4394897" cy="3944195"/>
          </a:xfrm>
          <a:prstGeom prst="rect">
            <a:avLst/>
          </a:prstGeom>
          <a:noFill/>
          <a:ln>
            <a:noFill/>
          </a:ln>
        </p:spPr>
      </p:pic>
      <p:sp>
        <p:nvSpPr>
          <p:cNvPr id="968" name="Google Shape;968;p38"/>
          <p:cNvSpPr txBox="1">
            <a:spLocks noGrp="1"/>
          </p:cNvSpPr>
          <p:nvPr>
            <p:ph type="title"/>
          </p:nvPr>
        </p:nvSpPr>
        <p:spPr>
          <a:xfrm>
            <a:off x="5342890" y="1753682"/>
            <a:ext cx="6328226" cy="2751992"/>
          </a:xfrm>
          <a:prstGeom prst="rect">
            <a:avLst/>
          </a:prstGeom>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6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ĐỀ KHẢO SÁT CHẤT LƯỢNG THÁNG 11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extBox 2">
            <a:extLst>
              <a:ext uri="{FF2B5EF4-FFF2-40B4-BE49-F238E27FC236}">
                <a16:creationId xmlns:a16="http://schemas.microsoft.com/office/drawing/2014/main" id="{51FDBABD-7E9D-4818-9BFD-21DF256ED267}"/>
              </a:ext>
            </a:extLst>
          </p:cNvPr>
          <p:cNvSpPr txBox="1"/>
          <p:nvPr/>
        </p:nvSpPr>
        <p:spPr>
          <a:xfrm>
            <a:off x="1192696" y="349695"/>
            <a:ext cx="10508974" cy="701731"/>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ĐỀ KHẢO SÁT CHẤT LƯỢNG THÁNG 11</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120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FC76305C-3898-45E2-8CDB-4D7D11DE4533}"/>
              </a:ext>
            </a:extLst>
          </p:cNvPr>
          <p:cNvSpPr txBox="1"/>
          <p:nvPr/>
        </p:nvSpPr>
        <p:spPr>
          <a:xfrm>
            <a:off x="1192696" y="1051426"/>
            <a:ext cx="10363199" cy="5221942"/>
          </a:xfrm>
          <a:prstGeom prst="rect">
            <a:avLst/>
          </a:prstGeom>
          <a:noFill/>
        </p:spPr>
        <p:txBody>
          <a:bodyPr wrap="square">
            <a:spAutoFit/>
          </a:bodyPr>
          <a:lstStyle/>
          <a:p>
            <a:pPr marL="71120" marR="0">
              <a:spcBef>
                <a:spcPts val="5"/>
              </a:spcBef>
              <a:spcAft>
                <a:spcPts val="0"/>
              </a:spcAft>
            </a:pPr>
            <a:r>
              <a:rPr lang="vi-VN" sz="1600" b="1" dirty="0">
                <a:effectLst/>
                <a:latin typeface="Times New Roman" panose="02020603050405020304" pitchFamily="18" charset="0"/>
                <a:ea typeface="Times New Roman" panose="02020603050405020304" pitchFamily="18" charset="0"/>
              </a:rPr>
              <a:t>Phần I </a:t>
            </a:r>
            <a:r>
              <a:rPr lang="vi-VN" sz="1600" dirty="0">
                <a:effectLst/>
                <a:latin typeface="Times New Roman" panose="02020603050405020304" pitchFamily="18" charset="0"/>
                <a:ea typeface="Times New Roman" panose="02020603050405020304" pitchFamily="18" charset="0"/>
              </a:rPr>
              <a:t>(</a:t>
            </a:r>
            <a:r>
              <a:rPr lang="vi-VN" sz="1600" i="1" dirty="0">
                <a:effectLst/>
                <a:latin typeface="Times New Roman" panose="02020603050405020304" pitchFamily="18" charset="0"/>
                <a:ea typeface="Times New Roman" panose="02020603050405020304" pitchFamily="18" charset="0"/>
              </a:rPr>
              <a:t>7.0 điểm</a:t>
            </a:r>
            <a:r>
              <a:rPr lang="vi-VN" sz="1600" dirty="0">
                <a:effectLst/>
                <a:latin typeface="Times New Roman" panose="02020603050405020304" pitchFamily="18" charset="0"/>
                <a:ea typeface="Times New Roman" panose="02020603050405020304" pitchFamily="18" charset="0"/>
              </a:rPr>
              <a:t>)</a:t>
            </a:r>
            <a:br>
              <a:rPr lang="vi-VN" sz="1600" dirty="0">
                <a:effectLst/>
                <a:latin typeface="Times New Roman" panose="02020603050405020304" pitchFamily="18" charset="0"/>
                <a:ea typeface="Times New Roman" panose="02020603050405020304" pitchFamily="18" charset="0"/>
              </a:rPr>
            </a:br>
            <a:r>
              <a:rPr lang="vi-VN" sz="1600" b="1" dirty="0">
                <a:effectLst/>
                <a:latin typeface="Times New Roman" panose="02020603050405020304" pitchFamily="18" charset="0"/>
                <a:ea typeface="Times New Roman" panose="02020603050405020304" pitchFamily="18" charset="0"/>
              </a:rPr>
              <a:t>Một nhà thơ Việt Nam ở hải ngoại đã viết về bà và quê hương nguồn cội bằng tất cả sự nhớ thương, trăn trở. Bài thơ có những câu rất xúc động:</a:t>
            </a:r>
            <a:endParaRPr lang="en-US" sz="1600" b="1" dirty="0">
              <a:effectLst/>
              <a:latin typeface="Times New Roman" panose="02020603050405020304" pitchFamily="18" charset="0"/>
              <a:ea typeface="Times New Roman" panose="02020603050405020304" pitchFamily="18" charset="0"/>
            </a:endParaRPr>
          </a:p>
          <a:p>
            <a:pPr marL="2469515" marR="2465070" algn="ctr">
              <a:spcBef>
                <a:spcPts val="25"/>
              </a:spcBef>
              <a:spcAft>
                <a:spcPts val="0"/>
              </a:spcAft>
            </a:pPr>
            <a:r>
              <a:rPr lang="vi-VN" sz="1600" i="1" dirty="0">
                <a:effectLst/>
                <a:latin typeface="Times New Roman" panose="02020603050405020304" pitchFamily="18" charset="0"/>
                <a:ea typeface="Times New Roman" panose="02020603050405020304" pitchFamily="18" charset="0"/>
              </a:rPr>
              <a:t>Nhớ ngày sơ tán lang thang</a:t>
            </a:r>
            <a:endParaRPr lang="en-US" sz="1600" i="1" dirty="0">
              <a:effectLst/>
              <a:latin typeface="Times New Roman" panose="02020603050405020304" pitchFamily="18" charset="0"/>
              <a:ea typeface="Times New Roman" panose="02020603050405020304" pitchFamily="18" charset="0"/>
            </a:endParaRPr>
          </a:p>
          <a:p>
            <a:pPr marL="2469515" marR="2463165" algn="ctr">
              <a:spcBef>
                <a:spcPts val="365"/>
              </a:spcBef>
              <a:spcAft>
                <a:spcPts val="0"/>
              </a:spcAft>
            </a:pPr>
            <a:r>
              <a:rPr lang="vi-VN" sz="1600" i="1" dirty="0">
                <a:effectLst/>
                <a:latin typeface="Times New Roman" panose="02020603050405020304" pitchFamily="18" charset="0"/>
                <a:ea typeface="Times New Roman" panose="02020603050405020304" pitchFamily="18" charset="0"/>
              </a:rPr>
              <a:t>Đọi cơm,bát mắm, thuốc thang bòng</a:t>
            </a:r>
            <a:r>
              <a:rPr lang="vi-VN" sz="1600" i="1" spc="-90"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đèo </a:t>
            </a:r>
            <a:endParaRPr lang="en-US" sz="1600" i="1" dirty="0">
              <a:effectLst/>
              <a:latin typeface="Times New Roman" panose="02020603050405020304" pitchFamily="18" charset="0"/>
              <a:ea typeface="Times New Roman" panose="02020603050405020304" pitchFamily="18" charset="0"/>
            </a:endParaRPr>
          </a:p>
          <a:p>
            <a:pPr marL="2469515" marR="2463165" algn="ctr">
              <a:spcBef>
                <a:spcPts val="365"/>
              </a:spcBef>
              <a:spcAft>
                <a:spcPts val="0"/>
              </a:spcAft>
            </a:pPr>
            <a:r>
              <a:rPr lang="vi-VN" sz="1600" i="1" dirty="0">
                <a:effectLst/>
                <a:latin typeface="Times New Roman" panose="02020603050405020304" pitchFamily="18" charset="0"/>
                <a:ea typeface="Times New Roman" panose="02020603050405020304" pitchFamily="18" charset="0"/>
              </a:rPr>
              <a:t>Còng lưng Bà gánh đói</a:t>
            </a:r>
            <a:r>
              <a:rPr lang="vi-VN" sz="1600" i="1" spc="-40"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nghèo</a:t>
            </a:r>
            <a:endParaRPr lang="en-US" sz="1600" i="1" dirty="0">
              <a:effectLst/>
              <a:latin typeface="Times New Roman" panose="02020603050405020304" pitchFamily="18" charset="0"/>
              <a:ea typeface="Times New Roman" panose="02020603050405020304" pitchFamily="18" charset="0"/>
            </a:endParaRPr>
          </a:p>
          <a:p>
            <a:pPr marL="2469515" marR="2464435" algn="ctr">
              <a:spcBef>
                <a:spcPts val="0"/>
              </a:spcBef>
              <a:spcAft>
                <a:spcPts val="0"/>
              </a:spcAft>
            </a:pPr>
            <a:r>
              <a:rPr lang="vi-VN" sz="1600" i="1" dirty="0">
                <a:effectLst/>
                <a:latin typeface="Times New Roman" panose="02020603050405020304" pitchFamily="18" charset="0"/>
                <a:ea typeface="Times New Roman" panose="02020603050405020304" pitchFamily="18" charset="0"/>
              </a:rPr>
              <a:t>Một thân mỏng, Bà chống chèo đói</a:t>
            </a:r>
            <a:r>
              <a:rPr lang="vi-VN" sz="1600" i="1" spc="-85"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no […]</a:t>
            </a:r>
            <a:endParaRPr lang="en-US" sz="1600" i="1" dirty="0">
              <a:effectLst/>
              <a:latin typeface="Times New Roman" panose="02020603050405020304" pitchFamily="18" charset="0"/>
              <a:ea typeface="Times New Roman" panose="02020603050405020304" pitchFamily="18" charset="0"/>
            </a:endParaRPr>
          </a:p>
          <a:p>
            <a:pPr marL="2469515" marR="2464435" algn="ctr">
              <a:spcBef>
                <a:spcPts val="0"/>
              </a:spcBef>
              <a:spcAft>
                <a:spcPts val="0"/>
              </a:spcAft>
            </a:pPr>
            <a:r>
              <a:rPr lang="vi-VN" sz="1600" i="1" dirty="0">
                <a:effectLst/>
                <a:latin typeface="Times New Roman" panose="02020603050405020304" pitchFamily="18" charset="0"/>
                <a:ea typeface="Times New Roman" panose="02020603050405020304" pitchFamily="18" charset="0"/>
              </a:rPr>
              <a:t> Vùi trong hơi ấm của</a:t>
            </a:r>
            <a:r>
              <a:rPr lang="vi-VN" sz="1600" i="1" spc="-50"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Bà</a:t>
            </a:r>
            <a:endParaRPr lang="en-US" sz="1600" i="1" dirty="0">
              <a:effectLst/>
              <a:latin typeface="Times New Roman" panose="02020603050405020304" pitchFamily="18" charset="0"/>
              <a:ea typeface="Times New Roman" panose="02020603050405020304" pitchFamily="18" charset="0"/>
            </a:endParaRPr>
          </a:p>
          <a:p>
            <a:pPr marL="2469515" marR="2466340" algn="ctr">
              <a:spcBef>
                <a:spcPts val="0"/>
              </a:spcBef>
              <a:spcAft>
                <a:spcPts val="0"/>
              </a:spcAft>
            </a:pPr>
            <a:r>
              <a:rPr lang="vi-VN" sz="1600" i="1" dirty="0">
                <a:effectLst/>
                <a:latin typeface="Times New Roman" panose="02020603050405020304" pitchFamily="18" charset="0"/>
                <a:ea typeface="Times New Roman" panose="02020603050405020304" pitchFamily="18" charset="0"/>
              </a:rPr>
              <a:t>Mắt cháu ngủ, mắt Bà nhoà trong sương</a:t>
            </a:r>
            <a:endParaRPr lang="en-US" sz="1600" i="1" dirty="0">
              <a:effectLst/>
              <a:latin typeface="Times New Roman" panose="02020603050405020304" pitchFamily="18" charset="0"/>
              <a:ea typeface="Times New Roman" panose="02020603050405020304" pitchFamily="18" charset="0"/>
            </a:endParaRPr>
          </a:p>
          <a:p>
            <a:pPr marL="2071370" marR="821690" algn="ctr">
              <a:spcBef>
                <a:spcPts val="365"/>
              </a:spcBef>
              <a:spcAft>
                <a:spcPts val="0"/>
              </a:spcAft>
            </a:pPr>
            <a:r>
              <a:rPr lang="en-US" sz="1600" b="1" dirty="0">
                <a:effectLst/>
                <a:latin typeface="Times New Roman" panose="02020603050405020304" pitchFamily="18" charset="0"/>
                <a:ea typeface="Times New Roman" panose="02020603050405020304" pitchFamily="18" charset="0"/>
              </a:rPr>
              <a:t>                                                                         </a:t>
            </a:r>
            <a:r>
              <a:rPr lang="vi-VN" sz="1600" b="1" dirty="0">
                <a:effectLst/>
                <a:latin typeface="Times New Roman" panose="02020603050405020304" pitchFamily="18" charset="0"/>
                <a:ea typeface="Times New Roman" panose="02020603050405020304" pitchFamily="18" charset="0"/>
              </a:rPr>
              <a:t>Đỗ Quân, Gorzow,Poland 05/2003</a:t>
            </a:r>
            <a:endParaRPr lang="en-US" sz="1600" b="1" dirty="0">
              <a:effectLst/>
              <a:latin typeface="Times New Roman" panose="02020603050405020304" pitchFamily="18" charset="0"/>
              <a:ea typeface="Times New Roman" panose="02020603050405020304" pitchFamily="18" charset="0"/>
            </a:endParaRPr>
          </a:p>
          <a:p>
            <a:pPr marL="71120" marR="21590">
              <a:spcBef>
                <a:spcPts val="370"/>
              </a:spcBef>
              <a:spcAft>
                <a:spcPts val="0"/>
              </a:spcAft>
            </a:pPr>
            <a:r>
              <a:rPr lang="vi-VN" sz="1600" b="1" dirty="0">
                <a:effectLst/>
                <a:latin typeface="Times New Roman" panose="02020603050405020304" pitchFamily="18" charset="0"/>
                <a:ea typeface="Times New Roman" panose="02020603050405020304" pitchFamily="18" charset="0"/>
              </a:rPr>
              <a:t>Câu 1. </a:t>
            </a:r>
            <a:r>
              <a:rPr lang="vi-VN" sz="1600" dirty="0">
                <a:effectLst/>
                <a:latin typeface="Times New Roman" panose="02020603050405020304" pitchFamily="18" charset="0"/>
                <a:ea typeface="Times New Roman" panose="02020603050405020304" pitchFamily="18" charset="0"/>
              </a:rPr>
              <a:t>Bài thơ “Bếp lửa” (Bằng Việt) cũng có một khổ thơ viết về người bà đã thay cha mẹ, </a:t>
            </a:r>
            <a:r>
              <a:rPr lang="vi-VN" sz="1600" i="1" dirty="0">
                <a:effectLst/>
                <a:latin typeface="Times New Roman" panose="02020603050405020304" pitchFamily="18" charset="0"/>
                <a:ea typeface="Times New Roman" panose="02020603050405020304" pitchFamily="18" charset="0"/>
              </a:rPr>
              <a:t>“chống chèo đói no” </a:t>
            </a:r>
            <a:r>
              <a:rPr lang="vi-VN" sz="1600" dirty="0">
                <a:effectLst/>
                <a:latin typeface="Times New Roman" panose="02020603050405020304" pitchFamily="18" charset="0"/>
                <a:ea typeface="Times New Roman" panose="02020603050405020304" pitchFamily="18" charset="0"/>
              </a:rPr>
              <a:t>cho đứa cháu? Em hãy chép lại chính xác những câu thơ đó và trình bày hoàn cảnh sáng tác của bài </a:t>
            </a:r>
            <a:r>
              <a:rPr lang="vi-VN" sz="1600" i="1" dirty="0">
                <a:effectLst/>
                <a:latin typeface="Times New Roman" panose="02020603050405020304" pitchFamily="18" charset="0"/>
                <a:ea typeface="Times New Roman" panose="02020603050405020304" pitchFamily="18" charset="0"/>
              </a:rPr>
              <a:t>“Bếp lửa”</a:t>
            </a:r>
            <a:r>
              <a:rPr lang="vi-VN" sz="16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71120" marR="21590">
              <a:spcBef>
                <a:spcPts val="0"/>
              </a:spcBef>
              <a:spcAft>
                <a:spcPts val="0"/>
              </a:spcAft>
            </a:pPr>
            <a:r>
              <a:rPr lang="vi-VN" sz="1600" b="1" dirty="0">
                <a:effectLst/>
                <a:latin typeface="Times New Roman" panose="02020603050405020304" pitchFamily="18" charset="0"/>
                <a:ea typeface="Times New Roman" panose="02020603050405020304" pitchFamily="18" charset="0"/>
              </a:rPr>
              <a:t>Câu 2. </a:t>
            </a:r>
            <a:r>
              <a:rPr lang="vi-VN" sz="1600" dirty="0">
                <a:effectLst/>
                <a:latin typeface="Times New Roman" panose="02020603050405020304" pitchFamily="18" charset="0"/>
                <a:ea typeface="Times New Roman" panose="02020603050405020304" pitchFamily="18" charset="0"/>
              </a:rPr>
              <a:t>Đoạn thơ em vừa chép có một hình ảnh xuất hiện bốn lần với những ý nghĩa sâu sắc. Hãy phân tích ngắn gọn những lần xuất hiện của hình ảnh đó để làm rõ tình cảm đặc biệt mà nhà thơ gửi gắm. Chương trình Ngữ văn THCS có một tác phẩm văn xuôi nhắc đến hình ảnh đó nhằm thể hiện niềm yêu mến cảnh sắc quê hương, em hãy cho biết văn bản đó và ghi rõ tên tác giả. </a:t>
            </a:r>
            <a:r>
              <a:rPr lang="vi-VN" sz="1600" b="1" dirty="0">
                <a:effectLst/>
                <a:latin typeface="Times New Roman" panose="02020603050405020304" pitchFamily="18" charset="0"/>
                <a:ea typeface="Times New Roman" panose="02020603050405020304" pitchFamily="18" charset="0"/>
              </a:rPr>
              <a:t>Câu 3. </a:t>
            </a:r>
            <a:r>
              <a:rPr lang="vi-VN" sz="1600" dirty="0">
                <a:effectLst/>
                <a:latin typeface="Times New Roman" panose="02020603050405020304" pitchFamily="18" charset="0"/>
                <a:ea typeface="Times New Roman" panose="02020603050405020304" pitchFamily="18" charset="0"/>
              </a:rPr>
              <a:t>Từ </a:t>
            </a:r>
            <a:r>
              <a:rPr lang="vi-VN" sz="1600" i="1" dirty="0">
                <a:effectLst/>
                <a:latin typeface="Times New Roman" panose="02020603050405020304" pitchFamily="18" charset="0"/>
                <a:ea typeface="Times New Roman" panose="02020603050405020304" pitchFamily="18" charset="0"/>
              </a:rPr>
              <a:t>“nhóm lửa” </a:t>
            </a:r>
            <a:r>
              <a:rPr lang="vi-VN" sz="1600" dirty="0">
                <a:effectLst/>
                <a:latin typeface="Times New Roman" panose="02020603050405020304" pitchFamily="18" charset="0"/>
                <a:ea typeface="Times New Roman" panose="02020603050405020304" pitchFamily="18" charset="0"/>
              </a:rPr>
              <a:t>trong đoạn thơ em chép được chuyển nghĩa theo phương thức nào? Vì sao?</a:t>
            </a:r>
            <a:endParaRPr lang="en-US" sz="1600" dirty="0">
              <a:effectLst/>
              <a:latin typeface="Times New Roman" panose="02020603050405020304" pitchFamily="18" charset="0"/>
              <a:ea typeface="Times New Roman" panose="02020603050405020304" pitchFamily="18" charset="0"/>
            </a:endParaRPr>
          </a:p>
          <a:p>
            <a:pPr marL="71120" marR="66040" algn="just">
              <a:spcBef>
                <a:spcPts val="0"/>
              </a:spcBef>
              <a:spcAft>
                <a:spcPts val="0"/>
              </a:spcAft>
            </a:pPr>
            <a:r>
              <a:rPr lang="vi-VN" sz="1600" b="1" dirty="0">
                <a:effectLst/>
                <a:latin typeface="Times New Roman" panose="02020603050405020304" pitchFamily="18" charset="0"/>
                <a:ea typeface="Times New Roman" panose="02020603050405020304" pitchFamily="18" charset="0"/>
              </a:rPr>
              <a:t>Câu 4. </a:t>
            </a:r>
            <a:r>
              <a:rPr lang="vi-VN" sz="1600" dirty="0">
                <a:effectLst/>
                <a:latin typeface="Times New Roman" panose="02020603050405020304" pitchFamily="18" charset="0"/>
                <a:ea typeface="Times New Roman" panose="02020603050405020304" pitchFamily="18" charset="0"/>
              </a:rPr>
              <a:t>Cho câu văn: </a:t>
            </a:r>
            <a:r>
              <a:rPr lang="vi-VN" sz="1600" b="1" i="1" dirty="0">
                <a:effectLst/>
                <a:latin typeface="Times New Roman" panose="02020603050405020304" pitchFamily="18" charset="0"/>
                <a:ea typeface="Times New Roman" panose="02020603050405020304" pitchFamily="18" charset="0"/>
              </a:rPr>
              <a:t>“Từ những suy ngẫm về bà và bếp lửa, đoạn thơ bộc lộ lòng kính yêu, trân trọng và biết ơn của người cháu với bà và cũng là đối với gia đình, quê hương, đất nước”</a:t>
            </a:r>
            <a:r>
              <a:rPr lang="vi-VN" sz="1600" dirty="0">
                <a:effectLst/>
                <a:latin typeface="Times New Roman" panose="02020603050405020304" pitchFamily="18" charset="0"/>
                <a:ea typeface="Times New Roman" panose="02020603050405020304" pitchFamily="18" charset="0"/>
              </a:rPr>
              <a:t>. Lấy câu trên làm câu kết luận, hãy triển khai thành một đoạn văn khoảng 10-12 câu theo phép lập luận quy nạp, cảm nhận về khổ thứ 6 bài thơ “Bếp lửa”; trong đoạn sử dụng một câu bị động và một phép thế làm phép liên kết câu (gạch chân dưới câu bị động và từ ngữ làm phép thế).</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40616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extBox 2">
            <a:extLst>
              <a:ext uri="{FF2B5EF4-FFF2-40B4-BE49-F238E27FC236}">
                <a16:creationId xmlns:a16="http://schemas.microsoft.com/office/drawing/2014/main" id="{51FDBABD-7E9D-4818-9BFD-21DF256ED267}"/>
              </a:ext>
            </a:extLst>
          </p:cNvPr>
          <p:cNvSpPr txBox="1"/>
          <p:nvPr/>
        </p:nvSpPr>
        <p:spPr>
          <a:xfrm>
            <a:off x="1192696" y="349695"/>
            <a:ext cx="10508974" cy="701731"/>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ĐỀ KHẢO SÁT CHẤT LƯỢNG THÁNG 11</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120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773620A-EE8B-4B75-8ADB-98924FA2DF49}"/>
              </a:ext>
            </a:extLst>
          </p:cNvPr>
          <p:cNvSpPr txBox="1"/>
          <p:nvPr/>
        </p:nvSpPr>
        <p:spPr>
          <a:xfrm>
            <a:off x="1252330" y="1051426"/>
            <a:ext cx="10608366" cy="5104987"/>
          </a:xfrm>
          <a:prstGeom prst="rect">
            <a:avLst/>
          </a:prstGeom>
          <a:noFill/>
        </p:spPr>
        <p:txBody>
          <a:bodyPr wrap="square">
            <a:spAutoFit/>
          </a:bodyPr>
          <a:lstStyle/>
          <a:p>
            <a:pPr marL="71120" marR="0" algn="just">
              <a:spcBef>
                <a:spcPts val="0"/>
              </a:spcBef>
              <a:spcAft>
                <a:spcPts val="0"/>
              </a:spcAft>
            </a:pPr>
            <a:r>
              <a:rPr lang="vi-VN" b="1" kern="0" dirty="0">
                <a:effectLst/>
                <a:latin typeface="Times New Roman" panose="02020603050405020304" pitchFamily="18" charset="0"/>
                <a:ea typeface="Times New Roman" panose="02020603050405020304" pitchFamily="18" charset="0"/>
              </a:rPr>
              <a:t>Phần II (3.0 điểm)</a:t>
            </a:r>
            <a:endParaRPr lang="en-US" b="1" kern="0" dirty="0">
              <a:effectLst/>
              <a:latin typeface="Times New Roman" panose="02020603050405020304" pitchFamily="18" charset="0"/>
              <a:ea typeface="Times New Roman" panose="02020603050405020304" pitchFamily="18" charset="0"/>
            </a:endParaRPr>
          </a:p>
          <a:p>
            <a:pPr marL="71120" marR="64135" indent="457200" algn="just">
              <a:lnSpc>
                <a:spcPct val="130000"/>
              </a:lnSpc>
              <a:spcBef>
                <a:spcPts val="360"/>
              </a:spcBef>
              <a:spcAft>
                <a:spcPts val="0"/>
              </a:spcAft>
            </a:pPr>
            <a:r>
              <a:rPr lang="vi-VN" i="1" dirty="0">
                <a:effectLst/>
                <a:latin typeface="Times New Roman" panose="02020603050405020304" pitchFamily="18" charset="0"/>
                <a:ea typeface="Times New Roman" panose="02020603050405020304" pitchFamily="18" charset="0"/>
              </a:rPr>
              <a:t>Tin chiếc bóng là cha mình là một “hiểu lầm” của bé Đản. Sự hiểu lầm của một đứa trẻ đã gây ra tai hoạ bởi một loạt những ngẫu nhiên. Trương Sinh một mình bế con đi thăm mộ mẹ là ngẫu nhiên. Sự quấy khóc của đứa trẻ khiến Sinh phải dỗ dành</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nó</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là</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ngẫu</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nhiên.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Tất</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cả</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những</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ngẫu</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nhiên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ấy</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đã</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gây</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nên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sự</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hiểu</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lầm</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nhưng</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lần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này</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là</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của</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một</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người</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chồng</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cả</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ghen.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Và tai</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hoạ</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tất</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yếu</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phải</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xảy</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ra,</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không</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thể</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né</a:t>
            </a:r>
            <a:r>
              <a:rPr lang="vi-VN" i="1" spc="-3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tránh</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và</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vô</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phương</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cứu</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chữa.</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Điều</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này</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cho</a:t>
            </a:r>
            <a:r>
              <a:rPr lang="vi-VN" i="1" spc="-3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thấy</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hạnh</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phúc</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ở</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đời</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thật</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mong</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manh.</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Nó có</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thể</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bị</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tiêu</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huỷ</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bởi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rất</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nhiều</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những</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ngẫu</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nhiên,</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nhầm</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lẫn</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nhiều</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khi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thật</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vô</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lí</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trong</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cuộc</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đời.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Oái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oăm</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ở</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chỗ:</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Hạnh</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phúc</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chỉ có một trong khi những ngẫu nhiên và nhầm lẫn thì không ai có thể lường trước, không có thể kể xiết. Để vượt qua những cạm bẫy ấy, người ta cần có một thứ: Niềm tin về những giá trị đẹp đẽ trong mình và ở con</a:t>
            </a:r>
            <a:r>
              <a:rPr lang="vi-VN" i="1" spc="-14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người.</a:t>
            </a:r>
            <a:endParaRPr lang="en-US" i="1" dirty="0">
              <a:latin typeface="Times New Roman" panose="02020603050405020304" pitchFamily="18" charset="0"/>
              <a:ea typeface="Times New Roman" panose="02020603050405020304" pitchFamily="18" charset="0"/>
            </a:endParaRPr>
          </a:p>
          <a:p>
            <a:pPr marL="71120" marR="64135" indent="457200" algn="r">
              <a:lnSpc>
                <a:spcPct val="130000"/>
              </a:lnSpc>
              <a:spcBef>
                <a:spcPts val="360"/>
              </a:spcBef>
              <a:spcAft>
                <a:spcPts val="0"/>
              </a:spcAft>
            </a:pPr>
            <a:r>
              <a:rPr lang="vi-VN" dirty="0">
                <a:effectLst/>
                <a:latin typeface="Times New Roman" panose="02020603050405020304" pitchFamily="18" charset="0"/>
                <a:ea typeface="Times New Roman" panose="02020603050405020304" pitchFamily="18" charset="0"/>
              </a:rPr>
              <a:t>(Trần Văn Toàn, </a:t>
            </a:r>
            <a:r>
              <a:rPr lang="vi-VN" b="1" i="1" dirty="0">
                <a:effectLst/>
                <a:latin typeface="Times New Roman" panose="02020603050405020304" pitchFamily="18" charset="0"/>
                <a:ea typeface="Times New Roman" panose="02020603050405020304" pitchFamily="18" charset="0"/>
              </a:rPr>
              <a:t>Cảm thụ và phân tích tác phẩm văn học 9</a:t>
            </a:r>
            <a:r>
              <a:rPr lang="vi-VN" dirty="0">
                <a:effectLst/>
                <a:latin typeface="Times New Roman" panose="02020603050405020304" pitchFamily="18" charset="0"/>
                <a:ea typeface="Times New Roman" panose="02020603050405020304" pitchFamily="18" charset="0"/>
              </a:rPr>
              <a:t>, tập một, NXB Giáo dục Việt Nam</a:t>
            </a:r>
            <a:r>
              <a:rPr lang="en-US" dirty="0">
                <a:effectLst/>
                <a:latin typeface="Times New Roman" panose="02020603050405020304" pitchFamily="18" charset="0"/>
                <a:ea typeface="Times New Roman" panose="02020603050405020304" pitchFamily="18" charset="0"/>
              </a:rPr>
              <a:t>)</a:t>
            </a:r>
          </a:p>
          <a:p>
            <a:pPr marL="71120" marR="0">
              <a:spcBef>
                <a:spcPts val="365"/>
              </a:spcBef>
              <a:spcAft>
                <a:spcPts val="0"/>
              </a:spcAft>
            </a:pPr>
            <a:r>
              <a:rPr lang="vi-VN" b="1" dirty="0">
                <a:effectLst/>
                <a:latin typeface="Times New Roman" panose="02020603050405020304" pitchFamily="18" charset="0"/>
                <a:ea typeface="Times New Roman" panose="02020603050405020304" pitchFamily="18" charset="0"/>
              </a:rPr>
              <a:t>Câu 1. </a:t>
            </a:r>
            <a:r>
              <a:rPr lang="vi-VN" dirty="0">
                <a:effectLst/>
                <a:latin typeface="Times New Roman" panose="02020603050405020304" pitchFamily="18" charset="0"/>
                <a:ea typeface="Times New Roman" panose="02020603050405020304" pitchFamily="18" charset="0"/>
              </a:rPr>
              <a:t>Chỉ ra tác dụng của dấu hai chấm và dấu ngoặc kép được sử dụng trong đoạn trích.</a:t>
            </a:r>
            <a:endParaRPr lang="en-US" dirty="0">
              <a:effectLst/>
              <a:latin typeface="Times New Roman" panose="02020603050405020304" pitchFamily="18" charset="0"/>
              <a:ea typeface="Times New Roman" panose="02020603050405020304" pitchFamily="18" charset="0"/>
            </a:endParaRPr>
          </a:p>
          <a:p>
            <a:pPr marL="71120" marR="0">
              <a:spcBef>
                <a:spcPts val="395"/>
              </a:spcBef>
              <a:spcAft>
                <a:spcPts val="0"/>
              </a:spcAft>
            </a:pPr>
            <a:r>
              <a:rPr lang="vi-VN" b="1" dirty="0">
                <a:effectLst/>
                <a:latin typeface="Times New Roman" panose="02020603050405020304" pitchFamily="18" charset="0"/>
                <a:ea typeface="Times New Roman" panose="02020603050405020304" pitchFamily="18" charset="0"/>
              </a:rPr>
              <a:t>Câu 2. </a:t>
            </a:r>
            <a:r>
              <a:rPr lang="vi-VN" dirty="0">
                <a:effectLst/>
                <a:latin typeface="Times New Roman" panose="02020603050405020304" pitchFamily="18" charset="0"/>
                <a:ea typeface="Times New Roman" panose="02020603050405020304" pitchFamily="18" charset="0"/>
              </a:rPr>
              <a:t>Theo tác giả, hạnh phúc ở đời gặp phải sự vô lí và oái oăm nào?</a:t>
            </a:r>
            <a:endParaRPr lang="en-US" dirty="0">
              <a:effectLst/>
              <a:latin typeface="Times New Roman" panose="02020603050405020304" pitchFamily="18" charset="0"/>
              <a:ea typeface="Times New Roman" panose="02020603050405020304" pitchFamily="18" charset="0"/>
            </a:endParaRPr>
          </a:p>
          <a:p>
            <a:pPr marL="71120" marR="21590">
              <a:lnSpc>
                <a:spcPct val="130000"/>
              </a:lnSpc>
              <a:spcBef>
                <a:spcPts val="365"/>
              </a:spcBef>
              <a:spcAft>
                <a:spcPts val="0"/>
              </a:spcAft>
            </a:pPr>
            <a:r>
              <a:rPr lang="vi-VN" b="1" dirty="0">
                <a:effectLst/>
                <a:latin typeface="Times New Roman" panose="02020603050405020304" pitchFamily="18" charset="0"/>
                <a:ea typeface="Times New Roman" panose="02020603050405020304" pitchFamily="18" charset="0"/>
              </a:rPr>
              <a:t>Câu 3. </a:t>
            </a:r>
            <a:r>
              <a:rPr lang="vi-VN" dirty="0">
                <a:effectLst/>
                <a:latin typeface="Times New Roman" panose="02020603050405020304" pitchFamily="18" charset="0"/>
                <a:ea typeface="Times New Roman" panose="02020603050405020304" pitchFamily="18" charset="0"/>
              </a:rPr>
              <a:t>Dựa vào đoạn trích, hãy viết một đoạn văn (khoảng 2/3 trang giấy thi) trình bày suy nghĩ về sức mạnh của </a:t>
            </a:r>
            <a:r>
              <a:rPr lang="vi-VN" i="1" dirty="0">
                <a:effectLst/>
                <a:latin typeface="Times New Roman" panose="02020603050405020304" pitchFamily="18" charset="0"/>
                <a:ea typeface="Times New Roman" panose="02020603050405020304" pitchFamily="18" charset="0"/>
              </a:rPr>
              <a:t>“niềm tin về những giá trị đẹp đẽ trong mình và ở con người”</a:t>
            </a:r>
            <a:r>
              <a:rPr lang="vi-VN"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6621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extBox 2">
            <a:extLst>
              <a:ext uri="{FF2B5EF4-FFF2-40B4-BE49-F238E27FC236}">
                <a16:creationId xmlns:a16="http://schemas.microsoft.com/office/drawing/2014/main" id="{51FDBABD-7E9D-4818-9BFD-21DF256ED267}"/>
              </a:ext>
            </a:extLst>
          </p:cNvPr>
          <p:cNvSpPr txBox="1"/>
          <p:nvPr/>
        </p:nvSpPr>
        <p:spPr>
          <a:xfrm>
            <a:off x="1192696" y="349695"/>
            <a:ext cx="10508974" cy="701731"/>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GỢI Ý ĐỀ KHẢO SÁT CHẤT LƯỢNG THÁNG 11</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120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FC76305C-3898-45E2-8CDB-4D7D11DE4533}"/>
              </a:ext>
            </a:extLst>
          </p:cNvPr>
          <p:cNvSpPr txBox="1"/>
          <p:nvPr/>
        </p:nvSpPr>
        <p:spPr>
          <a:xfrm>
            <a:off x="1192696" y="1051426"/>
            <a:ext cx="10363199" cy="3005951"/>
          </a:xfrm>
          <a:prstGeom prst="rect">
            <a:avLst/>
          </a:prstGeom>
          <a:noFill/>
        </p:spPr>
        <p:txBody>
          <a:bodyPr wrap="square">
            <a:spAutoFit/>
          </a:bodyPr>
          <a:lstStyle/>
          <a:p>
            <a:pPr marL="71120" marR="0" lvl="0" indent="0" algn="l" defTabSz="914400" rtl="0" eaLnBrk="1" fontAlgn="auto" latinLnBrk="0" hangingPunct="1">
              <a:lnSpc>
                <a:spcPct val="100000"/>
              </a:lnSpc>
              <a:spcBef>
                <a:spcPts val="5"/>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Phần I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7.0 điểm</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r>
              <a:rPr lang="en-US" sz="1600" dirty="0">
                <a:solidFill>
                  <a:srgbClr val="153740"/>
                </a:solidFill>
                <a:latin typeface="Times New Roman" panose="02020603050405020304" pitchFamily="18" charset="0"/>
                <a:ea typeface="Times New Roman" panose="02020603050405020304" pitchFamily="18" charset="0"/>
              </a:rPr>
              <a:t> </a:t>
            </a: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Một nhà thơ Việt Nam ở hải ngoại đã viết về bà và quê hương nguồn cội bằng tất cả sự nhớ thương, trăn trở. Bài thơ có những câu rất xúc động:</a:t>
            </a:r>
            <a:endParaRPr kumimoji="0" lang="en-US"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5070" lvl="0" indent="0" algn="ctr" defTabSz="914400" rtl="0" eaLnBrk="1" fontAlgn="auto" latinLnBrk="0" hangingPunct="1">
              <a:lnSpc>
                <a:spcPct val="100000"/>
              </a:lnSpc>
              <a:spcBef>
                <a:spcPts val="25"/>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Nhớ ngày sơ tán lang thang</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3165" lvl="0" indent="0" algn="ctr" defTabSz="914400" rtl="0" eaLnBrk="1" fontAlgn="auto" latinLnBrk="0" hangingPunct="1">
              <a:lnSpc>
                <a:spcPct val="100000"/>
              </a:lnSpc>
              <a:spcBef>
                <a:spcPts val="365"/>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Đọi cơm,bát mắm, thuốc thang bòng</a:t>
            </a:r>
            <a:r>
              <a:rPr kumimoji="0" lang="vi-VN" sz="1600" b="0" i="1" u="none" strike="noStrike" kern="1200" cap="none" spc="-9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đèo </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3165" lvl="0" indent="0" algn="ctr" defTabSz="914400" rtl="0" eaLnBrk="1" fontAlgn="auto" latinLnBrk="0" hangingPunct="1">
              <a:lnSpc>
                <a:spcPct val="100000"/>
              </a:lnSpc>
              <a:spcBef>
                <a:spcPts val="365"/>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Còng lưng Bà gánh đói</a:t>
            </a:r>
            <a:r>
              <a:rPr kumimoji="0" lang="vi-VN" sz="1600" b="0" i="1" u="none" strike="noStrike" kern="1200" cap="none" spc="-4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nghèo</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4435" lvl="0" indent="0" algn="ct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Một thân mỏng, Bà chống chèo đói</a:t>
            </a:r>
            <a:r>
              <a:rPr kumimoji="0" lang="vi-VN" sz="1600" b="0" i="1" u="none" strike="noStrike" kern="1200" cap="none" spc="-8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no […]</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4435" lvl="0" indent="0" algn="ct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Vùi trong hơi ấm của</a:t>
            </a:r>
            <a:r>
              <a:rPr kumimoji="0" lang="vi-VN" sz="1600" b="0" i="1" u="none" strike="noStrike" kern="1200" cap="none" spc="-5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Bà</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6340" lvl="0" indent="0" algn="ct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Mắt cháu ngủ, mắt Bà nhoà trong sương</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071370" marR="821690" lvl="0" indent="0" algn="ctr" defTabSz="914400" rtl="0" eaLnBrk="1" fontAlgn="auto" latinLnBrk="0" hangingPunct="1">
              <a:lnSpc>
                <a:spcPct val="100000"/>
              </a:lnSpc>
              <a:spcBef>
                <a:spcPts val="365"/>
              </a:spcBef>
              <a:spcAft>
                <a:spcPts val="0"/>
              </a:spcAft>
              <a:buClrTx/>
              <a:buSzTx/>
              <a:buFontTx/>
              <a:buNone/>
              <a:tabLst/>
              <a:defRPr/>
            </a:pPr>
            <a:r>
              <a:rPr kumimoji="0" lang="en-US"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Đỗ Quân, Gorzow,Poland 05/2003</a:t>
            </a:r>
            <a:endParaRPr kumimoji="0" lang="en-US"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21590" lvl="0" indent="0" algn="l" defTabSz="914400" rtl="0" eaLnBrk="1" fontAlgn="auto" latinLnBrk="0" hangingPunct="1">
              <a:lnSpc>
                <a:spcPct val="100000"/>
              </a:lnSpc>
              <a:spcBef>
                <a:spcPts val="37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1.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Bài thơ “Bếp lửa” (Bằng Việt) cũng có một khổ thơ viết về người bà đã thay cha mẹ,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“chống chèo đói no”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cho đứa cháu? Em hãy chép lại chính xác những câu thơ đó và trình bày hoàn cảnh sáng tác của bài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“Bếp lửa”</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B1456ADD-3F2F-48EA-B848-5F609C9D039B}"/>
              </a:ext>
            </a:extLst>
          </p:cNvPr>
          <p:cNvSpPr txBox="1"/>
          <p:nvPr/>
        </p:nvSpPr>
        <p:spPr>
          <a:xfrm>
            <a:off x="1656521" y="4147876"/>
            <a:ext cx="7235687" cy="400110"/>
          </a:xfrm>
          <a:prstGeom prst="rect">
            <a:avLst/>
          </a:prstGeom>
          <a:noFill/>
        </p:spPr>
        <p:txBody>
          <a:bodyPr wrap="square">
            <a:spAutoFit/>
          </a:bodyPr>
          <a:lstStyle/>
          <a:p>
            <a:r>
              <a:rPr lang="vi-VN" sz="2000" dirty="0">
                <a:effectLst/>
                <a:latin typeface="Times New Roman" panose="02020603050405020304" pitchFamily="18" charset="0"/>
                <a:ea typeface="Times New Roman" panose="02020603050405020304" pitchFamily="18" charset="0"/>
              </a:rPr>
              <a:t>Chép lại chính xác khổ thứ ba bài thơ “Bếp lửa”.</a:t>
            </a:r>
            <a:endParaRPr lang="en-US" sz="2000" dirty="0"/>
          </a:p>
        </p:txBody>
      </p:sp>
      <p:graphicFrame>
        <p:nvGraphicFramePr>
          <p:cNvPr id="7" name="Table 6">
            <a:extLst>
              <a:ext uri="{FF2B5EF4-FFF2-40B4-BE49-F238E27FC236}">
                <a16:creationId xmlns:a16="http://schemas.microsoft.com/office/drawing/2014/main" id="{6080C27F-BBA0-43DA-9E4F-8B1A4E9FBF0E}"/>
              </a:ext>
            </a:extLst>
          </p:cNvPr>
          <p:cNvGraphicFramePr>
            <a:graphicFrameLocks noGrp="1"/>
          </p:cNvGraphicFramePr>
          <p:nvPr>
            <p:extLst>
              <p:ext uri="{D42A27DB-BD31-4B8C-83A1-F6EECF244321}">
                <p14:modId xmlns:p14="http://schemas.microsoft.com/office/powerpoint/2010/main" val="1271338455"/>
              </p:ext>
            </p:extLst>
          </p:nvPr>
        </p:nvGraphicFramePr>
        <p:xfrm>
          <a:off x="1749287" y="4617275"/>
          <a:ext cx="5770245" cy="609600"/>
        </p:xfrm>
        <a:graphic>
          <a:graphicData uri="http://schemas.openxmlformats.org/drawingml/2006/table">
            <a:tbl>
              <a:tblPr firstRow="1" firstCol="1" lastRow="1" lastCol="1" bandRow="1" bandCol="1"/>
              <a:tblGrid>
                <a:gridCol w="5770245">
                  <a:extLst>
                    <a:ext uri="{9D8B030D-6E8A-4147-A177-3AD203B41FA5}">
                      <a16:colId xmlns:a16="http://schemas.microsoft.com/office/drawing/2014/main" val="4134560285"/>
                    </a:ext>
                  </a:extLst>
                </a:gridCol>
              </a:tblGrid>
              <a:tr h="17780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Hoàn cảnh sáng tác: 1963, khi nhà thơ đã là du học sinh ngành Luật tại Liên Xô.</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30646302"/>
                  </a:ext>
                </a:extLst>
              </a:tr>
            </a:tbl>
          </a:graphicData>
        </a:graphic>
      </p:graphicFrame>
    </p:spTree>
    <p:extLst>
      <p:ext uri="{BB962C8B-B14F-4D97-AF65-F5344CB8AC3E}">
        <p14:creationId xmlns:p14="http://schemas.microsoft.com/office/powerpoint/2010/main" val="13441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 name="TextBox 3">
            <a:extLst>
              <a:ext uri="{FF2B5EF4-FFF2-40B4-BE49-F238E27FC236}">
                <a16:creationId xmlns:a16="http://schemas.microsoft.com/office/drawing/2014/main" id="{FC76305C-3898-45E2-8CDB-4D7D11DE4533}"/>
              </a:ext>
            </a:extLst>
          </p:cNvPr>
          <p:cNvSpPr txBox="1"/>
          <p:nvPr/>
        </p:nvSpPr>
        <p:spPr>
          <a:xfrm>
            <a:off x="1192696" y="521340"/>
            <a:ext cx="10614991" cy="1323439"/>
          </a:xfrm>
          <a:prstGeom prst="rect">
            <a:avLst/>
          </a:prstGeom>
          <a:solidFill>
            <a:schemeClr val="accent1">
              <a:lumMod val="20000"/>
              <a:lumOff val="80000"/>
            </a:schemeClr>
          </a:solidFill>
        </p:spPr>
        <p:txBody>
          <a:bodyPr wrap="square">
            <a:spAutoFit/>
          </a:bodyPr>
          <a:lstStyle/>
          <a:p>
            <a:pPr marL="71120" marR="2159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2.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Đoạn thơ em vừa chép có một hình ảnh xuất hiện bốn lần với những ý nghĩa sâu sắc. Hãy phân tích ngắn gọn những lần xuất hiện của hình ảnh đó để làm rõ tình cảm đặc biệt mà nhà thơ gửi gắm. Chương trình Ngữ văn THCS có một tác phẩm văn xuôi nhắc đến hình ảnh đó nhằm thể hiện niềm yêu mến cảnh sắc quê hương, em hãy cho biết văn bản đó và ghi rõ tên tác giả. </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2159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3.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Từ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“nhóm lửa”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trong đoạn thơ em chép được chuyển nghĩa theo phương thức nào? Vì sao?</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FC606F6F-8322-48AD-9A65-DC2DA03A4ECC}"/>
              </a:ext>
            </a:extLst>
          </p:cNvPr>
          <p:cNvGraphicFramePr>
            <a:graphicFrameLocks noGrp="1"/>
          </p:cNvGraphicFramePr>
          <p:nvPr>
            <p:extLst>
              <p:ext uri="{D42A27DB-BD31-4B8C-83A1-F6EECF244321}">
                <p14:modId xmlns:p14="http://schemas.microsoft.com/office/powerpoint/2010/main" val="3975276154"/>
              </p:ext>
            </p:extLst>
          </p:nvPr>
        </p:nvGraphicFramePr>
        <p:xfrm>
          <a:off x="1349603" y="1983002"/>
          <a:ext cx="10325562" cy="3030220"/>
        </p:xfrm>
        <a:graphic>
          <a:graphicData uri="http://schemas.openxmlformats.org/drawingml/2006/table">
            <a:tbl>
              <a:tblPr firstRow="1" firstCol="1" lastRow="1" lastCol="1" bandRow="1" bandCol="1"/>
              <a:tblGrid>
                <a:gridCol w="10325562">
                  <a:extLst>
                    <a:ext uri="{9D8B030D-6E8A-4147-A177-3AD203B41FA5}">
                      <a16:colId xmlns:a16="http://schemas.microsoft.com/office/drawing/2014/main" val="1494217870"/>
                    </a:ext>
                  </a:extLst>
                </a:gridCol>
              </a:tblGrid>
              <a:tr h="168910">
                <a:tc>
                  <a:txBody>
                    <a:bodyPr/>
                    <a:lstStyle/>
                    <a:p>
                      <a:pPr marL="69215" marR="0">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2</a:t>
                      </a:r>
                    </a:p>
                    <a:p>
                      <a:pPr marL="69215" marR="0">
                        <a:spcBef>
                          <a:spcPts val="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ình ảnh tiếng chim tu hú xuất hiện 4 lần trong đoạn thơ.</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24687476"/>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Những lần tiếng chim tu hú xuất hiện gắn với những tín hiệu nghệ thuật với giá trị biểu đạt, biểu cảm vô</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93144002"/>
                  </a:ext>
                </a:extLst>
              </a:tr>
              <a:tr h="17589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cùng phong phú: hoán dụ cho không gian đồng quê buồn vắng, gắn với câu hỏi tu từ và câu cảm thán để</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42221834"/>
                  </a:ext>
                </a:extLst>
              </a:tr>
              <a:tr h="17780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điểm nhịp cho tâm trạng và hồi tưởng, nhân hoá chim tu hú bé bỏng thiệt thòi…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79181577"/>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Bộc lộ tình cảm đặc biệt của nhà thơ gửi gắm: tiếng chim khơi gợi về kỉ niệm bên bà và bếp lửa, có câu</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94871424"/>
                  </a:ext>
                </a:extLst>
              </a:tr>
              <a:tr h="17653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chuyện những ngày ở Huế và quá khứ dân tộc; gợi nhắc những ngày tuổi thơ cha mẹ công tác bận không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95804492"/>
                  </a:ext>
                </a:extLst>
              </a:tr>
              <a:tr h="17780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về; đồng điệu với tu hú côi cút lại thấy biết ơn bà; tạo ra cuộc đối thoại trong tâm tưởng đứa cháu giữa quá</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11201579"/>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khứ và hiện tại.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17734904"/>
                  </a:ext>
                </a:extLst>
              </a:tr>
              <a:tr h="19113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Văn bản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“Lao xao”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hoặc tác phẩm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“Tuổi thơ im lặng”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của Duy Khán.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90598"/>
                  </a:ext>
                </a:extLst>
              </a:tr>
            </a:tbl>
          </a:graphicData>
        </a:graphic>
      </p:graphicFrame>
      <p:graphicFrame>
        <p:nvGraphicFramePr>
          <p:cNvPr id="5" name="Table 4">
            <a:extLst>
              <a:ext uri="{FF2B5EF4-FFF2-40B4-BE49-F238E27FC236}">
                <a16:creationId xmlns:a16="http://schemas.microsoft.com/office/drawing/2014/main" id="{01FCC325-D6EB-4C64-9D8A-E0BE04071A9D}"/>
              </a:ext>
            </a:extLst>
          </p:cNvPr>
          <p:cNvGraphicFramePr>
            <a:graphicFrameLocks noGrp="1"/>
          </p:cNvGraphicFramePr>
          <p:nvPr>
            <p:extLst>
              <p:ext uri="{D42A27DB-BD31-4B8C-83A1-F6EECF244321}">
                <p14:modId xmlns:p14="http://schemas.microsoft.com/office/powerpoint/2010/main" val="4062232258"/>
              </p:ext>
            </p:extLst>
          </p:nvPr>
        </p:nvGraphicFramePr>
        <p:xfrm>
          <a:off x="1349603" y="5277595"/>
          <a:ext cx="10325562" cy="1219200"/>
        </p:xfrm>
        <a:graphic>
          <a:graphicData uri="http://schemas.openxmlformats.org/drawingml/2006/table">
            <a:tbl>
              <a:tblPr firstRow="1" firstCol="1" lastRow="1" lastCol="1" bandRow="1" bandCol="1"/>
              <a:tblGrid>
                <a:gridCol w="10325562">
                  <a:extLst>
                    <a:ext uri="{9D8B030D-6E8A-4147-A177-3AD203B41FA5}">
                      <a16:colId xmlns:a16="http://schemas.microsoft.com/office/drawing/2014/main" val="3187254481"/>
                    </a:ext>
                  </a:extLst>
                </a:gridCol>
              </a:tblGrid>
              <a:tr h="170815">
                <a:tc>
                  <a:txBody>
                    <a:bodyPr/>
                    <a:lstStyle/>
                    <a:p>
                      <a:pPr marL="69215" marR="0">
                        <a:spcBef>
                          <a:spcPts val="25"/>
                        </a:spcBef>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3</a:t>
                      </a:r>
                    </a:p>
                    <a:p>
                      <a:pPr marL="69215" marR="0">
                        <a:spcBef>
                          <a:spcPts val="25"/>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Phương thức ẩn dụ.</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9188689"/>
                  </a:ext>
                </a:extLst>
              </a:tr>
              <a:tr h="175895">
                <a:tc>
                  <a:txBody>
                    <a:bodyPr/>
                    <a:lstStyle/>
                    <a:p>
                      <a:pPr marL="69215" marR="0">
                        <a:spcBef>
                          <a:spcPts val="7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Nhóm là hành động cụ thể để nhen ủ bếp lửa, đặt trong ngữ cảnh, được chuyển nghĩa thành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8384004"/>
                  </a:ext>
                </a:extLst>
              </a:tr>
              <a:tr h="19431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nhóm/khơi/thức dậy yêu thương chở che, đùm bọc.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365239"/>
                  </a:ext>
                </a:extLst>
              </a:tr>
            </a:tbl>
          </a:graphicData>
        </a:graphic>
      </p:graphicFrame>
    </p:spTree>
    <p:extLst>
      <p:ext uri="{BB962C8B-B14F-4D97-AF65-F5344CB8AC3E}">
        <p14:creationId xmlns:p14="http://schemas.microsoft.com/office/powerpoint/2010/main" val="38541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 name="TextBox 3">
            <a:extLst>
              <a:ext uri="{FF2B5EF4-FFF2-40B4-BE49-F238E27FC236}">
                <a16:creationId xmlns:a16="http://schemas.microsoft.com/office/drawing/2014/main" id="{FC76305C-3898-45E2-8CDB-4D7D11DE4533}"/>
              </a:ext>
            </a:extLst>
          </p:cNvPr>
          <p:cNvSpPr txBox="1"/>
          <p:nvPr/>
        </p:nvSpPr>
        <p:spPr>
          <a:xfrm>
            <a:off x="1192696" y="335808"/>
            <a:ext cx="10363199" cy="1077218"/>
          </a:xfrm>
          <a:prstGeom prst="rect">
            <a:avLst/>
          </a:prstGeom>
          <a:noFill/>
        </p:spPr>
        <p:txBody>
          <a:bodyPr wrap="square">
            <a:spAutoFit/>
          </a:bodyPr>
          <a:lstStyle/>
          <a:p>
            <a:pPr marL="71120" marR="66040" lvl="0" indent="0" algn="just"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4.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Cho câu văn: </a:t>
            </a:r>
            <a:r>
              <a:rPr kumimoji="0" lang="vi-VN" sz="1600" b="1"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“Từ những suy ngẫm về bà và bếp lửa, đoạn thơ bộc lộ lòng kính yêu, trân trọng và biết ơn của người cháu với bà và cũng là đối với gia đình, quê hương, đất nước”</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Lấy câu trên làm câu kết luận, hãy triển khai thành một đoạn văn khoảng 10-12 câu theo phép lập luận quy nạp, cảm nhận về khổ thứ 6 bài thơ “Bếp lửa”; trong đoạn sử dụng một câu bị động và một phép thế làm phép liên kết câu (gạch chân dưới câu bị động và từ ngữ làm phép thế).</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70D4EA61-D070-4039-8112-B028A4D5FFE1}"/>
              </a:ext>
            </a:extLst>
          </p:cNvPr>
          <p:cNvGraphicFramePr>
            <a:graphicFrameLocks noGrp="1"/>
          </p:cNvGraphicFramePr>
          <p:nvPr>
            <p:extLst>
              <p:ext uri="{D42A27DB-BD31-4B8C-83A1-F6EECF244321}">
                <p14:modId xmlns:p14="http://schemas.microsoft.com/office/powerpoint/2010/main" val="1149634513"/>
              </p:ext>
            </p:extLst>
          </p:nvPr>
        </p:nvGraphicFramePr>
        <p:xfrm>
          <a:off x="1285461" y="1462512"/>
          <a:ext cx="10535479" cy="5059680"/>
        </p:xfrm>
        <a:graphic>
          <a:graphicData uri="http://schemas.openxmlformats.org/drawingml/2006/table">
            <a:tbl>
              <a:tblPr firstRow="1" firstCol="1" lastRow="1" lastCol="1" bandRow="1" bandCol="1"/>
              <a:tblGrid>
                <a:gridCol w="10535479">
                  <a:extLst>
                    <a:ext uri="{9D8B030D-6E8A-4147-A177-3AD203B41FA5}">
                      <a16:colId xmlns:a16="http://schemas.microsoft.com/office/drawing/2014/main" val="3038060224"/>
                    </a:ext>
                  </a:extLst>
                </a:gridCol>
              </a:tblGrid>
              <a:tr h="224265">
                <a:tc>
                  <a:txBody>
                    <a:bodyPr/>
                    <a:lstStyle/>
                    <a:p>
                      <a:pPr marL="69215" marR="0">
                        <a:spcBef>
                          <a:spcPts val="0"/>
                        </a:spcBef>
                        <a:spcAft>
                          <a:spcPts val="0"/>
                        </a:spcAft>
                      </a:pPr>
                      <a:r>
                        <a:rPr lang="vi-VN" sz="1800" b="1" u="sng" dirty="0">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0347879"/>
                  </a:ext>
                </a:extLst>
              </a:tr>
              <a:tr h="17653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Đảm bảo dung lượng theo yêu cầu của đề bài; diễn đạt mạch lạc, rõ ý, đúng chuẩn chính tả, ngữ pháp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11935188"/>
                  </a:ext>
                </a:extLst>
              </a:tr>
              <a:tr h="177800">
                <a:tc>
                  <a:txBody>
                    <a:bodyPr/>
                    <a:lstStyle/>
                    <a:p>
                      <a:pPr marL="69215" marR="0">
                        <a:spcBef>
                          <a:spcPts val="70"/>
                        </a:spcBef>
                        <a:spcAft>
                          <a:spcPts val="0"/>
                        </a:spcAft>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Tiếng Việt.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0678874"/>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Trình bày đoạn văn theo phép lập luận quy nạp; câu chốt bắt buộc phải là câu đề bài đã cho.</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82897285"/>
                  </a:ext>
                </a:extLst>
              </a:tr>
              <a:tr h="19431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Gạch chân, ghi rõ và thực hiện đúng hai yêu cầu Tiếng Việt.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68144"/>
                  </a:ext>
                </a:extLst>
              </a:tr>
              <a:tr h="167640">
                <a:tc>
                  <a:txBody>
                    <a:bodyPr/>
                    <a:lstStyle/>
                    <a:p>
                      <a:pPr marL="69215" marR="0">
                        <a:spcBef>
                          <a:spcPts val="0"/>
                        </a:spcBef>
                        <a:spcAft>
                          <a:spcPts val="0"/>
                        </a:spcAft>
                      </a:pPr>
                      <a:r>
                        <a:rPr lang="vi-VN" sz="1800" b="1" u="sng">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08485525"/>
                  </a:ext>
                </a:extLst>
              </a:tr>
              <a:tr h="17462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Suy ngẫm về bà và bếp lửa: mạch thơ đi từ hồi tưởng đến suy ngẫm; bếp lửa và bà từ soi chiếu bên nhau</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80935871"/>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nhoà</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lẫn</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nhau,</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nâng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lòng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yêu</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bà</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ấp</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mỗi</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sớm,</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qua</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mấy</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nắng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3786404"/>
                  </a:ext>
                </a:extLst>
              </a:tr>
              <a:tr h="177800">
                <a:tc>
                  <a:txBody>
                    <a:bodyPr/>
                    <a:lstStyle/>
                    <a:p>
                      <a:pPr marL="69215" marR="0">
                        <a:spcBef>
                          <a:spcPts val="95"/>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mưa - ẩn dụ cho cả đời bà vất vả, tảo tần chăm sóc cho cháu con cả cuộc đời.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35407158"/>
                  </a:ext>
                </a:extLst>
              </a:tr>
              <a:tr h="17907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Cháu bày tỏ lòng biết ơn với bà vì đã nuôi dưỡng cháu về thể chất, bồi đắp cho cháu về tâm hồn. Động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18338498"/>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từ nhóm trong 4 câu thơ, ở câu 1 và câu 3 là nghĩa gốc, ở câu 2 và câu 4 là nghĩa chuyển (theo phương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9398149"/>
                  </a:ext>
                </a:extLst>
              </a:tr>
              <a:tr h="17589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thức ẩn dụ). Bà cho cháu hơi ấm, nuôi nấng cháu, dạy cháu biết yêu thương xóm làng, tâm hồn cháu từ đó</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09250984"/>
                  </a:ext>
                </a:extLst>
              </a:tr>
              <a:tr h="17780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phong phú, biết yêu gia đình, cuộc sống, quê hương, nhân dân, đất nước.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6968784"/>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Cháu phát hiện ra điều kì diệu: bếp lửa bên bà đã trở thành bếp lửa tình bà, bếp lửa đời bà đã cháy trong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76425193"/>
                  </a:ext>
                </a:extLst>
              </a:tr>
              <a:tr h="17653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ngọn lửa đời cháu, câu cảm thán kết hợp thành phần phụ chú đã khái quát hoá bà thành biểu tượng người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2421862"/>
                  </a:ext>
                </a:extLst>
              </a:tr>
              <a:tr h="17780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phụ nữ Việt Nam: người nhóm lửa, giữ lửa, truyền lửa, trở thành dòng chảy của sự sống yêu thương.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96226615"/>
                  </a:ext>
                </a:extLst>
              </a:tr>
              <a:tr h="192405">
                <a:tc>
                  <a:txBody>
                    <a:bodyPr/>
                    <a:lstStyle/>
                    <a:p>
                      <a:pPr marL="69215" marR="0">
                        <a:spcBef>
                          <a:spcPts val="8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Nghệ thuật: thơ tám chữ, ẩn dụ, điệp ngữ, giọng thơ chân thành thủ thỉ sâu lắng,…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976405"/>
                  </a:ext>
                </a:extLst>
              </a:tr>
            </a:tbl>
          </a:graphicData>
        </a:graphic>
      </p:graphicFrame>
    </p:spTree>
    <p:extLst>
      <p:ext uri="{BB962C8B-B14F-4D97-AF65-F5344CB8AC3E}">
        <p14:creationId xmlns:p14="http://schemas.microsoft.com/office/powerpoint/2010/main" val="195760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TextBox 4">
            <a:extLst>
              <a:ext uri="{FF2B5EF4-FFF2-40B4-BE49-F238E27FC236}">
                <a16:creationId xmlns:a16="http://schemas.microsoft.com/office/drawing/2014/main" id="{D773620A-EE8B-4B75-8ADB-98924FA2DF49}"/>
              </a:ext>
            </a:extLst>
          </p:cNvPr>
          <p:cNvSpPr txBox="1"/>
          <p:nvPr/>
        </p:nvSpPr>
        <p:spPr>
          <a:xfrm>
            <a:off x="1239078" y="335808"/>
            <a:ext cx="10608366" cy="3621504"/>
          </a:xfrm>
          <a:prstGeom prst="rect">
            <a:avLst/>
          </a:prstGeom>
          <a:noFill/>
        </p:spPr>
        <p:txBody>
          <a:bodyPr wrap="square">
            <a:spAutoFit/>
          </a:bodyPr>
          <a:lstStyle/>
          <a:p>
            <a:pPr marL="71120" marR="0" lvl="0" indent="0" algn="just" defTabSz="914400" rtl="0" eaLnBrk="1" fontAlgn="auto" latinLnBrk="0" hangingPunct="1">
              <a:spcBef>
                <a:spcPts val="0"/>
              </a:spcBef>
              <a:spcAft>
                <a:spcPts val="0"/>
              </a:spcAft>
              <a:buClrTx/>
              <a:buSzTx/>
              <a:buFontTx/>
              <a:buNone/>
              <a:tabLst/>
              <a:defRPr/>
            </a:pPr>
            <a:r>
              <a:rPr kumimoji="0" lang="vi-VN" sz="1800" b="1" i="0" u="none" strike="noStrike" kern="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Phần II (3.0 điểm)</a:t>
            </a:r>
            <a:endParaRPr kumimoji="0" lang="en-US" sz="1800" b="1" i="0" u="none" strike="noStrike" kern="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64135" lvl="0" indent="457200" algn="just" defTabSz="914400" rtl="0" eaLnBrk="1" fontAlgn="auto" latinLnBrk="0" hangingPunct="1">
              <a:spcBef>
                <a:spcPts val="360"/>
              </a:spcBef>
              <a:spcAft>
                <a:spcPts val="0"/>
              </a:spcAft>
              <a:buClrTx/>
              <a:buSzTx/>
              <a:buFontTx/>
              <a:buNone/>
              <a:tabLst/>
              <a:defRPr/>
            </a:pP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Tin chiếc bóng là cha mình là một “hiểu lầm” của bé Đản. Sự hiểu lầm của một đứa trẻ đã gây ra tai hoạ bởi một loạt những ngẫu nhiên. Trương Sinh một mình bế con đi thăm mộ mẹ là ngẫu nhiên. Sự quấy khóc của đứa trẻ khiến Sinh phải dỗ dành</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nó</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là</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ngẫu</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nhiên.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Tất</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cả</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những</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ngẫu</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nhiên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ấy</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đã</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gây</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nên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sự</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hiểu</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lầm</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nhưng</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lần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này</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là</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của</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một</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người</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chồng</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cả</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ghen.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Và tai</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hoạ</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tất</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yếu</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phải</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xảy</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ra,</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không</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thể</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né</a:t>
            </a:r>
            <a:r>
              <a:rPr kumimoji="0" lang="vi-VN" sz="1800" b="0" i="1" u="none" strike="noStrike" kern="1200" cap="none" spc="-3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tránh</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và</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vô</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phương</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cứu</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chữa.</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Điều</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này</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cho</a:t>
            </a:r>
            <a:r>
              <a:rPr kumimoji="0" lang="vi-VN" sz="1800" b="0" i="1" u="none" strike="noStrike" kern="1200" cap="none" spc="-3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thấy</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hạnh</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phúc</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ở</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đời</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thật</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mong</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manh.</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Nó có</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thể</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bị</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tiêu</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huỷ</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bởi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rất</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nhiều</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những</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ngẫu</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nhiên,</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nhầm</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lẫn</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nhiều</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khi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thật</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vô</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lí</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trong</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cuộc</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đời.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Oái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oăm</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ở</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chỗ:</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Hạnh</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phúc</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chỉ có một trong khi những ngẫu nhiên và nhầm lẫn thì không ai có thể lường trước, không có thể kể xiết. Để vượt qua những cạm bẫy ấy, người ta cần có một thứ: Niềm tin về những giá trị đẹp đẽ trong mình và ở con</a:t>
            </a:r>
            <a:r>
              <a:rPr kumimoji="0" lang="vi-VN" sz="1800" b="0" i="1" u="none" strike="noStrike" kern="1200" cap="none" spc="-14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người.</a:t>
            </a:r>
            <a:endParaRPr kumimoji="0" lang="en-US"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64135" lvl="0" indent="457200" algn="r" defTabSz="914400" rtl="0" eaLnBrk="1" fontAlgn="auto" latinLnBrk="0" hangingPunct="1">
              <a:spcBef>
                <a:spcPts val="360"/>
              </a:spcBef>
              <a:spcAft>
                <a:spcPts val="0"/>
              </a:spcAft>
              <a:buClrTx/>
              <a:buSzTx/>
              <a:buFontTx/>
              <a:buNone/>
              <a:tabLst/>
              <a:defRPr/>
            </a:pP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(Trần Văn Toàn, </a:t>
            </a:r>
            <a:r>
              <a:rPr kumimoji="0" lang="vi-VN" sz="1800" b="1"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Cảm thụ và phân tích tác phẩm văn học 9</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tập một, NXB Giáo dục Việt Nam</a:t>
            </a:r>
            <a:r>
              <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p>
          <a:p>
            <a:pPr marL="71120" marR="0" lvl="0" indent="0" algn="l" defTabSz="914400" rtl="0" eaLnBrk="1" fontAlgn="auto" latinLnBrk="0" hangingPunct="1">
              <a:spcBef>
                <a:spcPts val="365"/>
              </a:spcBef>
              <a:spcAft>
                <a:spcPts val="0"/>
              </a:spcAft>
              <a:buClrTx/>
              <a:buSzTx/>
              <a:buFontTx/>
              <a:buNone/>
              <a:tabLst/>
              <a:defRPr/>
            </a:pPr>
            <a:r>
              <a:rPr kumimoji="0" lang="vi-VN" sz="18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1. </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Chỉ ra tác dụng của dấu hai chấm và dấu ngoặc kép được sử dụng trong đoạn trích.</a:t>
            </a:r>
            <a:endPar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0" lvl="0" indent="0" algn="l" defTabSz="914400" rtl="0" eaLnBrk="1" fontAlgn="auto" latinLnBrk="0" hangingPunct="1">
              <a:spcBef>
                <a:spcPts val="395"/>
              </a:spcBef>
              <a:spcAft>
                <a:spcPts val="0"/>
              </a:spcAft>
              <a:buClrTx/>
              <a:buSzTx/>
              <a:buFontTx/>
              <a:buNone/>
              <a:tabLst/>
              <a:defRPr/>
            </a:pPr>
            <a:r>
              <a:rPr kumimoji="0" lang="vi-VN" sz="18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2. </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Theo tác giả, hạnh phúc ở đời gặp phải sự vô lí và oái oăm nào?</a:t>
            </a:r>
            <a:endPar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sp>
        <p:nvSpPr>
          <p:cNvPr id="2" name="Rectangle: Rounded Corners 1">
            <a:extLst>
              <a:ext uri="{FF2B5EF4-FFF2-40B4-BE49-F238E27FC236}">
                <a16:creationId xmlns:a16="http://schemas.microsoft.com/office/drawing/2014/main" id="{1B2969DE-7C66-4DFC-BD45-20EA9BE85908}"/>
              </a:ext>
            </a:extLst>
          </p:cNvPr>
          <p:cNvSpPr/>
          <p:nvPr/>
        </p:nvSpPr>
        <p:spPr>
          <a:xfrm>
            <a:off x="1550502" y="4336110"/>
            <a:ext cx="4704521" cy="19613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9BFEC3A-11BF-4111-B834-B5E8D7F50D65}"/>
              </a:ext>
            </a:extLst>
          </p:cNvPr>
          <p:cNvSpPr/>
          <p:nvPr/>
        </p:nvSpPr>
        <p:spPr>
          <a:xfrm>
            <a:off x="6485876" y="4336110"/>
            <a:ext cx="5242296" cy="1961321"/>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45FF2B6E-98B7-4578-895F-AE52ED8B8E0F}"/>
              </a:ext>
            </a:extLst>
          </p:cNvPr>
          <p:cNvGraphicFramePr>
            <a:graphicFrameLocks noGrp="1"/>
          </p:cNvGraphicFramePr>
          <p:nvPr>
            <p:extLst>
              <p:ext uri="{D42A27DB-BD31-4B8C-83A1-F6EECF244321}">
                <p14:modId xmlns:p14="http://schemas.microsoft.com/office/powerpoint/2010/main" val="354983794"/>
              </p:ext>
            </p:extLst>
          </p:nvPr>
        </p:nvGraphicFramePr>
        <p:xfrm>
          <a:off x="1781354" y="4544831"/>
          <a:ext cx="4242815" cy="1584960"/>
        </p:xfrm>
        <a:graphic>
          <a:graphicData uri="http://schemas.openxmlformats.org/drawingml/2006/table">
            <a:tbl>
              <a:tblPr firstRow="1" firstCol="1" lastRow="1" lastCol="1" bandRow="1" bandCol="1"/>
              <a:tblGrid>
                <a:gridCol w="4242815">
                  <a:extLst>
                    <a:ext uri="{9D8B030D-6E8A-4147-A177-3AD203B41FA5}">
                      <a16:colId xmlns:a16="http://schemas.microsoft.com/office/drawing/2014/main" val="1689117178"/>
                    </a:ext>
                  </a:extLst>
                </a:gridCol>
              </a:tblGrid>
              <a:tr h="167640">
                <a:tc>
                  <a:txBody>
                    <a:bodyPr/>
                    <a:lstStyle/>
                    <a:p>
                      <a:pPr marL="69215" marR="0">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Dấu hai chấm: báo trước, giải thích, thuyết minh cho phần trước đó.</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65417917"/>
                  </a:ext>
                </a:extLst>
              </a:tr>
              <a:tr h="17653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Dấu ngoặc kép: đánh dấu từ ngữ được hiểu theo nghĩa đặc biệt.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3267496"/>
                  </a:ext>
                </a:extLst>
              </a:tr>
              <a:tr h="194310">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204265"/>
                  </a:ext>
                </a:extLst>
              </a:tr>
            </a:tbl>
          </a:graphicData>
        </a:graphic>
      </p:graphicFrame>
      <p:graphicFrame>
        <p:nvGraphicFramePr>
          <p:cNvPr id="7" name="Table 6">
            <a:extLst>
              <a:ext uri="{FF2B5EF4-FFF2-40B4-BE49-F238E27FC236}">
                <a16:creationId xmlns:a16="http://schemas.microsoft.com/office/drawing/2014/main" id="{464A794F-EFF7-4FCE-AC8D-14DB9C2B395E}"/>
              </a:ext>
            </a:extLst>
          </p:cNvPr>
          <p:cNvGraphicFramePr>
            <a:graphicFrameLocks noGrp="1"/>
          </p:cNvGraphicFramePr>
          <p:nvPr>
            <p:extLst>
              <p:ext uri="{D42A27DB-BD31-4B8C-83A1-F6EECF244321}">
                <p14:modId xmlns:p14="http://schemas.microsoft.com/office/powerpoint/2010/main" val="3618708554"/>
              </p:ext>
            </p:extLst>
          </p:nvPr>
        </p:nvGraphicFramePr>
        <p:xfrm>
          <a:off x="6760829" y="4336110"/>
          <a:ext cx="4692389" cy="1920240"/>
        </p:xfrm>
        <a:graphic>
          <a:graphicData uri="http://schemas.openxmlformats.org/drawingml/2006/table">
            <a:tbl>
              <a:tblPr firstRow="1" firstCol="1" lastRow="1" lastCol="1" bandRow="1" bandCol="1"/>
              <a:tblGrid>
                <a:gridCol w="4692389">
                  <a:extLst>
                    <a:ext uri="{9D8B030D-6E8A-4147-A177-3AD203B41FA5}">
                      <a16:colId xmlns:a16="http://schemas.microsoft.com/office/drawing/2014/main" val="3515634539"/>
                    </a:ext>
                  </a:extLst>
                </a:gridCol>
              </a:tblGrid>
              <a:tr h="751114">
                <a:tc>
                  <a:txBody>
                    <a:bodyPr/>
                    <a:lstStyle/>
                    <a:p>
                      <a:pPr marL="69215" marR="0">
                        <a:spcBef>
                          <a:spcPts val="5"/>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Hạnh phúc gặp phải điều vô lí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có thể bị tiêu huỷ bởi rất nhiều những ngẫu nhiên, nhầm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lẫn; gặp phải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26119236"/>
                  </a:ext>
                </a:extLst>
              </a:tr>
              <a:tr h="751114">
                <a:tc>
                  <a:txBody>
                    <a:bodyPr/>
                    <a:lstStyle/>
                    <a:p>
                      <a:pPr marL="69215" marR="0">
                        <a:spcBef>
                          <a:spcPts val="55"/>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oái</a:t>
                      </a:r>
                      <a:r>
                        <a:rPr lang="vi-VN" sz="18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oăm:</a:t>
                      </a:r>
                      <a:r>
                        <a:rPr lang="vi-VN" sz="18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vi-VN" sz="1800"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phúc</a:t>
                      </a:r>
                      <a:r>
                        <a:rPr lang="vi-VN" sz="1800"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18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khi</a:t>
                      </a:r>
                      <a:r>
                        <a:rPr lang="vi-VN" sz="18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vi-VN" sz="1800" i="1"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nhầm</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lẫn</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thì</a:t>
                      </a:r>
                      <a:r>
                        <a:rPr lang="vi-VN" sz="18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ai</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lường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79768570"/>
                  </a:ext>
                </a:extLst>
              </a:tr>
              <a:tr h="250371">
                <a:tc>
                  <a:txBody>
                    <a:bodyPr/>
                    <a:lstStyle/>
                    <a:p>
                      <a:pPr marL="69215" marR="0">
                        <a:spcBef>
                          <a:spcPts val="90"/>
                        </a:spcBef>
                        <a:spcAft>
                          <a:spcPts val="0"/>
                        </a:spcAft>
                      </a:pP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trước, không có thể kể xiết.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435971"/>
                  </a:ext>
                </a:extLst>
              </a:tr>
            </a:tbl>
          </a:graphicData>
        </a:graphic>
      </p:graphicFrame>
    </p:spTree>
    <p:extLst>
      <p:ext uri="{BB962C8B-B14F-4D97-AF65-F5344CB8AC3E}">
        <p14:creationId xmlns:p14="http://schemas.microsoft.com/office/powerpoint/2010/main" val="101176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TextBox 4">
            <a:extLst>
              <a:ext uri="{FF2B5EF4-FFF2-40B4-BE49-F238E27FC236}">
                <a16:creationId xmlns:a16="http://schemas.microsoft.com/office/drawing/2014/main" id="{D773620A-EE8B-4B75-8ADB-98924FA2DF49}"/>
              </a:ext>
            </a:extLst>
          </p:cNvPr>
          <p:cNvSpPr txBox="1"/>
          <p:nvPr/>
        </p:nvSpPr>
        <p:spPr>
          <a:xfrm>
            <a:off x="1219196" y="357125"/>
            <a:ext cx="10608366" cy="776623"/>
          </a:xfrm>
          <a:prstGeom prst="rect">
            <a:avLst/>
          </a:prstGeom>
          <a:solidFill>
            <a:schemeClr val="tx1">
              <a:lumMod val="25000"/>
              <a:lumOff val="75000"/>
            </a:schemeClr>
          </a:solidFill>
        </p:spPr>
        <p:txBody>
          <a:bodyPr wrap="square">
            <a:spAutoFit/>
          </a:bodyPr>
          <a:lstStyle/>
          <a:p>
            <a:pPr marL="71120" marR="21590" lvl="0" indent="0" algn="l" defTabSz="914400" rtl="0" eaLnBrk="1" fontAlgn="auto" latinLnBrk="0" hangingPunct="1">
              <a:lnSpc>
                <a:spcPct val="130000"/>
              </a:lnSpc>
              <a:spcBef>
                <a:spcPts val="365"/>
              </a:spcBef>
              <a:spcAft>
                <a:spcPts val="0"/>
              </a:spcAft>
              <a:buClrTx/>
              <a:buSzTx/>
              <a:buFontTx/>
              <a:buNone/>
              <a:tabLst/>
              <a:defRPr/>
            </a:pPr>
            <a:r>
              <a:rPr kumimoji="0" lang="vi-VN" sz="18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3. </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Dựa vào đoạn trích, hãy viết một đoạn văn (khoảng 2/3 trang giấy thi) trình bày suy nghĩ về sức mạnh của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“niềm tin về những giá trị đẹp đẽ trong mình và ở con người”</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13109C30-1DC7-4EA7-BF10-5D6B99DD7C8B}"/>
              </a:ext>
            </a:extLst>
          </p:cNvPr>
          <p:cNvGraphicFramePr>
            <a:graphicFrameLocks noGrp="1"/>
          </p:cNvGraphicFramePr>
          <p:nvPr>
            <p:extLst>
              <p:ext uri="{D42A27DB-BD31-4B8C-83A1-F6EECF244321}">
                <p14:modId xmlns:p14="http://schemas.microsoft.com/office/powerpoint/2010/main" val="3025529433"/>
              </p:ext>
            </p:extLst>
          </p:nvPr>
        </p:nvGraphicFramePr>
        <p:xfrm>
          <a:off x="1179441" y="1138935"/>
          <a:ext cx="10707756" cy="1026160"/>
        </p:xfrm>
        <a:graphic>
          <a:graphicData uri="http://schemas.openxmlformats.org/drawingml/2006/table">
            <a:tbl>
              <a:tblPr firstRow="1" firstCol="1" lastRow="1" lastCol="1" bandRow="1" bandCol="1"/>
              <a:tblGrid>
                <a:gridCol w="10707756">
                  <a:extLst>
                    <a:ext uri="{9D8B030D-6E8A-4147-A177-3AD203B41FA5}">
                      <a16:colId xmlns:a16="http://schemas.microsoft.com/office/drawing/2014/main" val="763714534"/>
                    </a:ext>
                  </a:extLst>
                </a:gridCol>
              </a:tblGrid>
              <a:tr h="365125">
                <a:tc>
                  <a:txBody>
                    <a:bodyPr/>
                    <a:lstStyle/>
                    <a:p>
                      <a:pPr marL="69215" marR="0">
                        <a:spcBef>
                          <a:spcPts val="0"/>
                        </a:spcBef>
                        <a:spcAft>
                          <a:spcPts val="0"/>
                        </a:spcAft>
                      </a:pPr>
                      <a:r>
                        <a:rPr lang="vi-VN" sz="1600" b="1" u="sng"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1600" b="1" u="sng"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b="1" u="sng" dirty="0">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1600" b="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dung</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theo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yêu</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đề;</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lập</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chẽ,</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lĩ</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lẽ</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phù</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spcBef>
                          <a:spcPts val="235"/>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hợp; diễn đạt mạch lạc, rõ ý, đúng chuẩn chính tả, ngữ pháp Tiếng Việt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259655"/>
                  </a:ext>
                </a:extLst>
              </a:tr>
              <a:tr h="0">
                <a:tc>
                  <a:txBody>
                    <a:bodyPr/>
                    <a:lstStyle/>
                    <a:p>
                      <a:pPr marL="69215" marR="0">
                        <a:spcBef>
                          <a:spcPts val="25"/>
                        </a:spcBef>
                        <a:spcAft>
                          <a:spcPts val="0"/>
                        </a:spcAft>
                      </a:pPr>
                      <a:r>
                        <a:rPr lang="vi-VN" sz="1600" b="1" u="sng" dirty="0">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235" marR="0">
                        <a:spcBef>
                          <a:spcPts val="235"/>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Giải thích: </a:t>
                      </a:r>
                      <a:r>
                        <a:rPr lang="vi-VN" sz="1600" i="1" dirty="0">
                          <a:effectLst/>
                          <a:latin typeface="Times New Roman" panose="02020603050405020304" pitchFamily="18" charset="0"/>
                          <a:ea typeface="Times New Roman" panose="02020603050405020304" pitchFamily="18" charset="0"/>
                          <a:cs typeface="Times New Roman" panose="02020603050405020304" pitchFamily="18" charset="0"/>
                        </a:rPr>
                        <a:t>“niềm tin về những giá trị đẹp đẽ trong mình và ở con ngườ</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608242"/>
                  </a:ext>
                </a:extLst>
              </a:tr>
            </a:tbl>
          </a:graphicData>
        </a:graphic>
      </p:graphicFrame>
      <p:graphicFrame>
        <p:nvGraphicFramePr>
          <p:cNvPr id="4" name="Table 3">
            <a:extLst>
              <a:ext uri="{FF2B5EF4-FFF2-40B4-BE49-F238E27FC236}">
                <a16:creationId xmlns:a16="http://schemas.microsoft.com/office/drawing/2014/main" id="{C625C07E-325D-40BA-A938-548221905DF2}"/>
              </a:ext>
            </a:extLst>
          </p:cNvPr>
          <p:cNvGraphicFramePr>
            <a:graphicFrameLocks noGrp="1"/>
          </p:cNvGraphicFramePr>
          <p:nvPr>
            <p:extLst>
              <p:ext uri="{D42A27DB-BD31-4B8C-83A1-F6EECF244321}">
                <p14:modId xmlns:p14="http://schemas.microsoft.com/office/powerpoint/2010/main" val="2862760366"/>
              </p:ext>
            </p:extLst>
          </p:nvPr>
        </p:nvGraphicFramePr>
        <p:xfrm>
          <a:off x="1182755" y="2165095"/>
          <a:ext cx="10707756" cy="4335780"/>
        </p:xfrm>
        <a:graphic>
          <a:graphicData uri="http://schemas.openxmlformats.org/drawingml/2006/table">
            <a:tbl>
              <a:tblPr firstRow="1" firstCol="1" lastRow="1" lastCol="1" bandRow="1" bandCol="1"/>
              <a:tblGrid>
                <a:gridCol w="10707756">
                  <a:extLst>
                    <a:ext uri="{9D8B030D-6E8A-4147-A177-3AD203B41FA5}">
                      <a16:colId xmlns:a16="http://schemas.microsoft.com/office/drawing/2014/main" val="2713179277"/>
                    </a:ext>
                  </a:extLst>
                </a:gridCol>
              </a:tblGrid>
              <a:tr h="175260">
                <a:tc>
                  <a:txBody>
                    <a:bodyPr/>
                    <a:lstStyle/>
                    <a:p>
                      <a:pPr marL="69215" marR="0">
                        <a:lnSpc>
                          <a:spcPct val="100000"/>
                        </a:lnSpc>
                        <a:spcBef>
                          <a:spcPts val="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Gợi ý: Giá trị đẹp đẽ là nét đẹp tâm hồn, phẩm chất, năng khiếu,… mà mỗi người đều có. Niềm tin vào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69292837"/>
                  </a:ext>
                </a:extLst>
              </a:tr>
              <a:tr h="193040">
                <a:tc>
                  <a:txBody>
                    <a:bodyPr/>
                    <a:lstStyle/>
                    <a:p>
                      <a:pPr marL="69215" marR="0">
                        <a:lnSpc>
                          <a:spcPct val="100000"/>
                        </a:lnSpc>
                        <a:spcBef>
                          <a:spcPts val="11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những giá trị đẹp đẽ là kiên định, bản lĩnh trong suy nghĩ, bảo vệ, bênh vực trong hành động để khẳng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78563621"/>
                  </a:ext>
                </a:extLst>
              </a:tr>
              <a:tr h="193040">
                <a:tc>
                  <a:txBody>
                    <a:bodyPr/>
                    <a:lstStyle/>
                    <a:p>
                      <a:pPr marL="69215" marR="0">
                        <a:lnSpc>
                          <a:spcPct val="100000"/>
                        </a:lnSpc>
                        <a:spcBef>
                          <a:spcPts val="12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định điều tốt đẹp của bản thân và cuả con người…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90557253"/>
                  </a:ext>
                </a:extLst>
              </a:tr>
              <a:tr h="2968625">
                <a:tc>
                  <a:txBody>
                    <a:bodyPr/>
                    <a:lstStyle/>
                    <a:p>
                      <a:pPr marL="69215" marR="0">
                        <a:lnSpc>
                          <a:spcPct val="100000"/>
                        </a:lnSpc>
                        <a:spcBef>
                          <a:spcPts val="110"/>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Bàn luận: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Sức mạnh </a:t>
                      </a:r>
                      <a:r>
                        <a:rPr lang="vi-VN" sz="1600" i="1" dirty="0">
                          <a:effectLst/>
                          <a:latin typeface="Times New Roman" panose="02020603050405020304" pitchFamily="18" charset="0"/>
                          <a:ea typeface="Times New Roman" panose="02020603050405020304" pitchFamily="18" charset="0"/>
                          <a:cs typeface="Times New Roman" panose="02020603050405020304" pitchFamily="18" charset="0"/>
                        </a:rPr>
                        <a:t>“niềm tin về những giá trị đẹp đẽ trong mình và ở con người”</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 Gợi ý:</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61595" lvl="0" indent="-342900">
                        <a:lnSpc>
                          <a:spcPct val="100000"/>
                        </a:lnSpc>
                        <a:spcBef>
                          <a:spcPts val="270"/>
                        </a:spcBef>
                        <a:spcAft>
                          <a:spcPts val="0"/>
                        </a:spcAft>
                        <a:buSzPts val="1050"/>
                        <a:buFont typeface="Times New Roman" panose="02020603050405020304" pitchFamily="18" charset="0"/>
                        <a:buChar char="-"/>
                        <a:tabLst>
                          <a:tab pos="14605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tử</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tế</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tốt</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táo</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say</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mê,</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lực</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qua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nghịch cảnh, không bị hoang mang, hoài nghi, kiệt</a:t>
                      </a:r>
                      <a:r>
                        <a:rPr lang="vi-VN" sz="16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sức;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61595" lvl="0" indent="-342900">
                        <a:lnSpc>
                          <a:spcPct val="100000"/>
                        </a:lnSpc>
                        <a:spcBef>
                          <a:spcPts val="5"/>
                        </a:spcBef>
                        <a:spcAft>
                          <a:spcPts val="0"/>
                        </a:spcAft>
                        <a:buSzPts val="1050"/>
                        <a:buFont typeface="Times New Roman" panose="02020603050405020304" pitchFamily="18" charset="0"/>
                        <a:buChar char="-"/>
                        <a:tabLst>
                          <a:tab pos="145415"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tốt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nuôi</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khao</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khát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sáng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tạo,</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lan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toả</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giá</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trị</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tổ điểm cho cuộc</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61595" lvl="0" indent="-342900">
                        <a:lnSpc>
                          <a:spcPct val="100000"/>
                        </a:lnSpc>
                        <a:spcBef>
                          <a:spcPts val="0"/>
                        </a:spcBef>
                        <a:spcAft>
                          <a:spcPts val="0"/>
                        </a:spcAft>
                        <a:buSzPts val="1050"/>
                        <a:buFont typeface="Times New Roman" panose="02020603050405020304" pitchFamily="18" charset="0"/>
                        <a:buChar char="-"/>
                        <a:tabLst>
                          <a:tab pos="14478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tốt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cảm,</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sự</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khác,</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kiến, cay nghiệt, bất</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mãn;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10"/>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 tin vào điều tốt đẹp bảo vệ những điều tử tế bất chấp sự thay đổi của thời</a:t>
                      </a:r>
                      <a:r>
                        <a:rPr lang="vi-VN" sz="1600" spc="-1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đại;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235"/>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 tin vào điều tốt đẹp giúp ta hàn gắn được khoảng cách và mất mát của đời</a:t>
                      </a:r>
                      <a:r>
                        <a:rPr lang="vi-VN" sz="1600" spc="-1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lnSpc>
                          <a:spcPct val="100000"/>
                        </a:lnSpc>
                        <a:spcBef>
                          <a:spcPts val="23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61595" algn="just">
                        <a:lnSpc>
                          <a:spcPct val="100000"/>
                        </a:lnSpc>
                        <a:spcBef>
                          <a:spcPts val="260"/>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Ví dụ cụ thể: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Nhà thơ Ta-go gặp những bất hạnh, mất mát dồn dập, “cuộc sống hôn lên tôi bằng những vết</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đau”</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cái</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ông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tư</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lớn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Ấn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để chữa lành những vết thương tinh thần của nhân dân Ấn</a:t>
                      </a:r>
                      <a:r>
                        <a:rPr lang="vi-VN" sz="16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lgn="just">
                        <a:lnSpc>
                          <a:spcPct val="100000"/>
                        </a:lnSpc>
                        <a:spcBef>
                          <a:spcPts val="0"/>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Phản đề và liên hệ bản thân: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0000"/>
                        </a:lnSpc>
                        <a:spcBef>
                          <a:spcPts val="230"/>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Lên án lối sống thực dụng, vật chất, vụ lợi, vô cảm, cái nhìn phát xét hẹp</a:t>
                      </a:r>
                      <a:r>
                        <a:rPr lang="vi-VN" sz="1600" spc="-1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hòi;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0000"/>
                        </a:lnSpc>
                        <a:spcBef>
                          <a:spcPts val="260"/>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Phê phán lối sống tôn thờ cái đẹp thành một thú chơi bất chấp đạo</a:t>
                      </a:r>
                      <a:r>
                        <a:rPr lang="vi-VN" sz="1600" spc="-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087455"/>
                  </a:ext>
                </a:extLst>
              </a:tr>
            </a:tbl>
          </a:graphicData>
        </a:graphic>
      </p:graphicFrame>
    </p:spTree>
    <p:extLst>
      <p:ext uri="{BB962C8B-B14F-4D97-AF65-F5344CB8AC3E}">
        <p14:creationId xmlns:p14="http://schemas.microsoft.com/office/powerpoint/2010/main" val="168147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99692152-8EA6-4DCB-889B-0099E9B46D7B}"/>
              </a:ext>
            </a:extLst>
          </p:cNvPr>
          <p:cNvSpPr txBox="1"/>
          <p:nvPr/>
        </p:nvSpPr>
        <p:spPr>
          <a:xfrm>
            <a:off x="4418682" y="559906"/>
            <a:ext cx="3388300"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rPr>
              <a:t>1</a:t>
            </a:r>
            <a:r>
              <a:rPr lang="vi-VN" sz="2400" b="1" dirty="0">
                <a:solidFill>
                  <a:srgbClr val="FF0000"/>
                </a:solidFill>
                <a:latin typeface="Times New Roman" panose="02020603050405020304" pitchFamily="18" charset="0"/>
              </a:rPr>
              <a:t>. LÝ LUẬN VĂN HỌC</a:t>
            </a:r>
            <a:endParaRPr lang="en-US" sz="2400" b="1" dirty="0">
              <a:solidFill>
                <a:srgbClr val="FF0000"/>
              </a:solidFill>
              <a:latin typeface="Calibri"/>
            </a:endParaRPr>
          </a:p>
        </p:txBody>
      </p:sp>
      <p:sp>
        <p:nvSpPr>
          <p:cNvPr id="3" name="TextBox 2">
            <a:extLst>
              <a:ext uri="{FF2B5EF4-FFF2-40B4-BE49-F238E27FC236}">
                <a16:creationId xmlns:a16="http://schemas.microsoft.com/office/drawing/2014/main" id="{EA10A454-7F36-433D-92B2-E1CD81B161EF}"/>
              </a:ext>
            </a:extLst>
          </p:cNvPr>
          <p:cNvSpPr txBox="1"/>
          <p:nvPr/>
        </p:nvSpPr>
        <p:spPr>
          <a:xfrm>
            <a:off x="1030357" y="943212"/>
            <a:ext cx="3139001" cy="430887"/>
          </a:xfrm>
          <a:prstGeom prst="rect">
            <a:avLst/>
          </a:prstGeom>
          <a:noFill/>
        </p:spPr>
        <p:txBody>
          <a:bodyPr wrap="none" rtlCol="0">
            <a:spAutoFit/>
          </a:bodyPr>
          <a:lstStyle/>
          <a:p>
            <a:r>
              <a:rPr lang="vi-VN" sz="2200" b="1" dirty="0">
                <a:solidFill>
                  <a:srgbClr val="C00000"/>
                </a:solidFill>
                <a:latin typeface="Times New Roman" panose="02020603050405020304" pitchFamily="18" charset="0"/>
              </a:rPr>
              <a:t>1. Khái niệm hình tượng</a:t>
            </a:r>
            <a:endParaRPr lang="en-US" sz="2200" b="1" dirty="0">
              <a:solidFill>
                <a:srgbClr val="C00000"/>
              </a:solidFill>
              <a:latin typeface="Calibri"/>
            </a:endParaRPr>
          </a:p>
        </p:txBody>
      </p:sp>
      <p:sp>
        <p:nvSpPr>
          <p:cNvPr id="4" name="TextBox 3">
            <a:extLst>
              <a:ext uri="{FF2B5EF4-FFF2-40B4-BE49-F238E27FC236}">
                <a16:creationId xmlns:a16="http://schemas.microsoft.com/office/drawing/2014/main" id="{830D8699-7783-42FA-A548-9379F7A22E6D}"/>
              </a:ext>
            </a:extLst>
          </p:cNvPr>
          <p:cNvSpPr txBox="1"/>
          <p:nvPr/>
        </p:nvSpPr>
        <p:spPr>
          <a:xfrm>
            <a:off x="1182238" y="1374099"/>
            <a:ext cx="10108613" cy="1168077"/>
          </a:xfrm>
          <a:prstGeom prst="rect">
            <a:avLst/>
          </a:prstGeom>
          <a:noFill/>
        </p:spPr>
        <p:txBody>
          <a:bodyPr wrap="square" rtlCol="0">
            <a:spAutoFit/>
          </a:bodyPr>
          <a:lstStyle/>
          <a:p>
            <a:pPr algn="just">
              <a:lnSpc>
                <a:spcPct val="120000"/>
              </a:lnSpc>
            </a:pP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sự</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phản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ánh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hiện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thực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một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cách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khái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quát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bằng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nghệ</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thuật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dưới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thức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những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hiện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cụ</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thể</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sinh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động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điển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nhận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thức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trực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tiếp</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bằng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cảm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Như</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vậy</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giàu</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hình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ảnh</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chứa</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đựng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giá</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trị</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biểu</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cảm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có</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tính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khái</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quát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cao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có</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giá</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trị</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biểu</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tượng</a:t>
            </a:r>
            <a:r>
              <a:rPr lang="en-US" sz="2000" i="1" dirty="0">
                <a:solidFill>
                  <a:prstClr val="black"/>
                </a:solidFill>
                <a:latin typeface="Times New Roman" pitchFamily="18" charset="0"/>
                <a:cs typeface="Times New Roman" pitchFamily="18" charset="0"/>
              </a:rPr>
              <a:t>.</a:t>
            </a:r>
            <a:endParaRPr lang="en-US" sz="2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312094E-A9A1-4A81-91D1-8689D3E7443B}"/>
              </a:ext>
            </a:extLst>
          </p:cNvPr>
          <p:cNvSpPr txBox="1"/>
          <p:nvPr/>
        </p:nvSpPr>
        <p:spPr>
          <a:xfrm>
            <a:off x="1030357" y="2679260"/>
            <a:ext cx="3182281" cy="430887"/>
          </a:xfrm>
          <a:prstGeom prst="rect">
            <a:avLst/>
          </a:prstGeom>
          <a:noFill/>
        </p:spPr>
        <p:txBody>
          <a:bodyPr wrap="none" rtlCol="0">
            <a:spAutoFit/>
          </a:bodyPr>
          <a:lstStyle/>
          <a:p>
            <a:r>
              <a:rPr lang="vi-VN" sz="2200" b="1" dirty="0">
                <a:solidFill>
                  <a:srgbClr val="C00000"/>
                </a:solidFill>
                <a:latin typeface="Times New Roman" panose="02020603050405020304" pitchFamily="18" charset="0"/>
              </a:rPr>
              <a:t>2. Hình tượng người lính</a:t>
            </a:r>
            <a:endParaRPr lang="en-US" sz="2200" b="1" dirty="0">
              <a:solidFill>
                <a:srgbClr val="C00000"/>
              </a:solidFill>
              <a:latin typeface="Calibri"/>
            </a:endParaRPr>
          </a:p>
        </p:txBody>
      </p:sp>
      <p:sp>
        <p:nvSpPr>
          <p:cNvPr id="6" name="TextBox 5">
            <a:extLst>
              <a:ext uri="{FF2B5EF4-FFF2-40B4-BE49-F238E27FC236}">
                <a16:creationId xmlns:a16="http://schemas.microsoft.com/office/drawing/2014/main" id="{A409469A-1E03-413C-9923-4F8DEE4432D7}"/>
              </a:ext>
            </a:extLst>
          </p:cNvPr>
          <p:cNvSpPr txBox="1"/>
          <p:nvPr/>
        </p:nvSpPr>
        <p:spPr>
          <a:xfrm>
            <a:off x="1182239" y="3276600"/>
            <a:ext cx="10108612" cy="2645404"/>
          </a:xfrm>
          <a:prstGeom prst="rect">
            <a:avLst/>
          </a:prstGeom>
          <a:noFill/>
        </p:spPr>
        <p:txBody>
          <a:bodyPr wrap="square" rtlCol="0">
            <a:spAutoFit/>
          </a:bodyPr>
          <a:lstStyle/>
          <a:p>
            <a:pPr algn="just">
              <a:lnSpc>
                <a:spcPct val="120000"/>
              </a:lnSpc>
            </a:pPr>
            <a:r>
              <a:rPr lang="en-US" sz="2000" dirty="0">
                <a:solidFill>
                  <a:prstClr val="black"/>
                </a:solidFill>
                <a:latin typeface="Calibri"/>
                <a:cs typeface="Times New Roman" pitchFamily="18" charset="0"/>
              </a:rPr>
              <a:t>- </a:t>
            </a:r>
            <a:r>
              <a:rPr lang="vi-VN" sz="2000" dirty="0">
                <a:solidFill>
                  <a:prstClr val="black"/>
                </a:solidFill>
                <a:latin typeface="Times New Roman" panose="02020603050405020304" pitchFamily="18" charset="0"/>
                <a:cs typeface="Times New Roman" pitchFamily="18" charset="0"/>
              </a:rPr>
              <a:t>Thời kháng chiến: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người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trong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kì</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kháng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chiến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được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coi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là</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hình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ảnh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đẹp</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nhất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đáng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tự</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hào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nhất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làm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nên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những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trang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sử</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vẻ</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vang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cho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dân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tộc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ảnh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anh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bộ</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đội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cụ</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Hồ</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trở</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thành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trung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tâm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thơ</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Việt</a:t>
            </a:r>
            <a:r>
              <a:rPr lang="en-US" sz="2000" dirty="0">
                <a:solidFill>
                  <a:prstClr val="black"/>
                </a:solidFill>
                <a:latin typeface="Times New Roman" pitchFamily="18" charset="0"/>
                <a:cs typeface="Times New Roman" pitchFamily="18" charset="0"/>
              </a:rPr>
              <a:t> Nam </a:t>
            </a:r>
            <a:r>
              <a:rPr lang="en-US" sz="2000" i="1" dirty="0" err="1">
                <a:solidFill>
                  <a:prstClr val="black"/>
                </a:solidFill>
                <a:latin typeface="Times New Roman" pitchFamily="18" charset="0"/>
                <a:cs typeface="Times New Roman" pitchFamily="18" charset="0"/>
              </a:rPr>
              <a:t>chiếm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vị</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trí</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cao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nhất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trong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tâm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hồn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trái</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tim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quần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chúng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nói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chung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thơ</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văn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nói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riêng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trở</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thành</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nguồn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cảm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hứng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sáng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tạo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mãnh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liệt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thơ</a:t>
            </a:r>
            <a:r>
              <a:rPr lang="en-US" sz="2000" dirty="0">
                <a:solidFill>
                  <a:prstClr val="black"/>
                </a:solidFill>
                <a:latin typeface="Times New Roman" pitchFamily="18" charset="0"/>
                <a:cs typeface="Times New Roman" pitchFamily="18" charset="0"/>
              </a:rPr>
              <a:t>. </a:t>
            </a:r>
            <a:endParaRPr lang="vi-VN" sz="2000" dirty="0">
              <a:solidFill>
                <a:prstClr val="black"/>
              </a:solidFill>
              <a:latin typeface="Times New Roman" pitchFamily="18" charset="0"/>
              <a:cs typeface="Times New Roman" pitchFamily="18" charset="0"/>
            </a:endParaRPr>
          </a:p>
          <a:p>
            <a:pPr algn="just">
              <a:lnSpc>
                <a:spcPct val="120000"/>
              </a:lnSpc>
            </a:pPr>
            <a:r>
              <a:rPr lang="vi-VN" sz="2000" dirty="0">
                <a:solidFill>
                  <a:prstClr val="black"/>
                </a:solidFill>
                <a:latin typeface="Times New Roman" pitchFamily="18" charset="0"/>
                <a:cs typeface="Times New Roman" pitchFamily="18" charset="0"/>
              </a:rPr>
              <a:t>- Sau chiến tranh: </a:t>
            </a:r>
            <a:r>
              <a:rPr lang="en-US" sz="2000" dirty="0" err="1">
                <a:solidFill>
                  <a:prstClr val="black"/>
                </a:solidFill>
                <a:latin typeface="Times New Roman" pitchFamily="18" charset="0"/>
                <a:cs typeface="Times New Roman" pitchFamily="18" charset="0"/>
              </a:rPr>
              <a:t>Người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được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lí</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giải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chủ</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yếu</a:t>
            </a:r>
            <a:r>
              <a:rPr lang="en-US" sz="2000" dirty="0">
                <a:solidFill>
                  <a:prstClr val="black"/>
                </a:solidFill>
                <a:latin typeface="Times New Roman" pitchFamily="18" charset="0"/>
                <a:cs typeface="Times New Roman" pitchFamily="18" charset="0"/>
              </a:rPr>
              <a:t> ở </a:t>
            </a:r>
            <a:r>
              <a:rPr lang="en-US" sz="2000" dirty="0" err="1">
                <a:solidFill>
                  <a:prstClr val="black"/>
                </a:solidFill>
                <a:latin typeface="Times New Roman" pitchFamily="18" charset="0"/>
                <a:cs typeface="Times New Roman" pitchFamily="18" charset="0"/>
              </a:rPr>
              <a:t>phương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diện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với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những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trăn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trở</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về</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thế</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thái</a:t>
            </a:r>
            <a:r>
              <a:rPr lang="en-US" sz="2000" dirty="0">
                <a:solidFill>
                  <a:prstClr val="black"/>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C9DBED-32AA-4B6A-B795-445ED9086967}"/>
              </a:ext>
            </a:extLst>
          </p:cNvPr>
          <p:cNvGraphicFramePr>
            <a:graphicFrameLocks noGrp="1"/>
          </p:cNvGraphicFramePr>
          <p:nvPr>
            <p:extLst>
              <p:ext uri="{D42A27DB-BD31-4B8C-83A1-F6EECF244321}">
                <p14:modId xmlns:p14="http://schemas.microsoft.com/office/powerpoint/2010/main" val="3431897296"/>
              </p:ext>
            </p:extLst>
          </p:nvPr>
        </p:nvGraphicFramePr>
        <p:xfrm>
          <a:off x="1005384" y="1235755"/>
          <a:ext cx="10431439" cy="4955780"/>
        </p:xfrm>
        <a:graphic>
          <a:graphicData uri="http://schemas.openxmlformats.org/drawingml/2006/table">
            <a:tbl>
              <a:tblPr firstRow="1" bandRow="1"/>
              <a:tblGrid>
                <a:gridCol w="822380">
                  <a:extLst>
                    <a:ext uri="{9D8B030D-6E8A-4147-A177-3AD203B41FA5}">
                      <a16:colId xmlns:a16="http://schemas.microsoft.com/office/drawing/2014/main" val="20000"/>
                    </a:ext>
                  </a:extLst>
                </a:gridCol>
                <a:gridCol w="913755">
                  <a:extLst>
                    <a:ext uri="{9D8B030D-6E8A-4147-A177-3AD203B41FA5}">
                      <a16:colId xmlns:a16="http://schemas.microsoft.com/office/drawing/2014/main" val="20001"/>
                    </a:ext>
                  </a:extLst>
                </a:gridCol>
                <a:gridCol w="3655026">
                  <a:extLst>
                    <a:ext uri="{9D8B030D-6E8A-4147-A177-3AD203B41FA5}">
                      <a16:colId xmlns:a16="http://schemas.microsoft.com/office/drawing/2014/main" val="20002"/>
                    </a:ext>
                  </a:extLst>
                </a:gridCol>
                <a:gridCol w="5040278">
                  <a:extLst>
                    <a:ext uri="{9D8B030D-6E8A-4147-A177-3AD203B41FA5}">
                      <a16:colId xmlns:a16="http://schemas.microsoft.com/office/drawing/2014/main" val="20003"/>
                    </a:ext>
                  </a:extLst>
                </a:gridCol>
              </a:tblGrid>
              <a:tr h="380476">
                <a:tc gridSpan="2">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9pPr>
                    </a:lstStyle>
                    <a:p>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9pPr>
                    </a:lstStyle>
                    <a:p>
                      <a:r>
                        <a:rPr lang="vi-VN" dirty="0">
                          <a:latin typeface="Times New Roman" pitchFamily="18" charset="0"/>
                          <a:cs typeface="Times New Roman" pitchFamily="18" charset="0"/>
                        </a:rPr>
                        <a:t>Kháng chiến chống Pháp</a:t>
                      </a:r>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9pPr>
                    </a:lstStyle>
                    <a:p>
                      <a:r>
                        <a:rPr lang="vi-VN" dirty="0">
                          <a:latin typeface="Times New Roman" pitchFamily="18" charset="0"/>
                          <a:cs typeface="Times New Roman" pitchFamily="18" charset="0"/>
                        </a:rPr>
                        <a:t>Kháng chiến chống Mỹ</a:t>
                      </a:r>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136904">
                <a:tc gridSpan="2">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b="1" dirty="0">
                          <a:latin typeface="Times New Roman" pitchFamily="18" charset="0"/>
                          <a:cs typeface="Times New Roman" pitchFamily="18" charset="0"/>
                        </a:rPr>
                        <a:t>Bối cảnh lịch sử</a:t>
                      </a:r>
                      <a:endParaRPr lang="en-US" b="1"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n-US" dirty="0"/>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marL="0" indent="0" algn="just">
                        <a:buFontTx/>
                        <a:buNone/>
                      </a:pPr>
                      <a:r>
                        <a:rPr lang="vi-VN" dirty="0">
                          <a:latin typeface="Times New Roman" pitchFamily="18" charset="0"/>
                          <a:cs typeface="Times New Roman" pitchFamily="18" charset="0"/>
                        </a:rPr>
                        <a:t>- CMT8 thành công, nước</a:t>
                      </a:r>
                      <a:r>
                        <a:rPr lang="vi-VN" baseline="0" dirty="0">
                          <a:latin typeface="Times New Roman" pitchFamily="18" charset="0"/>
                          <a:cs typeface="Times New Roman" pitchFamily="18" charset="0"/>
                        </a:rPr>
                        <a:t> ta đối diện với muôn vàn khó khăn.</a:t>
                      </a:r>
                    </a:p>
                    <a:p>
                      <a:pPr marL="0" indent="0" algn="just">
                        <a:buFontTx/>
                        <a:buNone/>
                      </a:pPr>
                      <a:r>
                        <a:rPr lang="vi-VN" baseline="0" dirty="0">
                          <a:latin typeface="Times New Roman" pitchFamily="18" charset="0"/>
                          <a:cs typeface="Times New Roman" pitchFamily="18" charset="0"/>
                        </a:rPr>
                        <a:t>- Cuộc kháng chiến chống Pháp bùng nổ.</a:t>
                      </a:r>
                    </a:p>
                    <a:p>
                      <a:pPr marL="0" indent="0" algn="just">
                        <a:buFontTx/>
                        <a:buNone/>
                      </a:pPr>
                      <a:r>
                        <a:rPr lang="vi-VN" baseline="0" dirty="0">
                          <a:latin typeface="Times New Roman" pitchFamily="18" charset="0"/>
                          <a:cs typeface="Times New Roman" pitchFamily="18" charset="0"/>
                        </a:rPr>
                        <a:t>- Quan điểm chỉ đạo của Đảng: văn học phục vụ kháng chiến.</a:t>
                      </a:r>
                    </a:p>
                    <a:p>
                      <a:pPr marL="0" indent="0" algn="just">
                        <a:buFontTx/>
                        <a:buNone/>
                      </a:pPr>
                      <a:endParaRPr lang="vi-VN" baseline="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lnSpc>
                          <a:spcPct val="120000"/>
                        </a:lnSpc>
                        <a:spcAft>
                          <a:spcPts val="0"/>
                        </a:spcAft>
                      </a:pPr>
                      <a:r>
                        <a:rPr lang="en-US" sz="1800" dirty="0">
                          <a:effectLst/>
                          <a:latin typeface="Times New Roman"/>
                          <a:ea typeface="Calibri"/>
                          <a:cs typeface="Times New Roman"/>
                        </a:rPr>
                        <a:t>- 1954, </a:t>
                      </a:r>
                      <a:r>
                        <a:rPr lang="en-US" sz="1800" dirty="0" err="1">
                          <a:effectLst/>
                          <a:latin typeface="Times New Roman"/>
                          <a:ea typeface="Calibri"/>
                          <a:cs typeface="Times New Roman"/>
                        </a:rPr>
                        <a:t>miền</a:t>
                      </a:r>
                      <a:r>
                        <a:rPr lang="en-US" sz="1800" dirty="0">
                          <a:effectLst/>
                          <a:latin typeface="Times New Roman"/>
                          <a:ea typeface="Calibri"/>
                          <a:cs typeface="Times New Roman"/>
                        </a:rPr>
                        <a:t> </a:t>
                      </a:r>
                      <a:r>
                        <a:rPr lang="en-US" sz="1800" dirty="0" err="1">
                          <a:effectLst/>
                          <a:latin typeface="Times New Roman"/>
                          <a:ea typeface="Calibri"/>
                          <a:cs typeface="Times New Roman"/>
                        </a:rPr>
                        <a:t>Bắc</a:t>
                      </a:r>
                      <a:r>
                        <a:rPr lang="en-US" sz="1800" dirty="0">
                          <a:effectLst/>
                          <a:latin typeface="Times New Roman"/>
                          <a:ea typeface="Calibri"/>
                          <a:cs typeface="Times New Roman"/>
                        </a:rPr>
                        <a:t> </a:t>
                      </a:r>
                      <a:r>
                        <a:rPr lang="en-US" sz="1800" dirty="0" err="1">
                          <a:effectLst/>
                          <a:latin typeface="Times New Roman"/>
                          <a:ea typeface="Calibri"/>
                          <a:cs typeface="Times New Roman"/>
                        </a:rPr>
                        <a:t>đi</a:t>
                      </a:r>
                      <a:r>
                        <a:rPr lang="en-US" sz="1800" dirty="0">
                          <a:effectLst/>
                          <a:latin typeface="Times New Roman"/>
                          <a:ea typeface="Calibri"/>
                          <a:cs typeface="Times New Roman"/>
                        </a:rPr>
                        <a:t> </a:t>
                      </a:r>
                      <a:r>
                        <a:rPr lang="en-US" sz="1800" dirty="0" err="1">
                          <a:effectLst/>
                          <a:latin typeface="Times New Roman"/>
                          <a:ea typeface="Calibri"/>
                          <a:cs typeface="Times New Roman"/>
                        </a:rPr>
                        <a:t>lên</a:t>
                      </a:r>
                      <a:r>
                        <a:rPr lang="en-US" sz="1800" dirty="0">
                          <a:effectLst/>
                          <a:latin typeface="Times New Roman"/>
                          <a:ea typeface="Calibri"/>
                          <a:cs typeface="Times New Roman"/>
                        </a:rPr>
                        <a:t> </a:t>
                      </a:r>
                      <a:r>
                        <a:rPr lang="en-US" sz="1800" dirty="0" err="1">
                          <a:effectLst/>
                          <a:latin typeface="Times New Roman"/>
                          <a:ea typeface="Calibri"/>
                          <a:cs typeface="Times New Roman"/>
                        </a:rPr>
                        <a:t>xây</a:t>
                      </a:r>
                      <a:r>
                        <a:rPr lang="en-US" sz="1800" dirty="0">
                          <a:effectLst/>
                          <a:latin typeface="Times New Roman"/>
                          <a:ea typeface="Calibri"/>
                          <a:cs typeface="Times New Roman"/>
                        </a:rPr>
                        <a:t> </a:t>
                      </a:r>
                      <a:r>
                        <a:rPr lang="en-US" sz="1800" dirty="0" err="1">
                          <a:effectLst/>
                          <a:latin typeface="Times New Roman"/>
                          <a:ea typeface="Calibri"/>
                          <a:cs typeface="Times New Roman"/>
                        </a:rPr>
                        <a:t>dựng</a:t>
                      </a:r>
                      <a:r>
                        <a:rPr lang="en-US" sz="1800" dirty="0">
                          <a:effectLst/>
                          <a:latin typeface="Times New Roman"/>
                          <a:ea typeface="Calibri"/>
                          <a:cs typeface="Times New Roman"/>
                        </a:rPr>
                        <a:t> </a:t>
                      </a:r>
                      <a:r>
                        <a:rPr lang="en-US" sz="1800" dirty="0" err="1">
                          <a:effectLst/>
                          <a:latin typeface="Times New Roman"/>
                          <a:ea typeface="Calibri"/>
                          <a:cs typeface="Times New Roman"/>
                        </a:rPr>
                        <a:t>chủ</a:t>
                      </a:r>
                      <a:r>
                        <a:rPr lang="en-US" sz="1800" dirty="0">
                          <a:effectLst/>
                          <a:latin typeface="Times New Roman"/>
                          <a:ea typeface="Calibri"/>
                          <a:cs typeface="Times New Roman"/>
                        </a:rPr>
                        <a:t> </a:t>
                      </a:r>
                      <a:r>
                        <a:rPr lang="en-US" sz="1800" dirty="0" err="1">
                          <a:effectLst/>
                          <a:latin typeface="Times New Roman"/>
                          <a:ea typeface="Calibri"/>
                          <a:cs typeface="Times New Roman"/>
                        </a:rPr>
                        <a:t>nghĩa</a:t>
                      </a:r>
                      <a:r>
                        <a:rPr lang="en-US" sz="1800" dirty="0">
                          <a:effectLst/>
                          <a:latin typeface="Times New Roman"/>
                          <a:ea typeface="Calibri"/>
                          <a:cs typeface="Times New Roman"/>
                        </a:rPr>
                        <a:t> </a:t>
                      </a:r>
                      <a:r>
                        <a:rPr lang="en-US" sz="1800" dirty="0" err="1">
                          <a:effectLst/>
                          <a:latin typeface="Times New Roman"/>
                          <a:ea typeface="Calibri"/>
                          <a:cs typeface="Times New Roman"/>
                        </a:rPr>
                        <a:t>xã</a:t>
                      </a:r>
                      <a:r>
                        <a:rPr lang="en-US" sz="1800" dirty="0">
                          <a:effectLst/>
                          <a:latin typeface="Times New Roman"/>
                          <a:ea typeface="Calibri"/>
                          <a:cs typeface="Times New Roman"/>
                        </a:rPr>
                        <a:t> </a:t>
                      </a:r>
                      <a:r>
                        <a:rPr lang="en-US" sz="1800" dirty="0" err="1">
                          <a:effectLst/>
                          <a:latin typeface="Times New Roman"/>
                          <a:ea typeface="Calibri"/>
                          <a:cs typeface="Times New Roman"/>
                        </a:rPr>
                        <a:t>hội</a:t>
                      </a:r>
                      <a:r>
                        <a:rPr lang="en-US" sz="1800" dirty="0">
                          <a:effectLst/>
                          <a:latin typeface="Times New Roman"/>
                          <a:ea typeface="Calibri"/>
                          <a:cs typeface="Times New Roman"/>
                        </a:rPr>
                        <a:t>, </a:t>
                      </a:r>
                      <a:r>
                        <a:rPr lang="en-US" sz="1800" dirty="0" err="1">
                          <a:effectLst/>
                          <a:latin typeface="Times New Roman"/>
                          <a:ea typeface="Calibri"/>
                          <a:cs typeface="Times New Roman"/>
                        </a:rPr>
                        <a:t>miền</a:t>
                      </a:r>
                      <a:r>
                        <a:rPr lang="en-US" sz="1800" dirty="0">
                          <a:effectLst/>
                          <a:latin typeface="Times New Roman"/>
                          <a:ea typeface="Calibri"/>
                          <a:cs typeface="Times New Roman"/>
                        </a:rPr>
                        <a:t> Nam </a:t>
                      </a:r>
                      <a:r>
                        <a:rPr lang="en-US" sz="1800" dirty="0" err="1">
                          <a:effectLst/>
                          <a:latin typeface="Times New Roman"/>
                          <a:ea typeface="Calibri"/>
                          <a:cs typeface="Times New Roman"/>
                        </a:rPr>
                        <a:t>tiếp</a:t>
                      </a:r>
                      <a:r>
                        <a:rPr lang="en-US" sz="1800" dirty="0">
                          <a:effectLst/>
                          <a:latin typeface="Times New Roman"/>
                          <a:ea typeface="Calibri"/>
                          <a:cs typeface="Times New Roman"/>
                        </a:rPr>
                        <a:t> </a:t>
                      </a:r>
                      <a:r>
                        <a:rPr lang="en-US" sz="1800" dirty="0" err="1">
                          <a:effectLst/>
                          <a:latin typeface="Times New Roman"/>
                          <a:ea typeface="Calibri"/>
                          <a:cs typeface="Times New Roman"/>
                        </a:rPr>
                        <a:t>tục</a:t>
                      </a:r>
                      <a:r>
                        <a:rPr lang="en-US" sz="1800" dirty="0">
                          <a:effectLst/>
                          <a:latin typeface="Times New Roman"/>
                          <a:ea typeface="Calibri"/>
                          <a:cs typeface="Times New Roman"/>
                        </a:rPr>
                        <a:t> </a:t>
                      </a:r>
                      <a:r>
                        <a:rPr lang="en-US" sz="1800" dirty="0" err="1">
                          <a:effectLst/>
                          <a:latin typeface="Times New Roman"/>
                          <a:ea typeface="Calibri"/>
                          <a:cs typeface="Times New Roman"/>
                        </a:rPr>
                        <a:t>kháng</a:t>
                      </a:r>
                      <a:r>
                        <a:rPr lang="en-US" sz="1800" dirty="0">
                          <a:effectLst/>
                          <a:latin typeface="Times New Roman"/>
                          <a:ea typeface="Calibri"/>
                          <a:cs typeface="Times New Roman"/>
                        </a:rPr>
                        <a:t> </a:t>
                      </a:r>
                      <a:r>
                        <a:rPr lang="en-US" sz="1800" dirty="0" err="1">
                          <a:effectLst/>
                          <a:latin typeface="Times New Roman"/>
                          <a:ea typeface="Calibri"/>
                          <a:cs typeface="Times New Roman"/>
                        </a:rPr>
                        <a:t>chiến</a:t>
                      </a:r>
                      <a:r>
                        <a:rPr lang="en-US" sz="1800" dirty="0">
                          <a:effectLst/>
                          <a:latin typeface="Times New Roman"/>
                          <a:ea typeface="Calibri"/>
                          <a:cs typeface="Times New Roman"/>
                        </a:rPr>
                        <a:t>.</a:t>
                      </a:r>
                      <a:endParaRPr lang="en-US" sz="1400" dirty="0">
                        <a:effectLst/>
                        <a:latin typeface="+mn-lt"/>
                        <a:ea typeface="Calibri"/>
                        <a:cs typeface="Times New Roman"/>
                      </a:endParaRPr>
                    </a:p>
                    <a:p>
                      <a:pPr algn="just">
                        <a:lnSpc>
                          <a:spcPct val="120000"/>
                        </a:lnSpc>
                        <a:spcAft>
                          <a:spcPts val="0"/>
                        </a:spcAft>
                      </a:pPr>
                      <a:r>
                        <a:rPr lang="en-US" sz="1800" dirty="0">
                          <a:effectLst/>
                          <a:latin typeface="Times New Roman"/>
                          <a:ea typeface="Calibri"/>
                          <a:cs typeface="Times New Roman"/>
                        </a:rPr>
                        <a:t>- </a:t>
                      </a:r>
                      <a:r>
                        <a:rPr lang="en-US" sz="1800" dirty="0" err="1">
                          <a:effectLst/>
                          <a:latin typeface="Times New Roman"/>
                          <a:ea typeface="Calibri"/>
                          <a:cs typeface="Times New Roman"/>
                        </a:rPr>
                        <a:t>Nhà</a:t>
                      </a:r>
                      <a:r>
                        <a:rPr lang="en-US" sz="1800" dirty="0">
                          <a:effectLst/>
                          <a:latin typeface="Times New Roman"/>
                          <a:ea typeface="Calibri"/>
                          <a:cs typeface="Times New Roman"/>
                        </a:rPr>
                        <a:t> </a:t>
                      </a:r>
                      <a:r>
                        <a:rPr lang="en-US" sz="1800" dirty="0" err="1">
                          <a:effectLst/>
                          <a:latin typeface="Times New Roman"/>
                          <a:ea typeface="Calibri"/>
                          <a:cs typeface="Times New Roman"/>
                        </a:rPr>
                        <a:t>nước</a:t>
                      </a:r>
                      <a:r>
                        <a:rPr lang="en-US" sz="1800" dirty="0">
                          <a:effectLst/>
                          <a:latin typeface="Times New Roman"/>
                          <a:ea typeface="Calibri"/>
                          <a:cs typeface="Times New Roman"/>
                        </a:rPr>
                        <a:t> </a:t>
                      </a:r>
                      <a:r>
                        <a:rPr lang="en-US" sz="1800" dirty="0" err="1">
                          <a:effectLst/>
                          <a:latin typeface="Times New Roman"/>
                          <a:ea typeface="Calibri"/>
                          <a:cs typeface="Times New Roman"/>
                        </a:rPr>
                        <a:t>mở</a:t>
                      </a:r>
                      <a:r>
                        <a:rPr lang="en-US" sz="1800" dirty="0">
                          <a:effectLst/>
                          <a:latin typeface="Times New Roman"/>
                          <a:ea typeface="Calibri"/>
                          <a:cs typeface="Times New Roman"/>
                        </a:rPr>
                        <a:t> con </a:t>
                      </a:r>
                      <a:r>
                        <a:rPr lang="en-US" sz="1800" dirty="0" err="1">
                          <a:effectLst/>
                          <a:latin typeface="Times New Roman"/>
                          <a:ea typeface="Calibri"/>
                          <a:cs typeface="Times New Roman"/>
                        </a:rPr>
                        <a:t>đường</a:t>
                      </a:r>
                      <a:r>
                        <a:rPr lang="en-US" sz="1800" dirty="0">
                          <a:effectLst/>
                          <a:latin typeface="Times New Roman"/>
                          <a:ea typeface="Calibri"/>
                          <a:cs typeface="Times New Roman"/>
                        </a:rPr>
                        <a:t> </a:t>
                      </a:r>
                      <a:r>
                        <a:rPr lang="en-US" sz="1800" dirty="0" err="1">
                          <a:effectLst/>
                          <a:latin typeface="Times New Roman"/>
                          <a:ea typeface="Calibri"/>
                          <a:cs typeface="Times New Roman"/>
                        </a:rPr>
                        <a:t>Trường</a:t>
                      </a:r>
                      <a:r>
                        <a:rPr lang="en-US" sz="1800" dirty="0">
                          <a:effectLst/>
                          <a:latin typeface="Times New Roman"/>
                          <a:ea typeface="Calibri"/>
                          <a:cs typeface="Times New Roman"/>
                        </a:rPr>
                        <a:t> </a:t>
                      </a:r>
                      <a:r>
                        <a:rPr lang="en-US" sz="1800" dirty="0" err="1">
                          <a:effectLst/>
                          <a:latin typeface="Times New Roman"/>
                          <a:ea typeface="Calibri"/>
                          <a:cs typeface="Times New Roman"/>
                        </a:rPr>
                        <a:t>Sơn</a:t>
                      </a:r>
                      <a:r>
                        <a:rPr lang="en-US" sz="1800" dirty="0">
                          <a:effectLst/>
                          <a:latin typeface="Times New Roman"/>
                          <a:ea typeface="Calibri"/>
                          <a:cs typeface="Times New Roman"/>
                        </a:rPr>
                        <a:t> </a:t>
                      </a:r>
                      <a:r>
                        <a:rPr lang="en-US" sz="1800" dirty="0" err="1">
                          <a:effectLst/>
                          <a:latin typeface="Times New Roman"/>
                          <a:ea typeface="Calibri"/>
                          <a:cs typeface="Times New Roman"/>
                        </a:rPr>
                        <a:t>vận</a:t>
                      </a:r>
                      <a:r>
                        <a:rPr lang="en-US" sz="1800" dirty="0">
                          <a:effectLst/>
                          <a:latin typeface="Times New Roman"/>
                          <a:ea typeface="Calibri"/>
                          <a:cs typeface="Times New Roman"/>
                        </a:rPr>
                        <a:t> </a:t>
                      </a:r>
                      <a:r>
                        <a:rPr lang="en-US" sz="1800" dirty="0" err="1">
                          <a:effectLst/>
                          <a:latin typeface="Times New Roman"/>
                          <a:ea typeface="Calibri"/>
                          <a:cs typeface="Times New Roman"/>
                        </a:rPr>
                        <a:t>chuyển</a:t>
                      </a:r>
                      <a:r>
                        <a:rPr lang="en-US" sz="1800" dirty="0">
                          <a:effectLst/>
                          <a:latin typeface="Times New Roman"/>
                          <a:ea typeface="Calibri"/>
                          <a:cs typeface="Times New Roman"/>
                        </a:rPr>
                        <a:t> </a:t>
                      </a:r>
                      <a:r>
                        <a:rPr lang="en-US" sz="1800" dirty="0" err="1">
                          <a:effectLst/>
                          <a:latin typeface="Times New Roman"/>
                          <a:ea typeface="Calibri"/>
                          <a:cs typeface="Times New Roman"/>
                        </a:rPr>
                        <a:t>lương</a:t>
                      </a:r>
                      <a:r>
                        <a:rPr lang="en-US" sz="1800" dirty="0">
                          <a:effectLst/>
                          <a:latin typeface="Times New Roman"/>
                          <a:ea typeface="Calibri"/>
                          <a:cs typeface="Times New Roman"/>
                        </a:rPr>
                        <a:t> </a:t>
                      </a:r>
                      <a:r>
                        <a:rPr lang="en-US" sz="1800" dirty="0" err="1">
                          <a:effectLst/>
                          <a:latin typeface="Times New Roman"/>
                          <a:ea typeface="Calibri"/>
                          <a:cs typeface="Times New Roman"/>
                        </a:rPr>
                        <a:t>thực</a:t>
                      </a:r>
                      <a:r>
                        <a:rPr lang="en-US" sz="1800" dirty="0">
                          <a:effectLst/>
                          <a:latin typeface="Times New Roman"/>
                          <a:ea typeface="Calibri"/>
                          <a:cs typeface="Times New Roman"/>
                        </a:rPr>
                        <a:t>, </a:t>
                      </a:r>
                      <a:r>
                        <a:rPr lang="en-US" sz="1800" dirty="0" err="1">
                          <a:effectLst/>
                          <a:latin typeface="Times New Roman"/>
                          <a:ea typeface="Calibri"/>
                          <a:cs typeface="Times New Roman"/>
                        </a:rPr>
                        <a:t>thực</a:t>
                      </a:r>
                      <a:r>
                        <a:rPr lang="en-US" sz="1800" dirty="0">
                          <a:effectLst/>
                          <a:latin typeface="Times New Roman"/>
                          <a:ea typeface="Calibri"/>
                          <a:cs typeface="Times New Roman"/>
                        </a:rPr>
                        <a:t> </a:t>
                      </a:r>
                      <a:r>
                        <a:rPr lang="en-US" sz="1800" dirty="0" err="1">
                          <a:effectLst/>
                          <a:latin typeface="Times New Roman"/>
                          <a:ea typeface="Calibri"/>
                          <a:cs typeface="Times New Roman"/>
                        </a:rPr>
                        <a:t>phẩm</a:t>
                      </a:r>
                      <a:r>
                        <a:rPr lang="en-US" sz="1800" dirty="0">
                          <a:effectLst/>
                          <a:latin typeface="Times New Roman"/>
                          <a:ea typeface="Calibri"/>
                          <a:cs typeface="Times New Roman"/>
                        </a:rPr>
                        <a:t> </a:t>
                      </a:r>
                      <a:r>
                        <a:rPr lang="en-US" sz="1800" dirty="0" err="1">
                          <a:effectLst/>
                          <a:latin typeface="Times New Roman"/>
                          <a:ea typeface="Calibri"/>
                          <a:cs typeface="Times New Roman"/>
                        </a:rPr>
                        <a:t>cho</a:t>
                      </a:r>
                      <a:r>
                        <a:rPr lang="en-US" sz="1800" dirty="0">
                          <a:effectLst/>
                          <a:latin typeface="Times New Roman"/>
                          <a:ea typeface="Calibri"/>
                          <a:cs typeface="Times New Roman"/>
                        </a:rPr>
                        <a:t> </a:t>
                      </a:r>
                      <a:r>
                        <a:rPr lang="en-US" sz="1800" dirty="0" err="1">
                          <a:effectLst/>
                          <a:latin typeface="Times New Roman"/>
                          <a:ea typeface="Calibri"/>
                          <a:cs typeface="Times New Roman"/>
                        </a:rPr>
                        <a:t>miền</a:t>
                      </a:r>
                      <a:r>
                        <a:rPr lang="en-US" sz="1800" dirty="0">
                          <a:effectLst/>
                          <a:latin typeface="Times New Roman"/>
                          <a:ea typeface="Calibri"/>
                          <a:cs typeface="Times New Roman"/>
                        </a:rPr>
                        <a:t> Nam.</a:t>
                      </a:r>
                      <a:endParaRPr lang="en-US" sz="1400" dirty="0">
                        <a:effectLst/>
                        <a:latin typeface="+mn-lt"/>
                        <a:ea typeface="Calibri"/>
                        <a:cs typeface="Times New Roman"/>
                      </a:endParaRPr>
                    </a:p>
                    <a:p>
                      <a:pPr algn="just">
                        <a:lnSpc>
                          <a:spcPct val="120000"/>
                        </a:lnSpc>
                        <a:spcAft>
                          <a:spcPts val="0"/>
                        </a:spcAft>
                      </a:pPr>
                      <a:r>
                        <a:rPr lang="en-US" sz="1800" dirty="0">
                          <a:effectLst/>
                          <a:latin typeface="Times New Roman"/>
                          <a:ea typeface="Calibri"/>
                          <a:cs typeface="Times New Roman"/>
                        </a:rPr>
                        <a:t>- Ta </a:t>
                      </a:r>
                      <a:r>
                        <a:rPr lang="en-US" sz="1800" dirty="0" err="1">
                          <a:effectLst/>
                          <a:latin typeface="Times New Roman"/>
                          <a:ea typeface="Calibri"/>
                          <a:cs typeface="Times New Roman"/>
                        </a:rPr>
                        <a:t>đối</a:t>
                      </a:r>
                      <a:r>
                        <a:rPr lang="en-US" sz="1800" dirty="0">
                          <a:effectLst/>
                          <a:latin typeface="Times New Roman"/>
                          <a:ea typeface="Calibri"/>
                          <a:cs typeface="Times New Roman"/>
                        </a:rPr>
                        <a:t> </a:t>
                      </a:r>
                      <a:r>
                        <a:rPr lang="en-US" sz="1800" dirty="0" err="1">
                          <a:effectLst/>
                          <a:latin typeface="Times New Roman"/>
                          <a:ea typeface="Calibri"/>
                          <a:cs typeface="Times New Roman"/>
                        </a:rPr>
                        <a:t>đầu</a:t>
                      </a:r>
                      <a:r>
                        <a:rPr lang="en-US" sz="1800" dirty="0">
                          <a:effectLst/>
                          <a:latin typeface="Times New Roman"/>
                          <a:ea typeface="Calibri"/>
                          <a:cs typeface="Times New Roman"/>
                        </a:rPr>
                        <a:t> </a:t>
                      </a:r>
                      <a:r>
                        <a:rPr lang="en-US" sz="1800" dirty="0" err="1">
                          <a:effectLst/>
                          <a:latin typeface="Times New Roman"/>
                          <a:ea typeface="Calibri"/>
                          <a:cs typeface="Times New Roman"/>
                        </a:rPr>
                        <a:t>với</a:t>
                      </a:r>
                      <a:r>
                        <a:rPr lang="en-US" sz="1800" dirty="0">
                          <a:effectLst/>
                          <a:latin typeface="Times New Roman"/>
                          <a:ea typeface="Calibri"/>
                          <a:cs typeface="Times New Roman"/>
                        </a:rPr>
                        <a:t> </a:t>
                      </a:r>
                      <a:r>
                        <a:rPr lang="en-US" sz="1800" dirty="0" err="1">
                          <a:effectLst/>
                          <a:latin typeface="Times New Roman"/>
                          <a:ea typeface="Calibri"/>
                          <a:cs typeface="Times New Roman"/>
                        </a:rPr>
                        <a:t>đối</a:t>
                      </a:r>
                      <a:r>
                        <a:rPr lang="en-US" sz="1800" dirty="0">
                          <a:effectLst/>
                          <a:latin typeface="Times New Roman"/>
                          <a:ea typeface="Calibri"/>
                          <a:cs typeface="Times New Roman"/>
                        </a:rPr>
                        <a:t> </a:t>
                      </a:r>
                      <a:r>
                        <a:rPr lang="en-US" sz="1800" dirty="0" err="1">
                          <a:effectLst/>
                          <a:latin typeface="Times New Roman"/>
                          <a:ea typeface="Calibri"/>
                          <a:cs typeface="Times New Roman"/>
                        </a:rPr>
                        <a:t>thủ</a:t>
                      </a:r>
                      <a:r>
                        <a:rPr lang="en-US" sz="1800" dirty="0">
                          <a:effectLst/>
                          <a:latin typeface="Times New Roman"/>
                          <a:ea typeface="Calibri"/>
                          <a:cs typeface="Times New Roman"/>
                        </a:rPr>
                        <a:t> </a:t>
                      </a:r>
                      <a:r>
                        <a:rPr lang="en-US" sz="1800" dirty="0" err="1">
                          <a:effectLst/>
                          <a:latin typeface="Times New Roman"/>
                          <a:ea typeface="Calibri"/>
                          <a:cs typeface="Times New Roman"/>
                        </a:rPr>
                        <a:t>mạnh</a:t>
                      </a:r>
                      <a:r>
                        <a:rPr lang="en-US" sz="1800" dirty="0">
                          <a:effectLst/>
                          <a:latin typeface="Times New Roman"/>
                          <a:ea typeface="Calibri"/>
                          <a:cs typeface="Times New Roman"/>
                        </a:rPr>
                        <a:t> </a:t>
                      </a:r>
                      <a:r>
                        <a:rPr lang="en-US" sz="1800" dirty="0" err="1">
                          <a:effectLst/>
                          <a:latin typeface="Times New Roman"/>
                          <a:ea typeface="Calibri"/>
                          <a:cs typeface="Times New Roman"/>
                        </a:rPr>
                        <a:t>hơn</a:t>
                      </a:r>
                      <a:r>
                        <a:rPr lang="en-US" sz="1800" dirty="0">
                          <a:effectLst/>
                          <a:latin typeface="Times New Roman"/>
                          <a:ea typeface="Calibri"/>
                          <a:cs typeface="Times New Roman"/>
                        </a:rPr>
                        <a:t> </a:t>
                      </a:r>
                      <a:r>
                        <a:rPr lang="en-US" sz="1800" dirty="0" err="1">
                          <a:effectLst/>
                          <a:latin typeface="Times New Roman"/>
                          <a:ea typeface="Calibri"/>
                          <a:cs typeface="Times New Roman"/>
                        </a:rPr>
                        <a:t>cả</a:t>
                      </a:r>
                      <a:r>
                        <a:rPr lang="en-US" sz="1800" dirty="0">
                          <a:effectLst/>
                          <a:latin typeface="Times New Roman"/>
                          <a:ea typeface="Calibri"/>
                          <a:cs typeface="Times New Roman"/>
                        </a:rPr>
                        <a:t> </a:t>
                      </a:r>
                      <a:r>
                        <a:rPr lang="en-US" sz="1800" dirty="0" err="1">
                          <a:effectLst/>
                          <a:latin typeface="Times New Roman"/>
                          <a:ea typeface="Calibri"/>
                          <a:cs typeface="Times New Roman"/>
                        </a:rPr>
                        <a:t>thực</a:t>
                      </a:r>
                      <a:r>
                        <a:rPr lang="en-US" sz="1800" dirty="0">
                          <a:effectLst/>
                          <a:latin typeface="Times New Roman"/>
                          <a:ea typeface="Calibri"/>
                          <a:cs typeface="Times New Roman"/>
                        </a:rPr>
                        <a:t> </a:t>
                      </a:r>
                      <a:r>
                        <a:rPr lang="en-US" sz="1800" dirty="0" err="1">
                          <a:effectLst/>
                          <a:latin typeface="Times New Roman"/>
                          <a:ea typeface="Calibri"/>
                          <a:cs typeface="Times New Roman"/>
                        </a:rPr>
                        <a:t>dân</a:t>
                      </a:r>
                      <a:r>
                        <a:rPr lang="en-US" sz="1800" dirty="0">
                          <a:effectLst/>
                          <a:latin typeface="Times New Roman"/>
                          <a:ea typeface="Calibri"/>
                          <a:cs typeface="Times New Roman"/>
                        </a:rPr>
                        <a:t> </a:t>
                      </a:r>
                      <a:r>
                        <a:rPr lang="en-US" sz="1800" dirty="0" err="1">
                          <a:effectLst/>
                          <a:latin typeface="Times New Roman"/>
                          <a:ea typeface="Calibri"/>
                          <a:cs typeface="Times New Roman"/>
                        </a:rPr>
                        <a:t>Pháp</a:t>
                      </a:r>
                      <a:r>
                        <a:rPr lang="en-US" sz="1800" dirty="0">
                          <a:effectLst/>
                          <a:latin typeface="Times New Roman"/>
                          <a:ea typeface="Calibri"/>
                          <a:cs typeface="Times New Roman"/>
                        </a:rPr>
                        <a:t>.</a:t>
                      </a:r>
                      <a:endParaRPr lang="en-US" sz="1400" dirty="0">
                        <a:effectLst/>
                        <a:latin typeface="+mn-lt"/>
                        <a:ea typeface="Calibri"/>
                        <a:cs typeface="Times New Roman"/>
                      </a:endParaRPr>
                    </a:p>
                    <a:p>
                      <a:pPr algn="just">
                        <a:lnSpc>
                          <a:spcPct val="120000"/>
                        </a:lnSpc>
                        <a:spcAft>
                          <a:spcPts val="0"/>
                        </a:spcAft>
                      </a:pPr>
                      <a:r>
                        <a:rPr lang="en-US" sz="1800" dirty="0">
                          <a:effectLst/>
                          <a:latin typeface="Times New Roman"/>
                          <a:ea typeface="Calibri"/>
                          <a:cs typeface="Times New Roman"/>
                        </a:rPr>
                        <a:t>- </a:t>
                      </a:r>
                      <a:r>
                        <a:rPr lang="en-US" sz="1800" dirty="0" err="1">
                          <a:effectLst/>
                          <a:latin typeface="Times New Roman"/>
                          <a:ea typeface="Calibri"/>
                          <a:cs typeface="Times New Roman"/>
                        </a:rPr>
                        <a:t>Cả</a:t>
                      </a:r>
                      <a:r>
                        <a:rPr lang="en-US" sz="1800" dirty="0">
                          <a:effectLst/>
                          <a:latin typeface="Times New Roman"/>
                          <a:ea typeface="Calibri"/>
                          <a:cs typeface="Times New Roman"/>
                        </a:rPr>
                        <a:t> </a:t>
                      </a:r>
                      <a:r>
                        <a:rPr lang="en-US" sz="1800" dirty="0" err="1">
                          <a:effectLst/>
                          <a:latin typeface="Times New Roman"/>
                          <a:ea typeface="Calibri"/>
                          <a:cs typeface="Times New Roman"/>
                        </a:rPr>
                        <a:t>nước</a:t>
                      </a:r>
                      <a:r>
                        <a:rPr lang="en-US" sz="1800" dirty="0">
                          <a:effectLst/>
                          <a:latin typeface="Times New Roman"/>
                          <a:ea typeface="Calibri"/>
                          <a:cs typeface="Times New Roman"/>
                        </a:rPr>
                        <a:t> </a:t>
                      </a:r>
                      <a:r>
                        <a:rPr lang="en-US" sz="1800" dirty="0" err="1">
                          <a:effectLst/>
                          <a:latin typeface="Times New Roman"/>
                          <a:ea typeface="Calibri"/>
                          <a:cs typeface="Times New Roman"/>
                        </a:rPr>
                        <a:t>lên</a:t>
                      </a:r>
                      <a:r>
                        <a:rPr lang="en-US" sz="1800" dirty="0">
                          <a:effectLst/>
                          <a:latin typeface="Times New Roman"/>
                          <a:ea typeface="Calibri"/>
                          <a:cs typeface="Times New Roman"/>
                        </a:rPr>
                        <a:t> </a:t>
                      </a:r>
                      <a:r>
                        <a:rPr lang="en-US" sz="1800" dirty="0" err="1">
                          <a:effectLst/>
                          <a:latin typeface="Times New Roman"/>
                          <a:ea typeface="Calibri"/>
                          <a:cs typeface="Times New Roman"/>
                        </a:rPr>
                        <a:t>đường</a:t>
                      </a:r>
                      <a:r>
                        <a:rPr lang="en-US" sz="1800" dirty="0">
                          <a:effectLst/>
                          <a:latin typeface="Times New Roman"/>
                          <a:ea typeface="Calibri"/>
                          <a:cs typeface="Times New Roman"/>
                        </a:rPr>
                        <a:t>, </a:t>
                      </a:r>
                      <a:r>
                        <a:rPr lang="en-US" sz="1800" dirty="0" err="1">
                          <a:effectLst/>
                          <a:latin typeface="Times New Roman"/>
                          <a:ea typeface="Calibri"/>
                          <a:cs typeface="Times New Roman"/>
                        </a:rPr>
                        <a:t>đặc</a:t>
                      </a:r>
                      <a:r>
                        <a:rPr lang="en-US" sz="1800" dirty="0">
                          <a:effectLst/>
                          <a:latin typeface="Times New Roman"/>
                          <a:ea typeface="Calibri"/>
                          <a:cs typeface="Times New Roman"/>
                        </a:rPr>
                        <a:t> </a:t>
                      </a:r>
                      <a:r>
                        <a:rPr lang="en-US" sz="1800" dirty="0" err="1">
                          <a:effectLst/>
                          <a:latin typeface="Times New Roman"/>
                          <a:ea typeface="Calibri"/>
                          <a:cs typeface="Times New Roman"/>
                        </a:rPr>
                        <a:t>biệt</a:t>
                      </a:r>
                      <a:r>
                        <a:rPr lang="en-US" sz="1800" dirty="0">
                          <a:effectLst/>
                          <a:latin typeface="Times New Roman"/>
                          <a:ea typeface="Calibri"/>
                          <a:cs typeface="Times New Roman"/>
                        </a:rPr>
                        <a:t> </a:t>
                      </a:r>
                      <a:r>
                        <a:rPr lang="en-US" sz="1800" dirty="0" err="1">
                          <a:effectLst/>
                          <a:latin typeface="Times New Roman"/>
                          <a:ea typeface="Calibri"/>
                          <a:cs typeface="Times New Roman"/>
                        </a:rPr>
                        <a:t>là</a:t>
                      </a:r>
                      <a:r>
                        <a:rPr lang="en-US" sz="1800" dirty="0">
                          <a:effectLst/>
                          <a:latin typeface="Times New Roman"/>
                          <a:ea typeface="Calibri"/>
                          <a:cs typeface="Times New Roman"/>
                        </a:rPr>
                        <a:t> </a:t>
                      </a:r>
                      <a:r>
                        <a:rPr lang="en-US" sz="1800" dirty="0" err="1">
                          <a:effectLst/>
                          <a:latin typeface="Times New Roman"/>
                          <a:ea typeface="Calibri"/>
                          <a:cs typeface="Times New Roman"/>
                        </a:rPr>
                        <a:t>thế</a:t>
                      </a:r>
                      <a:r>
                        <a:rPr lang="en-US" sz="1800" dirty="0">
                          <a:effectLst/>
                          <a:latin typeface="Times New Roman"/>
                          <a:ea typeface="Calibri"/>
                          <a:cs typeface="Times New Roman"/>
                        </a:rPr>
                        <a:t> </a:t>
                      </a:r>
                      <a:r>
                        <a:rPr lang="en-US" sz="1800" dirty="0" err="1">
                          <a:effectLst/>
                          <a:latin typeface="Times New Roman"/>
                          <a:ea typeface="Calibri"/>
                          <a:cs typeface="Times New Roman"/>
                        </a:rPr>
                        <a:t>hệ</a:t>
                      </a:r>
                      <a:r>
                        <a:rPr lang="en-US" sz="1800" dirty="0">
                          <a:effectLst/>
                          <a:latin typeface="Times New Roman"/>
                          <a:ea typeface="Calibri"/>
                          <a:cs typeface="Times New Roman"/>
                        </a:rPr>
                        <a:t> </a:t>
                      </a:r>
                      <a:r>
                        <a:rPr lang="en-US" sz="1800" dirty="0" err="1">
                          <a:effectLst/>
                          <a:latin typeface="Times New Roman"/>
                          <a:ea typeface="Calibri"/>
                          <a:cs typeface="Times New Roman"/>
                        </a:rPr>
                        <a:t>trẻ</a:t>
                      </a:r>
                      <a:r>
                        <a:rPr lang="en-US" sz="1800" dirty="0">
                          <a:effectLst/>
                          <a:latin typeface="Times New Roman"/>
                          <a:ea typeface="Calibri"/>
                          <a:cs typeface="Times New Roman"/>
                        </a:rPr>
                        <a:t>.</a:t>
                      </a:r>
                      <a:endParaRPr lang="en-US" sz="1400" dirty="0">
                        <a:effectLst/>
                        <a:latin typeface="+mn-lt"/>
                        <a:ea typeface="Calibri"/>
                        <a:cs typeface="Times New Roman"/>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158345">
                <a:tc rowSpan="2">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ctr"/>
                      <a:r>
                        <a:rPr lang="vi-VN" b="1" dirty="0">
                          <a:latin typeface="Times New Roman" pitchFamily="18" charset="0"/>
                          <a:cs typeface="Times New Roman" pitchFamily="18" charset="0"/>
                        </a:rPr>
                        <a:t>Văn học</a:t>
                      </a:r>
                      <a:endParaRPr lang="en-US" b="1" dirty="0">
                        <a:latin typeface="Times New Roman" pitchFamily="18" charset="0"/>
                        <a:cs typeface="Times New Roman"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ctr"/>
                      <a:r>
                        <a:rPr lang="vi-VN" b="1" dirty="0">
                          <a:latin typeface="Times New Roman" pitchFamily="18" charset="0"/>
                          <a:cs typeface="Times New Roman" pitchFamily="18" charset="0"/>
                        </a:rPr>
                        <a:t>Nội dung</a:t>
                      </a:r>
                      <a:endParaRPr lang="en-US" b="1" dirty="0">
                        <a:latin typeface="Times New Roman" pitchFamily="18" charset="0"/>
                        <a:cs typeface="Times New Roman"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marL="285750" indent="-285750" algn="just">
                        <a:buFontTx/>
                        <a:buChar char="-"/>
                      </a:pPr>
                      <a:r>
                        <a:rPr lang="vi-VN" sz="1800" dirty="0">
                          <a:latin typeface="Times New Roman" pitchFamily="18" charset="0"/>
                          <a:cs typeface="Times New Roman" pitchFamily="18" charset="0"/>
                        </a:rPr>
                        <a:t>Xuất thân: những người</a:t>
                      </a:r>
                      <a:r>
                        <a:rPr lang="vi-VN" sz="1800" baseline="0" dirty="0">
                          <a:latin typeface="Times New Roman" pitchFamily="18" charset="0"/>
                          <a:cs typeface="Times New Roman" pitchFamily="18" charset="0"/>
                        </a:rPr>
                        <a:t> </a:t>
                      </a:r>
                    </a:p>
                    <a:p>
                      <a:pPr marL="0" indent="0" algn="just">
                        <a:buFontTx/>
                        <a:buNone/>
                      </a:pPr>
                      <a:r>
                        <a:rPr lang="vi-VN" sz="1800" dirty="0">
                          <a:latin typeface="Times New Roman" pitchFamily="18" charset="0"/>
                          <a:cs typeface="Times New Roman" pitchFamily="18" charset="0"/>
                        </a:rPr>
                        <a:t>nông dân.</a:t>
                      </a:r>
                    </a:p>
                    <a:p>
                      <a:pPr marL="0" indent="0" algn="just">
                        <a:buFontTx/>
                        <a:buNone/>
                      </a:pPr>
                      <a:r>
                        <a:rPr lang="vi-VN" sz="1800" dirty="0">
                          <a:latin typeface="Times New Roman" pitchFamily="18" charset="0"/>
                          <a:cs typeface="Times New Roman" pitchFamily="18" charset="0"/>
                        </a:rPr>
                        <a:t>- Điều kiện khó khăn,</a:t>
                      </a:r>
                      <a:r>
                        <a:rPr lang="vi-VN" sz="1800" baseline="0" dirty="0">
                          <a:latin typeface="Times New Roman" pitchFamily="18" charset="0"/>
                          <a:cs typeface="Times New Roman" pitchFamily="18" charset="0"/>
                        </a:rPr>
                        <a:t> gian khổ, thiếu thốn, bệnh tật.</a:t>
                      </a:r>
                    </a:p>
                    <a:p>
                      <a:pPr marL="285750" indent="-285750" algn="just">
                        <a:buFontTx/>
                        <a:buChar char="-"/>
                      </a:pPr>
                      <a:r>
                        <a:rPr lang="vi-VN" sz="1800" dirty="0">
                          <a:latin typeface="Times New Roman" pitchFamily="18" charset="0"/>
                          <a:cs typeface="Times New Roman" pitchFamily="18" charset="0"/>
                        </a:rPr>
                        <a:t>Tình đồng chí,</a:t>
                      </a:r>
                      <a:r>
                        <a:rPr lang="vi-VN" sz="1800" baseline="0" dirty="0">
                          <a:latin typeface="Times New Roman" pitchFamily="18" charset="0"/>
                          <a:cs typeface="Times New Roman" pitchFamily="18" charset="0"/>
                        </a:rPr>
                        <a:t> đồng đội </a:t>
                      </a:r>
                    </a:p>
                    <a:p>
                      <a:pPr marL="0" indent="0" algn="just">
                        <a:buFontTx/>
                        <a:buNone/>
                      </a:pPr>
                      <a:r>
                        <a:rPr lang="vi-VN" sz="1800" baseline="0" dirty="0">
                          <a:latin typeface="Times New Roman" pitchFamily="18" charset="0"/>
                          <a:cs typeface="Times New Roman" pitchFamily="18" charset="0"/>
                        </a:rPr>
                        <a:t>sâu nặng.</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r>
                        <a:rPr lang="vi-VN" sz="1800" dirty="0">
                          <a:latin typeface="Times New Roman" pitchFamily="18" charset="0"/>
                          <a:cs typeface="Times New Roman" pitchFamily="18" charset="0"/>
                        </a:rPr>
                        <a:t>- Xuất thân: nhiều giai cấp (chủ yếu là người trí thức trẻ)</a:t>
                      </a:r>
                    </a:p>
                    <a:p>
                      <a:pPr algn="just"/>
                      <a:r>
                        <a:rPr lang="vi-VN" sz="1800" dirty="0">
                          <a:latin typeface="Times New Roman" pitchFamily="18" charset="0"/>
                          <a:cs typeface="Times New Roman" pitchFamily="18" charset="0"/>
                        </a:rPr>
                        <a:t>- Khó khăn gian khổ,</a:t>
                      </a:r>
                      <a:r>
                        <a:rPr lang="vi-VN" sz="1800" baseline="0" dirty="0">
                          <a:latin typeface="Times New Roman" pitchFamily="18" charset="0"/>
                          <a:cs typeface="Times New Roman" pitchFamily="18" charset="0"/>
                        </a:rPr>
                        <a:t> ác liệt (bom rơi, đạn lạc) nơi chiến trường.</a:t>
                      </a:r>
                    </a:p>
                    <a:p>
                      <a:pPr algn="just"/>
                      <a:r>
                        <a:rPr lang="vi-VN" sz="1800" dirty="0">
                          <a:latin typeface="Times New Roman" pitchFamily="18" charset="0"/>
                          <a:cs typeface="Times New Roman" pitchFamily="18" charset="0"/>
                        </a:rPr>
                        <a:t>- Phong thái ung dung, tinh thần lạc quan.</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701040">
                <a:tc vMerge="1">
                  <a:txBody>
                    <a:bodyPr/>
                    <a:lstStyle/>
                    <a:p>
                      <a:pPr algn="ctr"/>
                      <a:endParaRPr lang="en-US" b="1" dirty="0">
                        <a:latin typeface="Times New Roman" pitchFamily="18" charset="0"/>
                        <a:cs typeface="Times New Roman" pitchFamily="18" charset="0"/>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ctr"/>
                      <a:r>
                        <a:rPr lang="vi-VN" b="1" dirty="0">
                          <a:latin typeface="Times New Roman" pitchFamily="18" charset="0"/>
                          <a:cs typeface="Times New Roman" pitchFamily="18" charset="0"/>
                        </a:rPr>
                        <a:t>Nghệ thuật</a:t>
                      </a:r>
                      <a:endParaRPr lang="en-US" b="1" dirty="0">
                        <a:latin typeface="Times New Roman" pitchFamily="18" charset="0"/>
                        <a:cs typeface="Times New Roman"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r>
                        <a:rPr lang="vi-VN" sz="1800" dirty="0">
                          <a:latin typeface="Times New Roman" pitchFamily="18" charset="0"/>
                          <a:cs typeface="Times New Roman" pitchFamily="18" charset="0"/>
                        </a:rPr>
                        <a:t>- Ngôn ngữ giản dị, hàm súc.</a:t>
                      </a:r>
                    </a:p>
                    <a:p>
                      <a:pPr algn="just"/>
                      <a:r>
                        <a:rPr lang="vi-VN" sz="1800" dirty="0">
                          <a:latin typeface="Times New Roman" pitchFamily="18" charset="0"/>
                          <a:cs typeface="Times New Roman" pitchFamily="18" charset="0"/>
                        </a:rPr>
                        <a:t>- Hình ảnh mộc mạc.</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r>
                        <a:rPr lang="vi-VN" sz="1800" dirty="0">
                          <a:latin typeface="Times New Roman" pitchFamily="18" charset="0"/>
                          <a:cs typeface="Times New Roman" pitchFamily="18" charset="0"/>
                        </a:rPr>
                        <a:t>- Thơ đậm chất hiện thực và lãng mạn.</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E1E44B3D-EDDB-4D3E-B2D2-0DB8B998D3E5}"/>
              </a:ext>
            </a:extLst>
          </p:cNvPr>
          <p:cNvSpPr txBox="1"/>
          <p:nvPr/>
        </p:nvSpPr>
        <p:spPr>
          <a:xfrm>
            <a:off x="4296499" y="549846"/>
            <a:ext cx="4350935"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rPr>
              <a:t>2 </a:t>
            </a:r>
            <a:r>
              <a:rPr lang="vi-VN" sz="2400" b="1" dirty="0">
                <a:solidFill>
                  <a:srgbClr val="FF0000"/>
                </a:solidFill>
                <a:latin typeface="Times New Roman" panose="02020603050405020304" pitchFamily="18" charset="0"/>
              </a:rPr>
              <a:t>. KIẾN THỨC VĂN HỌC SỬ</a:t>
            </a:r>
            <a:endParaRPr lang="en-US" sz="2400" b="1" dirty="0">
              <a:solidFill>
                <a:srgbClr val="FF0000"/>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2758E6CF-6BD2-4C8A-87F1-FE575DE4A587}"/>
              </a:ext>
            </a:extLst>
          </p:cNvPr>
          <p:cNvSpPr txBox="1"/>
          <p:nvPr/>
        </p:nvSpPr>
        <p:spPr>
          <a:xfrm>
            <a:off x="1069075" y="611495"/>
            <a:ext cx="6041409" cy="543675"/>
          </a:xfrm>
          <a:prstGeom prst="rect">
            <a:avLst/>
          </a:prstGeom>
          <a:noFill/>
        </p:spPr>
        <p:txBody>
          <a:bodyPr wrap="square" rtlCol="0">
            <a:spAutoFit/>
          </a:bodyPr>
          <a:lstStyle/>
          <a:p>
            <a:pPr defTabSz="1219170"/>
            <a:r>
              <a:rPr lang="en-US" sz="2933" b="1" dirty="0">
                <a:solidFill>
                  <a:srgbClr val="C00000"/>
                </a:solidFill>
                <a:latin typeface="Times New Roman" pitchFamily="18" charset="0"/>
                <a:cs typeface="Times New Roman" pitchFamily="18" charset="0"/>
              </a:rPr>
              <a:t>3. Vài nét về nội dung và nghệ thuật</a:t>
            </a:r>
          </a:p>
        </p:txBody>
      </p:sp>
      <p:sp>
        <p:nvSpPr>
          <p:cNvPr id="3" name="TextBox 2">
            <a:extLst>
              <a:ext uri="{FF2B5EF4-FFF2-40B4-BE49-F238E27FC236}">
                <a16:creationId xmlns:a16="http://schemas.microsoft.com/office/drawing/2014/main" id="{8900439B-4AD0-4ACC-B6AA-66162BA12551}"/>
              </a:ext>
            </a:extLst>
          </p:cNvPr>
          <p:cNvSpPr txBox="1"/>
          <p:nvPr/>
        </p:nvSpPr>
        <p:spPr>
          <a:xfrm>
            <a:off x="1069075" y="1265073"/>
            <a:ext cx="8432800" cy="543675"/>
          </a:xfrm>
          <a:prstGeom prst="rect">
            <a:avLst/>
          </a:prstGeom>
          <a:noFill/>
        </p:spPr>
        <p:txBody>
          <a:bodyPr wrap="square" rtlCol="0">
            <a:spAutoFit/>
          </a:bodyPr>
          <a:lstStyle/>
          <a:p>
            <a:pPr defTabSz="1219170"/>
            <a:r>
              <a:rPr lang="en-US" sz="2933" b="1" dirty="0">
                <a:solidFill>
                  <a:srgbClr val="0070C0"/>
                </a:solidFill>
                <a:latin typeface="Times New Roman" pitchFamily="18" charset="0"/>
                <a:cs typeface="Times New Roman" pitchFamily="18" charset="0"/>
              </a:rPr>
              <a:t>a. </a:t>
            </a:r>
            <a:r>
              <a:rPr lang="en-US" sz="2933" b="1" dirty="0" err="1">
                <a:solidFill>
                  <a:srgbClr val="0070C0"/>
                </a:solidFill>
                <a:latin typeface="Times New Roman" pitchFamily="18" charset="0"/>
                <a:cs typeface="Times New Roman" pitchFamily="18" charset="0"/>
              </a:rPr>
              <a:t>Bài</a:t>
            </a:r>
            <a:r>
              <a:rPr lang="en-US" sz="2933" b="1" dirty="0">
                <a:solidFill>
                  <a:srgbClr val="0070C0"/>
                </a:solidFill>
                <a:latin typeface="Times New Roman" pitchFamily="18" charset="0"/>
                <a:cs typeface="Times New Roman" pitchFamily="18" charset="0"/>
              </a:rPr>
              <a:t> </a:t>
            </a:r>
            <a:r>
              <a:rPr lang="en-US" sz="2933" b="1" dirty="0" err="1">
                <a:solidFill>
                  <a:srgbClr val="0070C0"/>
                </a:solidFill>
                <a:latin typeface="Times New Roman" pitchFamily="18" charset="0"/>
                <a:cs typeface="Times New Roman" pitchFamily="18" charset="0"/>
              </a:rPr>
              <a:t>thơ</a:t>
            </a:r>
            <a:r>
              <a:rPr lang="en-US" sz="2933" b="1" dirty="0">
                <a:solidFill>
                  <a:srgbClr val="0070C0"/>
                </a:solidFill>
                <a:latin typeface="Times New Roman" pitchFamily="18" charset="0"/>
                <a:cs typeface="Times New Roman" pitchFamily="18" charset="0"/>
              </a:rPr>
              <a:t> : </a:t>
            </a:r>
            <a:r>
              <a:rPr lang="en-US" sz="2933" b="1" dirty="0" err="1">
                <a:solidFill>
                  <a:srgbClr val="0070C0"/>
                </a:solidFill>
                <a:latin typeface="Times New Roman" pitchFamily="18" charset="0"/>
                <a:cs typeface="Times New Roman" pitchFamily="18" charset="0"/>
              </a:rPr>
              <a:t>Đồng</a:t>
            </a:r>
            <a:r>
              <a:rPr lang="en-US" sz="2933" b="1" dirty="0">
                <a:solidFill>
                  <a:srgbClr val="0070C0"/>
                </a:solidFill>
                <a:latin typeface="Times New Roman" pitchFamily="18" charset="0"/>
                <a:cs typeface="Times New Roman" pitchFamily="18" charset="0"/>
              </a:rPr>
              <a:t> </a:t>
            </a:r>
            <a:r>
              <a:rPr lang="en-US" sz="2933" b="1" dirty="0" err="1">
                <a:solidFill>
                  <a:srgbClr val="0070C0"/>
                </a:solidFill>
                <a:latin typeface="Times New Roman" pitchFamily="18" charset="0"/>
                <a:cs typeface="Times New Roman" pitchFamily="18" charset="0"/>
              </a:rPr>
              <a:t>chí</a:t>
            </a:r>
            <a:r>
              <a:rPr lang="en-US" sz="2933" b="1" dirty="0">
                <a:solidFill>
                  <a:srgbClr val="0070C0"/>
                </a:solidFill>
                <a:latin typeface="Times New Roman" pitchFamily="18" charset="0"/>
                <a:cs typeface="Times New Roman" pitchFamily="18" charset="0"/>
              </a:rPr>
              <a:t> – </a:t>
            </a:r>
            <a:r>
              <a:rPr lang="en-US" sz="2933" b="1" i="1" dirty="0" err="1">
                <a:solidFill>
                  <a:srgbClr val="0070C0"/>
                </a:solidFill>
                <a:latin typeface="Times New Roman" pitchFamily="18" charset="0"/>
                <a:cs typeface="Times New Roman" pitchFamily="18" charset="0"/>
              </a:rPr>
              <a:t>Chính</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Hữu</a:t>
            </a:r>
            <a:endParaRPr lang="en-US" sz="2933" b="1" i="1" dirty="0">
              <a:solidFill>
                <a:srgbClr val="0070C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F13A45C-E06C-4BE4-951A-2351590B6D73}"/>
              </a:ext>
            </a:extLst>
          </p:cNvPr>
          <p:cNvSpPr txBox="1"/>
          <p:nvPr/>
        </p:nvSpPr>
        <p:spPr>
          <a:xfrm>
            <a:off x="1319284" y="1918651"/>
            <a:ext cx="2235200" cy="543675"/>
          </a:xfrm>
          <a:prstGeom prst="rect">
            <a:avLst/>
          </a:prstGeom>
          <a:noFill/>
        </p:spPr>
        <p:txBody>
          <a:bodyPr wrap="square" rtlCol="0">
            <a:spAutoFit/>
          </a:bodyPr>
          <a:lstStyle/>
          <a:p>
            <a:pPr defTabSz="1219170"/>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Nội</a:t>
            </a:r>
            <a:r>
              <a:rPr lang="en-US" sz="2933" b="1" i="1" dirty="0">
                <a:solidFill>
                  <a:srgbClr val="00B050"/>
                </a:solidFill>
                <a:latin typeface="Times New Roman" pitchFamily="18" charset="0"/>
                <a:cs typeface="Times New Roman" pitchFamily="18" charset="0"/>
              </a:rPr>
              <a:t> dung </a:t>
            </a:r>
            <a:r>
              <a:rPr lang="en-US" sz="2933" b="1" i="1" dirty="0">
                <a:solidFill>
                  <a:srgbClr val="00B050"/>
                </a:solidFill>
                <a:cs typeface="Arial"/>
              </a:rPr>
              <a:t>:</a:t>
            </a:r>
          </a:p>
        </p:txBody>
      </p:sp>
      <p:cxnSp>
        <p:nvCxnSpPr>
          <p:cNvPr id="5" name="Straight Connector 4">
            <a:extLst>
              <a:ext uri="{FF2B5EF4-FFF2-40B4-BE49-F238E27FC236}">
                <a16:creationId xmlns:a16="http://schemas.microsoft.com/office/drawing/2014/main" id="{B3C45F12-6717-4BD6-B279-D03041D344F4}"/>
              </a:ext>
            </a:extLst>
          </p:cNvPr>
          <p:cNvCxnSpPr/>
          <p:nvPr/>
        </p:nvCxnSpPr>
        <p:spPr>
          <a:xfrm>
            <a:off x="3398293" y="2264519"/>
            <a:ext cx="812800" cy="32372"/>
          </a:xfrm>
          <a:prstGeom prst="line">
            <a:avLst/>
          </a:prstGeom>
          <a:noFill/>
          <a:ln w="25400" cap="flat" cmpd="sng" algn="ctr">
            <a:solidFill>
              <a:srgbClr val="0070C0"/>
            </a:solidFill>
            <a:prstDash val="solid"/>
          </a:ln>
          <a:effectLst>
            <a:outerShdw blurRad="40000" dist="20000" dir="5400000" rotWithShape="0">
              <a:srgbClr val="000000">
                <a:alpha val="38000"/>
              </a:srgbClr>
            </a:outerShdw>
          </a:effectLst>
        </p:spPr>
      </p:cxnSp>
      <p:cxnSp>
        <p:nvCxnSpPr>
          <p:cNvPr id="6" name="Straight Connector 5">
            <a:extLst>
              <a:ext uri="{FF2B5EF4-FFF2-40B4-BE49-F238E27FC236}">
                <a16:creationId xmlns:a16="http://schemas.microsoft.com/office/drawing/2014/main" id="{D74D347A-33AC-48E4-AD4A-9819865B7230}"/>
              </a:ext>
            </a:extLst>
          </p:cNvPr>
          <p:cNvCxnSpPr/>
          <p:nvPr/>
        </p:nvCxnSpPr>
        <p:spPr>
          <a:xfrm>
            <a:off x="3426002" y="2253473"/>
            <a:ext cx="683491" cy="467360"/>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cxnSp>
        <p:nvCxnSpPr>
          <p:cNvPr id="7" name="Straight Connector 6">
            <a:extLst>
              <a:ext uri="{FF2B5EF4-FFF2-40B4-BE49-F238E27FC236}">
                <a16:creationId xmlns:a16="http://schemas.microsoft.com/office/drawing/2014/main" id="{291ECE3E-42E0-40DD-A610-A3177787F697}"/>
              </a:ext>
            </a:extLst>
          </p:cNvPr>
          <p:cNvCxnSpPr>
            <a:cxnSpLocks/>
          </p:cNvCxnSpPr>
          <p:nvPr/>
        </p:nvCxnSpPr>
        <p:spPr>
          <a:xfrm>
            <a:off x="3426002" y="2253473"/>
            <a:ext cx="683491" cy="1076960"/>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sp>
        <p:nvSpPr>
          <p:cNvPr id="8" name="TextBox 7">
            <a:extLst>
              <a:ext uri="{FF2B5EF4-FFF2-40B4-BE49-F238E27FC236}">
                <a16:creationId xmlns:a16="http://schemas.microsoft.com/office/drawing/2014/main" id="{845C706B-B12B-49EE-B701-35B8D64CDC7B}"/>
              </a:ext>
            </a:extLst>
          </p:cNvPr>
          <p:cNvSpPr txBox="1"/>
          <p:nvPr/>
        </p:nvSpPr>
        <p:spPr>
          <a:xfrm>
            <a:off x="4211093" y="2035114"/>
            <a:ext cx="43688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Cơ sở nảy sinh tình đồng chí</a:t>
            </a:r>
          </a:p>
        </p:txBody>
      </p:sp>
      <p:sp>
        <p:nvSpPr>
          <p:cNvPr id="9" name="TextBox 8">
            <a:extLst>
              <a:ext uri="{FF2B5EF4-FFF2-40B4-BE49-F238E27FC236}">
                <a16:creationId xmlns:a16="http://schemas.microsoft.com/office/drawing/2014/main" id="{5C1A8130-86A6-4E64-A931-CF8C3C8BD6DF}"/>
              </a:ext>
            </a:extLst>
          </p:cNvPr>
          <p:cNvSpPr txBox="1"/>
          <p:nvPr/>
        </p:nvSpPr>
        <p:spPr>
          <a:xfrm>
            <a:off x="4109493" y="2593754"/>
            <a:ext cx="64008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Biểu hiện cao đẹp của tình đồng chí</a:t>
            </a:r>
          </a:p>
        </p:txBody>
      </p:sp>
      <p:sp>
        <p:nvSpPr>
          <p:cNvPr id="10" name="TextBox 9">
            <a:extLst>
              <a:ext uri="{FF2B5EF4-FFF2-40B4-BE49-F238E27FC236}">
                <a16:creationId xmlns:a16="http://schemas.microsoft.com/office/drawing/2014/main" id="{EE75E92A-44F4-4FEB-98EB-D14DBD491667}"/>
              </a:ext>
            </a:extLst>
          </p:cNvPr>
          <p:cNvSpPr txBox="1"/>
          <p:nvPr/>
        </p:nvSpPr>
        <p:spPr>
          <a:xfrm>
            <a:off x="4109493" y="3203354"/>
            <a:ext cx="52832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Bức tranh đẹp về tình đồng đội</a:t>
            </a:r>
          </a:p>
        </p:txBody>
      </p:sp>
      <p:sp>
        <p:nvSpPr>
          <p:cNvPr id="11" name="TextBox 10">
            <a:extLst>
              <a:ext uri="{FF2B5EF4-FFF2-40B4-BE49-F238E27FC236}">
                <a16:creationId xmlns:a16="http://schemas.microsoft.com/office/drawing/2014/main" id="{71FAFE76-9E1A-4B7D-A941-4676584AF146}"/>
              </a:ext>
            </a:extLst>
          </p:cNvPr>
          <p:cNvSpPr txBox="1"/>
          <p:nvPr/>
        </p:nvSpPr>
        <p:spPr>
          <a:xfrm>
            <a:off x="1319284" y="4166040"/>
            <a:ext cx="2553855" cy="543675"/>
          </a:xfrm>
          <a:prstGeom prst="rect">
            <a:avLst/>
          </a:prstGeom>
          <a:noFill/>
        </p:spPr>
        <p:txBody>
          <a:bodyPr wrap="square" rtlCol="0">
            <a:spAutoFit/>
          </a:bodyPr>
          <a:lstStyle/>
          <a:p>
            <a:pPr defTabSz="1219170"/>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Nghệ</a:t>
            </a:r>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thuật</a:t>
            </a:r>
            <a:r>
              <a:rPr lang="en-US" sz="2933" b="1" i="1" dirty="0">
                <a:solidFill>
                  <a:srgbClr val="C00000"/>
                </a:solidFill>
                <a:latin typeface="Times New Roman" pitchFamily="18" charset="0"/>
                <a:cs typeface="Times New Roman" pitchFamily="18" charset="0"/>
              </a:rPr>
              <a:t> </a:t>
            </a:r>
            <a:r>
              <a:rPr lang="en-US" sz="2933" b="1" i="1" dirty="0">
                <a:solidFill>
                  <a:srgbClr val="FFFFFF"/>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7348147D-534E-48A9-9921-88918D1D3EA7}"/>
              </a:ext>
            </a:extLst>
          </p:cNvPr>
          <p:cNvSpPr txBox="1"/>
          <p:nvPr/>
        </p:nvSpPr>
        <p:spPr>
          <a:xfrm>
            <a:off x="1542197" y="4818228"/>
            <a:ext cx="7092287" cy="913199"/>
          </a:xfrm>
          <a:prstGeom prst="rect">
            <a:avLst/>
          </a:prstGeom>
          <a:noFill/>
          <a:ln w="25400" cap="flat" cmpd="sng" algn="ctr">
            <a:solidFill>
              <a:srgbClr val="3366CC"/>
            </a:solidFill>
            <a:prstDash val="solid"/>
          </a:ln>
          <a:effectLst/>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Chi tiết, hình ảnh, ngôn ngữ giản dị, chân thực, </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cô</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đọng, </a:t>
            </a: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giàu</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sức </a:t>
            </a: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biểu</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a:t>
            </a: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cảm</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11"/>
                                        </p:tgtEl>
                                        <p:attrNameLst>
                                          <p:attrName>style.visibility</p:attrName>
                                        </p:attrNameLst>
                                      </p:cBhvr>
                                      <p:to>
                                        <p:strVal val="visible"/>
                                      </p:to>
                                    </p:set>
                                  </p:childTnLst>
                                </p:cTn>
                              </p:par>
                              <p:par>
                                <p:cTn id="33" presetID="16" presetClass="entr" presetSubtype="21" fill="hold" grpId="0" nodeType="with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0" grpId="0"/>
      <p:bldP spid="11" grpId="0"/>
      <p:bldP spid="12" grpId="0" animBg="1"/>
    </p:bldLst>
  </p:timing>
</p:sld>
</file>

<file path=ppt/theme/theme1.xml><?xml version="1.0" encoding="utf-8"?>
<a:theme xmlns:a="http://schemas.openxmlformats.org/drawingml/2006/main" name="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udying Organizer by Slidesgo">
  <a:themeElements>
    <a:clrScheme name="Simple Light">
      <a:dk1>
        <a:srgbClr val="000000"/>
      </a:dk1>
      <a:lt1>
        <a:srgbClr val="981D04"/>
      </a:lt1>
      <a:dk2>
        <a:srgbClr val="027268"/>
      </a:dk2>
      <a:lt2>
        <a:srgbClr val="F7BA9C"/>
      </a:lt2>
      <a:accent1>
        <a:srgbClr val="E1A28D"/>
      </a:accent1>
      <a:accent2>
        <a:srgbClr val="D74A2E"/>
      </a:accent2>
      <a:accent3>
        <a:srgbClr val="00C3B1"/>
      </a:accent3>
      <a:accent4>
        <a:srgbClr val="029083"/>
      </a:accent4>
      <a:accent5>
        <a:srgbClr val="C18A78"/>
      </a:accent5>
      <a:accent6>
        <a:srgbClr val="764B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Watercolor Company Profile by Slidesgo">
  <a:themeElements>
    <a:clrScheme name="Simple Light">
      <a:dk1>
        <a:srgbClr val="343953"/>
      </a:dk1>
      <a:lt1>
        <a:srgbClr val="FFFFFF"/>
      </a:lt1>
      <a:dk2>
        <a:srgbClr val="F0EFF8"/>
      </a:dk2>
      <a:lt2>
        <a:srgbClr val="A9C0E5"/>
      </a:lt2>
      <a:accent1>
        <a:srgbClr val="D9E5F8"/>
      </a:accent1>
      <a:accent2>
        <a:srgbClr val="CBCDE7"/>
      </a:accent2>
      <a:accent3>
        <a:srgbClr val="9F9DC9"/>
      </a:accent3>
      <a:accent4>
        <a:srgbClr val="FBEDB4"/>
      </a:accent4>
      <a:accent5>
        <a:srgbClr val="FFF7D6"/>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y Vintage Portfolio by Slidesgo">
  <a:themeElements>
    <a:clrScheme name="Simple Light">
      <a:dk1>
        <a:srgbClr val="000000"/>
      </a:dk1>
      <a:lt1>
        <a:srgbClr val="FFFFFF"/>
      </a:lt1>
      <a:dk2>
        <a:srgbClr val="382315"/>
      </a:dk2>
      <a:lt2>
        <a:srgbClr val="98383D"/>
      </a:lt2>
      <a:accent1>
        <a:srgbClr val="976643"/>
      </a:accent1>
      <a:accent2>
        <a:srgbClr val="C0986F"/>
      </a:accent2>
      <a:accent3>
        <a:srgbClr val="EED2A5"/>
      </a:accent3>
      <a:accent4>
        <a:srgbClr val="F5F3E5"/>
      </a:accent4>
      <a:accent5>
        <a:srgbClr val="FFFFFF"/>
      </a:accent5>
      <a:accent6>
        <a:srgbClr val="FFFFFF"/>
      </a:accent6>
      <a:hlink>
        <a:srgbClr val="38231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rench Literature by Slidesgo">
  <a:themeElements>
    <a:clrScheme name="Simple Light">
      <a:dk1>
        <a:srgbClr val="1E2E58"/>
      </a:dk1>
      <a:lt1>
        <a:srgbClr val="FFF5F1"/>
      </a:lt1>
      <a:dk2>
        <a:srgbClr val="1E2E58"/>
      </a:dk2>
      <a:lt2>
        <a:srgbClr val="FCEAE7"/>
      </a:lt2>
      <a:accent1>
        <a:srgbClr val="AFC7E7"/>
      </a:accent1>
      <a:accent2>
        <a:srgbClr val="6880BE"/>
      </a:accent2>
      <a:accent3>
        <a:srgbClr val="24386F"/>
      </a:accent3>
      <a:accent4>
        <a:srgbClr val="EB9A9E"/>
      </a:accent4>
      <a:accent5>
        <a:srgbClr val="A44358"/>
      </a:accent5>
      <a:accent6>
        <a:srgbClr val="AFC7E7"/>
      </a:accent6>
      <a:hlink>
        <a:srgbClr val="1E2E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atercolor Tapes Scrapbook for College by Slidesgo">
  <a:themeElements>
    <a:clrScheme name="Simple Light">
      <a:dk1>
        <a:srgbClr val="153740"/>
      </a:dk1>
      <a:lt1>
        <a:srgbClr val="FFFFFF"/>
      </a:lt1>
      <a:dk2>
        <a:srgbClr val="9DC1D0"/>
      </a:dk2>
      <a:lt2>
        <a:srgbClr val="3E637D"/>
      </a:lt2>
      <a:accent1>
        <a:srgbClr val="EEAD76"/>
      </a:accent1>
      <a:accent2>
        <a:srgbClr val="E88B6A"/>
      </a:accent2>
      <a:accent3>
        <a:srgbClr val="FAECE0"/>
      </a:accent3>
      <a:accent4>
        <a:srgbClr val="FFC09F"/>
      </a:accent4>
      <a:accent5>
        <a:srgbClr val="FFFFFF"/>
      </a:accent5>
      <a:accent6>
        <a:srgbClr val="FFFFFF"/>
      </a:accent6>
      <a:hlink>
        <a:srgbClr val="1537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otalTime>1001</TotalTime>
  <Words>13551</Words>
  <Application>Microsoft Office PowerPoint</Application>
  <PresentationFormat>Widescreen</PresentationFormat>
  <Paragraphs>686</Paragraphs>
  <Slides>69</Slides>
  <Notes>37</Notes>
  <HiddenSlides>0</HiddenSlides>
  <MMClips>0</MMClips>
  <ScaleCrop>false</ScaleCrop>
  <HeadingPairs>
    <vt:vector size="6" baseType="variant">
      <vt:variant>
        <vt:lpstr>Fonts Used</vt:lpstr>
      </vt:variant>
      <vt:variant>
        <vt:i4>36</vt:i4>
      </vt:variant>
      <vt:variant>
        <vt:lpstr>Theme</vt:lpstr>
      </vt:variant>
      <vt:variant>
        <vt:i4>14</vt:i4>
      </vt:variant>
      <vt:variant>
        <vt:lpstr>Slide Titles</vt:lpstr>
      </vt:variant>
      <vt:variant>
        <vt:i4>69</vt:i4>
      </vt:variant>
    </vt:vector>
  </HeadingPairs>
  <TitlesOfParts>
    <vt:vector size="119" baseType="lpstr">
      <vt:lpstr>Algerian</vt:lpstr>
      <vt:lpstr>Alice</vt:lpstr>
      <vt:lpstr>-apple-system</vt:lpstr>
      <vt:lpstr>Arial</vt:lpstr>
      <vt:lpstr>Arial</vt:lpstr>
      <vt:lpstr>Bebas Neue</vt:lpstr>
      <vt:lpstr>Bellota Text</vt:lpstr>
      <vt:lpstr>Calibri</vt:lpstr>
      <vt:lpstr>Calibri Light</vt:lpstr>
      <vt:lpstr>Comfortaa</vt:lpstr>
      <vt:lpstr>Courgette</vt:lpstr>
      <vt:lpstr>Droid Serif</vt:lpstr>
      <vt:lpstr>Franklin Gothic Book</vt:lpstr>
      <vt:lpstr>Fredericka the Great</vt:lpstr>
      <vt:lpstr>Fredoka One</vt:lpstr>
      <vt:lpstr>iCiel Bambola</vt:lpstr>
      <vt:lpstr>Lato</vt:lpstr>
      <vt:lpstr>Lato Black</vt:lpstr>
      <vt:lpstr>Livvic</vt:lpstr>
      <vt:lpstr>Maven Pro</vt:lpstr>
      <vt:lpstr>Montserrat</vt:lpstr>
      <vt:lpstr>Muli</vt:lpstr>
      <vt:lpstr>Open Sans</vt:lpstr>
      <vt:lpstr>Palanquin Dark</vt:lpstr>
      <vt:lpstr>Patrick Hand</vt:lpstr>
      <vt:lpstr>Playfair Display</vt:lpstr>
      <vt:lpstr>Playfair Display Regular</vt:lpstr>
      <vt:lpstr>Pontano Sans</vt:lpstr>
      <vt:lpstr>Roboto</vt:lpstr>
      <vt:lpstr>Roboto Condensed Light</vt:lpstr>
      <vt:lpstr>Sue Ellen Francisco</vt:lpstr>
      <vt:lpstr>Times New Roman</vt:lpstr>
      <vt:lpstr>Tw Cen MT</vt:lpstr>
      <vt:lpstr>UVN Buc Thu</vt:lpstr>
      <vt:lpstr>Vibur</vt:lpstr>
      <vt:lpstr>Work Sans</vt:lpstr>
      <vt:lpstr>Tropical Style Book Slideshow for Marketing by Slidesgo</vt:lpstr>
      <vt:lpstr>1_Tropical Style Book Slideshow for Marketing by Slidesgo</vt:lpstr>
      <vt:lpstr>Custom Design</vt:lpstr>
      <vt:lpstr>My Vintage Portfolio by Slidesgo</vt:lpstr>
      <vt:lpstr>1_Custom Design</vt:lpstr>
      <vt:lpstr>French Literature by Slidesgo</vt:lpstr>
      <vt:lpstr>Watercolor Tapes Scrapbook for College by Slidesgo</vt:lpstr>
      <vt:lpstr>24_Office Theme</vt:lpstr>
      <vt:lpstr>Droplet</vt:lpstr>
      <vt:lpstr>2_Office Theme</vt:lpstr>
      <vt:lpstr>Studying Organizer by Slidesgo</vt:lpstr>
      <vt:lpstr>Office Theme</vt:lpstr>
      <vt:lpstr>Watercolor Company Profile by Slidesgo</vt:lpstr>
      <vt:lpstr>1_Default Design</vt:lpstr>
      <vt:lpstr>PowerPoint Presentation</vt:lpstr>
      <vt:lpstr>PowerPoint Presentation</vt:lpstr>
      <vt:lpstr>PowerPoint Presentation</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PowerPoint Presentation</vt:lpstr>
      <vt:lpstr>a.Nhan đề </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3. Hình ảnh người bà: </vt:lpstr>
      <vt:lpstr>PowerPoint Presentation</vt:lpstr>
      <vt:lpstr>PowerPoint Presentation</vt:lpstr>
      <vt:lpstr>PowerPoint Presentation</vt:lpstr>
      <vt:lpstr>PowerPoint Presentation</vt:lpstr>
      <vt:lpstr>PowerPoint Presentation</vt:lpstr>
      <vt:lpstr>PowerPoint Presentation</vt:lpstr>
      <vt:lpstr>Tóm tắt tác phẩm truyện</vt:lpstr>
      <vt:lpstr>PowerPoint Presentation</vt:lpstr>
      <vt:lpstr>PowerPoint Presentation</vt:lpstr>
      <vt:lpstr>PowerPoint Presentation</vt:lpstr>
      <vt:lpstr>LUYỆN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ĐỀ KHẢO SÁT CHẤT LƯỢNG THÁNG 11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Thanh Hải</dc:creator>
  <cp:lastModifiedBy>TV</cp:lastModifiedBy>
  <cp:revision>27</cp:revision>
  <dcterms:created xsi:type="dcterms:W3CDTF">2021-09-16T01:12:28Z</dcterms:created>
  <dcterms:modified xsi:type="dcterms:W3CDTF">2022-12-13T10:25:55Z</dcterms:modified>
</cp:coreProperties>
</file>