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37" r:id="rId2"/>
    <p:sldId id="301" r:id="rId3"/>
    <p:sldId id="325" r:id="rId4"/>
    <p:sldId id="330" r:id="rId5"/>
    <p:sldId id="363" r:id="rId6"/>
    <p:sldId id="364" r:id="rId7"/>
    <p:sldId id="365" r:id="rId8"/>
    <p:sldId id="366" r:id="rId9"/>
    <p:sldId id="367" r:id="rId10"/>
    <p:sldId id="368" r:id="rId11"/>
    <p:sldId id="369" r:id="rId12"/>
    <p:sldId id="331" r:id="rId13"/>
    <p:sldId id="338" r:id="rId14"/>
    <p:sldId id="347" r:id="rId15"/>
    <p:sldId id="348" r:id="rId16"/>
    <p:sldId id="357" r:id="rId17"/>
    <p:sldId id="359" r:id="rId18"/>
    <p:sldId id="360" r:id="rId19"/>
    <p:sldId id="361" r:id="rId20"/>
    <p:sldId id="362" r:id="rId21"/>
    <p:sldId id="371" r:id="rId22"/>
    <p:sldId id="370" r:id="rId23"/>
    <p:sldId id="339" r:id="rId24"/>
    <p:sldId id="340" r:id="rId25"/>
    <p:sldId id="341" r:id="rId26"/>
    <p:sldId id="342" r:id="rId27"/>
    <p:sldId id="343" r:id="rId28"/>
    <p:sldId id="344" r:id="rId29"/>
    <p:sldId id="345" r:id="rId30"/>
    <p:sldId id="355" r:id="rId31"/>
    <p:sldId id="356" r:id="rId32"/>
    <p:sldId id="349" r:id="rId33"/>
    <p:sldId id="350" r:id="rId34"/>
    <p:sldId id="351" r:id="rId35"/>
    <p:sldId id="352" r:id="rId36"/>
    <p:sldId id="353" r:id="rId37"/>
    <p:sldId id="354" r:id="rId38"/>
    <p:sldId id="378" r:id="rId39"/>
    <p:sldId id="389" r:id="rId40"/>
    <p:sldId id="387" r:id="rId41"/>
    <p:sldId id="391" r:id="rId42"/>
    <p:sldId id="388" r:id="rId43"/>
    <p:sldId id="373" r:id="rId44"/>
    <p:sldId id="374" r:id="rId45"/>
    <p:sldId id="375" r:id="rId46"/>
    <p:sldId id="383" r:id="rId47"/>
    <p:sldId id="384" r:id="rId48"/>
    <p:sldId id="381" r:id="rId49"/>
    <p:sldId id="382" r:id="rId50"/>
    <p:sldId id="385" r:id="rId51"/>
    <p:sldId id="395" r:id="rId52"/>
    <p:sldId id="397" r:id="rId53"/>
    <p:sldId id="399" r:id="rId54"/>
    <p:sldId id="400" r:id="rId55"/>
    <p:sldId id="401" r:id="rId56"/>
    <p:sldId id="402" r:id="rId57"/>
    <p:sldId id="403" r:id="rId58"/>
    <p:sldId id="405" r:id="rId59"/>
    <p:sldId id="407" r:id="rId60"/>
    <p:sldId id="406" r:id="rId61"/>
    <p:sldId id="404" r:id="rId62"/>
    <p:sldId id="411" r:id="rId63"/>
    <p:sldId id="408" r:id="rId64"/>
    <p:sldId id="409" r:id="rId65"/>
    <p:sldId id="410" r:id="rId66"/>
    <p:sldId id="329" r:id="rId67"/>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520A"/>
    <a:srgbClr val="07443C"/>
    <a:srgbClr val="02438C"/>
    <a:srgbClr val="308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94660"/>
  </p:normalViewPr>
  <p:slideViewPr>
    <p:cSldViewPr snapToGrid="0">
      <p:cViewPr varScale="1">
        <p:scale>
          <a:sx n="68" d="100"/>
          <a:sy n="68" d="100"/>
        </p:scale>
        <p:origin x="960" y="96"/>
      </p:cViewPr>
      <p:guideLst>
        <p:guide orient="horz" pos="2160"/>
        <p:guide pos="3840"/>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A1D17F2-BD3F-47B6-8962-B9551CB18446}" type="doc">
      <dgm:prSet loTypeId="urn:microsoft.com/office/officeart/2005/8/layout/pList2#1" loCatId="list" qsTypeId="urn:microsoft.com/office/officeart/2005/8/quickstyle/3d2#1" qsCatId="3D" csTypeId="urn:microsoft.com/office/officeart/2005/8/colors/colorful1#1" csCatId="colorful" phldr="1"/>
      <dgm:spPr/>
    </dgm:pt>
    <dgm:pt modelId="{BDC0FF44-7C0C-4219-AB0E-FBE7B19DB3EC}">
      <dgm:prSet phldrT="[Text]" custT="1"/>
      <dgm:spPr>
        <a:solidFill>
          <a:srgbClr val="C00000"/>
        </a:solidFill>
      </dgm:spPr>
      <dgm:t>
        <a:bodyPr/>
        <a:lstStyle/>
        <a:p>
          <a:r>
            <a:rPr lang="en-US" sz="4000" b="1">
              <a:latin typeface="Times New Roman" pitchFamily="18" charset="0"/>
              <a:cs typeface="Times New Roman" pitchFamily="18" charset="0"/>
            </a:rPr>
            <a:t>ĐUỔI</a:t>
          </a:r>
        </a:p>
        <a:p>
          <a:r>
            <a:rPr lang="en-US" sz="4000" b="1">
              <a:latin typeface="Times New Roman" pitchFamily="18" charset="0"/>
              <a:cs typeface="Times New Roman" pitchFamily="18" charset="0"/>
            </a:rPr>
            <a:t>HÌNH</a:t>
          </a:r>
          <a:endParaRPr lang="en-US" sz="4000" b="1" dirty="0">
            <a:latin typeface="Times New Roman" pitchFamily="18" charset="0"/>
            <a:cs typeface="Times New Roman" pitchFamily="18" charset="0"/>
          </a:endParaRPr>
        </a:p>
      </dgm:t>
    </dgm:pt>
    <dgm:pt modelId="{7B9810C7-16D0-449A-87D4-3C3D1EA50AED}" type="parTrans" cxnId="{7791F311-1192-4CAD-AED3-566F6519EAAD}">
      <dgm:prSet/>
      <dgm:spPr/>
      <dgm:t>
        <a:bodyPr/>
        <a:lstStyle/>
        <a:p>
          <a:endParaRPr lang="en-US" sz="4000"/>
        </a:p>
      </dgm:t>
    </dgm:pt>
    <dgm:pt modelId="{1BEB3C33-490E-4669-8C9B-2C873E68875C}" type="sibTrans" cxnId="{7791F311-1192-4CAD-AED3-566F6519EAAD}">
      <dgm:prSet/>
      <dgm:spPr/>
      <dgm:t>
        <a:bodyPr/>
        <a:lstStyle/>
        <a:p>
          <a:endParaRPr lang="en-US" sz="4000"/>
        </a:p>
      </dgm:t>
    </dgm:pt>
    <dgm:pt modelId="{25F72C5F-5DB3-486D-A865-3B310674E51F}">
      <dgm:prSet phldrT="[Text]" custT="1"/>
      <dgm:spPr>
        <a:solidFill>
          <a:srgbClr val="990099"/>
        </a:solidFill>
      </dgm:spPr>
      <dgm:t>
        <a:bodyPr/>
        <a:lstStyle/>
        <a:p>
          <a:r>
            <a:rPr lang="en-US" sz="4000" b="1">
              <a:latin typeface="Times New Roman" pitchFamily="18" charset="0"/>
              <a:cs typeface="Times New Roman" pitchFamily="18" charset="0"/>
            </a:rPr>
            <a:t>BẮT CHỮ</a:t>
          </a:r>
          <a:endParaRPr lang="en-US" sz="4000" b="1" dirty="0">
            <a:latin typeface="Times New Roman" pitchFamily="18" charset="0"/>
            <a:cs typeface="Times New Roman" pitchFamily="18" charset="0"/>
          </a:endParaRPr>
        </a:p>
      </dgm:t>
    </dgm:pt>
    <dgm:pt modelId="{2211B071-2749-4875-8BCE-A6B6DE28FBAE}" type="parTrans" cxnId="{A0E6C7D7-0399-4B85-8E5B-5C42AA0A9634}">
      <dgm:prSet/>
      <dgm:spPr/>
      <dgm:t>
        <a:bodyPr/>
        <a:lstStyle/>
        <a:p>
          <a:endParaRPr lang="en-US" sz="4000"/>
        </a:p>
      </dgm:t>
    </dgm:pt>
    <dgm:pt modelId="{E6D84DF1-C0B2-4CE1-A8C8-8C5E5B0A00B5}" type="sibTrans" cxnId="{A0E6C7D7-0399-4B85-8E5B-5C42AA0A9634}">
      <dgm:prSet/>
      <dgm:spPr/>
      <dgm:t>
        <a:bodyPr/>
        <a:lstStyle/>
        <a:p>
          <a:endParaRPr lang="en-US" sz="4000"/>
        </a:p>
      </dgm:t>
    </dgm:pt>
    <dgm:pt modelId="{817DBD6A-25E3-4F87-A9AE-F6A7CA126ED4}" type="pres">
      <dgm:prSet presAssocID="{3A1D17F2-BD3F-47B6-8962-B9551CB18446}" presName="Name0" presStyleCnt="0">
        <dgm:presLayoutVars>
          <dgm:dir/>
          <dgm:resizeHandles val="exact"/>
        </dgm:presLayoutVars>
      </dgm:prSet>
      <dgm:spPr/>
    </dgm:pt>
    <dgm:pt modelId="{C141857F-9201-4879-8DCB-B0EF7175553F}" type="pres">
      <dgm:prSet presAssocID="{3A1D17F2-BD3F-47B6-8962-B9551CB18446}" presName="bkgdShp" presStyleLbl="alignAccFollowNode1" presStyleIdx="0" presStyleCnt="1" custLinFactNeighborY="-3472"/>
      <dgm:spPr/>
    </dgm:pt>
    <dgm:pt modelId="{AC9CB460-C226-4FE0-BCD2-861EEA470CF7}" type="pres">
      <dgm:prSet presAssocID="{3A1D17F2-BD3F-47B6-8962-B9551CB18446}" presName="linComp" presStyleCnt="0"/>
      <dgm:spPr/>
    </dgm:pt>
    <dgm:pt modelId="{70B500C5-CE7F-4825-B26D-090A4503DFD6}" type="pres">
      <dgm:prSet presAssocID="{BDC0FF44-7C0C-4219-AB0E-FBE7B19DB3EC}" presName="compNode" presStyleCnt="0"/>
      <dgm:spPr/>
    </dgm:pt>
    <dgm:pt modelId="{F78ED67C-FD7B-4C10-8109-85BADCBC56D6}" type="pres">
      <dgm:prSet presAssocID="{BDC0FF44-7C0C-4219-AB0E-FBE7B19DB3EC}" presName="node" presStyleLbl="node1" presStyleIdx="0" presStyleCnt="2">
        <dgm:presLayoutVars>
          <dgm:bulletEnabled val="1"/>
        </dgm:presLayoutVars>
      </dgm:prSet>
      <dgm:spPr/>
    </dgm:pt>
    <dgm:pt modelId="{D124CB75-5FFB-4D49-9EE8-D9E27D2C6EF7}" type="pres">
      <dgm:prSet presAssocID="{BDC0FF44-7C0C-4219-AB0E-FBE7B19DB3EC}" presName="invisiNode" presStyleLbl="node1" presStyleIdx="0" presStyleCnt="2"/>
      <dgm:spPr/>
    </dgm:pt>
    <dgm:pt modelId="{4E07D909-B5C4-47C4-9FD7-1541CBA9BDD4}" type="pres">
      <dgm:prSet presAssocID="{BDC0FF44-7C0C-4219-AB0E-FBE7B19DB3EC}"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DFEEE3BB-49ED-4489-8C6A-AC819F941395}" type="pres">
      <dgm:prSet presAssocID="{1BEB3C33-490E-4669-8C9B-2C873E68875C}" presName="sibTrans" presStyleLbl="sibTrans2D1" presStyleIdx="0" presStyleCnt="0"/>
      <dgm:spPr/>
    </dgm:pt>
    <dgm:pt modelId="{3407D328-949F-45B3-9BB5-F2EDF5B0C894}" type="pres">
      <dgm:prSet presAssocID="{25F72C5F-5DB3-486D-A865-3B310674E51F}" presName="compNode" presStyleCnt="0"/>
      <dgm:spPr/>
    </dgm:pt>
    <dgm:pt modelId="{42210848-6E0C-4C4D-8C11-E1BC53552DBF}" type="pres">
      <dgm:prSet presAssocID="{25F72C5F-5DB3-486D-A865-3B310674E51F}" presName="node" presStyleLbl="node1" presStyleIdx="1" presStyleCnt="2">
        <dgm:presLayoutVars>
          <dgm:bulletEnabled val="1"/>
        </dgm:presLayoutVars>
      </dgm:prSet>
      <dgm:spPr/>
    </dgm:pt>
    <dgm:pt modelId="{3DEAA31C-AFF5-4FD3-B9EF-1E7F729E7858}" type="pres">
      <dgm:prSet presAssocID="{25F72C5F-5DB3-486D-A865-3B310674E51F}" presName="invisiNode" presStyleLbl="node1" presStyleIdx="1" presStyleCnt="2"/>
      <dgm:spPr/>
    </dgm:pt>
    <dgm:pt modelId="{7621F533-5238-4734-8911-B8D0E61178D7}" type="pres">
      <dgm:prSet presAssocID="{25F72C5F-5DB3-486D-A865-3B310674E51F}" presName="imagNod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Lst>
  <dgm:cxnLst>
    <dgm:cxn modelId="{7791F311-1192-4CAD-AED3-566F6519EAAD}" srcId="{3A1D17F2-BD3F-47B6-8962-B9551CB18446}" destId="{BDC0FF44-7C0C-4219-AB0E-FBE7B19DB3EC}" srcOrd="0" destOrd="0" parTransId="{7B9810C7-16D0-449A-87D4-3C3D1EA50AED}" sibTransId="{1BEB3C33-490E-4669-8C9B-2C873E68875C}"/>
    <dgm:cxn modelId="{89825716-3C24-41FD-8965-B0DC887856E2}" type="presOf" srcId="{3A1D17F2-BD3F-47B6-8962-B9551CB18446}" destId="{817DBD6A-25E3-4F87-A9AE-F6A7CA126ED4}" srcOrd="0" destOrd="0" presId="urn:microsoft.com/office/officeart/2005/8/layout/pList2#1"/>
    <dgm:cxn modelId="{D05C101D-0621-42CB-8E0C-D84F50909E36}" type="presOf" srcId="{BDC0FF44-7C0C-4219-AB0E-FBE7B19DB3EC}" destId="{F78ED67C-FD7B-4C10-8109-85BADCBC56D6}" srcOrd="0" destOrd="0" presId="urn:microsoft.com/office/officeart/2005/8/layout/pList2#1"/>
    <dgm:cxn modelId="{694B1781-6ACB-454F-AE08-40B19FDF48C7}" type="presOf" srcId="{1BEB3C33-490E-4669-8C9B-2C873E68875C}" destId="{DFEEE3BB-49ED-4489-8C6A-AC819F941395}" srcOrd="0" destOrd="0" presId="urn:microsoft.com/office/officeart/2005/8/layout/pList2#1"/>
    <dgm:cxn modelId="{A0E6C7D7-0399-4B85-8E5B-5C42AA0A9634}" srcId="{3A1D17F2-BD3F-47B6-8962-B9551CB18446}" destId="{25F72C5F-5DB3-486D-A865-3B310674E51F}" srcOrd="1" destOrd="0" parTransId="{2211B071-2749-4875-8BCE-A6B6DE28FBAE}" sibTransId="{E6D84DF1-C0B2-4CE1-A8C8-8C5E5B0A00B5}"/>
    <dgm:cxn modelId="{5A815CF6-E1FC-4011-A961-6A0E1292EB4B}" type="presOf" srcId="{25F72C5F-5DB3-486D-A865-3B310674E51F}" destId="{42210848-6E0C-4C4D-8C11-E1BC53552DBF}" srcOrd="0" destOrd="0" presId="urn:microsoft.com/office/officeart/2005/8/layout/pList2#1"/>
    <dgm:cxn modelId="{8930F008-3BB3-4C3A-B70B-733B4E76EBD1}" type="presParOf" srcId="{817DBD6A-25E3-4F87-A9AE-F6A7CA126ED4}" destId="{C141857F-9201-4879-8DCB-B0EF7175553F}" srcOrd="0" destOrd="0" presId="urn:microsoft.com/office/officeart/2005/8/layout/pList2#1"/>
    <dgm:cxn modelId="{E9074F31-298C-4E0E-B9C3-7C0D97F949AD}" type="presParOf" srcId="{817DBD6A-25E3-4F87-A9AE-F6A7CA126ED4}" destId="{AC9CB460-C226-4FE0-BCD2-861EEA470CF7}" srcOrd="1" destOrd="0" presId="urn:microsoft.com/office/officeart/2005/8/layout/pList2#1"/>
    <dgm:cxn modelId="{445FAF9B-0F3A-4FB1-9987-ABFA170E35E7}" type="presParOf" srcId="{AC9CB460-C226-4FE0-BCD2-861EEA470CF7}" destId="{70B500C5-CE7F-4825-B26D-090A4503DFD6}" srcOrd="0" destOrd="0" presId="urn:microsoft.com/office/officeart/2005/8/layout/pList2#1"/>
    <dgm:cxn modelId="{55D760B9-C5E1-4F7B-825D-B625F2043286}" type="presParOf" srcId="{70B500C5-CE7F-4825-B26D-090A4503DFD6}" destId="{F78ED67C-FD7B-4C10-8109-85BADCBC56D6}" srcOrd="0" destOrd="0" presId="urn:microsoft.com/office/officeart/2005/8/layout/pList2#1"/>
    <dgm:cxn modelId="{18B05108-CFBE-4181-8C3A-314E4B4F22F5}" type="presParOf" srcId="{70B500C5-CE7F-4825-B26D-090A4503DFD6}" destId="{D124CB75-5FFB-4D49-9EE8-D9E27D2C6EF7}" srcOrd="1" destOrd="0" presId="urn:microsoft.com/office/officeart/2005/8/layout/pList2#1"/>
    <dgm:cxn modelId="{CDD2FF95-62AA-4A92-8B0A-F6E4C7C77BE0}" type="presParOf" srcId="{70B500C5-CE7F-4825-B26D-090A4503DFD6}" destId="{4E07D909-B5C4-47C4-9FD7-1541CBA9BDD4}" srcOrd="2" destOrd="0" presId="urn:microsoft.com/office/officeart/2005/8/layout/pList2#1"/>
    <dgm:cxn modelId="{E93B174C-D322-495F-BC8E-00E946D7B6A9}" type="presParOf" srcId="{AC9CB460-C226-4FE0-BCD2-861EEA470CF7}" destId="{DFEEE3BB-49ED-4489-8C6A-AC819F941395}" srcOrd="1" destOrd="0" presId="urn:microsoft.com/office/officeart/2005/8/layout/pList2#1"/>
    <dgm:cxn modelId="{421DB18F-4846-459A-9A19-611B1E689F36}" type="presParOf" srcId="{AC9CB460-C226-4FE0-BCD2-861EEA470CF7}" destId="{3407D328-949F-45B3-9BB5-F2EDF5B0C894}" srcOrd="2" destOrd="0" presId="urn:microsoft.com/office/officeart/2005/8/layout/pList2#1"/>
    <dgm:cxn modelId="{982479C3-18D2-42CB-8318-EE916C43EC33}" type="presParOf" srcId="{3407D328-949F-45B3-9BB5-F2EDF5B0C894}" destId="{42210848-6E0C-4C4D-8C11-E1BC53552DBF}" srcOrd="0" destOrd="0" presId="urn:microsoft.com/office/officeart/2005/8/layout/pList2#1"/>
    <dgm:cxn modelId="{3CE01D3D-75F5-4871-A7BB-6CC07172AEF5}" type="presParOf" srcId="{3407D328-949F-45B3-9BB5-F2EDF5B0C894}" destId="{3DEAA31C-AFF5-4FD3-B9EF-1E7F729E7858}" srcOrd="1" destOrd="0" presId="urn:microsoft.com/office/officeart/2005/8/layout/pList2#1"/>
    <dgm:cxn modelId="{388DA5DA-D4F7-414E-896A-E23DC2CC0D18}" type="presParOf" srcId="{3407D328-949F-45B3-9BB5-F2EDF5B0C894}" destId="{7621F533-5238-4734-8911-B8D0E61178D7}" srcOrd="2" destOrd="0" presId="urn:microsoft.com/office/officeart/2005/8/layout/p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1857F-9201-4879-8DCB-B0EF7175553F}">
      <dsp:nvSpPr>
        <dsp:cNvPr id="0" name=""/>
        <dsp:cNvSpPr/>
      </dsp:nvSpPr>
      <dsp:spPr>
        <a:xfrm>
          <a:off x="0" y="0"/>
          <a:ext cx="6172199" cy="2194560"/>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4E07D909-B5C4-47C4-9FD7-1541CBA9BDD4}">
      <dsp:nvSpPr>
        <dsp:cNvPr id="0" name=""/>
        <dsp:cNvSpPr/>
      </dsp:nvSpPr>
      <dsp:spPr>
        <a:xfrm>
          <a:off x="185874" y="292608"/>
          <a:ext cx="2762119" cy="16093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78ED67C-FD7B-4C10-8109-85BADCBC56D6}">
      <dsp:nvSpPr>
        <dsp:cNvPr id="0" name=""/>
        <dsp:cNvSpPr/>
      </dsp:nvSpPr>
      <dsp:spPr>
        <a:xfrm rot="10800000">
          <a:off x="185874" y="2194559"/>
          <a:ext cx="2762119" cy="2682240"/>
        </a:xfrm>
        <a:prstGeom prst="round2SameRect">
          <a:avLst>
            <a:gd name="adj1" fmla="val 10500"/>
            <a:gd name="adj2" fmla="val 0"/>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t" anchorCtr="0">
          <a:noAutofit/>
        </a:bodyPr>
        <a:lstStyle/>
        <a:p>
          <a:pPr marL="0" lvl="0" indent="0" algn="ctr" defTabSz="1778000">
            <a:lnSpc>
              <a:spcPct val="90000"/>
            </a:lnSpc>
            <a:spcBef>
              <a:spcPct val="0"/>
            </a:spcBef>
            <a:spcAft>
              <a:spcPct val="35000"/>
            </a:spcAft>
            <a:buNone/>
          </a:pPr>
          <a:r>
            <a:rPr lang="en-US" sz="4000" b="1" kern="1200">
              <a:latin typeface="Times New Roman" pitchFamily="18" charset="0"/>
              <a:cs typeface="Times New Roman" pitchFamily="18" charset="0"/>
            </a:rPr>
            <a:t>ĐUỔI</a:t>
          </a:r>
        </a:p>
        <a:p>
          <a:pPr marL="0" lvl="0" indent="0" algn="ctr" defTabSz="1778000">
            <a:lnSpc>
              <a:spcPct val="90000"/>
            </a:lnSpc>
            <a:spcBef>
              <a:spcPct val="0"/>
            </a:spcBef>
            <a:spcAft>
              <a:spcPct val="35000"/>
            </a:spcAft>
            <a:buNone/>
          </a:pPr>
          <a:r>
            <a:rPr lang="en-US" sz="4000" b="1" kern="1200">
              <a:latin typeface="Times New Roman" pitchFamily="18" charset="0"/>
              <a:cs typeface="Times New Roman" pitchFamily="18" charset="0"/>
            </a:rPr>
            <a:t>HÌNH</a:t>
          </a:r>
          <a:endParaRPr lang="en-US" sz="4000" b="1" kern="1200" dirty="0">
            <a:latin typeface="Times New Roman" pitchFamily="18" charset="0"/>
            <a:cs typeface="Times New Roman" pitchFamily="18" charset="0"/>
          </a:endParaRPr>
        </a:p>
      </dsp:txBody>
      <dsp:txXfrm rot="10800000">
        <a:off x="268362" y="2194559"/>
        <a:ext cx="2597143" cy="2599752"/>
      </dsp:txXfrm>
    </dsp:sp>
    <dsp:sp modelId="{7621F533-5238-4734-8911-B8D0E61178D7}">
      <dsp:nvSpPr>
        <dsp:cNvPr id="0" name=""/>
        <dsp:cNvSpPr/>
      </dsp:nvSpPr>
      <dsp:spPr>
        <a:xfrm>
          <a:off x="3224205" y="292608"/>
          <a:ext cx="2762119" cy="16093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2210848-6E0C-4C4D-8C11-E1BC53552DBF}">
      <dsp:nvSpPr>
        <dsp:cNvPr id="0" name=""/>
        <dsp:cNvSpPr/>
      </dsp:nvSpPr>
      <dsp:spPr>
        <a:xfrm rot="10800000">
          <a:off x="3224205" y="2194559"/>
          <a:ext cx="2762119" cy="2682240"/>
        </a:xfrm>
        <a:prstGeom prst="round2SameRect">
          <a:avLst>
            <a:gd name="adj1" fmla="val 10500"/>
            <a:gd name="adj2" fmla="val 0"/>
          </a:avLst>
        </a:prstGeom>
        <a:solidFill>
          <a:srgbClr val="9900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284480" rIns="284480" bIns="284480" numCol="1" spcCol="1270" anchor="t" anchorCtr="0">
          <a:noAutofit/>
        </a:bodyPr>
        <a:lstStyle/>
        <a:p>
          <a:pPr marL="0" lvl="0" indent="0" algn="ctr" defTabSz="1778000">
            <a:lnSpc>
              <a:spcPct val="90000"/>
            </a:lnSpc>
            <a:spcBef>
              <a:spcPct val="0"/>
            </a:spcBef>
            <a:spcAft>
              <a:spcPct val="35000"/>
            </a:spcAft>
            <a:buNone/>
          </a:pPr>
          <a:r>
            <a:rPr lang="en-US" sz="4000" b="1" kern="1200">
              <a:latin typeface="Times New Roman" pitchFamily="18" charset="0"/>
              <a:cs typeface="Times New Roman" pitchFamily="18" charset="0"/>
            </a:rPr>
            <a:t>BẮT CHỮ</a:t>
          </a:r>
          <a:endParaRPr lang="en-US" sz="4000" b="1" kern="1200" dirty="0">
            <a:latin typeface="Times New Roman" pitchFamily="18" charset="0"/>
            <a:cs typeface="Times New Roman" pitchFamily="18" charset="0"/>
          </a:endParaRPr>
        </a:p>
      </dsp:txBody>
      <dsp:txXfrm rot="10800000">
        <a:off x="3306693" y="2194559"/>
        <a:ext cx="2597143" cy="2599752"/>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838AB-85A9-440F-BF0F-A3A1EC1DA239}"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E78E2-18C1-4EEB-BA27-78770F185C31}" type="slidenum">
              <a:rPr lang="zh-CN" altLang="en-US" smtClean="0"/>
              <a:t>‹#›</a:t>
            </a:fld>
            <a:endParaRPr lang="zh-CN" altLang="en-US"/>
          </a:p>
        </p:txBody>
      </p:sp>
    </p:spTree>
    <p:extLst>
      <p:ext uri="{BB962C8B-B14F-4D97-AF65-F5344CB8AC3E}">
        <p14:creationId xmlns:p14="http://schemas.microsoft.com/office/powerpoint/2010/main" val="11675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FA3AD09-25F7-4F33-B63C-AB9297610EEE}" type="slidenum">
              <a:rPr lang="en-US" smtClean="0">
                <a:latin typeface="Times New Roman" pitchFamily="18" charset="0"/>
              </a:rPr>
              <a:pPr eaLnBrk="1" hangingPunct="1"/>
              <a:t>30</a:t>
            </a:fld>
            <a:endParaRPr lang="en-US">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EB3542-F18E-408D-805C-BD18084780F5}" type="slidenum">
              <a:rPr lang="en-US" smtClean="0">
                <a:latin typeface="Times New Roman" pitchFamily="18" charset="0"/>
              </a:rPr>
              <a:pPr eaLnBrk="1" hangingPunct="1"/>
              <a:t>31</a:t>
            </a:fld>
            <a:endParaRPr lang="en-US">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37458" y="265370"/>
            <a:ext cx="10515600" cy="632402"/>
          </a:xfrm>
        </p:spPr>
        <p:txBody>
          <a:bodyPr>
            <a:normAutofit/>
          </a:bodyPr>
          <a:lstStyle>
            <a:lvl1pPr>
              <a:defRPr sz="3200"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2022/10/31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8D704D7-397A-45FE-92B3-F6D800518A5D}" type="datetimeFigureOut">
              <a:rPr lang="zh-CN" altLang="en-US" smtClean="0">
                <a:solidFill>
                  <a:prstClr val="black">
                    <a:tint val="75000"/>
                  </a:prstClr>
                </a:solidFill>
              </a:rPr>
              <a:pPr/>
              <a:t>2022/10/31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A3E6462-F78B-4796-AFEC-59C32A5F5FA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61939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78192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3FFF62D-2FB0-489F-9E52-BA5D0C4DAAEC}" type="datetimeFigureOut">
              <a:rPr lang="en-US" smtClean="0"/>
              <a:pPr/>
              <a:t>10/31/2022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394D9B-8C7D-4342-BC08-6A83A01F79E1}" type="slidenum">
              <a:rPr lang="en-US" smtClean="0"/>
              <a:pPr/>
              <a:t>‹#›</a:t>
            </a:fld>
            <a:endParaRPr lang="en-US"/>
          </a:p>
        </p:txBody>
      </p:sp>
    </p:spTree>
    <p:extLst>
      <p:ext uri="{BB962C8B-B14F-4D97-AF65-F5344CB8AC3E}">
        <p14:creationId xmlns:p14="http://schemas.microsoft.com/office/powerpoint/2010/main" val="677129469"/>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5ABCDBE8-41F0-4813-8ED1-AF2422B888E7}" type="slidenum">
              <a:rPr lang="en-US"/>
              <a:pPr/>
              <a:t>‹#›</a:t>
            </a:fld>
            <a:endParaRPr lang="en-US"/>
          </a:p>
        </p:txBody>
      </p:sp>
    </p:spTree>
    <p:extLst>
      <p:ext uri="{BB962C8B-B14F-4D97-AF65-F5344CB8AC3E}">
        <p14:creationId xmlns:p14="http://schemas.microsoft.com/office/powerpoint/2010/main" val="502047099"/>
      </p:ext>
    </p:extLst>
  </p:cSld>
  <p:clrMapOvr>
    <a:masterClrMapping/>
  </p:clrMapOvr>
  <p:transition>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703A1C-15DA-4A01-930F-20066AD0E926}" type="slidenum">
              <a:rPr lang="en-US"/>
              <a:pPr>
                <a:defRPr/>
              </a:pPr>
              <a:t>‹#›</a:t>
            </a:fld>
            <a:endParaRPr lang="en-US"/>
          </a:p>
        </p:txBody>
      </p:sp>
    </p:spTree>
    <p:extLst>
      <p:ext uri="{BB962C8B-B14F-4D97-AF65-F5344CB8AC3E}">
        <p14:creationId xmlns:p14="http://schemas.microsoft.com/office/powerpoint/2010/main" val="2407289879"/>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solidFill>
                  <a:srgbClr val="464653"/>
                </a:solidFill>
                <a:latin typeface="Arial" panose="020B0604020202020204" pitchFamily="34" charset="0"/>
              </a:defRPr>
            </a:lvl1pPr>
          </a:lstStyle>
          <a:p>
            <a:pPr>
              <a:defRPr/>
            </a:pPr>
            <a:endParaRPr lang="en-US"/>
          </a:p>
        </p:txBody>
      </p:sp>
      <p:sp>
        <p:nvSpPr>
          <p:cNvPr id="4" name="Footer Placeholder 3"/>
          <p:cNvSpPr>
            <a:spLocks noGrp="1"/>
          </p:cNvSpPr>
          <p:nvPr>
            <p:ph type="ftr" sz="quarter" idx="11"/>
          </p:nvPr>
        </p:nvSpPr>
        <p:spPr>
          <a:xfrm>
            <a:off x="4165600" y="6245225"/>
            <a:ext cx="3860800" cy="476250"/>
          </a:xfrm>
        </p:spPr>
        <p:txBody>
          <a:bodyPr/>
          <a:lstStyle>
            <a:lvl1pPr algn="r">
              <a:defRPr>
                <a:solidFill>
                  <a:srgbClr val="464653"/>
                </a:solidFill>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solidFill>
                  <a:srgbClr val="464653"/>
                </a:solidFill>
              </a:defRPr>
            </a:lvl1pPr>
          </a:lstStyle>
          <a:p>
            <a:fld id="{7F29AD41-CAC8-48E8-88CF-7CFD2C8669FD}" type="slidenum">
              <a:rPr lang="en-US"/>
              <a:pPr/>
              <a:t>‹#›</a:t>
            </a:fld>
            <a:endParaRPr lang="en-US"/>
          </a:p>
        </p:txBody>
      </p:sp>
    </p:spTree>
    <p:extLst>
      <p:ext uri="{BB962C8B-B14F-4D97-AF65-F5344CB8AC3E}">
        <p14:creationId xmlns:p14="http://schemas.microsoft.com/office/powerpoint/2010/main" val="17756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2022/10/31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 id="2147483662" r:id="rId8"/>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gif"/><Relationship Id="rId3" Type="http://schemas.openxmlformats.org/officeDocument/2006/relationships/slideLayout" Target="../slideLayouts/slideLayout5.xml"/><Relationship Id="rId7" Type="http://schemas.openxmlformats.org/officeDocument/2006/relationships/diagramQuickStyle" Target="../diagrams/quickStyle1.xml"/><Relationship Id="rId12" Type="http://schemas.openxmlformats.org/officeDocument/2006/relationships/image" Target="../media/image10.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11" Type="http://schemas.openxmlformats.org/officeDocument/2006/relationships/image" Target="../media/image9.jpeg"/><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image" Target="../media/image5.jpe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691" y="0"/>
            <a:ext cx="123166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4400" y="2644776"/>
            <a:ext cx="8241271"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052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057400" y="4802188"/>
            <a:ext cx="8077200" cy="1169987"/>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DÙ AI NÓI NGÃ NÓI NGHIÊNG</a:t>
            </a:r>
          </a:p>
          <a:p>
            <a:pPr algn="ctr" eaLnBrk="1" hangingPunct="1">
              <a:spcBef>
                <a:spcPct val="50000"/>
              </a:spcBef>
            </a:pPr>
            <a:r>
              <a:rPr lang="en-US" b="1">
                <a:solidFill>
                  <a:srgbClr val="FF33CC"/>
                </a:solidFill>
                <a:latin typeface="Arial" pitchFamily="34" charset="0"/>
              </a:rPr>
              <a:t>LÒNG TA VẪN VỮNG NHƯ KIỀNG BA CHÂN</a:t>
            </a:r>
            <a:endParaRPr lang="vi-VN" b="1">
              <a:solidFill>
                <a:srgbClr val="FF33CC"/>
              </a:solidFill>
              <a:latin typeface="Arial" pitchFamily="34" charset="0"/>
            </a:endParaRPr>
          </a:p>
        </p:txBody>
      </p:sp>
      <p:pic>
        <p:nvPicPr>
          <p:cNvPr id="117763" name="Picture 4" descr="Dù ai nói ngã nói nghiêng, lòng ta vẩn vững như kìm ba châ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7620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WordArt 5"/>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322216520"/>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blinds(horizontal)">
                                      <p:cBhvr>
                                        <p:cTn id="7"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438400" y="5410200"/>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NGƯỜI ĐẸP VÌ LỤA, LÚA TỐT VÌ PHÂN</a:t>
            </a:r>
            <a:endParaRPr lang="vi-VN" b="1">
              <a:solidFill>
                <a:srgbClr val="FF33CC"/>
              </a:solidFill>
              <a:latin typeface="Arial" pitchFamily="34" charset="0"/>
            </a:endParaRPr>
          </a:p>
        </p:txBody>
      </p:sp>
      <p:pic>
        <p:nvPicPr>
          <p:cNvPr id="118787" name="Picture 27" descr="nguoi dep vi lua lua tot vi p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838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WordArt 5"/>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084032878"/>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linds(horizontal)">
                                      <p:cBhvr>
                                        <p:cTn id="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a:graphicFrameLocks noGrp="1"/>
          </p:cNvGraphicFramePr>
          <p:nvPr>
            <p:extLst>
              <p:ext uri="{D42A27DB-BD31-4B8C-83A1-F6EECF244321}">
                <p14:modId xmlns:p14="http://schemas.microsoft.com/office/powerpoint/2010/main" val="1757869856"/>
              </p:ext>
            </p:extLst>
          </p:nvPr>
        </p:nvGraphicFramePr>
        <p:xfrm>
          <a:off x="457199" y="1390375"/>
          <a:ext cx="11291458" cy="5295900"/>
        </p:xfrm>
        <a:graphic>
          <a:graphicData uri="http://schemas.openxmlformats.org/drawingml/2006/table">
            <a:tbl>
              <a:tblPr/>
              <a:tblGrid>
                <a:gridCol w="856442">
                  <a:extLst>
                    <a:ext uri="{9D8B030D-6E8A-4147-A177-3AD203B41FA5}">
                      <a16:colId xmlns:a16="http://schemas.microsoft.com/office/drawing/2014/main" val="20000"/>
                    </a:ext>
                  </a:extLst>
                </a:gridCol>
                <a:gridCol w="3234439">
                  <a:extLst>
                    <a:ext uri="{9D8B030D-6E8A-4147-A177-3AD203B41FA5}">
                      <a16:colId xmlns:a16="http://schemas.microsoft.com/office/drawing/2014/main" val="20001"/>
                    </a:ext>
                  </a:extLst>
                </a:gridCol>
                <a:gridCol w="7200577">
                  <a:extLst>
                    <a:ext uri="{9D8B030D-6E8A-4147-A177-3AD203B41FA5}">
                      <a16:colId xmlns:a16="http://schemas.microsoft.com/office/drawing/2014/main" val="20002"/>
                    </a:ext>
                  </a:extLst>
                </a:gridCol>
              </a:tblGrid>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Times New Roman" pitchFamily="18" charset="0"/>
                          <a:cs typeface="Times New Roman" pitchFamily="18" charset="0"/>
                        </a:rPr>
                        <a:t>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imes New Roman" pitchFamily="18" charset="0"/>
                          <a:cs typeface="Times New Roman" pitchFamily="18" charset="0"/>
                        </a:rPr>
                        <a:t>Phương châm hội thoại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a:ln>
                            <a:noFill/>
                          </a:ln>
                          <a:solidFill>
                            <a:schemeClr val="tx1"/>
                          </a:solidFill>
                          <a:effectLst/>
                          <a:latin typeface="Times New Roman" pitchFamily="18" charset="0"/>
                          <a:cs typeface="Times New Roman" pitchFamily="18" charset="0"/>
                        </a:rPr>
                        <a:t>Những điều cần lưu ý khi giao tiếp</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1</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lượng</a:t>
                      </a:r>
                      <a:endParaRPr kumimoji="0" lang="en-US" sz="2500" b="0" i="1"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dung.</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dung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phải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đáp</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ứng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yêu</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cầu</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cuộc</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giao</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tiếp</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thiếu</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thừa</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2</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chất</a:t>
                      </a:r>
                      <a:endParaRPr kumimoji="0" lang="en-US" sz="2500" b="0" i="1"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Đừng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những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mình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tin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là</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hay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có</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chứng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xác</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thực</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3</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quan</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hệ</a:t>
                      </a:r>
                      <a:endParaRPr kumimoji="0" lang="en-US" sz="2500" b="0" i="1"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đúng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đề</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tài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giao</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tiếp</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Tránh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lạc</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đề</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4</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cách</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thức</a:t>
                      </a:r>
                      <a:endParaRPr kumimoji="0" lang="en-US" sz="2500" b="0" i="1"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Chú</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ý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ngắn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gọn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rành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mạch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Tránh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cách</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nói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mơ</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hồ</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a:ln>
                            <a:noFill/>
                          </a:ln>
                          <a:solidFill>
                            <a:schemeClr val="tx1"/>
                          </a:solidFill>
                          <a:effectLst/>
                          <a:latin typeface="Times New Roman" pitchFamily="18" charset="0"/>
                          <a:cs typeface="Times New Roman" pitchFamily="18" charset="0"/>
                        </a:rPr>
                        <a:t>5</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châm</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lịch</a:t>
                      </a:r>
                      <a:r>
                        <a:rPr kumimoji="0" lang="en-US" sz="2500" b="0" i="1"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1" u="none" strike="noStrike" cap="none" normalizeH="0" baseline="0" dirty="0" err="1">
                          <a:ln>
                            <a:noFill/>
                          </a:ln>
                          <a:solidFill>
                            <a:schemeClr val="tx1"/>
                          </a:solidFill>
                          <a:effectLst/>
                          <a:latin typeface="Times New Roman" pitchFamily="18" charset="0"/>
                          <a:cs typeface="Times New Roman" pitchFamily="18" charset="0"/>
                        </a:rPr>
                        <a:t>sự</a:t>
                      </a:r>
                      <a:endParaRPr kumimoji="0" lang="en-US" sz="2500" b="0" i="1" u="none" strike="noStrike" cap="none" normalizeH="0" baseline="0" dirty="0">
                        <a:ln>
                          <a:noFill/>
                        </a:ln>
                        <a:solidFill>
                          <a:schemeClr val="tx1"/>
                        </a:solidFill>
                        <a:effectLst/>
                        <a:latin typeface="Times New Roman" pitchFamily="18" charset="0"/>
                        <a:cs typeface="Times New Roman" pitchFamily="18"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Cần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tế</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nhị</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tôn</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trọng</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người</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500" b="0" i="0" u="none" strike="noStrike" cap="none" normalizeH="0" baseline="0" dirty="0" err="1">
                          <a:ln>
                            <a:noFill/>
                          </a:ln>
                          <a:solidFill>
                            <a:schemeClr val="tx1"/>
                          </a:solidFill>
                          <a:effectLst/>
                          <a:latin typeface="Times New Roman" pitchFamily="18" charset="0"/>
                          <a:cs typeface="Times New Roman" pitchFamily="18" charset="0"/>
                        </a:rPr>
                        <a:t>khác</a:t>
                      </a:r>
                      <a:r>
                        <a:rPr kumimoji="0" lang="en-US" sz="2500" b="0" i="0" u="none" strike="noStrike" cap="none" normalizeH="0" baseline="0" dirty="0">
                          <a:ln>
                            <a:noFill/>
                          </a:ln>
                          <a:solidFill>
                            <a:schemeClr val="tx1"/>
                          </a:solidFill>
                          <a:effectLst/>
                          <a:latin typeface="Times New Roman" pitchFamily="18" charset="0"/>
                          <a:cs typeface="Times New Roman" pitchFamily="18" charset="0"/>
                        </a:rPr>
                        <a:t>. </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Rectangle 3"/>
          <p:cNvSpPr/>
          <p:nvPr/>
        </p:nvSpPr>
        <p:spPr>
          <a:xfrm>
            <a:off x="872837" y="106385"/>
            <a:ext cx="11028218" cy="954107"/>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PHẦN 2: TIẾNG VIỆT:</a:t>
            </a:r>
            <a:endParaRPr lang="en-US" sz="2800" dirty="0">
              <a:solidFill>
                <a:srgbClr val="FF0000"/>
              </a:solidFill>
              <a:latin typeface="Times New Roman" pitchFamily="18" charset="0"/>
              <a:cs typeface="Times New Roman" pitchFamily="18" charset="0"/>
            </a:endParaRPr>
          </a:p>
          <a:p>
            <a:pPr algn="just"/>
            <a:r>
              <a:rPr lang="vi-VN" sz="2800" b="1" dirty="0">
                <a:solidFill>
                  <a:srgbClr val="FF0000"/>
                </a:solidFill>
                <a:latin typeface="Times New Roman" pitchFamily="18" charset="0"/>
                <a:cs typeface="Times New Roman" pitchFamily="18" charset="0"/>
              </a:rPr>
              <a:t>I. Các phương châm hội thoại: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864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332508" y="69275"/>
            <a:ext cx="1156898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400" b="1" dirty="0">
                <a:solidFill>
                  <a:srgbClr val="FF0000"/>
                </a:solidFill>
                <a:latin typeface="Times New Roman" pitchFamily="18" charset="0"/>
                <a:cs typeface="Times New Roman" pitchFamily="18" charset="0"/>
              </a:rPr>
              <a:t>Phiếu bài tập số </a:t>
            </a:r>
            <a:r>
              <a:rPr lang="en-US" sz="2400" b="1" dirty="0">
                <a:solidFill>
                  <a:srgbClr val="FF0000"/>
                </a:solidFill>
                <a:latin typeface="Times New Roman" pitchFamily="18" charset="0"/>
                <a:cs typeface="Times New Roman" pitchFamily="18" charset="0"/>
              </a:rPr>
              <a:t>1</a:t>
            </a:r>
            <a:endParaRPr lang="en-US" sz="2400" dirty="0">
              <a:solidFill>
                <a:srgbClr val="FF0000"/>
              </a:solidFill>
              <a:latin typeface=".VnTime" pitchFamily="34" charset="0"/>
              <a:cs typeface="Times New Roman" pitchFamily="18" charset="0"/>
            </a:endParaRP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1</a:t>
            </a:r>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Bài ca dao sau là lời gieo quẻ của một thầy bói với một cô gái:</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 Số cô chẳng giàu thì nghèo,</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Ngày ba mươi tết thịt treo trong nhà,</a:t>
            </a:r>
            <a:endParaRPr lang="en-US" sz="2400" dirty="0">
              <a:latin typeface=".VnTime" pitchFamily="34" charset="0"/>
              <a:cs typeface="Times New Roman" pitchFamily="18" charset="0"/>
            </a:endParaRPr>
          </a:p>
          <a:p>
            <a:pPr algn="just"/>
            <a:r>
              <a:rPr lang="vi-VN"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Số</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mẹ</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cha</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Mẹ</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đàn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bà</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đàn</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ông</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Số</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cô</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vợ</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có</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chồng</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Sinh</a:t>
            </a:r>
            <a:r>
              <a:rPr lang="es-ES_tradnl" sz="2400" dirty="0">
                <a:latin typeface="Times New Roman" pitchFamily="18" charset="0"/>
                <a:cs typeface="Times New Roman" pitchFamily="18" charset="0"/>
              </a:rPr>
              <a:t> con </a:t>
            </a:r>
            <a:r>
              <a:rPr lang="es-ES_tradnl" sz="2400" dirty="0" err="1">
                <a:latin typeface="Times New Roman" pitchFamily="18" charset="0"/>
                <a:cs typeface="Times New Roman" pitchFamily="18" charset="0"/>
              </a:rPr>
              <a:t>đầu</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lòng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chẳng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gái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thì</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trai</a:t>
            </a:r>
            <a:r>
              <a:rPr lang="es-ES_tradnl"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algn="just"/>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Lời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của</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thầy</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bói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đã</a:t>
            </a:r>
            <a:r>
              <a:rPr lang="es-ES_tradnl" sz="2400" dirty="0">
                <a:latin typeface="Times New Roman" pitchFamily="18" charset="0"/>
                <a:cs typeface="Times New Roman" pitchFamily="18" charset="0"/>
              </a:rPr>
              <a:t> vi </a:t>
            </a:r>
            <a:r>
              <a:rPr lang="es-ES_tradnl" sz="2400" dirty="0" err="1">
                <a:latin typeface="Times New Roman" pitchFamily="18" charset="0"/>
                <a:cs typeface="Times New Roman" pitchFamily="18" charset="0"/>
              </a:rPr>
              <a:t>phạm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phương</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châm</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hội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thọai</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nào</a:t>
            </a:r>
            <a:r>
              <a:rPr lang="es-ES_tradnl" sz="2400" dirty="0">
                <a:latin typeface="Times New Roman" pitchFamily="18" charset="0"/>
                <a:cs typeface="Times New Roman" pitchFamily="18" charset="0"/>
              </a:rPr>
              <a:t>? </a:t>
            </a:r>
            <a:r>
              <a:rPr lang="es-ES_tradnl" sz="2400" dirty="0" err="1">
                <a:latin typeface="Times New Roman" pitchFamily="18" charset="0"/>
                <a:cs typeface="Times New Roman" pitchFamily="18" charset="0"/>
              </a:rPr>
              <a:t>Vì</a:t>
            </a:r>
            <a:r>
              <a:rPr lang="es-ES_tradnl" sz="2400" dirty="0">
                <a:latin typeface="Times New Roman" pitchFamily="18" charset="0"/>
                <a:cs typeface="Times New Roman" pitchFamily="18" charset="0"/>
              </a:rPr>
              <a:t> sao?</a:t>
            </a:r>
            <a:endParaRPr lang="en-US" sz="2400" dirty="0">
              <a:latin typeface=".VnTime" pitchFamily="34" charset="0"/>
              <a:cs typeface="Times New Roman" pitchFamily="18" charset="0"/>
            </a:endParaRP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2</a:t>
            </a:r>
            <a:r>
              <a:rPr lang="vi-VN"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p:txBody>
      </p:sp>
      <p:sp>
        <p:nvSpPr>
          <p:cNvPr id="5" name="Rectangle 4"/>
          <p:cNvSpPr/>
          <p:nvPr/>
        </p:nvSpPr>
        <p:spPr>
          <a:xfrm>
            <a:off x="360218" y="4202688"/>
            <a:ext cx="11541270" cy="2308225"/>
          </a:xfrm>
          <a:prstGeom prst="rect">
            <a:avLst/>
          </a:prstGeom>
          <a:noFill/>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defRPr/>
            </a:pPr>
            <a:r>
              <a:rPr lang="en-US" sz="2400" b="1" dirty="0" err="1">
                <a:latin typeface="Times New Roman" panose="02020603050405020304" pitchFamily="18" charset="0"/>
                <a:cs typeface="Times New Roman" panose="02020603050405020304" pitchFamily="18" charset="0"/>
              </a:rPr>
              <a:t>Gợi</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endParaRPr lang="en-US" sz="2400" dirty="0">
              <a:latin typeface=".VnTime" panose="020B7200000000000000" pitchFamily="34" charset="0"/>
              <a:cs typeface="Times New Roman" panose="02020603050405020304" pitchFamily="18" charset="0"/>
            </a:endParaRPr>
          </a:p>
          <a:p>
            <a:pPr algn="just">
              <a:defRPr/>
            </a:pPr>
            <a:r>
              <a:rPr lang="vi-VN" sz="2400" b="1" dirty="0">
                <a:latin typeface="Times New Roman" panose="02020603050405020304" pitchFamily="18" charset="0"/>
                <a:cs typeface="Times New Roman" panose="02020603050405020304" pitchFamily="18" charset="0"/>
              </a:rPr>
              <a:t>Câu 1: </a:t>
            </a:r>
            <a:endParaRPr lang="en-US" sz="2400" dirty="0">
              <a:latin typeface=".VnTime" panose="020B7200000000000000" pitchFamily="34" charset="0"/>
              <a:cs typeface="Times New Roman" panose="02020603050405020304" pitchFamily="18" charset="0"/>
            </a:endParaRPr>
          </a:p>
          <a:p>
            <a:pPr algn="just">
              <a:defRPr/>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bói</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endParaRPr lang="en-US" sz="2400" dirty="0">
              <a:latin typeface=".VnTime" panose="020B7200000000000000" pitchFamily="34" charset="0"/>
              <a:cs typeface="Times New Roman" panose="02020603050405020304" pitchFamily="18" charset="0"/>
            </a:endParaRPr>
          </a:p>
          <a:p>
            <a:pPr algn="just">
              <a:defRPr/>
            </a:pPr>
            <a:r>
              <a:rPr lang="vi-VN" sz="2400" b="1" dirty="0">
                <a:latin typeface="Times New Roman" panose="02020603050405020304" pitchFamily="18" charset="0"/>
                <a:cs typeface="Times New Roman" panose="02020603050405020304" pitchFamily="18" charset="0"/>
              </a:rPr>
              <a:t>Câu </a:t>
            </a:r>
            <a:r>
              <a:rPr lang="en-US" sz="2400" b="1" dirty="0">
                <a:latin typeface="Times New Roman" panose="02020603050405020304" pitchFamily="18" charset="0"/>
                <a:cs typeface="Times New Roman" panose="02020603050405020304" pitchFamily="18" charset="0"/>
              </a:rPr>
              <a:t>2</a:t>
            </a:r>
            <a:r>
              <a:rPr lang="vi-VN" sz="2400" b="1" dirty="0">
                <a:latin typeface="Times New Roman" panose="02020603050405020304" pitchFamily="18" charset="0"/>
                <a:cs typeface="Times New Roman" panose="02020603050405020304" pitchFamily="18" charset="0"/>
              </a:rPr>
              <a:t>: </a:t>
            </a:r>
            <a:endParaRPr lang="en-US" sz="2400" dirty="0">
              <a:latin typeface=".VnTime" panose="020B7200000000000000" pitchFamily="34" charset="0"/>
              <a:cs typeface="Times New Roman" panose="02020603050405020304" pitchFamily="18" charset="0"/>
            </a:endParaRPr>
          </a:p>
          <a:p>
            <a:pPr algn="just">
              <a:defRPr/>
            </a:pP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endParaRPr lang="en-US" sz="2400" dirty="0">
              <a:latin typeface=".VnTime" panose="020B7200000000000000" pitchFamily="34" charset="0"/>
              <a:cs typeface="Times New Roman" panose="02020603050405020304" pitchFamily="18" charset="0"/>
            </a:endParaRPr>
          </a:p>
        </p:txBody>
      </p:sp>
    </p:spTree>
    <p:extLst>
      <p:ext uri="{BB962C8B-B14F-4D97-AF65-F5344CB8AC3E}">
        <p14:creationId xmlns:p14="http://schemas.microsoft.com/office/powerpoint/2010/main" val="2079235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ChangeArrowheads="1"/>
          </p:cNvSpPr>
          <p:nvPr/>
        </p:nvSpPr>
        <p:spPr bwMode="auto">
          <a:xfrm>
            <a:off x="358775" y="112138"/>
            <a:ext cx="114331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300" algn="ctr"/>
            <a:r>
              <a:rPr lang="en-US" sz="2400" b="1" dirty="0" err="1">
                <a:solidFill>
                  <a:srgbClr val="FF0000"/>
                </a:solidFill>
                <a:latin typeface="Times New Roman" pitchFamily="18" charset="0"/>
                <a:cs typeface="Times New Roman" pitchFamily="18" charset="0"/>
              </a:rPr>
              <a:t>Phiếu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2</a:t>
            </a:r>
          </a:p>
          <a:p>
            <a:pPr marL="114300" algn="just"/>
            <a:endParaRPr lang="en-US" sz="2400" b="1" dirty="0">
              <a:latin typeface="Times New Roman" pitchFamily="18" charset="0"/>
              <a:cs typeface="Times New Roman" pitchFamily="18" charset="0"/>
            </a:endParaRPr>
          </a:p>
          <a:p>
            <a:pPr marL="114300" algn="just"/>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1: </a:t>
            </a:r>
            <a:r>
              <a:rPr lang="en-US" sz="2400" dirty="0" err="1">
                <a:latin typeface="Times New Roman" pitchFamily="18" charset="0"/>
                <a:cs typeface="Times New Roman" pitchFamily="18" charset="0"/>
              </a:rPr>
              <a:t>Xét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gần</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2:           </a:t>
            </a:r>
            <a:endParaRPr lang="en-US" sz="2400" dirty="0">
              <a:latin typeface=".VnTime" pitchFamily="34" charset="0"/>
              <a:cs typeface="Times New Roman" pitchFamily="18" charset="0"/>
            </a:endParaRPr>
          </a:p>
          <a:p>
            <a:pPr marL="114300" algn="just"/>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ạ.</a:t>
            </a:r>
            <a:endParaRPr lang="en-US" sz="2400" dirty="0">
              <a:latin typeface=".VnTime" pitchFamily="34" charset="0"/>
              <a:cs typeface="Times New Roman" pitchFamily="18" charset="0"/>
            </a:endParaRPr>
          </a:p>
          <a:p>
            <a:pPr marL="114300"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endParaRPr lang="en-US" sz="2400" dirty="0">
              <a:latin typeface=".VnTime" pitchFamily="34" charset="0"/>
              <a:cs typeface="Times New Roman" pitchFamily="18" charset="0"/>
            </a:endParaRPr>
          </a:p>
        </p:txBody>
      </p:sp>
    </p:spTree>
    <p:extLst>
      <p:ext uri="{BB962C8B-B14F-4D97-AF65-F5344CB8AC3E}">
        <p14:creationId xmlns:p14="http://schemas.microsoft.com/office/powerpoint/2010/main" val="2457140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783" y="455613"/>
            <a:ext cx="11158537" cy="6124575"/>
          </a:xfrm>
          <a:prstGeom prst="rect">
            <a:avLst/>
          </a:prstGeom>
          <a:noFill/>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defRPr/>
            </a:pPr>
            <a:r>
              <a:rPr lang="vi-VN" sz="2800" b="1" dirty="0">
                <a:latin typeface="Times New Roman" panose="02020603050405020304" pitchFamily="18" charset="0"/>
                <a:cs typeface="Times New Roman" panose="02020603050405020304" pitchFamily="18" charset="0"/>
              </a:rPr>
              <a:t>Gợi ý trả lời: </a:t>
            </a:r>
            <a:endParaRPr lang="en-US" sz="2800" dirty="0">
              <a:latin typeface="Times New Roman" pitchFamily="18" charset="0"/>
              <a:cs typeface="Times New Roman" pitchFamily="18" charset="0"/>
            </a:endParaRPr>
          </a:p>
          <a:p>
            <a:pPr algn="just">
              <a:defRPr/>
            </a:pPr>
            <a:r>
              <a:rPr lang="vi-VN" sz="2800" b="1" dirty="0">
                <a:latin typeface="Times New Roman" panose="02020603050405020304" pitchFamily="18" charset="0"/>
                <a:cs typeface="Times New Roman" panose="02020603050405020304" pitchFamily="18" charset="0"/>
              </a:rPr>
              <a:t>Bài tập 1: </a:t>
            </a:r>
            <a:endParaRPr lang="en-US" sz="2800" dirty="0">
              <a:latin typeface="Times New Roman" panose="02020603050405020304" pitchFamily="18" charset="0"/>
              <a:cs typeface="Times New Roman" panose="02020603050405020304" pitchFamily="18" charset="0"/>
            </a:endParaRPr>
          </a:p>
          <a:p>
            <a:pPr algn="jus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a:t>
            </a:r>
          </a:p>
          <a:p>
            <a:pPr algn="just">
              <a:defRPr/>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a:t>
            </a:r>
          </a:p>
          <a:p>
            <a:pPr algn="just">
              <a:defRPr/>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2:           </a:t>
            </a:r>
            <a:endParaRPr lang="en-US" sz="2800" dirty="0">
              <a:latin typeface="Times New Roman" pitchFamily="18" charset="0"/>
              <a:cs typeface="Times New Roman" pitchFamily="18" charset="0"/>
            </a:endParaRPr>
          </a:p>
          <a:p>
            <a:pPr algn="just">
              <a:defRPr/>
            </a:pP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3722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8260" y="228886"/>
            <a:ext cx="10515608" cy="6524863"/>
          </a:xfrm>
          <a:prstGeom prst="rect">
            <a:avLst/>
          </a:prstGeom>
        </p:spPr>
        <p:txBody>
          <a:bodyPr wrap="square">
            <a:spAutoFit/>
          </a:bodyPr>
          <a:lstStyle/>
          <a:p>
            <a:r>
              <a:rPr lang="vi-VN" sz="2200" b="1" dirty="0">
                <a:solidFill>
                  <a:srgbClr val="FF0000"/>
                </a:solidFill>
                <a:latin typeface="Times New Roman" pitchFamily="18" charset="0"/>
                <a:cs typeface="Times New Roman" pitchFamily="18" charset="0"/>
              </a:rPr>
              <a:t>II. Cách dẫn trực tiếp, cách dẫn gián tiếp:</a:t>
            </a:r>
            <a:endParaRPr lang="en-US" sz="2200" dirty="0">
              <a:solidFill>
                <a:srgbClr val="FF0000"/>
              </a:solidFill>
              <a:latin typeface="Times New Roman" pitchFamily="18" charset="0"/>
              <a:cs typeface="Times New Roman" pitchFamily="18" charset="0"/>
            </a:endParaRPr>
          </a:p>
          <a:p>
            <a:r>
              <a:rPr lang="vi-VN" sz="2200" b="1" dirty="0">
                <a:latin typeface="Times New Roman" pitchFamily="18" charset="0"/>
                <a:cs typeface="Times New Roman" pitchFamily="18" charset="0"/>
              </a:rPr>
              <a:t> 1. Dẫn trực tiếp</a:t>
            </a:r>
            <a:r>
              <a:rPr lang="vi-VN" sz="2200" dirty="0">
                <a:latin typeface="Times New Roman" pitchFamily="18" charset="0"/>
                <a:cs typeface="Times New Roman" pitchFamily="18" charset="0"/>
              </a:rPr>
              <a:t> là nhắc lại nguyên văn lời nói hay ý nghĩ của người hoặc nhân vật. Lời dẫn trực tiếp được đặt trong dấu ngoặc kép.</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2. Dẫn gián tiếp</a:t>
            </a:r>
            <a:r>
              <a:rPr lang="vi-VN" sz="2200" dirty="0">
                <a:latin typeface="Times New Roman" pitchFamily="18" charset="0"/>
                <a:cs typeface="Times New Roman" pitchFamily="18" charset="0"/>
              </a:rPr>
              <a:t> là thuật lại lời nói hay ý nghĩ của người hoặc nhân vật có điều chỉnh cho phù hợp. Lời dẫn gián tiếp không được đặt trong dấu ngoặc kép.</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 Cần lưu ý khi chuyển lời dẫn trực tiếp thành lời dẫn gián tiếp:</a:t>
            </a:r>
            <a:endParaRPr lang="en-US" sz="2200" dirty="0">
              <a:latin typeface="Times New Roman" pitchFamily="18" charset="0"/>
              <a:cs typeface="Times New Roman" pitchFamily="18" charset="0"/>
            </a:endParaRPr>
          </a:p>
          <a:p>
            <a:r>
              <a:rPr lang="vi-VN" sz="2200" i="1" dirty="0">
                <a:latin typeface="Times New Roman" pitchFamily="18" charset="0"/>
                <a:cs typeface="Times New Roman" pitchFamily="18" charset="0"/>
              </a:rPr>
              <a:t> </a:t>
            </a:r>
            <a:r>
              <a:rPr lang="vi-VN" sz="2200" dirty="0">
                <a:latin typeface="Times New Roman" pitchFamily="18" charset="0"/>
                <a:cs typeface="Times New Roman" pitchFamily="18" charset="0"/>
              </a:rPr>
              <a:t>- Bỏ dấu hai chấm và dấu ngoặc kép.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Thay đổi đại từ xưng hô cho phù hợp.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Lược bỏ các từ chỉ tình thái.	</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Thêm từ </a:t>
            </a:r>
            <a:r>
              <a:rPr lang="vi-VN" sz="2200" i="1" dirty="0">
                <a:latin typeface="Times New Roman" pitchFamily="18" charset="0"/>
                <a:cs typeface="Times New Roman" pitchFamily="18" charset="0"/>
              </a:rPr>
              <a:t>rằng</a:t>
            </a:r>
            <a:r>
              <a:rPr lang="vi-VN" sz="2200" dirty="0">
                <a:latin typeface="Times New Roman" pitchFamily="18" charset="0"/>
                <a:cs typeface="Times New Roman" pitchFamily="18" charset="0"/>
              </a:rPr>
              <a:t> hoặc </a:t>
            </a:r>
            <a:r>
              <a:rPr lang="vi-VN" sz="2200" i="1" dirty="0">
                <a:latin typeface="Times New Roman" pitchFamily="18" charset="0"/>
                <a:cs typeface="Times New Roman" pitchFamily="18" charset="0"/>
              </a:rPr>
              <a:t>là </a:t>
            </a:r>
            <a:r>
              <a:rPr lang="vi-VN" sz="2200" dirty="0">
                <a:latin typeface="Times New Roman" pitchFamily="18" charset="0"/>
                <a:cs typeface="Times New Roman" pitchFamily="18" charset="0"/>
              </a:rPr>
              <a:t>trước lời dẫn.</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Không nhất thiết phải chính xác từng từ nhưng phải dẫn đúng về ý.</a:t>
            </a:r>
            <a:endParaRPr lang="en-US" sz="2200" dirty="0">
              <a:latin typeface="Times New Roman" pitchFamily="18" charset="0"/>
              <a:cs typeface="Times New Roman" pitchFamily="18" charset="0"/>
            </a:endParaRPr>
          </a:p>
          <a:p>
            <a:r>
              <a:rPr lang="vi-VN" sz="2200" b="1" dirty="0">
                <a:latin typeface="Times New Roman" pitchFamily="18" charset="0"/>
                <a:cs typeface="Times New Roman" pitchFamily="18" charset="0"/>
              </a:rPr>
              <a:t> * Cần lưu ý khi chuyển lời dẫn gián tiếp thành lời dẫn trực tiếp: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Khôi phục lại nguyên văn lời dẫn (thay đổi đại từ xưng hô, thêm bớt các từ ngữ cần thiết ,…).</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Sử dụng dấu hai chấm và dầu ngoặc kép.</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VD: </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Dẫn trực tiếp: Bác Hồ nói: “Không có gì quý hơn độc lập, tự do”.</a:t>
            </a:r>
            <a:endParaRPr lang="en-US"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 Chuyển sang dẫn gián tiếp: Bác Hồ nhắc nhở chúng ta rằng độc lập tự do là thứ không gì quý bằng.</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5603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down)">
                                      <p:cBhvr>
                                        <p:cTn id="20" dur="500"/>
                                        <p:tgtEl>
                                          <p:spTgt spid="5">
                                            <p:txEl>
                                              <p:pRg st="4" end="4"/>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down)">
                                      <p:cBhvr>
                                        <p:cTn id="23" dur="500"/>
                                        <p:tgtEl>
                                          <p:spTgt spid="5">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down)">
                                      <p:cBhvr>
                                        <p:cTn id="26" dur="500"/>
                                        <p:tgtEl>
                                          <p:spTgt spid="5">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wipe(down)">
                                      <p:cBhvr>
                                        <p:cTn id="29" dur="500"/>
                                        <p:tgtEl>
                                          <p:spTgt spid="5">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100"/>
                                        <p:tgtEl>
                                          <p:spTgt spid="5">
                                            <p:txEl>
                                              <p:pRg st="9" end="9"/>
                                            </p:txEl>
                                          </p:spTgt>
                                        </p:tgtEl>
                                      </p:cBhvr>
                                    </p:animEffect>
                                    <p:anim calcmode="lin" valueType="num">
                                      <p:cBhvr>
                                        <p:cTn id="38" dur="4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9" dur="400" fill="hold"/>
                                        <p:tgtEl>
                                          <p:spTgt spid="5">
                                            <p:txEl>
                                              <p:pRg st="9" end="9"/>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5">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5">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nodeType="with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100"/>
                                        <p:tgtEl>
                                          <p:spTgt spid="5">
                                            <p:txEl>
                                              <p:pRg st="10" end="10"/>
                                            </p:txEl>
                                          </p:spTgt>
                                        </p:tgtEl>
                                      </p:cBhvr>
                                    </p:animEffect>
                                    <p:anim calcmode="lin" valueType="num">
                                      <p:cBhvr>
                                        <p:cTn id="45" dur="4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6" dur="400" fill="hold"/>
                                        <p:tgtEl>
                                          <p:spTgt spid="5">
                                            <p:txEl>
                                              <p:pRg st="10" end="10"/>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5">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5">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100"/>
                                        <p:tgtEl>
                                          <p:spTgt spid="5">
                                            <p:txEl>
                                              <p:pRg st="11" end="11"/>
                                            </p:txEl>
                                          </p:spTgt>
                                        </p:tgtEl>
                                      </p:cBhvr>
                                    </p:animEffect>
                                    <p:anim calcmode="lin" valueType="num">
                                      <p:cBhvr>
                                        <p:cTn id="52" dur="4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3" dur="400" fill="hold"/>
                                        <p:tgtEl>
                                          <p:spTgt spid="5">
                                            <p:txEl>
                                              <p:pRg st="11" end="11"/>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5">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5">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nodeType="withEffect">
                                  <p:stCondLst>
                                    <p:cond delay="0"/>
                                  </p:stCondLst>
                                  <p:childTnLst>
                                    <p:set>
                                      <p:cBhvr>
                                        <p:cTn id="57" dur="1" fill="hold">
                                          <p:stCondLst>
                                            <p:cond delay="0"/>
                                          </p:stCondLst>
                                        </p:cTn>
                                        <p:tgtEl>
                                          <p:spTgt spid="5">
                                            <p:txEl>
                                              <p:pRg st="12" end="12"/>
                                            </p:txEl>
                                          </p:spTgt>
                                        </p:tgtEl>
                                        <p:attrNameLst>
                                          <p:attrName>style.visibility</p:attrName>
                                        </p:attrNameLst>
                                      </p:cBhvr>
                                      <p:to>
                                        <p:strVal val="visible"/>
                                      </p:to>
                                    </p:set>
                                    <p:animEffect transition="in" filter="fade">
                                      <p:cBhvr>
                                        <p:cTn id="58" dur="100"/>
                                        <p:tgtEl>
                                          <p:spTgt spid="5">
                                            <p:txEl>
                                              <p:pRg st="12" end="12"/>
                                            </p:txEl>
                                          </p:spTgt>
                                        </p:tgtEl>
                                      </p:cBhvr>
                                    </p:animEffect>
                                    <p:anim calcmode="lin" valueType="num">
                                      <p:cBhvr>
                                        <p:cTn id="59" dur="4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0" dur="400" fill="hold"/>
                                        <p:tgtEl>
                                          <p:spTgt spid="5">
                                            <p:txEl>
                                              <p:pRg st="12" end="12"/>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5">
                                            <p:txEl>
                                              <p:pRg st="12" end="1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5">
                                            <p:txEl>
                                              <p:pRg st="12" end="1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3" presetID="43" presetClass="entr" presetSubtype="0" fill="hold" nodeType="withEffect">
                                  <p:stCondLst>
                                    <p:cond delay="0"/>
                                  </p:stCondLst>
                                  <p:childTnLst>
                                    <p:set>
                                      <p:cBhvr>
                                        <p:cTn id="64" dur="1" fill="hold">
                                          <p:stCondLst>
                                            <p:cond delay="0"/>
                                          </p:stCondLst>
                                        </p:cTn>
                                        <p:tgtEl>
                                          <p:spTgt spid="5">
                                            <p:txEl>
                                              <p:pRg st="13" end="13"/>
                                            </p:txEl>
                                          </p:spTgt>
                                        </p:tgtEl>
                                        <p:attrNameLst>
                                          <p:attrName>style.visibility</p:attrName>
                                        </p:attrNameLst>
                                      </p:cBhvr>
                                      <p:to>
                                        <p:strVal val="visible"/>
                                      </p:to>
                                    </p:set>
                                    <p:animEffect transition="in" filter="fade">
                                      <p:cBhvr>
                                        <p:cTn id="65" dur="100"/>
                                        <p:tgtEl>
                                          <p:spTgt spid="5">
                                            <p:txEl>
                                              <p:pRg st="13" end="13"/>
                                            </p:txEl>
                                          </p:spTgt>
                                        </p:tgtEl>
                                      </p:cBhvr>
                                    </p:animEffect>
                                    <p:anim calcmode="lin" valueType="num">
                                      <p:cBhvr>
                                        <p:cTn id="66" dur="4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67" dur="400" fill="hold"/>
                                        <p:tgtEl>
                                          <p:spTgt spid="5">
                                            <p:txEl>
                                              <p:pRg st="13" end="13"/>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5">
                                            <p:txEl>
                                              <p:pRg st="13" end="1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5">
                                            <p:txEl>
                                              <p:pRg st="13" end="1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70" presetID="43" presetClass="entr" presetSubtype="0" fill="hold" nodeType="with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fade">
                                      <p:cBhvr>
                                        <p:cTn id="72" dur="100"/>
                                        <p:tgtEl>
                                          <p:spTgt spid="5">
                                            <p:txEl>
                                              <p:pRg st="14" end="14"/>
                                            </p:txEl>
                                          </p:spTgt>
                                        </p:tgtEl>
                                      </p:cBhvr>
                                    </p:animEffect>
                                    <p:anim calcmode="lin" valueType="num">
                                      <p:cBhvr>
                                        <p:cTn id="73" dur="4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74" dur="400" fill="hold"/>
                                        <p:tgtEl>
                                          <p:spTgt spid="5">
                                            <p:txEl>
                                              <p:pRg st="14" end="14"/>
                                            </p:txEl>
                                          </p:spTgt>
                                        </p:tgtEl>
                                        <p:attrNameLst>
                                          <p:attrName>ppt_y</p:attrName>
                                        </p:attrNameLst>
                                      </p:cBhvr>
                                      <p:tavLst>
                                        <p:tav tm="0">
                                          <p:val>
                                            <p:strVal val="#ppt_y+0.31"/>
                                          </p:val>
                                        </p:tav>
                                        <p:tav tm="100000">
                                          <p:val>
                                            <p:strVal val="#ppt_y+0.31"/>
                                          </p:val>
                                        </p:tav>
                                      </p:tavLst>
                                    </p:anim>
                                    <p:anim calcmode="lin" valueType="num">
                                      <p:cBhvr>
                                        <p:cTn id="75" dur="600" decel="50000" fill="hold">
                                          <p:stCondLst>
                                            <p:cond delay="400"/>
                                          </p:stCondLst>
                                        </p:cTn>
                                        <p:tgtEl>
                                          <p:spTgt spid="5">
                                            <p:txEl>
                                              <p:pRg st="14" end="1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6" dur="600" decel="50000" fill="hold">
                                          <p:stCondLst>
                                            <p:cond delay="400"/>
                                          </p:stCondLst>
                                        </p:cTn>
                                        <p:tgtEl>
                                          <p:spTgt spid="5">
                                            <p:txEl>
                                              <p:pRg st="14" end="1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noChangeArrowheads="1"/>
          </p:cNvSpPr>
          <p:nvPr/>
        </p:nvSpPr>
        <p:spPr bwMode="auto">
          <a:xfrm>
            <a:off x="637299" y="340590"/>
            <a:ext cx="1098636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tập</a:t>
            </a:r>
            <a:r>
              <a:rPr lang="en-US" sz="2200" b="1" dirty="0">
                <a:solidFill>
                  <a:srgbClr val="FF0000"/>
                </a:solidFill>
                <a:latin typeface="Times New Roman" pitchFamily="18" charset="0"/>
                <a:cs typeface="Times New Roman" pitchFamily="18" charset="0"/>
              </a:rPr>
              <a:t>:</a:t>
            </a:r>
          </a:p>
          <a:p>
            <a:pPr algn="just"/>
            <a:r>
              <a:rPr lang="vi-VN" sz="2200" b="1" dirty="0">
                <a:latin typeface="Times New Roman" pitchFamily="18" charset="0"/>
                <a:cs typeface="Times New Roman" pitchFamily="18" charset="0"/>
              </a:rPr>
              <a:t>Câu </a:t>
            </a:r>
            <a:r>
              <a:rPr lang="en-US" sz="2200" b="1" dirty="0">
                <a:latin typeface="Times New Roman" pitchFamily="18" charset="0"/>
                <a:cs typeface="Times New Roman" pitchFamily="18" charset="0"/>
              </a:rPr>
              <a:t>1</a:t>
            </a:r>
            <a:r>
              <a:rPr lang="vi-VN" sz="2200" b="1" dirty="0">
                <a:latin typeface="Times New Roman" pitchFamily="18" charset="0"/>
                <a:cs typeface="Times New Roman" pitchFamily="18" charset="0"/>
              </a:rPr>
              <a:t>: Chỉ ra lời dẫn trực tiếp và lời dẫn gián tiếp:</a:t>
            </a:r>
          </a:p>
          <a:p>
            <a:pPr algn="just"/>
            <a:r>
              <a:rPr lang="vi-VN"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Ông lão nghe chẳng sót một câu nào. Bao nhiêu là tin hay. Một em nhỏ trong ban tuyên truyền xung phong bơi ra giữ hồ Hoàn Kiếm cắm quốc kì lên Tháp Rùa.</a:t>
            </a:r>
            <a:r>
              <a:rPr lang="en-US" sz="2200" i="1" dirty="0">
                <a:latin typeface="Times New Roman" pitchFamily="18" charset="0"/>
                <a:cs typeface="Times New Roman" pitchFamily="18" charset="0"/>
              </a:rPr>
              <a:t>“</a:t>
            </a:r>
            <a:r>
              <a:rPr lang="vi-VN" sz="2200" i="1" dirty="0">
                <a:latin typeface="Times New Roman" pitchFamily="18" charset="0"/>
                <a:cs typeface="Times New Roman" pitchFamily="18" charset="0"/>
              </a:rPr>
              <a:t>Đấy, cứ cứ kêu chúng nó trẻ con mãi đi, liệu đã bằng chúng nó chưa ?</a:t>
            </a:r>
            <a:r>
              <a:rPr lang="en-US" sz="2200" i="1" dirty="0">
                <a:latin typeface="Times New Roman" pitchFamily="18" charset="0"/>
                <a:cs typeface="Times New Roman" pitchFamily="18" charset="0"/>
              </a:rPr>
              <a:t>”</a:t>
            </a:r>
            <a:r>
              <a:rPr lang="vi-VN" sz="2200" i="1" dirty="0">
                <a:latin typeface="Times New Roman" pitchFamily="18" charset="0"/>
                <a:cs typeface="Times New Roman" pitchFamily="18" charset="0"/>
              </a:rPr>
              <a:t>. </a:t>
            </a:r>
            <a:r>
              <a:rPr lang="en-US" sz="2200" i="1" dirty="0">
                <a:latin typeface="Times New Roman" pitchFamily="18" charset="0"/>
                <a:cs typeface="Times New Roman" pitchFamily="18" charset="0"/>
              </a:rPr>
              <a:t>M</a:t>
            </a:r>
            <a:r>
              <a:rPr lang="vi-VN" sz="2200" i="1" dirty="0">
                <a:latin typeface="Times New Roman" pitchFamily="18" charset="0"/>
                <a:cs typeface="Times New Roman" pitchFamily="18" charset="0"/>
              </a:rPr>
              <a:t>ột anh trung đội trưởng sau khi giết được bảy tên giặc đã tự sát bằng một quả lựu đạn cuối cùng…</a:t>
            </a:r>
          </a:p>
          <a:p>
            <a:pPr algn="r"/>
            <a:r>
              <a:rPr lang="vi-VN" sz="2200" dirty="0">
                <a:latin typeface="Times New Roman" pitchFamily="18" charset="0"/>
                <a:cs typeface="Times New Roman" pitchFamily="18" charset="0"/>
              </a:rPr>
              <a:t>( Làng- Kim Lân)</a:t>
            </a:r>
          </a:p>
          <a:p>
            <a:pPr algn="just"/>
            <a:r>
              <a:rPr lang="vi-VN" sz="2200" dirty="0">
                <a:latin typeface="Times New Roman" pitchFamily="18" charset="0"/>
                <a:cs typeface="Times New Roman" pitchFamily="18" charset="0"/>
              </a:rPr>
              <a:t>- </a:t>
            </a:r>
            <a:r>
              <a:rPr lang="vi-VN" sz="2200" i="1" dirty="0">
                <a:latin typeface="Times New Roman" pitchFamily="18" charset="0"/>
                <a:cs typeface="Times New Roman" pitchFamily="18" charset="0"/>
              </a:rPr>
              <a:t>Nhân dịp Tết, một đoàn các chú lái máy bay lên thăm cơ quan cháu ở Sa Pa. Không có cháu ở đấy. Các chú lại cử một chú lên tận đây. Chú ấy nói : nhờ cháu có góp phần phát hiện một đám mây khô mà ngày ấy, tháng ấy, không quân ta hạ được bao nhiêu phản lực Mĩ trên cầu Hàm Rồng.</a:t>
            </a:r>
          </a:p>
          <a:p>
            <a:pPr algn="r"/>
            <a:r>
              <a:rPr lang="vi-VN" sz="2200" dirty="0">
                <a:latin typeface="Times New Roman" pitchFamily="18" charset="0"/>
                <a:cs typeface="Times New Roman" pitchFamily="18" charset="0"/>
              </a:rPr>
              <a:t>(Lặng lẽ Sa Pa- Nguyễn Thành Long)</a:t>
            </a:r>
          </a:p>
          <a:p>
            <a:pPr algn="just"/>
            <a:r>
              <a:rPr lang="vi-VN" sz="2200" b="1" dirty="0">
                <a:latin typeface="Times New Roman" pitchFamily="18" charset="0"/>
                <a:cs typeface="Times New Roman" pitchFamily="18" charset="0"/>
              </a:rPr>
              <a:t>Câu </a:t>
            </a:r>
            <a:r>
              <a:rPr lang="en-US" sz="2200" b="1" dirty="0">
                <a:latin typeface="Times New Roman" pitchFamily="18" charset="0"/>
                <a:cs typeface="Times New Roman" pitchFamily="18" charset="0"/>
              </a:rPr>
              <a:t>2</a:t>
            </a:r>
            <a:r>
              <a:rPr lang="vi-VN" sz="2200" b="1" dirty="0">
                <a:latin typeface="Times New Roman" pitchFamily="18" charset="0"/>
                <a:cs typeface="Times New Roman" pitchFamily="18" charset="0"/>
              </a:rPr>
              <a:t>: Nhận xét lời dẫn và lời người dẫn trong các trường hợp sau. Nếu sai hãy sửa lại cho đúng: </a:t>
            </a:r>
          </a:p>
          <a:p>
            <a:pPr algn="just"/>
            <a:r>
              <a:rPr lang="vi-VN" sz="2200" dirty="0">
                <a:latin typeface="Times New Roman" pitchFamily="18" charset="0"/>
                <a:cs typeface="Times New Roman" pitchFamily="18" charset="0"/>
              </a:rPr>
              <a:t>a) </a:t>
            </a:r>
            <a:r>
              <a:rPr lang="vi-VN" sz="2200" i="1" dirty="0">
                <a:latin typeface="Times New Roman" pitchFamily="18" charset="0"/>
                <a:cs typeface="Times New Roman" pitchFamily="18" charset="0"/>
              </a:rPr>
              <a:t>Cha ông ta đã khẳng định vai trò của người thầy trong câu tục ngữ: “Không thầy đố mày làm nên”.</a:t>
            </a:r>
          </a:p>
          <a:p>
            <a:pPr algn="just"/>
            <a:r>
              <a:rPr lang="vi-VN" sz="2200" dirty="0">
                <a:latin typeface="Times New Roman" pitchFamily="18" charset="0"/>
                <a:cs typeface="Times New Roman" pitchFamily="18" charset="0"/>
              </a:rPr>
              <a:t>b) </a:t>
            </a:r>
            <a:r>
              <a:rPr lang="vi-VN" sz="2200" i="1" dirty="0">
                <a:latin typeface="Times New Roman" pitchFamily="18" charset="0"/>
                <a:cs typeface="Times New Roman" pitchFamily="18" charset="0"/>
              </a:rPr>
              <a:t>Con người sống có bản lĩnh sẽ không bị những ảnh hưởng xấu bên ngoài tác động đến.“Gần mực thì đen, gần đèn thì sáng”, tục ngữ chẳng đã nhắc nhở ta như thế hay sao?</a:t>
            </a:r>
          </a:p>
        </p:txBody>
      </p:sp>
    </p:spTree>
    <p:extLst>
      <p:ext uri="{BB962C8B-B14F-4D97-AF65-F5344CB8AC3E}">
        <p14:creationId xmlns:p14="http://schemas.microsoft.com/office/powerpoint/2010/main" val="35509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ChangeArrowheads="1"/>
          </p:cNvSpPr>
          <p:nvPr/>
        </p:nvSpPr>
        <p:spPr bwMode="auto">
          <a:xfrm>
            <a:off x="651159" y="536575"/>
            <a:ext cx="10892704" cy="4893647"/>
          </a:xfrm>
          <a:prstGeom prst="rect">
            <a:avLst/>
          </a:prstGeom>
          <a:noFill/>
          <a:ln>
            <a:noFill/>
          </a:ln>
        </p:spPr>
        <p:txBody>
          <a:bodyPr wrap="square">
            <a:spAutoFit/>
          </a:bodyPr>
          <a:lstStyle/>
          <a:p>
            <a:pPr algn="just"/>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a:t>
            </a: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1</a:t>
            </a:r>
            <a:r>
              <a:rPr lang="vi-VN" sz="2400" b="1" dirty="0">
                <a:latin typeface="Times New Roman" pitchFamily="18" charset="0"/>
                <a:cs typeface="Times New Roman" pitchFamily="18" charset="0"/>
              </a:rPr>
              <a:t>: Chỉ ra lời dẫn trực tiếp và lời dẫn gián tiếp:</a:t>
            </a:r>
          </a:p>
          <a:p>
            <a:pPr algn="just"/>
            <a:r>
              <a:rPr lang="vi-VN" sz="2400" dirty="0">
                <a:latin typeface="Times New Roman" pitchFamily="18" charset="0"/>
                <a:cs typeface="Times New Roman" pitchFamily="18" charset="0"/>
              </a:rPr>
              <a:t>- Lời dẫn trực tiếp</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Đấy, cứ cứ kêu chúng nó trẻ con mãi đi, liệu đã bằng chúng nó chưa ?</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a:t>
            </a:r>
          </a:p>
          <a:p>
            <a:pPr algn="just"/>
            <a:r>
              <a:rPr lang="vi-VN" sz="2400" dirty="0">
                <a:latin typeface="Times New Roman" pitchFamily="18" charset="0"/>
                <a:cs typeface="Times New Roman" pitchFamily="18" charset="0"/>
              </a:rPr>
              <a:t>- Lời dẫn gián tiếp : nhờ cháu có góp phần phát hiện một đám mây khô mà ngày ấy, tháng ấy, không quân ta hạ được bao nhiêu phản lực Mĩ trên cầu Hàm Rồng.</a:t>
            </a:r>
          </a:p>
          <a:p>
            <a:pPr algn="just"/>
            <a:r>
              <a:rPr lang="vi-VN" sz="2400" b="1" dirty="0">
                <a:latin typeface="Times New Roman" pitchFamily="18" charset="0"/>
                <a:cs typeface="Times New Roman" pitchFamily="18" charset="0"/>
              </a:rPr>
              <a:t>Câu </a:t>
            </a:r>
            <a:r>
              <a:rPr lang="en-US" sz="2400" b="1" dirty="0">
                <a:latin typeface="Times New Roman" pitchFamily="18" charset="0"/>
                <a:cs typeface="Times New Roman" pitchFamily="18" charset="0"/>
              </a:rPr>
              <a:t>2</a:t>
            </a:r>
            <a:r>
              <a:rPr lang="vi-VN" sz="2400" b="1" dirty="0">
                <a:latin typeface="Times New Roman" pitchFamily="18" charset="0"/>
                <a:cs typeface="Times New Roman" pitchFamily="18" charset="0"/>
              </a:rPr>
              <a:t>:      </a:t>
            </a:r>
          </a:p>
          <a:p>
            <a:pPr algn="just"/>
            <a:r>
              <a:rPr lang="vi-VN" sz="2400" dirty="0">
                <a:latin typeface="Times New Roman" pitchFamily="18" charset="0"/>
                <a:cs typeface="Times New Roman" pitchFamily="18" charset="0"/>
              </a:rPr>
              <a:t>- Trường hợp a: đúng.</a:t>
            </a:r>
          </a:p>
          <a:p>
            <a:pPr algn="just"/>
            <a:r>
              <a:rPr lang="vi-VN" sz="2400" dirty="0">
                <a:latin typeface="Times New Roman" pitchFamily="18" charset="0"/>
                <a:cs typeface="Times New Roman" pitchFamily="18" charset="0"/>
              </a:rPr>
              <a:t>- Trường hợp b: Lời người dẫn nói về nội dung: người có bản lĩnh sẽ không bị ảnh hưởng xấu từ môi trường sống; nhưng lời dẫn là câu tục ngữ lại có nội dung nói về ảnh hưởng của môi trường sống đến con người.</a:t>
            </a:r>
          </a:p>
          <a:p>
            <a:pPr algn="just"/>
            <a:r>
              <a:rPr lang="vi-VN" sz="2400" dirty="0">
                <a:latin typeface="Times New Roman" pitchFamily="18" charset="0"/>
                <a:cs typeface="Times New Roman" pitchFamily="18" charset="0"/>
              </a:rPr>
              <a:t>- Như vậy lời dẫn và lời người dẫn không phù hợp nhau nên có thể thay một trong hai yếu tố trên.</a:t>
            </a:r>
          </a:p>
        </p:txBody>
      </p:sp>
    </p:spTree>
    <p:extLst>
      <p:ext uri="{BB962C8B-B14F-4D97-AF65-F5344CB8AC3E}">
        <p14:creationId xmlns:p14="http://schemas.microsoft.com/office/powerpoint/2010/main" val="2874814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ChangeArrowheads="1"/>
          </p:cNvSpPr>
          <p:nvPr/>
        </p:nvSpPr>
        <p:spPr bwMode="auto">
          <a:xfrm>
            <a:off x="304800" y="403083"/>
            <a:ext cx="1161010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vi-VN" sz="2200" b="1" dirty="0">
                <a:latin typeface="Times New Roman" pitchFamily="18" charset="0"/>
                <a:cs typeface="Times New Roman" pitchFamily="18" charset="0"/>
              </a:rPr>
              <a:t>Câu </a:t>
            </a:r>
            <a:r>
              <a:rPr lang="en-US" sz="2200" b="1" dirty="0">
                <a:latin typeface="Times New Roman" pitchFamily="18" charset="0"/>
                <a:cs typeface="Times New Roman" pitchFamily="18" charset="0"/>
              </a:rPr>
              <a:t>3</a:t>
            </a:r>
            <a:r>
              <a:rPr lang="vi-VN" sz="2200" b="1" dirty="0">
                <a:latin typeface="Times New Roman" pitchFamily="18" charset="0"/>
                <a:cs typeface="Times New Roman" pitchFamily="18" charset="0"/>
              </a:rPr>
              <a:t>: Chuyển các lời dẫn trực tiếp sau thành các lời dẫn gián tiếp.</a:t>
            </a:r>
          </a:p>
          <a:p>
            <a:pPr algn="just"/>
            <a:r>
              <a:rPr lang="vi-VN" sz="2200" dirty="0">
                <a:latin typeface="Times New Roman" pitchFamily="18" charset="0"/>
                <a:cs typeface="Times New Roman" pitchFamily="18" charset="0"/>
              </a:rPr>
              <a:t>a)	Anh ấy dặn lại chúng tôi: </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Ngà</a:t>
            </a:r>
            <a:r>
              <a:rPr lang="en-US" sz="2200" dirty="0">
                <a:latin typeface="Times New Roman" pitchFamily="18" charset="0"/>
                <a:cs typeface="Times New Roman" pitchFamily="18" charset="0"/>
              </a:rPr>
              <a:t>y</a:t>
            </a:r>
            <a:r>
              <a:rPr lang="vi-VN" sz="2200" dirty="0">
                <a:latin typeface="Times New Roman" pitchFamily="18" charset="0"/>
                <a:cs typeface="Times New Roman" pitchFamily="18" charset="0"/>
              </a:rPr>
              <a:t> mai tôi đi công tác vắng, các em ở nhà nhớ chăm lo cho bản thân, giữ gìn sức khẻ”.</a:t>
            </a:r>
          </a:p>
          <a:p>
            <a:pPr algn="just"/>
            <a:r>
              <a:rPr lang="vi-VN" sz="2200" dirty="0">
                <a:latin typeface="Times New Roman" pitchFamily="18" charset="0"/>
                <a:cs typeface="Times New Roman" pitchFamily="18" charset="0"/>
              </a:rPr>
              <a:t>b)	Thầy giáo dặn cả lớp mình: </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Sắp đ</a:t>
            </a:r>
            <a:r>
              <a:rPr lang="en-US" sz="2200" dirty="0">
                <a:latin typeface="Times New Roman" pitchFamily="18" charset="0"/>
                <a:cs typeface="Times New Roman" pitchFamily="18" charset="0"/>
              </a:rPr>
              <a:t>ế</a:t>
            </a:r>
            <a:r>
              <a:rPr lang="vi-VN" sz="2200" dirty="0">
                <a:latin typeface="Times New Roman" pitchFamily="18" charset="0"/>
                <a:cs typeface="Times New Roman" pitchFamily="18" charset="0"/>
              </a:rPr>
              <a:t>n kì thi hết cấp, các em cần chăm học hơn nữa”.</a:t>
            </a:r>
          </a:p>
          <a:p>
            <a:pPr algn="just"/>
            <a:r>
              <a:rPr lang="vi-VN" sz="2200" dirty="0">
                <a:latin typeface="Times New Roman" pitchFamily="18" charset="0"/>
                <a:cs typeface="Times New Roman" pitchFamily="18" charset="0"/>
              </a:rPr>
              <a:t>c)	Chúng tôi chào bà: </a:t>
            </a:r>
            <a:r>
              <a:rPr lang="en-US" sz="2200" dirty="0">
                <a:latin typeface="Times New Roman" pitchFamily="18" charset="0"/>
                <a:cs typeface="Times New Roman" pitchFamily="18" charset="0"/>
              </a:rPr>
              <a:t>“</a:t>
            </a:r>
            <a:r>
              <a:rPr lang="vi-VN" sz="2200" dirty="0">
                <a:latin typeface="Times New Roman" pitchFamily="18" charset="0"/>
                <a:cs typeface="Times New Roman" pitchFamily="18" charset="0"/>
              </a:rPr>
              <a:t>Chúng cháu chào bà, chúng cháu đi học ạ”</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spTree>
    <p:extLst>
      <p:ext uri="{BB962C8B-B14F-4D97-AF65-F5344CB8AC3E}">
        <p14:creationId xmlns:p14="http://schemas.microsoft.com/office/powerpoint/2010/main" val="2751472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833077" y="3213100"/>
            <a:ext cx="6912708" cy="369332"/>
          </a:xfrm>
          <a:prstGeom prst="rect">
            <a:avLst/>
          </a:prstGeom>
          <a:noFill/>
          <a:ln w="9525">
            <a:noFill/>
            <a:miter lim="800000"/>
            <a:headEnd/>
            <a:tailEnd/>
          </a:ln>
        </p:spPr>
        <p:txBody>
          <a:bodyPr>
            <a:spAutoFit/>
          </a:bodyPr>
          <a:lstStyle/>
          <a:p>
            <a:pPr>
              <a:spcBef>
                <a:spcPct val="50000"/>
              </a:spcBef>
            </a:pPr>
            <a:endParaRPr lang="en-US">
              <a:cs typeface="Arial" charset="0"/>
            </a:endParaRPr>
          </a:p>
        </p:txBody>
      </p:sp>
      <p:sp>
        <p:nvSpPr>
          <p:cNvPr id="6" name="Rectangle 3"/>
          <p:cNvSpPr txBox="1">
            <a:spLocks noChangeArrowheads="1"/>
          </p:cNvSpPr>
          <p:nvPr/>
        </p:nvSpPr>
        <p:spPr bwMode="auto">
          <a:xfrm>
            <a:off x="1316182" y="1870345"/>
            <a:ext cx="957349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80000"/>
              </a:lnSpc>
              <a:spcBef>
                <a:spcPct val="20000"/>
              </a:spcBef>
            </a:pPr>
            <a:r>
              <a:rPr lang="en-US" sz="4000" b="1" dirty="0" err="1">
                <a:solidFill>
                  <a:srgbClr val="0000FF"/>
                </a:solidFill>
                <a:latin typeface="Times New Roman" pitchFamily="18" charset="0"/>
                <a:cs typeface="Times New Roman" pitchFamily="18" charset="0"/>
              </a:rPr>
              <a:t>Tiết</a:t>
            </a:r>
            <a:r>
              <a:rPr lang="en-US" sz="4000" b="1" dirty="0">
                <a:solidFill>
                  <a:srgbClr val="0000FF"/>
                </a:solidFill>
                <a:latin typeface="Times New Roman" pitchFamily="18" charset="0"/>
                <a:cs typeface="Times New Roman" pitchFamily="18" charset="0"/>
              </a:rPr>
              <a:t> 33, 34.</a:t>
            </a:r>
          </a:p>
          <a:p>
            <a:pPr algn="ctr" eaLnBrk="1" hangingPunct="1">
              <a:lnSpc>
                <a:spcPct val="80000"/>
              </a:lnSpc>
              <a:spcBef>
                <a:spcPct val="20000"/>
              </a:spcBef>
            </a:pPr>
            <a:r>
              <a:rPr lang="en-US" sz="4000" b="1" dirty="0">
                <a:solidFill>
                  <a:srgbClr val="FF0000"/>
                </a:solidFill>
                <a:latin typeface="Times New Roman" pitchFamily="18" charset="0"/>
                <a:cs typeface="Times New Roman" pitchFamily="18" charset="0"/>
              </a:rPr>
              <a:t>ÔN TẬP KIỂM TRA GIỮA HKI</a:t>
            </a:r>
          </a:p>
        </p:txBody>
      </p:sp>
    </p:spTree>
    <p:extLst>
      <p:ext uri="{BB962C8B-B14F-4D97-AF65-F5344CB8AC3E}">
        <p14:creationId xmlns:p14="http://schemas.microsoft.com/office/powerpoint/2010/main" val="124493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500"/>
                                        <p:tgtEl>
                                          <p:spTgt spid="6">
                                            <p:txEl>
                                              <p:pRg st="0" end="0"/>
                                            </p:txEl>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Horizontal)">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noChangeArrowheads="1"/>
          </p:cNvSpPr>
          <p:nvPr/>
        </p:nvSpPr>
        <p:spPr bwMode="auto">
          <a:xfrm>
            <a:off x="509588" y="357188"/>
            <a:ext cx="11255375" cy="3108543"/>
          </a:xfrm>
          <a:prstGeom prst="rect">
            <a:avLst/>
          </a:prstGeom>
          <a:noFill/>
          <a:ln>
            <a:noFill/>
          </a:ln>
        </p:spPr>
        <p:txBody>
          <a:bodyPr>
            <a:spAutoFit/>
          </a:bodyPr>
          <a:lstStyle/>
          <a:p>
            <a:r>
              <a:rPr lang="en-US" sz="2800" b="1" dirty="0" err="1">
                <a:latin typeface="Times New Roman" pitchFamily="18" charset="0"/>
                <a:cs typeface="Times New Roman" pitchFamily="18" charset="0"/>
              </a:rPr>
              <a:t>Gợi</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a:t>
            </a:r>
          </a:p>
          <a:p>
            <a:r>
              <a:rPr lang="vi-VN" sz="2800" dirty="0">
                <a:latin typeface="Times New Roman" pitchFamily="18" charset="0"/>
                <a:cs typeface="Times New Roman" pitchFamily="18" charset="0"/>
              </a:rPr>
              <a:t>Câu </a:t>
            </a:r>
            <a:r>
              <a:rPr lang="en-US" sz="2800" dirty="0">
                <a:latin typeface="Times New Roman" pitchFamily="18" charset="0"/>
                <a:cs typeface="Times New Roman" pitchFamily="18" charset="0"/>
              </a:rPr>
              <a:t>3</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r>
              <a:rPr lang="vi-VN" sz="2800" dirty="0">
                <a:latin typeface="Times New Roman" pitchFamily="18" charset="0"/>
                <a:cs typeface="Times New Roman" pitchFamily="18" charset="0"/>
              </a:rPr>
              <a:t>a) →Anh ấy dặn chúng tôi rằng ngày mai anh ấy đi công tác, Chúng tôi ở nhà nhớ chăm lo cho bản thân, giữ gìn sức khỏe.</a:t>
            </a:r>
          </a:p>
          <a:p>
            <a:r>
              <a:rPr lang="vi-VN" sz="2800" dirty="0">
                <a:latin typeface="Times New Roman" pitchFamily="18" charset="0"/>
                <a:cs typeface="Times New Roman" pitchFamily="18" charset="0"/>
              </a:rPr>
              <a:t>b) →Thầy giáo dặn cả lớp mình là sắp đến kỳ thi hết cấp, chúng mình cần chăm học hơn nữa.</a:t>
            </a:r>
          </a:p>
          <a:p>
            <a:r>
              <a:rPr lang="vi-VN" sz="2800" dirty="0">
                <a:latin typeface="Times New Roman" pitchFamily="18" charset="0"/>
                <a:cs typeface="Times New Roman" pitchFamily="18" charset="0"/>
              </a:rPr>
              <a:t>c) →Chúng tôi chào bà chúng tôi đi học.</a:t>
            </a:r>
          </a:p>
        </p:txBody>
      </p:sp>
    </p:spTree>
    <p:extLst>
      <p:ext uri="{BB962C8B-B14F-4D97-AF65-F5344CB8AC3E}">
        <p14:creationId xmlns:p14="http://schemas.microsoft.com/office/powerpoint/2010/main" val="363153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85000" lnSpcReduction="20000"/>
          </a:bodyPr>
          <a:lstStyle/>
          <a:p>
            <a:pPr algn="just"/>
            <a:endParaRPr lang="en-US" b="1" dirty="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Câu </a:t>
            </a:r>
            <a:r>
              <a:rPr lang="en-US" b="1" dirty="0">
                <a:latin typeface="Times New Roman" pitchFamily="18" charset="0"/>
                <a:cs typeface="Times New Roman" pitchFamily="18" charset="0"/>
              </a:rPr>
              <a:t>4</a:t>
            </a:r>
            <a:r>
              <a:rPr lang="vi-VN" b="1" dirty="0">
                <a:latin typeface="Times New Roman" pitchFamily="18" charset="0"/>
                <a:cs typeface="Times New Roman" pitchFamily="18" charset="0"/>
              </a:rPr>
              <a:t>: Tìm lời dẫn trong các đoạn trích sau và cho biết đâu là dẫn lời nói, đâu là dẫn ý nghĩ.</a:t>
            </a:r>
          </a:p>
          <a:p>
            <a:pPr marL="0" indent="0" algn="just">
              <a:buNone/>
            </a:pPr>
            <a:r>
              <a:rPr lang="vi-VN" dirty="0">
                <a:latin typeface="Times New Roman" pitchFamily="18" charset="0"/>
                <a:cs typeface="Times New Roman" pitchFamily="18" charset="0"/>
              </a:rPr>
              <a:t>a ) Họa sĩ nghĩ thầm:</a:t>
            </a:r>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Khách tới bất ngờ, chắc cu cậu chưa kịp quét tước dọn dẹp, chưa kịp gấp chăn chẳng hạn</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a:t>
            </a:r>
          </a:p>
          <a:p>
            <a:pPr marL="0" indent="0" algn="r">
              <a:buNone/>
            </a:pPr>
            <a:r>
              <a:rPr lang="vi-VN" dirty="0">
                <a:latin typeface="Times New Roman" pitchFamily="18" charset="0"/>
                <a:cs typeface="Times New Roman" pitchFamily="18" charset="0"/>
              </a:rPr>
              <a:t>(Nguyễn Thành Long, Lặng lẽ Sa Pa)</a:t>
            </a:r>
          </a:p>
          <a:p>
            <a:pPr marL="0" indent="0" algn="just">
              <a:buNone/>
            </a:pPr>
            <a:r>
              <a:rPr lang="vi-VN" dirty="0">
                <a:latin typeface="Times New Roman" pitchFamily="18" charset="0"/>
                <a:cs typeface="Times New Roman" pitchFamily="18" charset="0"/>
              </a:rPr>
              <a:t>b) Cụ giáo đã từng nghiêm khắc dặn học trò :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Lễ là tự lòng mình. Các anh trọng thầy thì các anh hãy làm như lời thầy dạy</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a:t>
            </a:r>
          </a:p>
          <a:p>
            <a:pPr marL="0" indent="0" algn="r">
              <a:buNone/>
            </a:pPr>
            <a:r>
              <a:rPr lang="vi-VN" dirty="0">
                <a:latin typeface="Times New Roman" pitchFamily="18" charset="0"/>
                <a:cs typeface="Times New Roman" pitchFamily="18" charset="0"/>
              </a:rPr>
              <a:t>(Hà Ân, Chuyện về người thầy)</a:t>
            </a:r>
          </a:p>
          <a:p>
            <a:pPr marL="0" indent="0" algn="just">
              <a:buNone/>
            </a:pPr>
            <a:r>
              <a:rPr lang="vi-VN" dirty="0">
                <a:latin typeface="Times New Roman" pitchFamily="18" charset="0"/>
                <a:cs typeface="Times New Roman" pitchFamily="18" charset="0"/>
              </a:rPr>
              <a:t>c) Phải rồi, buổi trưa hôm trước, khi thấy tôi ăn một nắm cơm muối trắng bên bờ đồng và một đồng chí du kích, có một em bé từ phía nội cỏ đã đưa đến cho tôi một dúm tép rang. Em ấy bảo tép của em cất được... Khi đó tôi tự hỏi: Em này làm gì một mình giữa đồng mà lại đem cơm tép rang đi ăn?</a:t>
            </a:r>
          </a:p>
          <a:p>
            <a:pPr marL="0" indent="0" algn="r">
              <a:buNone/>
            </a:pPr>
            <a:r>
              <a:rPr lang="vi-VN" dirty="0">
                <a:latin typeface="Times New Roman" pitchFamily="18" charset="0"/>
                <a:cs typeface="Times New Roman" pitchFamily="18" charset="0"/>
              </a:rPr>
              <a:t>( Vũ Cao, Em bé bên bờ sông Lai Vu)</a:t>
            </a:r>
          </a:p>
          <a:p>
            <a:pPr marL="0" indent="0" algn="just">
              <a:buNone/>
            </a:pPr>
            <a:r>
              <a:rPr lang="vi-VN" dirty="0">
                <a:latin typeface="Times New Roman" pitchFamily="18" charset="0"/>
                <a:cs typeface="Times New Roman" pitchFamily="18" charset="0"/>
              </a:rPr>
              <a:t>d) Tôi có ngay cái ý nghĩ vừa non nớt vừa ngây thơ này: chắc chỉ người thạo mới cầm nổi bút thước.</a:t>
            </a:r>
          </a:p>
          <a:p>
            <a:pPr marL="0" indent="0" algn="r">
              <a:buNone/>
            </a:pPr>
            <a:r>
              <a:rPr lang="vi-VN" dirty="0">
                <a:latin typeface="Times New Roman" pitchFamily="18" charset="0"/>
                <a:cs typeface="Times New Roman" pitchFamily="18" charset="0"/>
              </a:rPr>
              <a:t>( Thanh Tịnh, Tôi đi học)</a:t>
            </a:r>
          </a:p>
          <a:p>
            <a:endParaRPr lang="en-US" dirty="0"/>
          </a:p>
        </p:txBody>
      </p:sp>
    </p:spTree>
    <p:extLst>
      <p:ext uri="{BB962C8B-B14F-4D97-AF65-F5344CB8AC3E}">
        <p14:creationId xmlns:p14="http://schemas.microsoft.com/office/powerpoint/2010/main" val="4141100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vi-VN" dirty="0">
                <a:latin typeface="Times New Roman" pitchFamily="18" charset="0"/>
                <a:cs typeface="Times New Roman" pitchFamily="18" charset="0"/>
              </a:rPr>
              <a:t>Câu </a:t>
            </a:r>
            <a:r>
              <a:rPr lang="en-US" dirty="0">
                <a:latin typeface="Times New Roman" pitchFamily="18" charset="0"/>
                <a:cs typeface="Times New Roman" pitchFamily="18" charset="0"/>
              </a:rPr>
              <a:t>4</a:t>
            </a:r>
            <a:r>
              <a:rPr lang="vi-VN" dirty="0">
                <a:latin typeface="Times New Roman" pitchFamily="18" charset="0"/>
                <a:cs typeface="Times New Roman" pitchFamily="18" charset="0"/>
              </a:rPr>
              <a:t>: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a:t>
            </a:r>
            <a:r>
              <a:rPr lang="vi-VN" dirty="0">
                <a:latin typeface="Times New Roman" pitchFamily="18" charset="0"/>
                <a:cs typeface="Times New Roman" pitchFamily="18" charset="0"/>
              </a:rPr>
              <a:t>rước hết phải tìm lời dẫn trong các đoạn trích. Sau đó, dựa vào nội dung dẫn để xác định lời dẫn lời nói và lời dẫn ý nghĩ.</a:t>
            </a:r>
          </a:p>
          <a:p>
            <a:r>
              <a:rPr lang="vi-VN" dirty="0">
                <a:latin typeface="Times New Roman" pitchFamily="18" charset="0"/>
                <a:cs typeface="Times New Roman" pitchFamily="18" charset="0"/>
              </a:rPr>
              <a:t>a ) Lời dẫn ý nghĩ.</a:t>
            </a:r>
          </a:p>
          <a:p>
            <a:r>
              <a:rPr lang="vi-VN" dirty="0">
                <a:latin typeface="Times New Roman" pitchFamily="18" charset="0"/>
                <a:cs typeface="Times New Roman" pitchFamily="18" charset="0"/>
              </a:rPr>
              <a:t>b) Lời dẫn lời nói.</a:t>
            </a:r>
          </a:p>
          <a:p>
            <a:r>
              <a:rPr lang="vi-VN" dirty="0">
                <a:latin typeface="Times New Roman" pitchFamily="18" charset="0"/>
                <a:cs typeface="Times New Roman" pitchFamily="18" charset="0"/>
              </a:rPr>
              <a:t>c) Lời dẫn ý nghĩ.</a:t>
            </a:r>
          </a:p>
          <a:p>
            <a:r>
              <a:rPr lang="vi-VN" dirty="0">
                <a:latin typeface="Times New Roman" pitchFamily="18" charset="0"/>
                <a:cs typeface="Times New Roman" pitchFamily="18" charset="0"/>
              </a:rPr>
              <a:t>d) Lời dẫn ý nghĩ.</a:t>
            </a:r>
          </a:p>
          <a:p>
            <a:endParaRPr lang="en-US" dirty="0"/>
          </a:p>
        </p:txBody>
      </p:sp>
    </p:spTree>
    <p:extLst>
      <p:ext uri="{BB962C8B-B14F-4D97-AF65-F5344CB8AC3E}">
        <p14:creationId xmlns:p14="http://schemas.microsoft.com/office/powerpoint/2010/main" val="3111255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309" y="474143"/>
            <a:ext cx="10972800" cy="5755422"/>
          </a:xfrm>
          <a:prstGeom prst="rect">
            <a:avLst/>
          </a:prstGeom>
        </p:spPr>
        <p:txBody>
          <a:bodyPr wrap="square">
            <a:spAutoFit/>
          </a:bodyPr>
          <a:lstStyle/>
          <a:p>
            <a:pPr algn="just">
              <a:spcBef>
                <a:spcPts val="600"/>
              </a:spcBef>
              <a:spcAft>
                <a:spcPts val="600"/>
              </a:spcAft>
            </a:pPr>
            <a:r>
              <a:rPr lang="en-US" sz="2400" b="1" dirty="0">
                <a:solidFill>
                  <a:srgbClr val="FF0000"/>
                </a:solidFill>
                <a:latin typeface="Times New Roman" pitchFamily="18" charset="0"/>
                <a:cs typeface="Times New Roman" pitchFamily="18" charset="0"/>
              </a:rPr>
              <a:t>PHẦN 3: LÀM VĂN NGHỊ LUẬN VỀ MỘT ĐOẠN THƠ/ BÀI THƠ</a:t>
            </a:r>
            <a:endParaRPr lang="en-US" sz="2400" dirty="0">
              <a:solidFill>
                <a:srgbClr val="FF0000"/>
              </a:solidFill>
              <a:latin typeface="Times New Roman" pitchFamily="18" charset="0"/>
              <a:cs typeface="Times New Roman" pitchFamily="18" charset="0"/>
            </a:endParaRPr>
          </a:p>
          <a:p>
            <a:pPr algn="just">
              <a:spcBef>
                <a:spcPts val="600"/>
              </a:spcBef>
              <a:spcAft>
                <a:spcPts val="600"/>
              </a:spcAft>
            </a:pPr>
            <a:r>
              <a:rPr lang="en-US" sz="2400" b="1" dirty="0">
                <a:solidFill>
                  <a:srgbClr val="FF0000"/>
                </a:solidFill>
                <a:latin typeface="Times New Roman" pitchFamily="18" charset="0"/>
                <a:cs typeface="Times New Roman" pitchFamily="18" charset="0"/>
              </a:rPr>
              <a:t>I. YÊU CẦU:</a:t>
            </a:r>
            <a:endParaRPr lang="en-US" sz="2400" dirty="0">
              <a:solidFill>
                <a:srgbClr val="FF0000"/>
              </a:solidFill>
              <a:latin typeface="Times New Roman" pitchFamily="18" charset="0"/>
              <a:cs typeface="Times New Roman" pitchFamily="18" charset="0"/>
            </a:endParaRPr>
          </a:p>
          <a:p>
            <a:pPr algn="just">
              <a:spcBef>
                <a:spcPts val="600"/>
              </a:spcBef>
              <a:spcAft>
                <a:spcPts val="600"/>
              </a:spcAft>
            </a:pPr>
            <a:r>
              <a:rPr lang="en-US" sz="2400" b="1" dirty="0">
                <a:latin typeface="Times New Roman" pitchFamily="18" charset="0"/>
                <a:cs typeface="Times New Roman" pitchFamily="18" charset="0"/>
              </a:rPr>
              <a:t> 1.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a:t>
            </a:r>
          </a:p>
          <a:p>
            <a:pPr algn="just">
              <a:spcBef>
                <a:spcPts val="600"/>
              </a:spcBef>
              <a:spcAft>
                <a:spcPts val="600"/>
              </a:spcAft>
            </a:pP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Kĩ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năng</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tổng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phạm</a:t>
            </a:r>
            <a:r>
              <a:rPr lang="en-US" sz="2400" dirty="0">
                <a:latin typeface="Times New Roman" pitchFamily="18" charset="0"/>
                <a:cs typeface="Times New Roman" pitchFamily="18" charset="0"/>
              </a:rPr>
              <a:t> vi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a:t>
            </a:r>
          </a:p>
          <a:p>
            <a:pPr algn="just">
              <a:spcBef>
                <a:spcPts val="600"/>
              </a:spcBef>
              <a:spcAft>
                <a:spcPts val="600"/>
              </a:spcAft>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xuôi</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87548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37" y="138550"/>
            <a:ext cx="11860502" cy="67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5966" y="138550"/>
            <a:ext cx="10640291" cy="1077218"/>
          </a:xfrm>
          <a:prstGeom prst="rect">
            <a:avLst/>
          </a:prstGeom>
          <a:solidFill>
            <a:schemeClr val="bg1"/>
          </a:solidFill>
        </p:spPr>
        <p:txBody>
          <a:bodyPr wrap="square">
            <a:spAutoFit/>
          </a:bodyPr>
          <a:lstStyle/>
          <a:p>
            <a:pPr algn="just"/>
            <a:r>
              <a:rPr lang="en-US" sz="3200" b="1" dirty="0">
                <a:solidFill>
                  <a:srgbClr val="FF0000"/>
                </a:solidFill>
                <a:latin typeface="Times New Roman" pitchFamily="18" charset="0"/>
                <a:cs typeface="Times New Roman" pitchFamily="18" charset="0"/>
              </a:rPr>
              <a:t>II. DÀN Ý LÀM VĂN NGHỊ LUẬN VỀ MỘT ĐOẠN THƠ, BÀI THƠ</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3551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824340" y="304800"/>
            <a:ext cx="10744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2800" b="1" dirty="0">
                <a:solidFill>
                  <a:srgbClr val="FF0000"/>
                </a:solidFill>
                <a:latin typeface="Times New Roman" pitchFamily="18" charset="0"/>
                <a:cs typeface="Times New Roman" pitchFamily="18" charset="0"/>
              </a:rPr>
              <a:t>ĐỀ ĐỌC- HIỂU SỐ 1:</a:t>
            </a:r>
            <a:endParaRPr lang="en-US" sz="2400" dirty="0">
              <a:solidFill>
                <a:srgbClr val="FF0000"/>
              </a:solidFill>
              <a:latin typeface="Times New Roman" pitchFamily="18" charset="0"/>
              <a:cs typeface="Times New Roman" pitchFamily="18" charset="0"/>
            </a:endParaRPr>
          </a:p>
          <a:p>
            <a:pPr algn="just"/>
            <a:r>
              <a:rPr lang="fr-FR" sz="2800" b="1" dirty="0">
                <a:latin typeface="Times New Roman" pitchFamily="18" charset="0"/>
                <a:cs typeface="Times New Roman" pitchFamily="18" charset="0"/>
              </a:rPr>
              <a:t>Cho </a:t>
            </a:r>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a:t>
            </a:r>
            <a:r>
              <a:rPr lang="fr-FR" sz="2800" b="1" dirty="0" err="1">
                <a:latin typeface="Times New Roman" pitchFamily="18" charset="0"/>
                <a:cs typeface="Times New Roman" pitchFamily="18" charset="0"/>
              </a:rPr>
              <a:t>thơ</a:t>
            </a:r>
            <a:r>
              <a:rPr lang="fr-FR" sz="28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r>
              <a:rPr lang="fr-FR" sz="2800" i="1" dirty="0">
                <a:latin typeface="Times New Roman" pitchFamily="18" charset="0"/>
                <a:cs typeface="Times New Roman" pitchFamily="18" charset="0"/>
              </a:rPr>
              <a:t>"</a:t>
            </a:r>
            <a:r>
              <a:rPr lang="fr-FR" sz="2800" i="1" dirty="0" err="1">
                <a:latin typeface="Times New Roman" pitchFamily="18" charset="0"/>
                <a:cs typeface="Times New Roman" pitchFamily="18" charset="0"/>
              </a:rPr>
              <a:t>Vân</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xem</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trang</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trọng</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khác</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vời</a:t>
            </a:r>
            <a:r>
              <a:rPr lang="fr-FR" sz="28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1:</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Hãy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chép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tiếp</a:t>
            </a:r>
            <a:r>
              <a:rPr lang="fr-FR" sz="2800" dirty="0">
                <a:latin typeface="Times New Roman" pitchFamily="18" charset="0"/>
                <a:cs typeface="Times New Roman" pitchFamily="18" charset="0"/>
              </a:rPr>
              <a:t> 3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theo</a:t>
            </a:r>
            <a:r>
              <a:rPr lang="fr-FR" sz="28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2:</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tích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biện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pháp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nghệ</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thuật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sử</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i="1" dirty="0">
                <a:latin typeface="Times New Roman" pitchFamily="18" charset="0"/>
                <a:cs typeface="Times New Roman" pitchFamily="18" charset="0"/>
              </a:rPr>
              <a:t>"</a:t>
            </a:r>
            <a:r>
              <a:rPr lang="fr-FR" sz="2800" i="1" dirty="0" err="1">
                <a:latin typeface="Times New Roman" pitchFamily="18" charset="0"/>
                <a:cs typeface="Times New Roman" pitchFamily="18" charset="0"/>
              </a:rPr>
              <a:t>Hoa</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cười</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ngọc</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thốt</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đoan</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trang</a:t>
            </a:r>
            <a:r>
              <a:rPr lang="fr-FR" sz="28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3:</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đoạn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văn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theo</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phương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thức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nạp</a:t>
            </a:r>
            <a:r>
              <a:rPr lang="fr-FR" sz="2800" dirty="0">
                <a:latin typeface="Times New Roman" pitchFamily="18" charset="0"/>
                <a:cs typeface="Times New Roman" pitchFamily="18" charset="0"/>
              </a:rPr>
              <a:t> (10 </a:t>
            </a:r>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nêu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cảm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nhận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về</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vẻ</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đẹp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Thúy</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đoạn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trích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vừa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chép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bài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viết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có</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sử</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dụng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lời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dẫn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trực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tiếp</a:t>
            </a:r>
            <a:r>
              <a:rPr lang="fr-FR" sz="28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07685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ChangeArrowheads="1"/>
          </p:cNvSpPr>
          <p:nvPr/>
        </p:nvSpPr>
        <p:spPr bwMode="auto">
          <a:xfrm>
            <a:off x="720428" y="124690"/>
            <a:ext cx="1090352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sz="2000" b="1" dirty="0">
                <a:solidFill>
                  <a:srgbClr val="FF0000"/>
                </a:solidFill>
                <a:latin typeface="Times New Roman" pitchFamily="18" charset="0"/>
                <a:cs typeface="Times New Roman" pitchFamily="18" charset="0"/>
              </a:rPr>
              <a:t>* </a:t>
            </a:r>
            <a:r>
              <a:rPr lang="fr-FR" sz="2000" b="1" dirty="0" err="1">
                <a:solidFill>
                  <a:srgbClr val="FF0000"/>
                </a:solidFill>
                <a:latin typeface="Times New Roman" pitchFamily="18" charset="0"/>
                <a:cs typeface="Times New Roman" pitchFamily="18" charset="0"/>
              </a:rPr>
              <a:t>Gợi</a:t>
            </a:r>
            <a:r>
              <a:rPr lang="fr-FR" sz="2000" b="1" dirty="0">
                <a:solidFill>
                  <a:srgbClr val="FF0000"/>
                </a:solidFill>
                <a:latin typeface="Times New Roman" pitchFamily="18" charset="0"/>
                <a:cs typeface="Times New Roman" pitchFamily="18" charset="0"/>
              </a:rPr>
              <a:t> ý:</a:t>
            </a:r>
          </a:p>
          <a:p>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1:</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Vân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xem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trang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trọng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khác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vời</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Khuôn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trăng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đầy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đặn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nét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ngài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nở</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nang</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Hoa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cười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ngọc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thốt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đoan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trang</a:t>
            </a:r>
            <a:endParaRPr lang="en-US" dirty="0">
              <a:latin typeface="Times New Roman" pitchFamily="18" charset="0"/>
              <a:cs typeface="Times New Roman" pitchFamily="18" charset="0"/>
            </a:endParaRPr>
          </a:p>
          <a:p>
            <a:pPr algn="ctr"/>
            <a:r>
              <a:rPr lang="fr-FR" sz="2000" i="1" dirty="0" err="1">
                <a:latin typeface="Times New Roman" pitchFamily="18" charset="0"/>
                <a:cs typeface="Times New Roman" pitchFamily="18" charset="0"/>
              </a:rPr>
              <a:t>Mây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thua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tóc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tuyết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nhường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màu</a:t>
            </a:r>
            <a:r>
              <a:rPr lang="fr-FR" sz="2000" i="1" dirty="0">
                <a:latin typeface="Times New Roman" pitchFamily="18" charset="0"/>
                <a:cs typeface="Times New Roman" pitchFamily="18" charset="0"/>
              </a:rPr>
              <a:t> da</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Biện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tượng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trong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cười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thốt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đoan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điều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hiện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nền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hiền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dịu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phái</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b="1" dirty="0" err="1">
                <a:latin typeface="Times New Roman" pitchFamily="18" charset="0"/>
                <a:cs typeface="Times New Roman" pitchFamily="18" charset="0"/>
              </a:rPr>
              <a:t>Câu</a:t>
            </a:r>
            <a:r>
              <a:rPr lang="fr-FR" sz="2000" b="1" dirty="0">
                <a:latin typeface="Times New Roman" pitchFamily="18" charset="0"/>
                <a:cs typeface="Times New Roman" pitchFamily="18" charset="0"/>
              </a:rPr>
              <a:t> 3:</a:t>
            </a:r>
            <a:r>
              <a:rPr lang="fr-FR"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ý:</a:t>
            </a:r>
            <a:r>
              <a:rPr lang="en-US" dirty="0">
                <a:latin typeface="Times New Roman" pitchFamily="18" charset="0"/>
                <a:cs typeface="Times New Roman" pitchFamily="18" charset="0"/>
              </a:rPr>
              <a:t> </a:t>
            </a:r>
            <a:r>
              <a:rPr lang="fr-FR" sz="2000" dirty="0">
                <a:latin typeface="Times New Roman" pitchFamily="18" charset="0"/>
                <a:cs typeface="Times New Roman" pitchFamily="18" charset="0"/>
              </a:rPr>
              <a:t>(1) </a:t>
            </a:r>
            <a:r>
              <a:rPr lang="fr-FR" sz="2000" dirty="0" err="1">
                <a:latin typeface="Times New Roman" pitchFamily="18" charset="0"/>
                <a:cs typeface="Times New Roman" pitchFamily="18" charset="0"/>
              </a:rPr>
              <a:t>Câu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mở</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đầu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đoạn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quát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hai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chữ</a:t>
            </a:r>
            <a:r>
              <a:rPr lang="fr-FR" sz="2000" dirty="0">
                <a:latin typeface="Times New Roman" pitchFamily="18" charset="0"/>
                <a:cs typeface="Times New Roman" pitchFamily="18" charset="0"/>
              </a:rPr>
              <a:t> “sang </a:t>
            </a:r>
            <a:r>
              <a:rPr lang="fr-FR" sz="2000" dirty="0" err="1">
                <a:latin typeface="Times New Roman" pitchFamily="18" charset="0"/>
                <a:cs typeface="Times New Roman" pitchFamily="18" charset="0"/>
              </a:rPr>
              <a:t>trọng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cao</a:t>
            </a:r>
            <a:r>
              <a:rPr lang="fr-FR" sz="2000" dirty="0">
                <a:latin typeface="Times New Roman" pitchFamily="18" charset="0"/>
                <a:cs typeface="Times New Roman" pitchFamily="18" charset="0"/>
              </a:rPr>
              <a:t> sang, </a:t>
            </a:r>
            <a:r>
              <a:rPr lang="fr-FR" sz="2000" dirty="0" err="1">
                <a:latin typeface="Times New Roman" pitchFamily="18" charset="0"/>
                <a:cs typeface="Times New Roman" pitchFamily="18" charset="0"/>
              </a:rPr>
              <a:t>quý</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Dẫn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dẫn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trực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tiếp</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(2) </a:t>
            </a:r>
            <a:r>
              <a:rPr lang="fr-FR" sz="2000" dirty="0" err="1">
                <a:latin typeface="Times New Roman" pitchFamily="18" charset="0"/>
                <a:cs typeface="Times New Roman" pitchFamily="18" charset="0"/>
              </a:rPr>
              <a:t>Nghệ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thuật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ước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lệ</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tượng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thứ</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cao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nhất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trăng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hoa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mây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tuyết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ngọc</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(3)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được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miêu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toàn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vẹn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khuôn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mặt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tới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làn</a:t>
            </a:r>
            <a:r>
              <a:rPr lang="fr-FR" sz="2000" dirty="0">
                <a:latin typeface="Times New Roman" pitchFamily="18" charset="0"/>
                <a:cs typeface="Times New Roman" pitchFamily="18" charset="0"/>
              </a:rPr>
              <a:t> da, </a:t>
            </a:r>
            <a:r>
              <a:rPr lang="fr-FR" sz="2000" dirty="0" err="1">
                <a:latin typeface="Times New Roman" pitchFamily="18" charset="0"/>
                <a:cs typeface="Times New Roman" pitchFamily="18" charset="0"/>
              </a:rPr>
              <a:t>mái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tóc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nụ</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cười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giọng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nói</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(4) </a:t>
            </a:r>
            <a:r>
              <a:rPr lang="fr-FR" sz="2000" dirty="0" err="1">
                <a:latin typeface="Times New Roman" pitchFamily="18" charset="0"/>
                <a:cs typeface="Times New Roman" pitchFamily="18" charset="0"/>
              </a:rPr>
              <a:t>Tác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giả</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sử</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dụng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ngữ</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trau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chuốt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chọn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lọc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khuôn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mặt</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phúc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hậu</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đầy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đặn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tươi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sáng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trăng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tròn</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(5) </a:t>
            </a:r>
            <a:r>
              <a:rPr lang="fr-FR" sz="2000" dirty="0" err="1">
                <a:latin typeface="Times New Roman" pitchFamily="18" charset="0"/>
                <a:cs typeface="Times New Roman" pitchFamily="18" charset="0"/>
              </a:rPr>
              <a:t>Chân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Thúy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là </a:t>
            </a:r>
            <a:r>
              <a:rPr lang="fr-FR" sz="2000" dirty="0" err="1">
                <a:latin typeface="Times New Roman" pitchFamily="18" charset="0"/>
                <a:cs typeface="Times New Roman" pitchFamily="18" charset="0"/>
              </a:rPr>
              <a:t>chân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dung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mang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tính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cách</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số</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phận</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(6) </a:t>
            </a:r>
            <a:r>
              <a:rPr lang="fr-FR" sz="2000" dirty="0" err="1">
                <a:latin typeface="Times New Roman" pitchFamily="18" charset="0"/>
                <a:cs typeface="Times New Roman" pitchFamily="18" charset="0"/>
              </a:rPr>
              <a:t>Vân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hơn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những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trong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(7) </a:t>
            </a:r>
            <a:r>
              <a:rPr lang="fr-FR" sz="2000" dirty="0" err="1">
                <a:latin typeface="Times New Roman" pitchFamily="18" charset="0"/>
                <a:cs typeface="Times New Roman" pitchFamily="18" charset="0"/>
              </a:rPr>
              <a:t>Vẻ</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đẹp</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của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nàng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khiến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nhiên</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thua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nhường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dự</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báo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cuộc</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êm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đềm</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không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sóng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gió</a:t>
            </a:r>
            <a:r>
              <a:rPr lang="fr-FR" sz="2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r>
              <a:rPr lang="fr-FR" sz="2000" dirty="0">
                <a:latin typeface="Times New Roman" pitchFamily="18" charset="0"/>
                <a:cs typeface="Times New Roman" pitchFamily="18" charset="0"/>
              </a:rPr>
              <a:t>(9) </a:t>
            </a:r>
            <a:r>
              <a:rPr lang="fr-FR" sz="2000" i="1" dirty="0" err="1">
                <a:latin typeface="Times New Roman" pitchFamily="18" charset="0"/>
                <a:cs typeface="Times New Roman" pitchFamily="18" charset="0"/>
              </a:rPr>
              <a:t>Có</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thể</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nói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với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bút</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pháp</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lệ</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tượng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trưng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Nguyễn</a:t>
            </a:r>
            <a:r>
              <a:rPr lang="fr-FR" sz="2000" i="1" dirty="0">
                <a:latin typeface="Times New Roman" pitchFamily="18" charset="0"/>
                <a:cs typeface="Times New Roman" pitchFamily="18" charset="0"/>
              </a:rPr>
              <a:t> Du </a:t>
            </a:r>
            <a:r>
              <a:rPr lang="fr-FR" sz="2000" i="1" dirty="0" err="1">
                <a:latin typeface="Times New Roman" pitchFamily="18" charset="0"/>
                <a:cs typeface="Times New Roman" pitchFamily="18" charset="0"/>
              </a:rPr>
              <a:t>đã</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làm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hiện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lên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hình</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ảnh</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nàng</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Thúy</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Vân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có</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vẻ</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đẹp</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hài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hòa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với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thiên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nhiên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dự</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báo</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trước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được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cuộc</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đời</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êm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đềm</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suôn</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sẻ</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của</a:t>
            </a:r>
            <a:r>
              <a:rPr lang="fr-FR" sz="2000" i="1" dirty="0">
                <a:latin typeface="Times New Roman" pitchFamily="18" charset="0"/>
                <a:cs typeface="Times New Roman" pitchFamily="18" charset="0"/>
              </a:rPr>
              <a:t> </a:t>
            </a:r>
            <a:r>
              <a:rPr lang="fr-FR" sz="2000" i="1" dirty="0" err="1">
                <a:latin typeface="Times New Roman" pitchFamily="18" charset="0"/>
                <a:cs typeface="Times New Roman" pitchFamily="18" charset="0"/>
              </a:rPr>
              <a:t>nàng</a:t>
            </a:r>
            <a:r>
              <a:rPr lang="fr-FR" sz="2000" i="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505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554197" y="92075"/>
            <a:ext cx="110074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b="1" dirty="0">
                <a:solidFill>
                  <a:srgbClr val="FF0000"/>
                </a:solidFill>
                <a:latin typeface="Times New Roman" pitchFamily="18" charset="0"/>
                <a:cs typeface="Times New Roman" pitchFamily="18" charset="0"/>
              </a:rPr>
              <a:t>ĐỀ ĐỌC- HIỂU SỐ 2:</a:t>
            </a:r>
            <a:endParaRPr lang="en-US" sz="1600" b="1" dirty="0">
              <a:solidFill>
                <a:srgbClr val="FF0000"/>
              </a:solidFill>
              <a:latin typeface="Times New Roman" pitchFamily="18" charset="0"/>
              <a:cs typeface="Times New Roman" pitchFamily="18" charset="0"/>
            </a:endParaRPr>
          </a:p>
          <a:p>
            <a:pPr algn="just"/>
            <a:r>
              <a:rPr lang="fr-FR" b="1" dirty="0">
                <a:latin typeface="Times New Roman" pitchFamily="18" charset="0"/>
                <a:cs typeface="Times New Roman" pitchFamily="18" charset="0"/>
              </a:rPr>
              <a:t>Cho </a:t>
            </a:r>
            <a:r>
              <a:rPr lang="fr-FR" b="1" dirty="0" err="1">
                <a:latin typeface="Times New Roman" pitchFamily="18" charset="0"/>
                <a:cs typeface="Times New Roman" pitchFamily="18" charset="0"/>
              </a:rPr>
              <a:t>đoạn</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thơ</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sau</a:t>
            </a:r>
            <a:r>
              <a:rPr lang="fr-FR"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Kiều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càng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sảo</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mặn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mà</a:t>
            </a:r>
            <a:endParaRPr lang="en-US" sz="1600" dirty="0">
              <a:latin typeface="Times New Roman" pitchFamily="18" charset="0"/>
              <a:cs typeface="Times New Roman" pitchFamily="18" charset="0"/>
            </a:endParaRPr>
          </a:p>
          <a:p>
            <a:pPr algn="ctr"/>
            <a:r>
              <a:rPr lang="fr-FR" i="1" dirty="0">
                <a:latin typeface="Times New Roman" pitchFamily="18" charset="0"/>
                <a:cs typeface="Times New Roman" pitchFamily="18" charset="0"/>
              </a:rPr>
              <a:t>So </a:t>
            </a:r>
            <a:r>
              <a:rPr lang="fr-FR" i="1" dirty="0" err="1">
                <a:latin typeface="Times New Roman" pitchFamily="18" charset="0"/>
                <a:cs typeface="Times New Roman" pitchFamily="18" charset="0"/>
              </a:rPr>
              <a:t>bề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tài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lại</a:t>
            </a:r>
            <a:r>
              <a:rPr lang="fr-FR" i="1" dirty="0">
                <a:latin typeface="Times New Roman" pitchFamily="18" charset="0"/>
                <a:cs typeface="Times New Roman" pitchFamily="18" charset="0"/>
              </a:rPr>
              <a:t> là </a:t>
            </a:r>
            <a:r>
              <a:rPr lang="fr-FR" i="1" dirty="0" err="1">
                <a:latin typeface="Times New Roman" pitchFamily="18" charset="0"/>
                <a:cs typeface="Times New Roman" pitchFamily="18" charset="0"/>
              </a:rPr>
              <a:t>phần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hơn</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Làn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Hoa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ghen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thắm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liễu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hờn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kém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xanh</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hai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nước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thành</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Sắc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đành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đòi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tài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đành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họa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hai</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Thông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minh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vốn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sẵn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tính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trời</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Pha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nghề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họa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đủ</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mùi</a:t>
            </a:r>
            <a:r>
              <a:rPr lang="fr-FR" i="1" dirty="0">
                <a:latin typeface="Times New Roman" pitchFamily="18" charset="0"/>
                <a:cs typeface="Times New Roman" pitchFamily="18" charset="0"/>
              </a:rPr>
              <a:t> ca </a:t>
            </a:r>
            <a:r>
              <a:rPr lang="fr-FR" i="1" dirty="0" err="1">
                <a:latin typeface="Times New Roman" pitchFamily="18" charset="0"/>
                <a:cs typeface="Times New Roman" pitchFamily="18" charset="0"/>
              </a:rPr>
              <a:t>ngâm</a:t>
            </a:r>
            <a:endParaRPr lang="en-US" sz="1600" dirty="0">
              <a:latin typeface="Times New Roman" pitchFamily="18" charset="0"/>
              <a:cs typeface="Times New Roman" pitchFamily="18" charset="0"/>
            </a:endParaRPr>
          </a:p>
          <a:p>
            <a:pPr algn="ctr"/>
            <a:r>
              <a:rPr lang="fr-FR" i="1" dirty="0">
                <a:latin typeface="Times New Roman" pitchFamily="18" charset="0"/>
                <a:cs typeface="Times New Roman" pitchFamily="18" charset="0"/>
              </a:rPr>
              <a:t>Cung </a:t>
            </a:r>
            <a:r>
              <a:rPr lang="fr-FR" i="1" dirty="0" err="1">
                <a:latin typeface="Times New Roman" pitchFamily="18" charset="0"/>
                <a:cs typeface="Times New Roman" pitchFamily="18" charset="0"/>
              </a:rPr>
              <a:t>thương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lầu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bậc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ngũ</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âm</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Nghề</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riêng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ăn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đứt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hồ</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cầm</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chương</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Khúc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nhà</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tay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lựa</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nên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chương</a:t>
            </a:r>
            <a:endParaRPr lang="en-US" sz="1600" dirty="0">
              <a:latin typeface="Times New Roman" pitchFamily="18" charset="0"/>
              <a:cs typeface="Times New Roman" pitchFamily="18" charset="0"/>
            </a:endParaRPr>
          </a:p>
          <a:p>
            <a:pPr algn="ctr"/>
            <a:r>
              <a:rPr lang="fr-FR" i="1" dirty="0" err="1">
                <a:latin typeface="Times New Roman" pitchFamily="18" charset="0"/>
                <a:cs typeface="Times New Roman" pitchFamily="18" charset="0"/>
              </a:rPr>
              <a:t>Một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thiên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bạc</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mệnh</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lại</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càng</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não</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nhân</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1:</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hiểu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nào</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tượng</a:t>
            </a:r>
            <a:r>
              <a:rPr lang="fr-FR" i="1" dirty="0" err="1">
                <a:latin typeface="Times New Roman" pitchFamily="18" charset="0"/>
                <a:cs typeface="Times New Roman" pitchFamily="18" charset="0"/>
              </a:rPr>
              <a:t>“thu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a:latin typeface="Times New Roman" pitchFamily="18" charset="0"/>
                <a:cs typeface="Times New Roman" pitchFamily="18" charset="0"/>
              </a:rPr>
              <a:t>”,“</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r>
              <a:rPr lang="fr-FR" i="1" dirty="0">
                <a:latin typeface="Times New Roman" pitchFamily="18" charset="0"/>
                <a:cs typeface="Times New Roman" pitchFamily="18" charset="0"/>
              </a:rPr>
              <a: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Cách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i="1" dirty="0">
                <a:latin typeface="Times New Roman" pitchFamily="18" charset="0"/>
                <a:cs typeface="Times New Roman" pitchFamily="18" charset="0"/>
              </a:rPr>
              <a:t>“</a:t>
            </a:r>
            <a:r>
              <a:rPr lang="fr-FR" i="1" dirty="0" err="1">
                <a:latin typeface="Times New Roman" pitchFamily="18" charset="0"/>
                <a:cs typeface="Times New Roman" pitchFamily="18" charset="0"/>
              </a:rPr>
              <a:t>làn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thu</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thủy</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nét</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xuân</a:t>
            </a:r>
            <a:r>
              <a:rPr lang="fr-FR" i="1" dirty="0">
                <a:latin typeface="Times New Roman" pitchFamily="18" charset="0"/>
                <a:cs typeface="Times New Roman" pitchFamily="18" charset="0"/>
              </a:rPr>
              <a:t> </a:t>
            </a:r>
            <a:r>
              <a:rPr lang="fr-FR" i="1" dirty="0" err="1">
                <a:latin typeface="Times New Roman" pitchFamily="18" charset="0"/>
                <a:cs typeface="Times New Roman" pitchFamily="18" charset="0"/>
              </a:rPr>
              <a:t>sơn</a:t>
            </a:r>
            <a:r>
              <a:rPr lang="fr-FR" i="1" dirty="0">
                <a:latin typeface="Times New Roman" pitchFamily="18" charset="0"/>
                <a:cs typeface="Times New Roman" pitchFamily="18" charset="0"/>
              </a:rPr>
              <a:t>”</a:t>
            </a:r>
            <a:r>
              <a:rPr lang="fr-FR" dirty="0">
                <a:latin typeface="Times New Roman" pitchFamily="18" charset="0"/>
                <a:cs typeface="Times New Roman" pitchFamily="18" charset="0"/>
              </a:rPr>
              <a:t> là </a:t>
            </a:r>
            <a:r>
              <a:rPr lang="fr-FR" dirty="0" err="1">
                <a:latin typeface="Times New Roman" pitchFamily="18" charset="0"/>
                <a:cs typeface="Times New Roman" pitchFamily="18" charset="0"/>
              </a:rPr>
              <a:t>cách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ẩn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hay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hoán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sao</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2:</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Dụng</a:t>
            </a:r>
            <a:r>
              <a:rPr lang="fr-FR" dirty="0">
                <a:latin typeface="Times New Roman" pitchFamily="18" charset="0"/>
                <a:cs typeface="Times New Roman" pitchFamily="18" charset="0"/>
              </a:rPr>
              <a:t> ý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giả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Hoa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ghen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thua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thắm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liễu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hờn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kém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xanh</a:t>
            </a:r>
            <a:r>
              <a:rPr lang="fr-FR" dirty="0">
                <a:latin typeface="Times New Roman" pitchFamily="18" charset="0"/>
                <a:cs typeface="Times New Roman" pitchFamily="18" charset="0"/>
              </a:rPr>
              <a:t>”? Theo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có</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nên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thay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thế</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từ</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hờn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bằng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từ</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buồn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được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không</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3:</a:t>
            </a:r>
            <a:r>
              <a:rPr lang="fr-FR" dirty="0">
                <a:latin typeface="Times New Roman" pitchFamily="18" charset="0"/>
                <a:cs typeface="Times New Roman" pitchFamily="18" charset="0"/>
              </a:rPr>
              <a:t> Qua </a:t>
            </a:r>
            <a:r>
              <a:rPr lang="fr-FR" dirty="0" err="1">
                <a:latin typeface="Times New Roman" pitchFamily="18" charset="0"/>
                <a:cs typeface="Times New Roman" pitchFamily="18" charset="0"/>
              </a:rPr>
              <a:t>cung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đàn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Thúy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Kiều</a:t>
            </a:r>
            <a:r>
              <a:rPr lang="fr-FR" dirty="0">
                <a:latin typeface="Times New Roman" pitchFamily="18" charset="0"/>
                <a:cs typeface="Times New Roman" pitchFamily="18" charset="0"/>
              </a:rPr>
              <a:t> (ở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cuối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trích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hiểu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thêm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gì</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nhân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vật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này</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4:</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Chép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chính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xác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một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câu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bài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thơ</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em</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học</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chương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trình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ngữ</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văn</a:t>
            </a:r>
            <a:r>
              <a:rPr lang="fr-FR" dirty="0">
                <a:latin typeface="Times New Roman" pitchFamily="18" charset="0"/>
                <a:cs typeface="Times New Roman" pitchFamily="18" charset="0"/>
              </a:rPr>
              <a:t> THCS </a:t>
            </a:r>
            <a:r>
              <a:rPr lang="fr-FR" dirty="0" err="1">
                <a:latin typeface="Times New Roman" pitchFamily="18" charset="0"/>
                <a:cs typeface="Times New Roman" pitchFamily="18" charset="0"/>
              </a:rPr>
              <a:t>nói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về</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vẻ</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đẹp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người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phụ</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nữ</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xã</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hội</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kiến</a:t>
            </a:r>
            <a:r>
              <a:rPr lang="fr-FR"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gn="just"/>
            <a:r>
              <a:rPr lang="fr-FR" b="1" dirty="0" err="1">
                <a:latin typeface="Times New Roman" pitchFamily="18" charset="0"/>
                <a:cs typeface="Times New Roman" pitchFamily="18" charset="0"/>
              </a:rPr>
              <a:t>Câu</a:t>
            </a:r>
            <a:r>
              <a:rPr lang="fr-FR" b="1" dirty="0">
                <a:latin typeface="Times New Roman" pitchFamily="18" charset="0"/>
                <a:cs typeface="Times New Roman" pitchFamily="18" charset="0"/>
              </a:rPr>
              <a:t> 5:</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Viết</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văn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phân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tích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vẻ</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đẹp</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của</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Thúy</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Kiều</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trong</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đoạn</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trích</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trên</a:t>
            </a:r>
            <a:r>
              <a:rPr lang="fr-FR" dirty="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314" y="141430"/>
            <a:ext cx="4361155" cy="3330575"/>
          </a:xfrm>
          <a:prstGeom prst="rect">
            <a:avLst/>
          </a:prstGeom>
          <a:ln>
            <a:noFill/>
          </a:ln>
          <a:effectLst>
            <a:softEdge rad="635000"/>
          </a:effectLst>
        </p:spPr>
      </p:pic>
    </p:spTree>
    <p:extLst>
      <p:ext uri="{BB962C8B-B14F-4D97-AF65-F5344CB8AC3E}">
        <p14:creationId xmlns:p14="http://schemas.microsoft.com/office/powerpoint/2010/main" val="177392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8145" y="141430"/>
            <a:ext cx="3538324" cy="3330575"/>
          </a:xfrm>
          <a:prstGeom prst="rect">
            <a:avLst/>
          </a:prstGeom>
          <a:ln>
            <a:noFill/>
          </a:ln>
          <a:effectLst>
            <a:softEdge rad="635000"/>
          </a:effectLst>
        </p:spPr>
      </p:pic>
      <p:sp>
        <p:nvSpPr>
          <p:cNvPr id="31746" name="Rectangle 5"/>
          <p:cNvSpPr>
            <a:spLocks noChangeArrowheads="1"/>
          </p:cNvSpPr>
          <p:nvPr/>
        </p:nvSpPr>
        <p:spPr bwMode="auto">
          <a:xfrm>
            <a:off x="498764" y="141430"/>
            <a:ext cx="8285017" cy="689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600" b="1" dirty="0" err="1">
                <a:latin typeface="Times New Roman" pitchFamily="18" charset="0"/>
                <a:cs typeface="Times New Roman" pitchFamily="18" charset="0"/>
              </a:rPr>
              <a:t>Câu</a:t>
            </a:r>
            <a:r>
              <a:rPr lang="fr-FR" sz="2600" b="1" dirty="0">
                <a:latin typeface="Times New Roman" pitchFamily="18" charset="0"/>
                <a:cs typeface="Times New Roman" pitchFamily="18" charset="0"/>
              </a:rPr>
              <a:t> 1:</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Thu </a:t>
            </a:r>
            <a:r>
              <a:rPr lang="fr-FR" sz="2600" dirty="0" err="1">
                <a:latin typeface="Times New Roman" pitchFamily="18" charset="0"/>
                <a:cs typeface="Times New Roman" pitchFamily="18" charset="0"/>
              </a:rPr>
              <a:t>thủy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làn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nước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mùa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thu</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a:t>
            </a:r>
            <a:r>
              <a:rPr lang="fr-FR" sz="2600" dirty="0" err="1">
                <a:latin typeface="Times New Roman" pitchFamily="18" charset="0"/>
                <a:cs typeface="Times New Roman" pitchFamily="18" charset="0"/>
              </a:rPr>
              <a:t>Xuân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sơn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nét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núi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mùa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xuân</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dirty="0" err="1">
                <a:latin typeface="Times New Roman" pitchFamily="18" charset="0"/>
                <a:cs typeface="Times New Roman" pitchFamily="18" charset="0"/>
              </a:rPr>
              <a:t>Cả</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câu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thơ</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sử</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dụng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hình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ảnh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mang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tính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ước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lệ</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và</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biện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pháp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ẩn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dụ</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gợi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lên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đôi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mắt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trong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sáng</a:t>
            </a:r>
            <a:r>
              <a:rPr lang="fr-FR" sz="2600" dirty="0">
                <a:latin typeface="Times New Roman" pitchFamily="18" charset="0"/>
                <a:cs typeface="Times New Roman" pitchFamily="18" charset="0"/>
              </a:rPr>
              <a:t>, long </a:t>
            </a:r>
            <a:r>
              <a:rPr lang="fr-FR" sz="2600" dirty="0" err="1">
                <a:latin typeface="Times New Roman" pitchFamily="18" charset="0"/>
                <a:cs typeface="Times New Roman" pitchFamily="18" charset="0"/>
              </a:rPr>
              <a:t>lanh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linh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hoạt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như</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làn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nước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mùa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đôi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lông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mày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thanh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tú</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như</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nét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núi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mùa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xuân</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b="1" dirty="0" err="1">
                <a:latin typeface="Times New Roman" pitchFamily="18" charset="0"/>
                <a:cs typeface="Times New Roman" pitchFamily="18" charset="0"/>
              </a:rPr>
              <a:t>Câu</a:t>
            </a:r>
            <a:r>
              <a:rPr lang="fr-FR" sz="2600" b="1" dirty="0">
                <a:latin typeface="Times New Roman" pitchFamily="18" charset="0"/>
                <a:cs typeface="Times New Roman" pitchFamily="18" charset="0"/>
              </a:rPr>
              <a:t> 2:</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của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Thúy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Kiều</a:t>
            </a:r>
            <a:r>
              <a:rPr lang="fr-FR" sz="2600" dirty="0">
                <a:latin typeface="Times New Roman" pitchFamily="18" charset="0"/>
                <a:cs typeface="Times New Roman" pitchFamily="18" charset="0"/>
              </a:rPr>
              <a:t> là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của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một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trang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tuyệt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thế</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giai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nhân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khiến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hoa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ghen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liễu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hờn</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a:t>
            </a:r>
            <a:r>
              <a:rPr lang="fr-FR" sz="2600" dirty="0" err="1">
                <a:latin typeface="Times New Roman" pitchFamily="18" charset="0"/>
                <a:cs typeface="Times New Roman" pitchFamily="18" charset="0"/>
              </a:rPr>
              <a:t>Nguyễn</a:t>
            </a:r>
            <a:r>
              <a:rPr lang="fr-FR" sz="2600" dirty="0">
                <a:latin typeface="Times New Roman" pitchFamily="18" charset="0"/>
                <a:cs typeface="Times New Roman" pitchFamily="18" charset="0"/>
              </a:rPr>
              <a:t> Du </a:t>
            </a:r>
            <a:r>
              <a:rPr lang="fr-FR" sz="2600" dirty="0" err="1">
                <a:latin typeface="Times New Roman" pitchFamily="18" charset="0"/>
                <a:cs typeface="Times New Roman" pitchFamily="18" charset="0"/>
              </a:rPr>
              <a:t>không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miêu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tả</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nhân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vật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mà</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miêu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tả</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sự</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ghen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ghét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đố</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kị</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hay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ngưỡng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mộ</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say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mê</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đó</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của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Thúy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Kiều</a:t>
            </a:r>
            <a:r>
              <a:rPr lang="fr-FR" sz="2600" dirty="0">
                <a:latin typeface="Times New Roman" pitchFamily="18" charset="0"/>
                <a:cs typeface="Times New Roman" pitchFamily="18" charset="0"/>
              </a:rPr>
              <a:t> là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có</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sức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hút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chiều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sâu</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đến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lạ</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lùng</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r>
              <a:rPr lang="fr-FR" sz="2600" dirty="0">
                <a:latin typeface="Times New Roman" pitchFamily="18" charset="0"/>
                <a:cs typeface="Times New Roman" pitchFamily="18" charset="0"/>
              </a:rPr>
              <a:t>   - </a:t>
            </a:r>
            <a:r>
              <a:rPr lang="fr-FR" sz="2600" dirty="0" err="1">
                <a:latin typeface="Times New Roman" pitchFamily="18" charset="0"/>
                <a:cs typeface="Times New Roman" pitchFamily="18" charset="0"/>
              </a:rPr>
              <a:t>Không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thể</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thay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thế</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từ</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hờn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bằng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từ</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buồn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bởi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từ</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buồn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không</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làm</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nổi</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bật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được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tính</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chất</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hờn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ghen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hiểm</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họa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của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tự</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nhiên</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trước</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vẻ</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đẹp</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của</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Thúy</a:t>
            </a:r>
            <a:r>
              <a:rPr lang="fr-FR" sz="2600" dirty="0">
                <a:latin typeface="Times New Roman" pitchFamily="18" charset="0"/>
                <a:cs typeface="Times New Roman" pitchFamily="18" charset="0"/>
              </a:rPr>
              <a:t> </a:t>
            </a:r>
            <a:r>
              <a:rPr lang="fr-FR" sz="2600" dirty="0" err="1">
                <a:latin typeface="Times New Roman" pitchFamily="18" charset="0"/>
                <a:cs typeface="Times New Roman" pitchFamily="18" charset="0"/>
              </a:rPr>
              <a:t>Kiều</a:t>
            </a:r>
            <a:r>
              <a:rPr lang="fr-FR" sz="2600"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a:p>
            <a:pPr algn="just"/>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3111728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623454" y="457200"/>
            <a:ext cx="1103514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3: </a:t>
            </a:r>
            <a:endParaRPr lang="en-US" sz="2800" dirty="0">
              <a:latin typeface="Times New Roman" pitchFamily="18" charset="0"/>
              <a:cs typeface="Times New Roman" pitchFamily="18" charset="0"/>
            </a:endParaRPr>
          </a:p>
          <a:p>
            <a:pPr algn="just"/>
            <a:r>
              <a:rPr lang="fr-FR" sz="2800" dirty="0">
                <a:latin typeface="Times New Roman" pitchFamily="18" charset="0"/>
                <a:cs typeface="Times New Roman" pitchFamily="18" charset="0"/>
              </a:rPr>
              <a:t>- Cung </a:t>
            </a:r>
            <a:r>
              <a:rPr lang="fr-FR" sz="2800" dirty="0" err="1">
                <a:latin typeface="Times New Roman" pitchFamily="18" charset="0"/>
                <a:cs typeface="Times New Roman" pitchFamily="18" charset="0"/>
              </a:rPr>
              <a:t>đàn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nàng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Kiều</a:t>
            </a:r>
            <a:r>
              <a:rPr lang="fr-FR" sz="2800" dirty="0">
                <a:latin typeface="Times New Roman" pitchFamily="18" charset="0"/>
                <a:cs typeface="Times New Roman" pitchFamily="18" charset="0"/>
              </a:rPr>
              <a:t> là “</a:t>
            </a:r>
            <a:r>
              <a:rPr lang="fr-FR" sz="2800" dirty="0" err="1">
                <a:latin typeface="Times New Roman" pitchFamily="18" charset="0"/>
                <a:cs typeface="Times New Roman" pitchFamily="18" charset="0"/>
              </a:rPr>
              <a:t>cung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thương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lầu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bậc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ngũ</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âm</a:t>
            </a:r>
            <a:r>
              <a:rPr lang="fr-FR" sz="2800" dirty="0">
                <a:latin typeface="Times New Roman" pitchFamily="18" charset="0"/>
                <a:cs typeface="Times New Roman" pitchFamily="18" charset="0"/>
              </a:rPr>
              <a:t>” - </a:t>
            </a:r>
            <a:r>
              <a:rPr lang="fr-FR" sz="2800" dirty="0" err="1">
                <a:latin typeface="Times New Roman" pitchFamily="18" charset="0"/>
                <a:cs typeface="Times New Roman" pitchFamily="18" charset="0"/>
              </a:rPr>
              <a:t>cung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đàn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bạc</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mệnh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Kiều</a:t>
            </a:r>
            <a:r>
              <a:rPr lang="fr-FR" sz="2800" dirty="0">
                <a:latin typeface="Times New Roman" pitchFamily="18" charset="0"/>
                <a:cs typeface="Times New Roman" pitchFamily="18" charset="0"/>
              </a:rPr>
              <a:t> là </a:t>
            </a:r>
            <a:r>
              <a:rPr lang="fr-FR" sz="2800" dirty="0" err="1">
                <a:latin typeface="Times New Roman" pitchFamily="18" charset="0"/>
                <a:cs typeface="Times New Roman" pitchFamily="18" charset="0"/>
              </a:rPr>
              <a:t>tiếng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trái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tim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cảm</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342900" indent="-342900" algn="just">
              <a:buFontTx/>
              <a:buChar char="-"/>
            </a:pPr>
            <a:r>
              <a:rPr lang="fr-FR" sz="2800" dirty="0" err="1">
                <a:latin typeface="Times New Roman" pitchFamily="18" charset="0"/>
                <a:cs typeface="Times New Roman" pitchFamily="18" charset="0"/>
              </a:rPr>
              <a:t>Tâm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hồn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sầu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cảm</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khiến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Kiều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không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thể</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tránh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khỏi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số</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phận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nghiệt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ngã</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éo</a:t>
            </a:r>
            <a:r>
              <a:rPr lang="fr-FR" sz="2800" dirty="0">
                <a:latin typeface="Times New Roman" pitchFamily="18" charset="0"/>
                <a:cs typeface="Times New Roman" pitchFamily="18" charset="0"/>
              </a:rPr>
              <a:t> le, </a:t>
            </a:r>
            <a:r>
              <a:rPr lang="fr-FR" sz="2800" dirty="0" err="1">
                <a:latin typeface="Times New Roman" pitchFamily="18" charset="0"/>
                <a:cs typeface="Times New Roman" pitchFamily="18" charset="0"/>
              </a:rPr>
              <a:t>gian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khổ</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bởi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chữ</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tài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chữ</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mệnh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khéo</a:t>
            </a:r>
            <a:r>
              <a:rPr lang="fr-FR" sz="2800" dirty="0">
                <a:latin typeface="Times New Roman" pitchFamily="18" charset="0"/>
                <a:cs typeface="Times New Roman" pitchFamily="18" charset="0"/>
              </a:rPr>
              <a:t> là </a:t>
            </a:r>
            <a:r>
              <a:rPr lang="fr-FR" sz="2800" dirty="0" err="1">
                <a:latin typeface="Times New Roman" pitchFamily="18" charset="0"/>
                <a:cs typeface="Times New Roman" pitchFamily="18" charset="0"/>
              </a:rPr>
              <a:t>ghét</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nhau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và</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trời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xanh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quen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thói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má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hồng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đánh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ghen</a:t>
            </a:r>
            <a:r>
              <a:rPr lang="fr-FR" sz="2800" dirty="0">
                <a:latin typeface="Times New Roman" pitchFamily="18" charset="0"/>
                <a:cs typeface="Times New Roman" pitchFamily="18" charset="0"/>
              </a:rPr>
              <a:t>. </a:t>
            </a:r>
          </a:p>
          <a:p>
            <a:pPr marL="342900" indent="-342900" algn="just">
              <a:buFontTx/>
              <a:buChar char="-"/>
            </a:pPr>
            <a:r>
              <a:rPr lang="fr-FR" sz="2800" b="1" dirty="0" err="1">
                <a:latin typeface="Times New Roman" pitchFamily="18" charset="0"/>
                <a:cs typeface="Times New Roman" pitchFamily="18" charset="0"/>
              </a:rPr>
              <a:t>Câu</a:t>
            </a:r>
            <a:r>
              <a:rPr lang="fr-FR" sz="2800" b="1" dirty="0">
                <a:latin typeface="Times New Roman" pitchFamily="18" charset="0"/>
                <a:cs typeface="Times New Roman" pitchFamily="18" charset="0"/>
              </a:rPr>
              <a:t> 4:</a:t>
            </a:r>
            <a:endParaRPr lang="en-US" sz="2800" dirty="0">
              <a:latin typeface="Times New Roman" pitchFamily="18" charset="0"/>
              <a:cs typeface="Times New Roman" pitchFamily="18" charset="0"/>
            </a:endParaRPr>
          </a:p>
          <a:p>
            <a:pPr algn="just"/>
            <a:r>
              <a:rPr lang="fr-FR" sz="2800" dirty="0" err="1">
                <a:latin typeface="Times New Roman" pitchFamily="18" charset="0"/>
                <a:cs typeface="Times New Roman" pitchFamily="18" charset="0"/>
              </a:rPr>
              <a:t>Câu</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thơ</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nói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về</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vẻ</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đẹp</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của</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người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phụ</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nữ</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xã</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hội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phong</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kiến</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ctr"/>
            <a:r>
              <a:rPr lang="fr-FR" sz="2800" i="1" dirty="0">
                <a:latin typeface="Times New Roman" pitchFamily="18" charset="0"/>
                <a:cs typeface="Times New Roman" pitchFamily="18" charset="0"/>
              </a:rPr>
              <a:t>“</a:t>
            </a:r>
            <a:r>
              <a:rPr lang="fr-FR" sz="2800" i="1" dirty="0" err="1">
                <a:latin typeface="Times New Roman" pitchFamily="18" charset="0"/>
                <a:cs typeface="Times New Roman" pitchFamily="18" charset="0"/>
              </a:rPr>
              <a:t>Thân</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em</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vừa</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trắng</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lại</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vừa</a:t>
            </a:r>
            <a:r>
              <a:rPr lang="fr-FR" sz="2800" i="1" dirty="0">
                <a:latin typeface="Times New Roman" pitchFamily="18" charset="0"/>
                <a:cs typeface="Times New Roman" pitchFamily="18" charset="0"/>
              </a:rPr>
              <a:t> </a:t>
            </a:r>
            <a:r>
              <a:rPr lang="fr-FR" sz="2800" i="1" dirty="0" err="1">
                <a:latin typeface="Times New Roman" pitchFamily="18" charset="0"/>
                <a:cs typeface="Times New Roman" pitchFamily="18" charset="0"/>
              </a:rPr>
              <a:t>tròn</a:t>
            </a:r>
            <a:r>
              <a:rPr lang="fr-FR"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r"/>
            <a:r>
              <a:rPr lang="fr-FR" sz="2800" dirty="0">
                <a:latin typeface="Times New Roman" pitchFamily="18" charset="0"/>
                <a:cs typeface="Times New Roman" pitchFamily="18" charset="0"/>
              </a:rPr>
              <a:t>(</a:t>
            </a:r>
            <a:r>
              <a:rPr lang="fr-FR" sz="2800" dirty="0" err="1">
                <a:latin typeface="Times New Roman" pitchFamily="18" charset="0"/>
                <a:cs typeface="Times New Roman" pitchFamily="18" charset="0"/>
              </a:rPr>
              <a:t>Bánh</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trôi</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nước</a:t>
            </a:r>
            <a:r>
              <a:rPr lang="fr-FR" sz="2800" dirty="0">
                <a:latin typeface="Times New Roman" pitchFamily="18" charset="0"/>
                <a:cs typeface="Times New Roman" pitchFamily="18" charset="0"/>
              </a:rPr>
              <a:t> - </a:t>
            </a:r>
            <a:r>
              <a:rPr lang="fr-FR" sz="2800" dirty="0" err="1">
                <a:latin typeface="Times New Roman" pitchFamily="18" charset="0"/>
                <a:cs typeface="Times New Roman" pitchFamily="18" charset="0"/>
              </a:rPr>
              <a:t>Hồ</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Xuân</a:t>
            </a:r>
            <a:r>
              <a:rPr lang="fr-FR" sz="2800" dirty="0">
                <a:latin typeface="Times New Roman" pitchFamily="18" charset="0"/>
                <a:cs typeface="Times New Roman" pitchFamily="18" charset="0"/>
              </a:rPr>
              <a:t> </a:t>
            </a:r>
            <a:r>
              <a:rPr lang="fr-FR" sz="2800" dirty="0" err="1">
                <a:latin typeface="Times New Roman" pitchFamily="18" charset="0"/>
                <a:cs typeface="Times New Roman" pitchFamily="18" charset="0"/>
              </a:rPr>
              <a:t>Hương</a:t>
            </a:r>
            <a:r>
              <a:rPr lang="fr-FR"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6160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147" y="127050"/>
            <a:ext cx="5442516" cy="707886"/>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PHẦN 1</a:t>
            </a:r>
            <a:r>
              <a:rPr lang="en-US" sz="2000" dirty="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VĂN BẢN:</a:t>
            </a:r>
          </a:p>
          <a:p>
            <a:r>
              <a:rPr lang="en-US" sz="2000" b="1" dirty="0">
                <a:solidFill>
                  <a:srgbClr val="FF0000"/>
                </a:solidFill>
                <a:latin typeface="Times New Roman" pitchFamily="18" charset="0"/>
                <a:cs typeface="Times New Roman" pitchFamily="18" charset="0"/>
              </a:rPr>
              <a:t>I. </a:t>
            </a:r>
            <a:r>
              <a:rPr lang="en-US" sz="2000" b="1" dirty="0" err="1">
                <a:solidFill>
                  <a:srgbClr val="FF0000"/>
                </a:solidFill>
                <a:latin typeface="Times New Roman" pitchFamily="18" charset="0"/>
                <a:cs typeface="Times New Roman" pitchFamily="18" charset="0"/>
              </a:rPr>
              <a:t>Lập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thống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kê</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cả</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văn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nhật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dụng</a:t>
            </a:r>
            <a:r>
              <a:rPr lang="en-US" sz="2000" b="1" dirty="0">
                <a:solidFill>
                  <a:srgbClr val="FF0000"/>
                </a:solidFill>
                <a:latin typeface="Times New Roman" pitchFamily="18" charset="0"/>
                <a:cs typeface="Times New Roman" pitchFamily="18" charset="0"/>
              </a:rPr>
              <a:t>: </a:t>
            </a:r>
            <a:endParaRPr lang="en-US" sz="2000" dirty="0">
              <a:solidFill>
                <a:srgbClr val="FF0000"/>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67739599"/>
              </p:ext>
            </p:extLst>
          </p:nvPr>
        </p:nvGraphicFramePr>
        <p:xfrm>
          <a:off x="379825" y="945665"/>
          <a:ext cx="11410391" cy="5608320"/>
        </p:xfrm>
        <a:graphic>
          <a:graphicData uri="http://schemas.openxmlformats.org/drawingml/2006/table">
            <a:tbl>
              <a:tblPr firstRow="1" firstCol="1" lastRow="1" lastCol="1" bandRow="1" bandCol="1">
                <a:tableStyleId>{5C22544A-7EE6-4342-B048-85BDC9FD1C3A}</a:tableStyleId>
              </a:tblPr>
              <a:tblGrid>
                <a:gridCol w="423737">
                  <a:extLst>
                    <a:ext uri="{9D8B030D-6E8A-4147-A177-3AD203B41FA5}">
                      <a16:colId xmlns:a16="http://schemas.microsoft.com/office/drawing/2014/main" val="20000"/>
                    </a:ext>
                  </a:extLst>
                </a:gridCol>
                <a:gridCol w="1122218">
                  <a:extLst>
                    <a:ext uri="{9D8B030D-6E8A-4147-A177-3AD203B41FA5}">
                      <a16:colId xmlns:a16="http://schemas.microsoft.com/office/drawing/2014/main" val="20001"/>
                    </a:ext>
                  </a:extLst>
                </a:gridCol>
                <a:gridCol w="3186545">
                  <a:extLst>
                    <a:ext uri="{9D8B030D-6E8A-4147-A177-3AD203B41FA5}">
                      <a16:colId xmlns:a16="http://schemas.microsoft.com/office/drawing/2014/main" val="20002"/>
                    </a:ext>
                  </a:extLst>
                </a:gridCol>
                <a:gridCol w="3477491">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310810">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TT</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a:solidFill>
                            <a:srgbClr val="FF0000"/>
                          </a:solidFill>
                          <a:effectLst/>
                          <a:latin typeface="Times New Roman" pitchFamily="18" charset="0"/>
                          <a:cs typeface="Times New Roman" pitchFamily="18" charset="0"/>
                        </a:rPr>
                        <a:t>TÊN TÁC PHẨM</a:t>
                      </a:r>
                      <a:endParaRPr lang="en-US" sz="1600" b="1">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XUẤT XỨ</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NỘI DUNG</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b="1" dirty="0">
                          <a:solidFill>
                            <a:srgbClr val="FF0000"/>
                          </a:solidFill>
                          <a:effectLst/>
                          <a:latin typeface="Times New Roman" pitchFamily="18" charset="0"/>
                          <a:cs typeface="Times New Roman" pitchFamily="18" charset="0"/>
                        </a:rPr>
                        <a:t>NGHỆ THUẬT</a:t>
                      </a:r>
                      <a:endParaRPr lang="en-US" sz="1600" b="1" dirty="0">
                        <a:solidFill>
                          <a:srgbClr val="FF0000"/>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50446">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1</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228600" algn="l"/>
                        </a:tabLst>
                      </a:pPr>
                      <a:r>
                        <a:rPr lang="pt-BR" sz="1600" b="0" dirty="0">
                          <a:solidFill>
                            <a:schemeClr val="tx1"/>
                          </a:solidFill>
                          <a:effectLst/>
                          <a:latin typeface="Times New Roman" pitchFamily="18" charset="0"/>
                          <a:cs typeface="Times New Roman" pitchFamily="18" charset="0"/>
                        </a:rPr>
                        <a:t>Phong cách Hồ Chí Minh</a:t>
                      </a:r>
                      <a:endParaRPr lang="en-US" sz="1600" b="0" dirty="0">
                        <a:solidFill>
                          <a:schemeClr val="tx1"/>
                        </a:solidFill>
                        <a:effectLst/>
                        <a:latin typeface="Times New Roman" pitchFamily="18" charset="0"/>
                        <a:cs typeface="Times New Roman" pitchFamily="18" charset="0"/>
                      </a:endParaRP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một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phần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cái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vĩ</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gắn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dị</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tác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Lê</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Anh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trích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trong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cuốn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Việt</a:t>
                      </a:r>
                      <a:r>
                        <a:rPr lang="en-US" sz="1600" b="0" dirty="0">
                          <a:solidFill>
                            <a:schemeClr val="tx1"/>
                          </a:solidFill>
                          <a:effectLst/>
                          <a:latin typeface="Times New Roman" pitchFamily="18" charset="0"/>
                          <a:cs typeface="Times New Roman" pitchFamily="18" charset="0"/>
                        </a:rPr>
                        <a:t> Nam (</a:t>
                      </a:r>
                      <a:r>
                        <a:rPr lang="en-US" sz="1600" b="0" dirty="0" err="1">
                          <a:solidFill>
                            <a:schemeClr val="tx1"/>
                          </a:solidFill>
                          <a:effectLst/>
                          <a:latin typeface="Times New Roman" pitchFamily="18" charset="0"/>
                          <a:cs typeface="Times New Roman" pitchFamily="18" charset="0"/>
                        </a:rPr>
                        <a:t>Viện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xuất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bản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Nội</a:t>
                      </a:r>
                      <a:r>
                        <a:rPr lang="en-US" sz="1600" b="0" dirty="0">
                          <a:solidFill>
                            <a:schemeClr val="tx1"/>
                          </a:solidFill>
                          <a:effectLst/>
                          <a:latin typeface="Times New Roman" pitchFamily="18" charset="0"/>
                          <a:cs typeface="Times New Roman" pitchFamily="18" charset="0"/>
                        </a:rPr>
                        <a:t> 1990).</a:t>
                      </a: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err="1">
                          <a:solidFill>
                            <a:schemeClr val="tx1"/>
                          </a:solidFill>
                          <a:effectLst/>
                          <a:latin typeface="Times New Roman" pitchFamily="18" charset="0"/>
                          <a:cs typeface="Times New Roman" pitchFamily="18" charset="0"/>
                        </a:rPr>
                        <a:t>Bài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chủ</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yếu</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nói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về</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làm</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việc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sống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Người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Cốt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lõi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cách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Hồ</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Chí</a:t>
                      </a:r>
                      <a:r>
                        <a:rPr lang="en-US" sz="1600" b="0" dirty="0">
                          <a:solidFill>
                            <a:schemeClr val="tx1"/>
                          </a:solidFill>
                          <a:effectLst/>
                          <a:latin typeface="Times New Roman" pitchFamily="18" charset="0"/>
                          <a:cs typeface="Times New Roman" pitchFamily="18" charset="0"/>
                        </a:rPr>
                        <a:t> Minh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vẻ</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đẹp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sự</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kết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hài</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hòa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giữa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tinh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hoa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dân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tộc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tinh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hoa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văn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hóa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nhân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loại</a:t>
                      </a:r>
                      <a:r>
                        <a:rPr lang="en-US" sz="1600" b="0" dirty="0">
                          <a:solidFill>
                            <a:schemeClr val="tx1"/>
                          </a:solidFill>
                          <a:effectLst/>
                          <a:latin typeface="Times New Roman" pitchFamily="18" charset="0"/>
                          <a:cs typeface="Times New Roman" pitchFamily="18" charset="0"/>
                        </a:rPr>
                        <a:t>.</a:t>
                      </a:r>
                    </a:p>
                    <a:p>
                      <a:pPr marL="0" marR="0">
                        <a:spcBef>
                          <a:spcPts val="0"/>
                        </a:spcBef>
                        <a:spcAft>
                          <a:spcPts val="0"/>
                        </a:spcAft>
                      </a:pPr>
                      <a:r>
                        <a:rPr lang="en-US"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Kết hợp giữa kể và bình luận. </a:t>
                      </a:r>
                    </a:p>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Chọn lọc những chi tiết tiêu biểu (dẫn chứng trong văn bản)</a:t>
                      </a:r>
                    </a:p>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 Sử dụng nghệ thuật đối lập: vĩ nhân mà hết sức giản dị, gần gũi, am hiểu mọi nền văn hóa nhân loại mà hết sức Việt Nam.</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139636">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2</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Times New Roman" pitchFamily="18" charset="0"/>
                          <a:cs typeface="Times New Roman" pitchFamily="18" charset="0"/>
                        </a:rPr>
                        <a:t>Đấu tranh cho một thế giới hòa bình</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Văn bản “Đấu tranh cho một thế giới hòa bình” trích từ bài tham luận nổi tiếng của G.Mác-két tại hội nghị của các nguyên thủ của các nước thuộc châu Á, Âu, Phi, Mĩ-La-tinh vào tháng 8 năm 1986, tại Mê-hi-cô.</a:t>
                      </a:r>
                    </a:p>
                    <a:p>
                      <a:pPr marL="0" marR="0">
                        <a:spcBef>
                          <a:spcPts val="0"/>
                        </a:spcBef>
                        <a:spcAft>
                          <a:spcPts val="0"/>
                        </a:spcAft>
                      </a:pPr>
                      <a:r>
                        <a:rPr lang="en-US" sz="1600" b="0">
                          <a:solidFill>
                            <a:schemeClr val="tx1"/>
                          </a:solidFill>
                          <a:effectLst/>
                          <a:latin typeface="Times New Roman" pitchFamily="18" charset="0"/>
                          <a:cs typeface="Times New Roman" pitchFamily="18" charset="0"/>
                        </a:rPr>
                        <a:t> </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a:solidFill>
                            <a:schemeClr val="tx1"/>
                          </a:solidFill>
                          <a:effectLst/>
                          <a:latin typeface="Times New Roman" pitchFamily="18" charset="0"/>
                          <a:cs typeface="Times New Roman" pitchFamily="18" charset="0"/>
                        </a:rPr>
                        <a:t>Văn bản chỉ rõ nguy cơ khủng khiếp của chiến tranh hạt nhân và cuộc chạy đua vũ trang đang đe dọa toàn thể loài người cũng như mọi sự sống trên trái đất. Vì thế nhiệm vụ của tất cả mọi người là ngăn chặn nguy cơ đó, đấu tranh cho một thế giới hòa bình.</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Sử</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dụng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phép</a:t>
                      </a:r>
                      <a:r>
                        <a:rPr lang="en-US" sz="1600" b="0" dirty="0">
                          <a:solidFill>
                            <a:schemeClr val="tx1"/>
                          </a:solidFill>
                          <a:effectLst/>
                          <a:latin typeface="Times New Roman" pitchFamily="18" charset="0"/>
                          <a:cs typeface="Times New Roman" pitchFamily="18" charset="0"/>
                        </a:rPr>
                        <a:t> so </a:t>
                      </a:r>
                      <a:r>
                        <a:rPr lang="en-US" sz="1600" b="0" dirty="0" err="1">
                          <a:solidFill>
                            <a:schemeClr val="tx1"/>
                          </a:solidFill>
                          <a:effectLst/>
                          <a:latin typeface="Times New Roman" pitchFamily="18" charset="0"/>
                          <a:cs typeface="Times New Roman" pitchFamily="18" charset="0"/>
                        </a:rPr>
                        <a:t>sánh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thích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có</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hiệu</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quả</a:t>
                      </a:r>
                      <a:r>
                        <a:rPr lang="en-US" sz="1600" b="0" dirty="0">
                          <a:solidFill>
                            <a:schemeClr val="tx1"/>
                          </a:solidFill>
                          <a:effectLst/>
                          <a:latin typeface="Times New Roman" pitchFamily="18" charset="0"/>
                          <a:cs typeface="Times New Roman" pitchFamily="18" charset="0"/>
                        </a:rPr>
                        <a:t>.</a:t>
                      </a:r>
                    </a:p>
                    <a:p>
                      <a:pPr marL="0" marR="0" algn="just">
                        <a:spcBef>
                          <a:spcPts val="0"/>
                        </a:spcBef>
                        <a:spcAft>
                          <a:spcPts val="0"/>
                        </a:spcAft>
                      </a:pP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Kết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hợp</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sắc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bén</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với</a:t>
                      </a:r>
                      <a:r>
                        <a:rPr lang="en-US" sz="1600" b="0" dirty="0">
                          <a:solidFill>
                            <a:schemeClr val="tx1"/>
                          </a:solidFill>
                          <a:effectLst/>
                          <a:latin typeface="Times New Roman" pitchFamily="18" charset="0"/>
                          <a:cs typeface="Times New Roman" pitchFamily="18" charset="0"/>
                        </a:rPr>
                        <a:t> tri </a:t>
                      </a:r>
                      <a:r>
                        <a:rPr lang="en-US" sz="1600" b="0" dirty="0" err="1">
                          <a:solidFill>
                            <a:schemeClr val="tx1"/>
                          </a:solidFill>
                          <a:effectLst/>
                          <a:latin typeface="Times New Roman" pitchFamily="18" charset="0"/>
                          <a:cs typeface="Times New Roman" pitchFamily="18" charset="0"/>
                        </a:rPr>
                        <a:t>thức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phong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phú</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và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đặc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biệt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là</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lòng</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nhiệt</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tình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mạnh</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mẽ</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của</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tác</a:t>
                      </a:r>
                      <a:r>
                        <a:rPr lang="en-US" sz="1600" b="0" dirty="0">
                          <a:solidFill>
                            <a:schemeClr val="tx1"/>
                          </a:solidFill>
                          <a:effectLst/>
                          <a:latin typeface="Times New Roman" pitchFamily="18" charset="0"/>
                          <a:cs typeface="Times New Roman" pitchFamily="18" charset="0"/>
                        </a:rPr>
                        <a:t> </a:t>
                      </a:r>
                      <a:r>
                        <a:rPr lang="en-US" sz="1600" b="0" dirty="0" err="1">
                          <a:solidFill>
                            <a:schemeClr val="tx1"/>
                          </a:solidFill>
                          <a:effectLst/>
                          <a:latin typeface="Times New Roman" pitchFamily="18" charset="0"/>
                          <a:cs typeface="Times New Roman" pitchFamily="18" charset="0"/>
                        </a:rPr>
                        <a:t>giả</a:t>
                      </a:r>
                      <a:r>
                        <a:rPr lang="en-US" sz="1600" b="0" dirty="0">
                          <a:solidFill>
                            <a:schemeClr val="tx1"/>
                          </a:solidFill>
                          <a:effectLst/>
                          <a:latin typeface="Times New Roman" pitchFamily="18" charset="0"/>
                          <a:cs typeface="Times New Roman" pitchFamily="18" charset="0"/>
                        </a:rPr>
                        <a:t>.</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50446">
                <a:tc>
                  <a:txBody>
                    <a:bodyPr/>
                    <a:lstStyle/>
                    <a:p>
                      <a:pPr marL="0" marR="0">
                        <a:spcBef>
                          <a:spcPts val="0"/>
                        </a:spcBef>
                        <a:spcAft>
                          <a:spcPts val="0"/>
                        </a:spcAft>
                      </a:pPr>
                      <a:r>
                        <a:rPr lang="pt-BR" sz="1600" b="0">
                          <a:solidFill>
                            <a:schemeClr val="tx1"/>
                          </a:solidFill>
                          <a:effectLst/>
                          <a:latin typeface="Times New Roman" pitchFamily="18" charset="0"/>
                          <a:cs typeface="Times New Roman" pitchFamily="18" charset="0"/>
                        </a:rPr>
                        <a:t>3</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pt-BR" sz="1600" b="0">
                          <a:solidFill>
                            <a:schemeClr val="tx1"/>
                          </a:solidFill>
                          <a:effectLst/>
                          <a:latin typeface="Times New Roman" pitchFamily="18" charset="0"/>
                          <a:cs typeface="Times New Roman" pitchFamily="18" charset="0"/>
                        </a:rPr>
                        <a:t>Tuyên bố thế giới về sự sống còn, quyền được bảo vệ và phát triển của trẻ em</a:t>
                      </a:r>
                      <a:endParaRPr lang="en-US" sz="1600" b="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Văn bản trích phần đầu bản “Tuyên bố” của Hội nghị cấp cao thế giới về trẻ em họp tại trụ sở Liên Hợp quốc, Niu oóc ngày 30/9/1990, trong cuốn “Việt Nam và các văn kiện quốc tế về quyền trẻ em” (NXB Chính trị Quốc gia, Hà Nội, 1997).</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Nêu lên những thực tế, những con số về cuộc sống khổ cực trên nhiều mặt, về tình trạng bị rơi vào hiểm hoạ của nhiều trẻ em trên thế giới hiện nay.</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pt-BR" sz="1600" b="0" dirty="0">
                          <a:solidFill>
                            <a:schemeClr val="tx1"/>
                          </a:solidFill>
                          <a:effectLst/>
                          <a:latin typeface="Times New Roman" pitchFamily="18" charset="0"/>
                          <a:cs typeface="Times New Roman" pitchFamily="18" charset="0"/>
                        </a:rPr>
                        <a:t>Văn bản có bố cục chặt chẽ, hợp lí. Bản thân các tiêu đề đã nói lên điều đó.</a:t>
                      </a:r>
                      <a:endParaRPr lang="en-US" sz="1600" b="0" dirty="0">
                        <a:solidFill>
                          <a:schemeClr val="tx1"/>
                        </a:solidFill>
                        <a:effectLst/>
                        <a:latin typeface="Times New Roman" pitchFamily="18" charset="0"/>
                        <a:cs typeface="Times New Roman" pitchFamily="18" charset="0"/>
                      </a:endParaRPr>
                    </a:p>
                    <a:p>
                      <a:pPr marL="0" marR="0">
                        <a:spcBef>
                          <a:spcPts val="0"/>
                        </a:spcBef>
                        <a:spcAft>
                          <a:spcPts val="0"/>
                        </a:spcAft>
                      </a:pPr>
                      <a:r>
                        <a:rPr lang="pt-BR" sz="1600" b="0" dirty="0">
                          <a:solidFill>
                            <a:schemeClr val="tx1"/>
                          </a:solidFill>
                          <a:effectLst/>
                          <a:latin typeface="Times New Roman" pitchFamily="18" charset="0"/>
                          <a:cs typeface="Times New Roman" pitchFamily="18" charset="0"/>
                        </a:rPr>
                        <a:t> </a:t>
                      </a:r>
                      <a:endParaRPr lang="en-US" sz="1600" b="0" dirty="0">
                        <a:solidFill>
                          <a:schemeClr val="tx1"/>
                        </a:solidFill>
                        <a:effectLst/>
                        <a:latin typeface="Times New Roman" pitchFamily="18" charset="0"/>
                        <a:ea typeface="Times New Roman"/>
                        <a:cs typeface="Times New Roman" pitchFamily="18" charset="0"/>
                      </a:endParaRPr>
                    </a:p>
                  </a:txBody>
                  <a:tcPr marL="35863" marR="358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1073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1"/>
          <p:cNvSpPr>
            <a:spLocks noChangeArrowheads="1"/>
          </p:cNvSpPr>
          <p:nvPr/>
        </p:nvSpPr>
        <p:spPr bwMode="auto">
          <a:xfrm>
            <a:off x="3718894" y="339725"/>
            <a:ext cx="7779189"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sắc</a:t>
            </a:r>
            <a:r>
              <a:rPr lang="en-US" sz="3200" b="1" dirty="0">
                <a:solidFill>
                  <a:srgbClr val="FF0000"/>
                </a:solidFill>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algn="just"/>
            <a:r>
              <a:rPr lang="en-US" dirty="0">
                <a:solidFill>
                  <a:srgbClr val="FF0000"/>
                </a:solidFill>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Nếu</a:t>
            </a:r>
            <a:r>
              <a:rPr lang="vi-VN" dirty="0">
                <a:latin typeface="Times New Roman" pitchFamily="18" charset="0"/>
                <a:cs typeface="Times New Roman" pitchFamily="18" charset="0"/>
              </a:rPr>
              <a:t> Thúy Vân với những nét đẹp phúc hậu cao quý </a:t>
            </a:r>
            <a:r>
              <a:rPr lang="vi-VN" dirty="0">
                <a:solidFill>
                  <a:srgbClr val="FF0000"/>
                </a:solidFill>
                <a:latin typeface="Times New Roman" pitchFamily="18" charset="0"/>
                <a:cs typeface="Times New Roman" pitchFamily="18" charset="0"/>
              </a:rPr>
              <a:t>thì </a:t>
            </a:r>
            <a:r>
              <a:rPr lang="vi-VN" dirty="0">
                <a:latin typeface="Times New Roman" pitchFamily="18" charset="0"/>
                <a:cs typeface="Times New Roman" pitchFamily="18" charset="0"/>
              </a:rPr>
              <a:t>vẻ đẹp của Thúy Kiều càng vượt trội cả sắc lẫn tài qua mười hai câu đặc tả Kiều với bốn câu khắc họa chân dung:</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“Kiều càng sắc sảo mặn mà,</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So bề tài sắc lại là phần hơn</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Làn thu thủy nét xuân sơn</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Hoa ghen thua thắm, liễu hờn kém xanh”</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    </a:t>
            </a:r>
            <a:r>
              <a:rPr lang="vi-VN" dirty="0">
                <a:latin typeface="Times New Roman" pitchFamily="18" charset="0"/>
                <a:cs typeface="Times New Roman" pitchFamily="18" charset="0"/>
              </a:rPr>
              <a:t>Trong xã hội cũ, người ta luôn quan niệm rằng thiên nhiên là chuẩn mực của cái đẹp, con người thường được so sánh với thiên nhiên, hoặc hiện lên qua các hình ảnh ước lệ tượng trưng. Tác giả có dụng ý miêu tả Vân trước, khéo léo sử dụng </a:t>
            </a:r>
            <a:r>
              <a:rPr lang="vi-VN" dirty="0">
                <a:solidFill>
                  <a:srgbClr val="FF0000"/>
                </a:solidFill>
                <a:latin typeface="Times New Roman" pitchFamily="18" charset="0"/>
                <a:cs typeface="Times New Roman" pitchFamily="18" charset="0"/>
              </a:rPr>
              <a:t>thủ pháp đòn bẩy </a:t>
            </a:r>
            <a:r>
              <a:rPr lang="vi-VN" dirty="0">
                <a:latin typeface="Times New Roman" pitchFamily="18" charset="0"/>
                <a:cs typeface="Times New Roman" pitchFamily="18" charset="0"/>
              </a:rPr>
              <a:t>làm nổi bật vẻ đẹp của Kiều. </a:t>
            </a:r>
            <a:r>
              <a:rPr lang="vi-VN" dirty="0">
                <a:solidFill>
                  <a:srgbClr val="FF0000"/>
                </a:solidFill>
                <a:latin typeface="Times New Roman" pitchFamily="18" charset="0"/>
                <a:cs typeface="Times New Roman" pitchFamily="18" charset="0"/>
              </a:rPr>
              <a:t>Nếu</a:t>
            </a:r>
            <a:r>
              <a:rPr lang="vi-VN" dirty="0">
                <a:latin typeface="Times New Roman" pitchFamily="18" charset="0"/>
                <a:cs typeface="Times New Roman" pitchFamily="18" charset="0"/>
              </a:rPr>
              <a:t> Thúy Vân với vẻ đẹp đoan trang, phúc hậu </a:t>
            </a:r>
            <a:r>
              <a:rPr lang="vi-VN" dirty="0">
                <a:solidFill>
                  <a:srgbClr val="FF0000"/>
                </a:solidFill>
                <a:latin typeface="Times New Roman" pitchFamily="18" charset="0"/>
                <a:cs typeface="Times New Roman" pitchFamily="18" charset="0"/>
              </a:rPr>
              <a:t>thì</a:t>
            </a:r>
            <a:r>
              <a:rPr lang="vi-VN" dirty="0">
                <a:latin typeface="Times New Roman" pitchFamily="18" charset="0"/>
                <a:cs typeface="Times New Roman" pitchFamily="18" charset="0"/>
              </a:rPr>
              <a:t> Thúy Kiều lại sắc sảo mặn mà, vẹn toàn cả tài lẫn sắc. Vẻ đẹp của Kiều được khắc họa một cách chấm phá chứ không miêu t</a:t>
            </a:r>
            <a:r>
              <a:rPr lang="en-US" dirty="0">
                <a:latin typeface="Times New Roman" pitchFamily="18" charset="0"/>
                <a:cs typeface="Times New Roman" pitchFamily="18" charset="0"/>
              </a:rPr>
              <a:t>ả</a:t>
            </a:r>
            <a:r>
              <a:rPr lang="vi-VN" dirty="0">
                <a:latin typeface="Times New Roman" pitchFamily="18" charset="0"/>
                <a:cs typeface="Times New Roman" pitchFamily="18" charset="0"/>
              </a:rPr>
              <a:t> toàn diện như Vân, đó là cách tạo điểm nhấn rõ rệt. Qua đôi mắt trong trẻo, dịu dàng như hồ nước mùa thu, đôi mày sắc nét tươi mới như nét núi mùa xuân. Một </a:t>
            </a:r>
            <a:r>
              <a:rPr lang="vi-VN" dirty="0">
                <a:solidFill>
                  <a:srgbClr val="FF0000"/>
                </a:solidFill>
                <a:latin typeface="Times New Roman" pitchFamily="18" charset="0"/>
                <a:cs typeface="Times New Roman" pitchFamily="18" charset="0"/>
              </a:rPr>
              <a:t>hình ảnh ước lệ quen thuộc kết hợp với so sánh</a:t>
            </a:r>
            <a:r>
              <a:rPr lang="en-US" dirty="0">
                <a:solidFill>
                  <a:srgbClr val="FF0000"/>
                </a:solidFill>
                <a:latin typeface="Times New Roman" pitchFamily="18" charset="0"/>
                <a:cs typeface="Times New Roman" pitchFamily="18" charset="0"/>
              </a:rPr>
              <a:t>,</a:t>
            </a:r>
            <a:r>
              <a:rPr lang="vi-VN" dirty="0">
                <a:solidFill>
                  <a:srgbClr val="FF0000"/>
                </a:solidFill>
                <a:latin typeface="Times New Roman" pitchFamily="18" charset="0"/>
                <a:cs typeface="Times New Roman" pitchFamily="18" charset="0"/>
              </a:rPr>
              <a:t> ẩn dụ </a:t>
            </a:r>
            <a:r>
              <a:rPr lang="vi-VN" u="sng" dirty="0">
                <a:solidFill>
                  <a:srgbClr val="0000FF"/>
                </a:solidFill>
                <a:latin typeface="Times New Roman" pitchFamily="18" charset="0"/>
                <a:cs typeface="Times New Roman" pitchFamily="18" charset="0"/>
              </a:rPr>
              <a:t>đã khắc họa </a:t>
            </a:r>
            <a:r>
              <a:rPr lang="vi-VN" dirty="0">
                <a:latin typeface="Times New Roman" pitchFamily="18" charset="0"/>
                <a:cs typeface="Times New Roman" pitchFamily="18" charset="0"/>
              </a:rPr>
              <a:t>chân dung Thúy Kiều đẹp hoàn hảo. Vẻ đẹp khiến cho “hoa ghen thua thắm, liễu hờn kém xanh”.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vi-VN" dirty="0">
                <a:latin typeface="Times New Roman" pitchFamily="18" charset="0"/>
                <a:cs typeface="Times New Roman" pitchFamily="18" charset="0"/>
              </a:rPr>
              <a:t> </a:t>
            </a:r>
            <a:r>
              <a:rPr lang="vi-VN" dirty="0">
                <a:solidFill>
                  <a:srgbClr val="FF0000"/>
                </a:solidFill>
                <a:latin typeface="Times New Roman" pitchFamily="18" charset="0"/>
                <a:cs typeface="Times New Roman" pitchFamily="18" charset="0"/>
              </a:rPr>
              <a:t>“ghen”, “hờn” là các động từ </a:t>
            </a:r>
            <a:r>
              <a:rPr lang="vi-VN" dirty="0">
                <a:latin typeface="Times New Roman" pitchFamily="18" charset="0"/>
                <a:cs typeface="Times New Roman" pitchFamily="18" charset="0"/>
              </a:rPr>
              <a:t>chỉ sự ghen ghét, đố kị, nó mang một sắc thái mạnh biểu thị thái độ ghen tức của thiên nhiên đối với vẻ đẹp của Thúy Kiều, vẻ đẹp làm thành nghiêng nước mất, tiềm tàng tai họa. Và đằng sau sự nổi giận của tạo hóa ấy sẽ là sự trả thù theo quy luật tự nhiên: </a:t>
            </a:r>
            <a:r>
              <a:rPr lang="vi-VN" dirty="0">
                <a:solidFill>
                  <a:srgbClr val="0000FF"/>
                </a:solidFill>
                <a:latin typeface="Times New Roman" pitchFamily="18" charset="0"/>
                <a:cs typeface="Times New Roman" pitchFamily="18" charset="0"/>
              </a:rPr>
              <a:t>“</a:t>
            </a:r>
            <a:r>
              <a:rPr lang="en-US" dirty="0">
                <a:solidFill>
                  <a:srgbClr val="0000FF"/>
                </a:solidFill>
                <a:latin typeface="Times New Roman" pitchFamily="18" charset="0"/>
                <a:cs typeface="Times New Roman" pitchFamily="18" charset="0"/>
              </a:rPr>
              <a:t>T</a:t>
            </a:r>
            <a:r>
              <a:rPr lang="vi-VN" dirty="0">
                <a:solidFill>
                  <a:srgbClr val="0000FF"/>
                </a:solidFill>
                <a:latin typeface="Times New Roman" pitchFamily="18" charset="0"/>
                <a:cs typeface="Times New Roman" pitchFamily="18" charset="0"/>
              </a:rPr>
              <a:t>rời xanh quen thói, má hồng đánh ghen”</a:t>
            </a:r>
            <a:r>
              <a:rPr lang="vi-VN"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2293" name="Rectangle 1"/>
          <p:cNvSpPr>
            <a:spLocks noChangeArrowheads="1"/>
          </p:cNvSpPr>
          <p:nvPr/>
        </p:nvSpPr>
        <p:spPr bwMode="auto">
          <a:xfrm>
            <a:off x="211193" y="981076"/>
            <a:ext cx="300433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latin typeface="Times New Roman" pitchFamily="18" charset="0"/>
                <a:cs typeface="Times New Roman" pitchFamily="18" charset="0"/>
              </a:rPr>
              <a:t>- Nêu khái quát nội dung.</a:t>
            </a: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Dẫn thơ.</a:t>
            </a: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Giảng nghĩa: từ ngữ đặc sắc, hình ảnh, màu sắc, âm thanh, thời gian, không gian, giọng điệu, các biện pháp tu từ (so sánh, nhân hóa, ẩn dụ, hoán dụ, điệp ngữ, liệt kê, …) -&gt; nội dung.</a:t>
            </a:r>
          </a:p>
        </p:txBody>
      </p:sp>
      <p:sp>
        <p:nvSpPr>
          <p:cNvPr id="3" name="Right Brace 2"/>
          <p:cNvSpPr/>
          <p:nvPr/>
        </p:nvSpPr>
        <p:spPr>
          <a:xfrm>
            <a:off x="3358438" y="903288"/>
            <a:ext cx="300115" cy="654050"/>
          </a:xfrm>
          <a:prstGeom prst="rightBrace">
            <a:avLst/>
          </a:prstGeom>
          <a:ln>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3358438" y="1695451"/>
            <a:ext cx="300115" cy="822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358438" y="2781301"/>
            <a:ext cx="300115" cy="3960813"/>
          </a:xfrm>
          <a:prstGeom prst="rightBrace">
            <a:avLst/>
          </a:prstGeom>
          <a:ln>
            <a:solidFill>
              <a:srgbClr val="99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Rectangle 1"/>
          <p:cNvSpPr/>
          <p:nvPr/>
        </p:nvSpPr>
        <p:spPr>
          <a:xfrm>
            <a:off x="401782" y="155059"/>
            <a:ext cx="5243933" cy="461665"/>
          </a:xfrm>
          <a:prstGeom prst="rect">
            <a:avLst/>
          </a:prstGeom>
        </p:spPr>
        <p:txBody>
          <a:bodyPr wrap="square">
            <a:spAutoFit/>
          </a:bodyPr>
          <a:lstStyle/>
          <a:p>
            <a:pPr algn="just"/>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5:</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0595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3358438" y="103188"/>
            <a:ext cx="8716057"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b="1">
                <a:solidFill>
                  <a:srgbClr val="FF0000"/>
                </a:solidFill>
                <a:latin typeface="Times New Roman" pitchFamily="18" charset="0"/>
                <a:cs typeface="Times New Roman" pitchFamily="18" charset="0"/>
              </a:rPr>
              <a:t>* Tài năng:</a:t>
            </a:r>
            <a:r>
              <a:rPr lang="en-US" sz="1600" b="1">
                <a:latin typeface="Times New Roman" pitchFamily="18" charset="0"/>
                <a:cs typeface="Times New Roman" pitchFamily="18" charset="0"/>
              </a:rPr>
              <a:t>    </a:t>
            </a:r>
          </a:p>
          <a:p>
            <a:pPr algn="just"/>
            <a:r>
              <a:rPr lang="vi-VN" sz="1600">
                <a:solidFill>
                  <a:srgbClr val="FF0000"/>
                </a:solidFill>
                <a:latin typeface="Times New Roman" pitchFamily="18" charset="0"/>
                <a:cs typeface="Times New Roman" pitchFamily="18" charset="0"/>
              </a:rPr>
              <a:t>Nếu như </a:t>
            </a:r>
            <a:r>
              <a:rPr lang="vi-VN" sz="1600">
                <a:latin typeface="Times New Roman" pitchFamily="18" charset="0"/>
                <a:cs typeface="Times New Roman" pitchFamily="18" charset="0"/>
              </a:rPr>
              <a:t>ở Thúy Vân, tác giả chỉ dừng ở việc miêu tả sắc đẹp </a:t>
            </a:r>
            <a:r>
              <a:rPr lang="vi-VN" sz="1600">
                <a:solidFill>
                  <a:srgbClr val="FF0000"/>
                </a:solidFill>
                <a:latin typeface="Times New Roman" pitchFamily="18" charset="0"/>
                <a:cs typeface="Times New Roman" pitchFamily="18" charset="0"/>
              </a:rPr>
              <a:t>thì</a:t>
            </a:r>
            <a:r>
              <a:rPr lang="vi-VN" sz="1600">
                <a:latin typeface="Times New Roman" pitchFamily="18" charset="0"/>
                <a:cs typeface="Times New Roman" pitchFamily="18" charset="0"/>
              </a:rPr>
              <a:t> ở Thúy Kiều hội tụ cả sắc lẫn tài:“Sắc đành đòi một, tài đành hoạ hai”</a:t>
            </a:r>
            <a:r>
              <a:rPr lang="en-US" sz="1600">
                <a:latin typeface="Times New Roman" pitchFamily="18" charset="0"/>
                <a:cs typeface="Times New Roman" pitchFamily="18" charset="0"/>
              </a:rPr>
              <a:t>. </a:t>
            </a:r>
            <a:r>
              <a:rPr lang="vi-VN" sz="1600">
                <a:latin typeface="Times New Roman" pitchFamily="18" charset="0"/>
                <a:cs typeface="Times New Roman" pitchFamily="18" charset="0"/>
              </a:rPr>
              <a:t>Tác giả ngợi ca Thúy Kiều là một người thiếu nữ đẹp tuyệt trần, không những thế tài năng của nàng xuất sắc đến nỗi trên đời này phải chăng có người thứ hai sánh bằng:</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“Thông minh vốn sẵn tính trời</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Pha nghề thi họa đủ mùi ca ngâm</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Cung thương lầu bậc ngũ âm,</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Nghề riêng ăn đứt hồ cầm một trương</a:t>
            </a:r>
            <a:endParaRPr lang="en-US" sz="1600">
              <a:latin typeface="Times New Roman" pitchFamily="18" charset="0"/>
              <a:cs typeface="Times New Roman" pitchFamily="18" charset="0"/>
            </a:endParaRPr>
          </a:p>
          <a:p>
            <a:pPr algn="ctr"/>
            <a:r>
              <a:rPr lang="vi-VN" sz="1600">
                <a:latin typeface="Times New Roman" pitchFamily="18" charset="0"/>
                <a:cs typeface="Times New Roman" pitchFamily="18" charset="0"/>
              </a:rPr>
              <a:t>Khúc nhà tay lựa nên chương”</a:t>
            </a:r>
            <a:endParaRPr lang="en-US" sz="1600">
              <a:latin typeface="Times New Roman" pitchFamily="18" charset="0"/>
              <a:cs typeface="Times New Roman" pitchFamily="18" charset="0"/>
            </a:endParaRPr>
          </a:p>
          <a:p>
            <a:pPr algn="just"/>
            <a:r>
              <a:rPr lang="vi-VN" sz="1600">
                <a:latin typeface="Times New Roman" pitchFamily="18" charset="0"/>
                <a:cs typeface="Times New Roman" pitchFamily="18" charset="0"/>
              </a:rPr>
              <a:t>Kiều có cả tài cầm - kì - thi - hoạ của những bậc văn nhân quân tử và tài nào cũng đến mức điêu luyện. Nàng giỏi về âm luật đến mức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làu bậc</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Cây đàn nàng chơi là cây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hồ cẩm</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tiếng đàn của nàng ăn đứt bất cứ nghệ sĩ nào và đã trở thành </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nghề riêng</a:t>
            </a:r>
            <a:r>
              <a:rPr lang="en-US" sz="1600">
                <a:latin typeface="Times New Roman" pitchFamily="18" charset="0"/>
                <a:cs typeface="Times New Roman" pitchFamily="18" charset="0"/>
              </a:rPr>
              <a:t>”</a:t>
            </a:r>
            <a:r>
              <a:rPr lang="vi-VN" sz="1600">
                <a:latin typeface="Times New Roman" pitchFamily="18" charset="0"/>
                <a:cs typeface="Times New Roman" pitchFamily="18" charset="0"/>
              </a:rPr>
              <a:t>. Để cực tả cái tài của Kiều, Nguyễn Du đã </a:t>
            </a:r>
            <a:r>
              <a:rPr lang="vi-VN" sz="1600">
                <a:solidFill>
                  <a:srgbClr val="FF0000"/>
                </a:solidFill>
                <a:latin typeface="Times New Roman" pitchFamily="18" charset="0"/>
                <a:cs typeface="Times New Roman" pitchFamily="18" charset="0"/>
              </a:rPr>
              <a:t>sử dụng hàng loạt các từ ngữ ở mức độ tuyệt đối</a:t>
            </a:r>
            <a:r>
              <a:rPr lang="vi-VN" sz="1600">
                <a:latin typeface="Times New Roman" pitchFamily="18" charset="0"/>
                <a:cs typeface="Times New Roman" pitchFamily="18" charset="0"/>
              </a:rPr>
              <a:t>: “vốn sẵn, pha nghề, làu bậc và đủ mùi”. Không những giỏi ca hát, chơi đàn mà Kiều còn sáng tác nhạc nữa. Cung đàn nàng sáng tác là một thiên “Bạc mệnh”. Bản đàn ấy đã ghi lại tiếng lòng của một tâm hồn đa sầu đa cảm. Nguyễn Du cực tả tài năng của Kiều chính là ngợi ca cái tâm đặc biệt của nàng. Tài năng của Kiều vượt lên trên tất cả và là biểu hiện của những phẩm chất cao đẹp, trái tim trung hậu, nồng nhiệt, nghĩa tình, vị tha. Vẻ đẹp của Kiều là sự kết hợp của sắc - tài - tình và đạt đến mức siêu phàm, lí tưởng. Nhưng nhan sắc đến mức hoa ghen, liễu hờn để tạo hóa phải hờn ghen đố kị và tài hoa trí tuệ thiên bẩm làu bậc, đủ mùi cái tâm hồn đa sầu, đa cảm như tự dưng mà có của nàng khó tránh khỏi sự nghiệt ngã của định mệnh. Chính bởi Kiều quá toàn mỹ, hoàn thiện nên trong xã hội phong kiến kia khó có một chỗ đứng cho nàng. Và cung đàn “Bạc mệnh” nàng tự sáng tác như dự báo một cuộc đời hồng nhan bạc mệnh khó tránh khỏi của Kiều. Cuộc đời nàng rồi sẽ sóng gió, nổi chìm, truân chuyên. Cũng giống như bức chân dung Thúy Vân, bức chân dung Kiều là bức chân dung mang tính cách số phận.</a:t>
            </a:r>
            <a:r>
              <a:rPr lang="en-US" sz="1600">
                <a:latin typeface="Times New Roman" pitchFamily="18" charset="0"/>
                <a:cs typeface="Times New Roman" pitchFamily="18" charset="0"/>
              </a:rPr>
              <a:t> Bởi thế t</a:t>
            </a:r>
            <a:r>
              <a:rPr lang="vi-VN" sz="1600">
                <a:latin typeface="Times New Roman" pitchFamily="18" charset="0"/>
                <a:cs typeface="Times New Roman" pitchFamily="18" charset="0"/>
              </a:rPr>
              <a:t>rong dân gian xưa cũng có câu: </a:t>
            </a:r>
            <a:r>
              <a:rPr lang="vi-VN" sz="1600">
                <a:solidFill>
                  <a:srgbClr val="0000FF"/>
                </a:solidFill>
                <a:latin typeface="Times New Roman" pitchFamily="18" charset="0"/>
                <a:cs typeface="Times New Roman" pitchFamily="18" charset="0"/>
              </a:rPr>
              <a:t>“</a:t>
            </a:r>
            <a:r>
              <a:rPr lang="en-US" sz="1600">
                <a:solidFill>
                  <a:srgbClr val="0000FF"/>
                </a:solidFill>
                <a:latin typeface="Times New Roman" pitchFamily="18" charset="0"/>
                <a:cs typeface="Times New Roman" pitchFamily="18" charset="0"/>
              </a:rPr>
              <a:t>T</a:t>
            </a:r>
            <a:r>
              <a:rPr lang="vi-VN" sz="1600">
                <a:solidFill>
                  <a:srgbClr val="0000FF"/>
                </a:solidFill>
                <a:latin typeface="Times New Roman" pitchFamily="18" charset="0"/>
                <a:cs typeface="Times New Roman" pitchFamily="18" charset="0"/>
              </a:rPr>
              <a:t>ài tình chi lắm cho trời đất ghen” </a:t>
            </a:r>
            <a:r>
              <a:rPr lang="vi-VN" sz="1600">
                <a:latin typeface="Times New Roman" pitchFamily="18" charset="0"/>
                <a:cs typeface="Times New Roman" pitchFamily="18" charset="0"/>
              </a:rPr>
              <a:t>hay </a:t>
            </a:r>
            <a:r>
              <a:rPr lang="vi-VN" sz="1600">
                <a:solidFill>
                  <a:srgbClr val="0000FF"/>
                </a:solidFill>
                <a:latin typeface="Times New Roman" pitchFamily="18" charset="0"/>
                <a:cs typeface="Times New Roman" pitchFamily="18" charset="0"/>
              </a:rPr>
              <a:t>“</a:t>
            </a:r>
            <a:r>
              <a:rPr lang="en-US" sz="1600">
                <a:solidFill>
                  <a:srgbClr val="0000FF"/>
                </a:solidFill>
                <a:latin typeface="Times New Roman" pitchFamily="18" charset="0"/>
                <a:cs typeface="Times New Roman" pitchFamily="18" charset="0"/>
              </a:rPr>
              <a:t>C</a:t>
            </a:r>
            <a:r>
              <a:rPr lang="vi-VN" sz="1600">
                <a:solidFill>
                  <a:srgbClr val="0000FF"/>
                </a:solidFill>
                <a:latin typeface="Times New Roman" pitchFamily="18" charset="0"/>
                <a:cs typeface="Times New Roman" pitchFamily="18" charset="0"/>
              </a:rPr>
              <a:t>hữ tài liền với chữ tai một vần”.</a:t>
            </a:r>
            <a:endParaRPr lang="en-US" sz="1600">
              <a:solidFill>
                <a:srgbClr val="0000FF"/>
              </a:solidFill>
              <a:latin typeface="Times New Roman" pitchFamily="18" charset="0"/>
              <a:cs typeface="Times New Roman" pitchFamily="18" charset="0"/>
            </a:endParaRPr>
          </a:p>
        </p:txBody>
      </p:sp>
      <p:sp>
        <p:nvSpPr>
          <p:cNvPr id="13315" name="Rectangle 4"/>
          <p:cNvSpPr>
            <a:spLocks noChangeArrowheads="1"/>
          </p:cNvSpPr>
          <p:nvPr/>
        </p:nvSpPr>
        <p:spPr bwMode="auto">
          <a:xfrm>
            <a:off x="249548" y="836614"/>
            <a:ext cx="300433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giọng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(so </a:t>
            </a:r>
            <a:r>
              <a:rPr lang="en-US" sz="2000" dirty="0" err="1">
                <a:latin typeface="Times New Roman" pitchFamily="18" charset="0"/>
                <a:cs typeface="Times New Roman" pitchFamily="18" charset="0"/>
              </a:rPr>
              <a:t>sánh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kê</a:t>
            </a:r>
            <a:r>
              <a:rPr lang="en-US" sz="2000" dirty="0">
                <a:latin typeface="Times New Roman" pitchFamily="18" charset="0"/>
                <a:cs typeface="Times New Roman" pitchFamily="18" charset="0"/>
              </a:rPr>
              <a:t>, …) -&gt;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a:t>
            </a:r>
          </a:p>
        </p:txBody>
      </p:sp>
      <p:sp>
        <p:nvSpPr>
          <p:cNvPr id="6" name="Right Brace 5"/>
          <p:cNvSpPr/>
          <p:nvPr/>
        </p:nvSpPr>
        <p:spPr>
          <a:xfrm>
            <a:off x="3097706" y="638176"/>
            <a:ext cx="300115" cy="919163"/>
          </a:xfrm>
          <a:prstGeom prst="rightBrace">
            <a:avLst/>
          </a:prstGeom>
          <a:ln>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Right Brace 6"/>
          <p:cNvSpPr/>
          <p:nvPr/>
        </p:nvSpPr>
        <p:spPr>
          <a:xfrm>
            <a:off x="3097706" y="1695451"/>
            <a:ext cx="300115" cy="8223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Right Brace 7"/>
          <p:cNvSpPr/>
          <p:nvPr/>
        </p:nvSpPr>
        <p:spPr>
          <a:xfrm>
            <a:off x="3097706" y="2781301"/>
            <a:ext cx="300115" cy="3960813"/>
          </a:xfrm>
          <a:prstGeom prst="rightBrace">
            <a:avLst/>
          </a:prstGeom>
          <a:ln>
            <a:solidFill>
              <a:srgbClr val="99FF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82360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329716"/>
            <a:ext cx="10916014" cy="5632311"/>
          </a:xfrm>
          <a:prstGeom prst="rect">
            <a:avLst/>
          </a:prstGeom>
        </p:spPr>
        <p:txBody>
          <a:bodyPr wrap="square">
            <a:spAutoFit/>
          </a:bodyPr>
          <a:lstStyle/>
          <a:p>
            <a:pPr algn="ctr"/>
            <a:r>
              <a:rPr lang="fr-FR" sz="2400" b="1" dirty="0">
                <a:solidFill>
                  <a:srgbClr val="FF0000"/>
                </a:solidFill>
                <a:latin typeface="Times New Roman" pitchFamily="18" charset="0"/>
                <a:cs typeface="Times New Roman" pitchFamily="18" charset="0"/>
              </a:rPr>
              <a:t>ĐỀ ĐỌC- HIỂU KIỂM TRA 15 PHÚT:</a:t>
            </a:r>
            <a:endParaRPr lang="en-US" sz="2400" b="1" dirty="0">
              <a:latin typeface="Times New Roman" pitchFamily="18" charset="0"/>
              <a:cs typeface="Times New Roman" pitchFamily="18" charset="0"/>
            </a:endParaRPr>
          </a:p>
          <a:p>
            <a:r>
              <a:rPr lang="vi-VN" sz="2400" b="1" dirty="0">
                <a:latin typeface="Times New Roman" pitchFamily="18" charset="0"/>
                <a:cs typeface="Times New Roman" pitchFamily="18" charset="0"/>
              </a:rPr>
              <a:t>Đọc đoạn thơ sau và trả lời các câu hỏi bên dưới:</a:t>
            </a:r>
          </a:p>
          <a:p>
            <a:pPr algn="ctr"/>
            <a:r>
              <a:rPr lang="vi-VN" sz="2400" i="1" dirty="0">
                <a:latin typeface="Times New Roman" pitchFamily="18" charset="0"/>
                <a:cs typeface="Times New Roman" pitchFamily="18" charset="0"/>
              </a:rPr>
              <a:t>Tưởng người dưới nguyệt chén đồng,</a:t>
            </a:r>
          </a:p>
          <a:p>
            <a:pPr algn="ctr"/>
            <a:r>
              <a:rPr lang="vi-VN" sz="2400" i="1" dirty="0">
                <a:latin typeface="Times New Roman" pitchFamily="18" charset="0"/>
                <a:cs typeface="Times New Roman" pitchFamily="18" charset="0"/>
              </a:rPr>
              <a:t>Tin sương luống những rày trông mai chờ.</a:t>
            </a:r>
          </a:p>
          <a:p>
            <a:pPr algn="ctr"/>
            <a:r>
              <a:rPr lang="vi-VN" sz="2400" i="1" dirty="0">
                <a:latin typeface="Times New Roman" pitchFamily="18" charset="0"/>
                <a:cs typeface="Times New Roman" pitchFamily="18" charset="0"/>
              </a:rPr>
              <a:t>Bên trời góc bể bơ vơ</a:t>
            </a:r>
          </a:p>
          <a:p>
            <a:pPr algn="ctr"/>
            <a:r>
              <a:rPr lang="vi-VN" sz="2400" i="1" dirty="0">
                <a:latin typeface="Times New Roman" pitchFamily="18" charset="0"/>
                <a:cs typeface="Times New Roman" pitchFamily="18" charset="0"/>
              </a:rPr>
              <a:t>Tấm son gột rửa bao giờ cho phai</a:t>
            </a:r>
          </a:p>
          <a:p>
            <a:pPr algn="ctr"/>
            <a:r>
              <a:rPr lang="vi-VN" sz="2400" i="1" dirty="0">
                <a:latin typeface="Times New Roman" pitchFamily="18" charset="0"/>
                <a:cs typeface="Times New Roman" pitchFamily="18" charset="0"/>
              </a:rPr>
              <a:t>Xót người tựa cửa hôm mai</a:t>
            </a:r>
          </a:p>
          <a:p>
            <a:pPr algn="ctr"/>
            <a:r>
              <a:rPr lang="vi-VN" sz="2400" i="1" dirty="0">
                <a:latin typeface="Times New Roman" pitchFamily="18" charset="0"/>
                <a:cs typeface="Times New Roman" pitchFamily="18" charset="0"/>
              </a:rPr>
              <a:t>Quạt nồng ấp lạnh những ai đó giờ?</a:t>
            </a:r>
          </a:p>
          <a:p>
            <a:pPr algn="ctr"/>
            <a:r>
              <a:rPr lang="vi-VN" sz="2400" i="1" dirty="0">
                <a:latin typeface="Times New Roman" pitchFamily="18" charset="0"/>
                <a:cs typeface="Times New Roman" pitchFamily="18" charset="0"/>
              </a:rPr>
              <a:t>Sân Lai cách mấy nắng mưa</a:t>
            </a:r>
          </a:p>
          <a:p>
            <a:pPr algn="ctr"/>
            <a:r>
              <a:rPr lang="vi-VN" sz="2400" i="1" dirty="0">
                <a:latin typeface="Times New Roman" pitchFamily="18" charset="0"/>
                <a:cs typeface="Times New Roman" pitchFamily="18" charset="0"/>
              </a:rPr>
              <a:t>Có khi gốc tử đã vừa người ôm</a:t>
            </a:r>
            <a:r>
              <a:rPr lang="vi-VN" sz="2400" dirty="0">
                <a:latin typeface="Times New Roman" pitchFamily="18" charset="0"/>
                <a:cs typeface="Times New Roman" pitchFamily="18" charset="0"/>
              </a:rPr>
              <a:t>.</a:t>
            </a:r>
          </a:p>
          <a:p>
            <a:pPr marL="457200" indent="-457200">
              <a:buAutoNum type="arabicPeriod"/>
            </a:pPr>
            <a:r>
              <a:rPr lang="vi-VN" sz="2400" dirty="0">
                <a:latin typeface="Times New Roman" pitchFamily="18" charset="0"/>
                <a:cs typeface="Times New Roman" pitchFamily="18" charset="0"/>
              </a:rPr>
              <a:t>Đoạn thơ trên trích trong văn bản nào? Văn bản ấy trích trong tác phẩm 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Do ai sáng tác?</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Biện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NT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Tấm son gột rửa bao giờ cho phai</a:t>
            </a:r>
          </a:p>
          <a:p>
            <a:r>
              <a:rPr lang="vi-VN" sz="2400" dirty="0">
                <a:latin typeface="Times New Roman" pitchFamily="18" charset="0"/>
                <a:cs typeface="Times New Roman" pitchFamily="18" charset="0"/>
              </a:rPr>
              <a:t>2. Xác định phương thức biểu đạt chính trong đoạn trên?</a:t>
            </a:r>
          </a:p>
          <a:p>
            <a:r>
              <a:rPr lang="vi-VN" sz="2400" dirty="0">
                <a:latin typeface="Times New Roman" pitchFamily="18" charset="0"/>
                <a:cs typeface="Times New Roman" pitchFamily="18" charset="0"/>
              </a:rPr>
              <a:t>4. Viết đoạn văn từ </a:t>
            </a:r>
            <a:r>
              <a:rPr lang="en-US" sz="2400" dirty="0">
                <a:latin typeface="Times New Roman" pitchFamily="18" charset="0"/>
                <a:cs typeface="Times New Roman" pitchFamily="18" charset="0"/>
              </a:rPr>
              <a:t>8</a:t>
            </a:r>
            <a:r>
              <a:rPr lang="vi-VN" sz="2400" dirty="0">
                <a:latin typeface="Times New Roman" pitchFamily="18" charset="0"/>
                <a:cs typeface="Times New Roman" pitchFamily="18" charset="0"/>
              </a:rPr>
              <a:t> đến 1</a:t>
            </a:r>
            <a:r>
              <a:rPr lang="en-US" sz="2400" dirty="0">
                <a:latin typeface="Times New Roman" pitchFamily="18" charset="0"/>
                <a:cs typeface="Times New Roman" pitchFamily="18" charset="0"/>
              </a:rPr>
              <a:t>0 </a:t>
            </a:r>
            <a:r>
              <a:rPr lang="vi-VN" sz="2400" dirty="0">
                <a:latin typeface="Times New Roman" pitchFamily="18" charset="0"/>
                <a:cs typeface="Times New Roman" pitchFamily="18" charset="0"/>
              </a:rPr>
              <a:t>câu nêu cảm nhận của em về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vi-VN" sz="2400" dirty="0">
                <a:latin typeface="Times New Roman" pitchFamily="18" charset="0"/>
                <a:cs typeface="Times New Roman" pitchFamily="18" charset="0"/>
              </a:rPr>
              <a:t> trên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43978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491" y="74192"/>
            <a:ext cx="11457708" cy="6186309"/>
          </a:xfrm>
          <a:prstGeom prst="rect">
            <a:avLst/>
          </a:prstGeom>
          <a:solidFill>
            <a:schemeClr val="bg1"/>
          </a:solidFill>
        </p:spPr>
        <p:txBody>
          <a:bodyPr wrap="square">
            <a:spAutoFit/>
          </a:bodyPr>
          <a:lstStyle/>
          <a:p>
            <a:pPr algn="just"/>
            <a:r>
              <a:rPr lang="vi-VN" dirty="0">
                <a:solidFill>
                  <a:srgbClr val="FF0000"/>
                </a:solidFill>
                <a:latin typeface="Times New Roman" pitchFamily="18" charset="0"/>
                <a:cs typeface="Times New Roman" pitchFamily="18" charset="0"/>
              </a:rPr>
              <a:t>* Gợi ý</a:t>
            </a:r>
            <a:r>
              <a:rPr lang="en-US" dirty="0">
                <a:solidFill>
                  <a:srgbClr val="FF0000"/>
                </a:solidFill>
                <a:latin typeface="Times New Roman" pitchFamily="18" charset="0"/>
                <a:cs typeface="Times New Roman" pitchFamily="18" charset="0"/>
              </a:rPr>
              <a:t>:</a:t>
            </a:r>
            <a:endParaRPr lang="vi-VN" dirty="0">
              <a:solidFill>
                <a:srgbClr val="FF0000"/>
              </a:solidFill>
              <a:latin typeface="Times New Roman" pitchFamily="18" charset="0"/>
              <a:cs typeface="Times New Roman" pitchFamily="18" charset="0"/>
            </a:endParaRPr>
          </a:p>
          <a:p>
            <a:pPr algn="just"/>
            <a:r>
              <a:rPr lang="vi-VN" dirty="0">
                <a:latin typeface="Times New Roman" pitchFamily="18" charset="0"/>
                <a:cs typeface="Times New Roman" pitchFamily="18" charset="0"/>
              </a:rPr>
              <a:t>1. Trích trong văn bản “Kiều ở lầu Ngưng Bích”, văn bản trích trong tác phẩm “Truyện Kiều” của Nguyễn Du</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2. Phương thức biểu đạt chính: tự sự</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just"/>
            <a:r>
              <a:rPr lang="vi-VN" dirty="0">
                <a:latin typeface="Times New Roman" pitchFamily="18" charset="0"/>
                <a:cs typeface="Times New Roman" pitchFamily="18" charset="0"/>
              </a:rPr>
              <a:t>3. </a:t>
            </a:r>
          </a:p>
          <a:p>
            <a:pPr algn="just"/>
            <a:r>
              <a:rPr lang="vi-VN" dirty="0">
                <a:latin typeface="Times New Roman" pitchFamily="18" charset="0"/>
                <a:cs typeface="Times New Roman" pitchFamily="18" charset="0"/>
              </a:rPr>
              <a:t>- Biện pháp ẩn dụ: “tấm son gột rửa”. Tác giả mượn hình ảnh trừu tượng “tấm son” để chỉ tấm lòng chung thủy, gắn bó của con người. Hình ảnh này được đặt bên cạnh hình ảnh cụ thể “gột rửa”, tất cả đều có tác dụng giúp người đọc hình dung được tâm trạng của Kiều đang day dứt, dằn vặt, tủi hổ vì thấy mình không còn trong trắng, đã phụ tình Kim Trọng. </a:t>
            </a:r>
          </a:p>
          <a:p>
            <a:pPr algn="just"/>
            <a:r>
              <a:rPr lang="vi-VN" dirty="0">
                <a:latin typeface="Times New Roman" pitchFamily="18" charset="0"/>
                <a:cs typeface="Times New Roman" pitchFamily="18" charset="0"/>
              </a:rPr>
              <a:t>4. Tham khảo:</a:t>
            </a:r>
          </a:p>
          <a:p>
            <a:pPr algn="just"/>
            <a:r>
              <a:rPr lang="vi-VN" dirty="0">
                <a:latin typeface="Times New Roman" pitchFamily="18" charset="0"/>
                <a:cs typeface="Times New Roman" pitchFamily="18" charset="0"/>
              </a:rPr>
              <a:t>Nguyễn Du là một thiên tài văn học, một tác gia văn học tài hoa và lỗi lạc của văn học Việt Nam. Ông được mệnh danh là thi sĩ của các nhà thi sĩ. Truyện Kiều là một tác phẩm lớn nhất của Nguyễn Du là đỉnh cao chói lọi nhất của nghệ thuật thi ca. Đọc tác phẩm, chúng ta không thể quên được đoạn trích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Kiều ở lầu Ngưng Bích</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Lầu Ngưng Bích chơi vơi giữa biển khơi là điểm dừng chân đầu tiên trên con đường lưu lạc đầy cay đắng và tủi nhục của Thúy Kiều. Đoạn trích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Kiều ở lầu Ngưng Bích</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là nỗi cô đơn buồn tủi, niềm nhớ thương da diết về quê hương gia đình và người thân của Kiều. Đó cũng là thể hiện tấm lòng thủy chung hiếu thảo của nàng. Đến với tám câu thơ giữa là tâm trạng nhớ thương da diết của Kiều về gia đình và người thân. Trước hết, Nguyễn Du để cho Kiều nhớ Kim Trọng (điều này khác hẳn với Thanh Tâm tài nhân). Nàng đã từng uống rượu thề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ước</a:t>
            </a:r>
            <a:r>
              <a:rPr lang="vi-VN" dirty="0">
                <a:latin typeface="Times New Roman" pitchFamily="18" charset="0"/>
                <a:cs typeface="Times New Roman" pitchFamily="18" charset="0"/>
              </a:rPr>
              <a:t> cùng Kim Trọng dưới ánh trăng nhưng rồi đã phải xót xa trao mối tình ngọt ngào ấy cho Thúy Vân. Trên đường về Lâm Tri theo Mã giám Sinh nàng vẫn thương cho Kim Trọng trong cô đơn buồn tủi: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Một trời thu để riêng ai một người</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Giờ đây trong lúc mà thời gian cứ trôi đi Kiều nhớ Kim Trọng là tưởng nhớ tới lời thề đôi lứa: </a:t>
            </a: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Tưởng người dưới nguyệt chén đồng </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Tin sương luống những rày trông mai chờ </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Bên trời góc bể bơ vơ </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Tấm son gột rửa bao giờ cho phai.</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3834605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695" y="470162"/>
            <a:ext cx="10628576" cy="5909310"/>
          </a:xfrm>
          <a:prstGeom prst="rect">
            <a:avLst/>
          </a:prstGeom>
        </p:spPr>
        <p:txBody>
          <a:bodyPr wrap="square">
            <a:spAutoFit/>
          </a:bodyPr>
          <a:lstStyle/>
          <a:p>
            <a:pPr algn="just"/>
            <a:r>
              <a:rPr lang="vi-VN" dirty="0">
                <a:latin typeface="Times New Roman" pitchFamily="18" charset="0"/>
                <a:cs typeface="Times New Roman" pitchFamily="18" charset="0"/>
              </a:rPr>
              <a:t>Những lời thề nguyền đâu còn nữa, cái cây cầu trần thế mà Kiều và Kim Trọng phải bước qua thật là éo le. Nàng tưởng tượng cái cảnh Kim Trọng đang hướng về mình, đêm ngày đau đáu chờ tin mà uổng công vô ích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Tin sương luống những rày trông mai chờ</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Trong nỗi nhớ ấy người đọc nhận ra một tâm trạng xót xa đau đớn. Nàng tự hứa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Tấm son gột rửa bao giờ cho phai</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Đó là tấm lòng thủy chung son sắt thề non ước biển của kẻ chung tình. Tiếp đó, là Kiều nhớ tới cha mẹ. Nghĩ tới song thân Kiều vô cùng thương xót: </a:t>
            </a: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Xót người tựa cửa hôm mai</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 Quạt nồng ấp lạnh những ai đó giờ?</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Sân Lai cách mấy nắng mưa, </a:t>
            </a:r>
            <a:endParaRPr lang="en-US" dirty="0">
              <a:latin typeface="Times New Roman" pitchFamily="18" charset="0"/>
              <a:cs typeface="Times New Roman" pitchFamily="18" charset="0"/>
            </a:endParaRPr>
          </a:p>
          <a:p>
            <a:pPr algn="ctr"/>
            <a:r>
              <a:rPr lang="vi-VN" dirty="0">
                <a:latin typeface="Times New Roman" pitchFamily="18" charset="0"/>
                <a:cs typeface="Times New Roman" pitchFamily="18" charset="0"/>
              </a:rPr>
              <a:t>Có khi gốc tử đã vừa người ôm</a:t>
            </a:r>
            <a:r>
              <a:rPr lang="en-US" dirty="0">
                <a:latin typeface="Times New Roman" pitchFamily="18" charset="0"/>
                <a:cs typeface="Times New Roman" pitchFamily="18" charset="0"/>
              </a:rPr>
              <a:t>”</a:t>
            </a:r>
          </a:p>
          <a:p>
            <a:pPr algn="just"/>
            <a:r>
              <a:rPr lang="vi-VN" dirty="0">
                <a:latin typeface="Times New Roman" pitchFamily="18" charset="0"/>
                <a:cs typeface="Times New Roman" pitchFamily="18" charset="0"/>
              </a:rPr>
              <a:t>Nàng nghĩ tới cái cảnh cha mẹ ngồi tựa cửa ngóng con lúc sáng sớm hay buổi chiều tà. Vậy mà vẫn bặt vô âm tín. Nàng xót xa lúc cha mẹ già yếu không có ai chăm sóc phụng dưỡng chăm nom. Tâm trạng nhớ thương vời vợi cùng với nỗi xót xa thể hiện sâu sắc tấm lòng hiếu thảo của nàng. Rất nhiều từ ngữ lấy từ điển cố cùng với từ ngữ dân gian vừa nói được thời gian xa cách, vừa nói đến sự tàn phai khốc liệt của thiên nhiên đối với con người. Ngôn ngữ độc thoại nội tâm, phong cách cổ điển hài hòa với phong cách dân tộc tạo nên những vần thơ biểu cảm thể hiện một tâm trạng bi kịch, một cảnh ngộ đầy bi kịch của Kiều. Trong cảnh bình rơi trâm gãy Kiều là người đáng thương nhất nhưng nàng không nghĩ đến mình mà vẫn nhớ thương cha mẹ và người thân. Kiều thực sự là người tình thủy chung một người con hiếu thảo có tấm lòng vị tha đáng trân trọng. Đoạn trích </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Kiều ở lầu Ngưng Bích</a:t>
            </a:r>
            <a:r>
              <a:rPr lang="en-US" dirty="0">
                <a:latin typeface="Times New Roman" pitchFamily="18" charset="0"/>
                <a:cs typeface="Times New Roman" pitchFamily="18" charset="0"/>
              </a:rPr>
              <a:t>”</a:t>
            </a:r>
            <a:r>
              <a:rPr lang="vi-VN" dirty="0">
                <a:latin typeface="Times New Roman" pitchFamily="18" charset="0"/>
                <a:cs typeface="Times New Roman" pitchFamily="18" charset="0"/>
              </a:rPr>
              <a:t> là một trong những đoạn thơ tả cảnh ngụ tình hay nhất Truyện Kiều. Ngòi bút của ông đi sâu vào từng ngõ ngách tâm tư sâu kín của nàng Kiều khiến người đọc thực sự rung động xót xa. Cảnh trong tình, tình trong cảnh cứ hòa quyện đan xen làm nổi bật chủ đề đoạn thơ. Bức tranh tâm trạng của người con gái họ Vương vì thế neo đậu mãi trong lòng người đọc.</a:t>
            </a:r>
          </a:p>
        </p:txBody>
      </p:sp>
    </p:spTree>
    <p:extLst>
      <p:ext uri="{BB962C8B-B14F-4D97-AF65-F5344CB8AC3E}">
        <p14:creationId xmlns:p14="http://schemas.microsoft.com/office/powerpoint/2010/main" val="2416268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420" y="157717"/>
            <a:ext cx="10876989" cy="6370975"/>
          </a:xfrm>
          <a:prstGeom prst="rect">
            <a:avLst/>
          </a:prstGeom>
        </p:spPr>
        <p:txBody>
          <a:bodyPr wrap="square">
            <a:spAutoFit/>
          </a:bodyPr>
          <a:lstStyle/>
          <a:p>
            <a:pPr algn="just"/>
            <a:r>
              <a:rPr lang="fr-FR" sz="2000" b="1" dirty="0">
                <a:solidFill>
                  <a:srgbClr val="FF0000"/>
                </a:solidFill>
                <a:latin typeface="Times New Roman" pitchFamily="18" charset="0"/>
                <a:cs typeface="Times New Roman" pitchFamily="18" charset="0"/>
              </a:rPr>
              <a:t>ĐỀ ĐỌC- HIỂU SỐ 3:</a:t>
            </a:r>
            <a:endParaRPr lang="en-US" sz="2000" b="1" dirty="0">
              <a:latin typeface="Times New Roman" pitchFamily="18" charset="0"/>
              <a:cs typeface="Times New Roman" pitchFamily="18" charset="0"/>
            </a:endParaRPr>
          </a:p>
          <a:p>
            <a:pPr algn="just"/>
            <a:r>
              <a:rPr lang="vi-VN" sz="2000" b="1" dirty="0">
                <a:latin typeface="Times New Roman" pitchFamily="18" charset="0"/>
                <a:cs typeface="Times New Roman" pitchFamily="18" charset="0"/>
              </a:rPr>
              <a:t>Trong “Truyện Kiều” của Nguyễn Du có những câu thơ:</a:t>
            </a:r>
          </a:p>
          <a:p>
            <a:pPr algn="ctr"/>
            <a:r>
              <a:rPr lang="vi-VN" sz="2000" dirty="0">
                <a:latin typeface="Times New Roman" pitchFamily="18" charset="0"/>
                <a:cs typeface="Times New Roman" pitchFamily="18" charset="0"/>
              </a:rPr>
              <a:t>...</a:t>
            </a:r>
            <a:r>
              <a:rPr lang="vi-VN" sz="2000" i="1" dirty="0">
                <a:latin typeface="Times New Roman" pitchFamily="18" charset="0"/>
                <a:cs typeface="Times New Roman" pitchFamily="18" charset="0"/>
              </a:rPr>
              <a:t>Buồn trông cửa bể chiều hôm</a:t>
            </a:r>
          </a:p>
          <a:p>
            <a:pPr algn="ctr"/>
            <a:r>
              <a:rPr lang="vi-VN" sz="2000" i="1" dirty="0">
                <a:latin typeface="Times New Roman" pitchFamily="18" charset="0"/>
                <a:cs typeface="Times New Roman" pitchFamily="18" charset="0"/>
              </a:rPr>
              <a:t>Thuyền ai thấp thoáng cánh buồm xa xa?</a:t>
            </a:r>
          </a:p>
          <a:p>
            <a:pPr algn="ctr"/>
            <a:r>
              <a:rPr lang="vi-VN" sz="2000" i="1" dirty="0">
                <a:latin typeface="Times New Roman" pitchFamily="18" charset="0"/>
                <a:cs typeface="Times New Roman" pitchFamily="18" charset="0"/>
              </a:rPr>
              <a:t>Buồn trông ngọn nựớc mới sa</a:t>
            </a:r>
          </a:p>
          <a:p>
            <a:pPr algn="ctr"/>
            <a:r>
              <a:rPr lang="vi-VN" sz="2000" i="1" dirty="0">
                <a:latin typeface="Times New Roman" pitchFamily="18" charset="0"/>
                <a:cs typeface="Times New Roman" pitchFamily="18" charset="0"/>
              </a:rPr>
              <a:t>Hoa trôi man mác biết là về đâu?</a:t>
            </a:r>
          </a:p>
          <a:p>
            <a:pPr algn="ctr"/>
            <a:r>
              <a:rPr lang="vi-VN" sz="2000" i="1" dirty="0">
                <a:latin typeface="Times New Roman" pitchFamily="18" charset="0"/>
                <a:cs typeface="Times New Roman" pitchFamily="18" charset="0"/>
              </a:rPr>
              <a:t>Buồn trông nội cỏ rầu rầu</a:t>
            </a:r>
          </a:p>
          <a:p>
            <a:pPr algn="ctr"/>
            <a:r>
              <a:rPr lang="vi-VN" sz="2000" i="1" dirty="0">
                <a:latin typeface="Times New Roman" pitchFamily="18" charset="0"/>
                <a:cs typeface="Times New Roman" pitchFamily="18" charset="0"/>
              </a:rPr>
              <a:t>Chân mây mặt đất một màu xanh xanh.</a:t>
            </a:r>
          </a:p>
          <a:p>
            <a:pPr algn="ctr"/>
            <a:r>
              <a:rPr lang="vi-VN" sz="2000" i="1" dirty="0">
                <a:latin typeface="Times New Roman" pitchFamily="18" charset="0"/>
                <a:cs typeface="Times New Roman" pitchFamily="18" charset="0"/>
              </a:rPr>
              <a:t>Buồn trông gió cuốn mặt duềnh</a:t>
            </a:r>
          </a:p>
          <a:p>
            <a:pPr algn="ctr"/>
            <a:r>
              <a:rPr lang="vi-VN" sz="2000" i="1" dirty="0">
                <a:latin typeface="Times New Roman" pitchFamily="18" charset="0"/>
                <a:cs typeface="Times New Roman" pitchFamily="18" charset="0"/>
              </a:rPr>
              <a:t>Ầm ầm tiếng sóng kêu quanh ghế ngồi.</a:t>
            </a:r>
          </a:p>
          <a:p>
            <a:pPr algn="r"/>
            <a:r>
              <a:rPr lang="vi-VN" sz="2000" dirty="0">
                <a:latin typeface="Times New Roman" pitchFamily="18" charset="0"/>
                <a:cs typeface="Times New Roman" pitchFamily="18" charset="0"/>
              </a:rPr>
              <a:t>(SGK Ngữ Văn 9, tập một)</a:t>
            </a:r>
          </a:p>
          <a:p>
            <a:pPr algn="just"/>
            <a:endParaRPr lang="en-US" sz="20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Câu 1: Những câu thơ trên thuộc đoạn trích nào? Nêu vị trí của đoạn trích trong kết cấu “Truyện Kiều”.</a:t>
            </a:r>
          </a:p>
          <a:p>
            <a:pPr algn="just"/>
            <a:r>
              <a:rPr lang="vi-VN" sz="2400" dirty="0">
                <a:latin typeface="Times New Roman" pitchFamily="18" charset="0"/>
                <a:cs typeface="Times New Roman" pitchFamily="18" charset="0"/>
              </a:rPr>
              <a:t>Câu 2: Những câu thơ trên thể hiện tâm trạng gì của nhân vật? Bút pháp nghệ thuật đặc sắc nào đã được tác giả sử dụng trong đoạn trích? </a:t>
            </a:r>
            <a:endParaRPr lang="en-US" sz="2400" dirty="0">
              <a:latin typeface="Times New Roman" pitchFamily="18" charset="0"/>
              <a:cs typeface="Times New Roman" pitchFamily="18" charset="0"/>
            </a:endParaRPr>
          </a:p>
          <a:p>
            <a:pPr algn="just"/>
            <a:r>
              <a:rPr lang="vi-VN" sz="2400" dirty="0">
                <a:latin typeface="Times New Roman" pitchFamily="18" charset="0"/>
                <a:cs typeface="Times New Roman" pitchFamily="18" charset="0"/>
              </a:rPr>
              <a:t>Câu </a:t>
            </a:r>
            <a:r>
              <a:rPr lang="en-US" sz="2400" dirty="0">
                <a:latin typeface="Times New Roman" pitchFamily="18" charset="0"/>
                <a:cs typeface="Times New Roman" pitchFamily="18" charset="0"/>
              </a:rPr>
              <a:t>3</a:t>
            </a:r>
            <a:r>
              <a:rPr lang="vi-VN" sz="2400" dirty="0">
                <a:latin typeface="Times New Roman" pitchFamily="18" charset="0"/>
                <a:cs typeface="Times New Roman" pitchFamily="18" charset="0"/>
              </a:rPr>
              <a:t>: Bằng một đoạn văn nghị luận theo phép lập luận tổng-</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hợp, có sử dụng ít nhất một 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vi-VN" sz="2400" dirty="0">
                <a:latin typeface="Times New Roman" pitchFamily="18" charset="0"/>
                <a:cs typeface="Times New Roman" pitchFamily="18" charset="0"/>
              </a:rPr>
              <a:t> gián tiếp, hãy phân tích đoạn thơ đề bài đã cho để làm rõ tâm trạng nhân vật.</a:t>
            </a:r>
          </a:p>
        </p:txBody>
      </p:sp>
    </p:spTree>
    <p:extLst>
      <p:ext uri="{BB962C8B-B14F-4D97-AF65-F5344CB8AC3E}">
        <p14:creationId xmlns:p14="http://schemas.microsoft.com/office/powerpoint/2010/main" val="3022949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5000" y="167426"/>
            <a:ext cx="10986655" cy="3046988"/>
          </a:xfrm>
          <a:prstGeom prst="rect">
            <a:avLst/>
          </a:prstGeom>
        </p:spPr>
        <p:txBody>
          <a:bodyPr wrap="square">
            <a:spAutoFit/>
          </a:bodyPr>
          <a:lstStyle/>
          <a:p>
            <a:pPr algn="just"/>
            <a:r>
              <a:rPr lang="vi-VN" sz="2400" dirty="0">
                <a:solidFill>
                  <a:srgbClr val="FF0000"/>
                </a:solidFill>
                <a:latin typeface="Times New Roman" pitchFamily="18" charset="0"/>
                <a:cs typeface="Times New Roman" pitchFamily="18" charset="0"/>
              </a:rPr>
              <a:t>* Gợi ý</a:t>
            </a:r>
            <a:r>
              <a:rPr lang="en-US" sz="2400" dirty="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r>
              <a:rPr lang="vi-VN" sz="2800" dirty="0">
                <a:latin typeface="Times New Roman" pitchFamily="18" charset="0"/>
                <a:cs typeface="Times New Roman" pitchFamily="18" charset="0"/>
              </a:rPr>
              <a:t>1.		</a:t>
            </a:r>
          </a:p>
          <a:p>
            <a:pPr algn="just"/>
            <a:r>
              <a:rPr lang="vi-VN" sz="2800" dirty="0">
                <a:latin typeface="Times New Roman" pitchFamily="18" charset="0"/>
                <a:cs typeface="Times New Roman" pitchFamily="18" charset="0"/>
              </a:rPr>
              <a:t>- Xuất xứ: Đoạn trích “Kiều ở lầu Ngưng Bích”</a:t>
            </a:r>
          </a:p>
          <a:p>
            <a:pPr algn="just"/>
            <a:r>
              <a:rPr lang="vi-VN" sz="2800" dirty="0">
                <a:latin typeface="Times New Roman" pitchFamily="18" charset="0"/>
                <a:cs typeface="Times New Roman" pitchFamily="18" charset="0"/>
              </a:rPr>
              <a:t>- Vị trí: Thuộc phần 2 của Truyện Kiều “Gia biến và lưu lạc”</a:t>
            </a:r>
          </a:p>
          <a:p>
            <a:pPr algn="just"/>
            <a:r>
              <a:rPr lang="vi-VN" sz="28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Tâm trạng đau buồn, lo sợ của Thúy Kiều trước một cuộc sống mênh mông, vô định đầy đe dọa.</a:t>
            </a:r>
          </a:p>
          <a:p>
            <a:pPr algn="just"/>
            <a:r>
              <a:rPr lang="vi-VN" sz="2800" dirty="0">
                <a:latin typeface="Times New Roman" pitchFamily="18" charset="0"/>
                <a:cs typeface="Times New Roman" pitchFamily="18" charset="0"/>
              </a:rPr>
              <a:t>- Bút pháp tả cảnh ngụ tình.</a:t>
            </a:r>
          </a:p>
        </p:txBody>
      </p:sp>
    </p:spTree>
    <p:extLst>
      <p:ext uri="{BB962C8B-B14F-4D97-AF65-F5344CB8AC3E}">
        <p14:creationId xmlns:p14="http://schemas.microsoft.com/office/powerpoint/2010/main" val="317478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74" y="145250"/>
            <a:ext cx="10901005" cy="4832092"/>
          </a:xfrm>
          <a:prstGeom prst="rect">
            <a:avLst/>
          </a:prstGeom>
        </p:spPr>
        <p:txBody>
          <a:bodyPr wrap="square">
            <a:spAutoFit/>
          </a:bodyPr>
          <a:lstStyle/>
          <a:p>
            <a:pPr algn="just"/>
            <a:r>
              <a:rPr lang="vi-VN" sz="2800" dirty="0">
                <a:latin typeface="Times New Roman" pitchFamily="18" charset="0"/>
                <a:cs typeface="Times New Roman" pitchFamily="18" charset="0"/>
              </a:rPr>
              <a:t>4. Đoạn văn cần đảm bảo các ý sau:</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8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Buồn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hi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 hi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vọng</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Buồn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Kiều</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92958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108" y="969818"/>
            <a:ext cx="10411691" cy="5207145"/>
          </a:xfrm>
        </p:spPr>
        <p:txBody>
          <a:bodyPr>
            <a:normAutofit/>
          </a:bodyPr>
          <a:lstStyle/>
          <a:p>
            <a:pPr marL="0" indent="0" algn="just">
              <a:buNone/>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Cặp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3: “</a:t>
            </a:r>
            <a:r>
              <a:rPr lang="en-US" sz="3000" dirty="0" err="1">
                <a:latin typeface="Times New Roman" pitchFamily="18" charset="0"/>
                <a:cs typeface="Times New Roman" pitchFamily="18" charset="0"/>
              </a:rPr>
              <a:t>Buồn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cỏ</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xanh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Nhìn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cỏ</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trời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tâm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rầu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chỉ</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lùng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ảm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đạm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búa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nàng</a:t>
            </a:r>
            <a:r>
              <a:rPr lang="en-US" sz="3000" dirty="0">
                <a:latin typeface="Times New Roman" pitchFamily="18" charset="0"/>
                <a:cs typeface="Times New Roman" pitchFamily="18" charset="0"/>
              </a:rPr>
              <a:t>.</a:t>
            </a:r>
          </a:p>
          <a:p>
            <a:pPr marL="0" indent="0" algn="just">
              <a:buNone/>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Cặp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a:t>
            </a:r>
            <a:r>
              <a:rPr lang="en-US" sz="3000" dirty="0">
                <a:latin typeface="Times New Roman" pitchFamily="18" charset="0"/>
                <a:cs typeface="Times New Roman" pitchFamily="18" charset="0"/>
              </a:rPr>
              <a:t> 4: “</a:t>
            </a:r>
            <a:r>
              <a:rPr lang="en-US" sz="3000" dirty="0" err="1">
                <a:latin typeface="Times New Roman" pitchFamily="18" charset="0"/>
                <a:cs typeface="Times New Roman" pitchFamily="18" charset="0"/>
              </a:rPr>
              <a:t>Buồn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cuốn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ghế</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cuốn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duềnh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nghe</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thấy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ầm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ầm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tiếng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quanh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như</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khủng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sắp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xảy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hoảng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loạn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sợ</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hãi</a:t>
            </a:r>
            <a:r>
              <a:rPr lang="en-US" sz="3000" dirty="0">
                <a:latin typeface="Times New Roman" pitchFamily="18" charset="0"/>
                <a:cs typeface="Times New Roman" pitchFamily="18" charset="0"/>
              </a:rPr>
              <a:t>,…</a:t>
            </a:r>
          </a:p>
          <a:p>
            <a:pPr marL="0" indent="0" algn="just">
              <a:buNone/>
            </a:pPr>
            <a:r>
              <a:rPr lang="vi-VN" sz="3000" dirty="0">
                <a:latin typeface="Times New Roman" pitchFamily="18" charset="0"/>
                <a:cs typeface="Times New Roman" pitchFamily="18" charset="0"/>
              </a:rPr>
              <a:t>- Những đặc sắc nghệ thuật:</a:t>
            </a:r>
          </a:p>
          <a:p>
            <a:pPr marL="0" indent="0" algn="just">
              <a:buNone/>
            </a:pPr>
            <a:r>
              <a:rPr lang="vi-VN" sz="3000" dirty="0">
                <a:latin typeface="Times New Roman" pitchFamily="18" charset="0"/>
                <a:cs typeface="Times New Roman" pitchFamily="18" charset="0"/>
              </a:rPr>
              <a:t>+ Phân tích được giá trị của các biện pháp nghệ thuật như từ láy, câu hỏi tu từ, điệp ngữ, hình ảnh mang nhiều tầng ý nghĩa.</a:t>
            </a:r>
          </a:p>
          <a:p>
            <a:endParaRPr lang="en-US" dirty="0"/>
          </a:p>
        </p:txBody>
      </p:sp>
    </p:spTree>
    <p:extLst>
      <p:ext uri="{BB962C8B-B14F-4D97-AF65-F5344CB8AC3E}">
        <p14:creationId xmlns:p14="http://schemas.microsoft.com/office/powerpoint/2010/main" val="4135065295"/>
      </p:ext>
    </p:extLst>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126" y="817418"/>
            <a:ext cx="10508673" cy="5359545"/>
          </a:xfrm>
        </p:spPr>
        <p:txBody>
          <a:bodyPr>
            <a:normAutofit fontScale="92500"/>
          </a:bodyPr>
          <a:lstStyle/>
          <a:p>
            <a:pPr marL="0" indent="0">
              <a:buNone/>
            </a:pPr>
            <a:r>
              <a:rPr lang="en-US" b="1" dirty="0" err="1"/>
              <a:t>Đề</a:t>
            </a:r>
            <a:r>
              <a:rPr lang="en-US" b="1" dirty="0"/>
              <a:t> </a:t>
            </a:r>
            <a:r>
              <a:rPr lang="en-US" b="1" dirty="0" err="1"/>
              <a:t>số</a:t>
            </a:r>
            <a:r>
              <a:rPr lang="en-US" b="1" dirty="0"/>
              <a:t> 4:</a:t>
            </a:r>
            <a:endParaRPr lang="en-US" dirty="0"/>
          </a:p>
          <a:p>
            <a:pPr marL="0" indent="0">
              <a:buNone/>
            </a:pPr>
            <a:r>
              <a:rPr lang="vi-VN" dirty="0"/>
              <a:t>Đoạc đoạn trích sau và trả lời câu hỏi</a:t>
            </a:r>
            <a:r>
              <a:rPr lang="en-US" dirty="0"/>
              <a:t>:</a:t>
            </a:r>
          </a:p>
          <a:p>
            <a:pPr marL="0" indent="0">
              <a:buNone/>
            </a:pPr>
            <a:r>
              <a:rPr lang="en-US" i="1" dirty="0"/>
              <a:t>“...</a:t>
            </a:r>
            <a:r>
              <a:rPr lang="en-US" i="1" dirty="0" err="1"/>
              <a:t>Buồn</a:t>
            </a:r>
            <a:r>
              <a:rPr lang="en-US" i="1" dirty="0"/>
              <a:t> </a:t>
            </a:r>
            <a:r>
              <a:rPr lang="en-US" i="1" dirty="0" err="1"/>
              <a:t>trông</a:t>
            </a:r>
            <a:r>
              <a:rPr lang="en-US" i="1" dirty="0"/>
              <a:t> </a:t>
            </a:r>
            <a:r>
              <a:rPr lang="en-US" i="1" dirty="0" err="1"/>
              <a:t>cửa</a:t>
            </a:r>
            <a:r>
              <a:rPr lang="en-US" i="1" dirty="0"/>
              <a:t> </a:t>
            </a:r>
            <a:r>
              <a:rPr lang="en-US" i="1" dirty="0" err="1"/>
              <a:t>bể</a:t>
            </a:r>
            <a:r>
              <a:rPr lang="en-US" i="1" dirty="0"/>
              <a:t> </a:t>
            </a:r>
            <a:r>
              <a:rPr lang="en-US" i="1" dirty="0" err="1"/>
              <a:t>chiều</a:t>
            </a:r>
            <a:r>
              <a:rPr lang="en-US" i="1" dirty="0"/>
              <a:t> </a:t>
            </a:r>
            <a:r>
              <a:rPr lang="en-US" i="1" dirty="0" err="1"/>
              <a:t>hôm</a:t>
            </a:r>
            <a:endParaRPr lang="en-US" dirty="0"/>
          </a:p>
          <a:p>
            <a:pPr marL="0" indent="0">
              <a:buNone/>
            </a:pPr>
            <a:r>
              <a:rPr lang="en-US" i="1" dirty="0" err="1"/>
              <a:t>Thuyền</a:t>
            </a:r>
            <a:r>
              <a:rPr lang="en-US" i="1" dirty="0"/>
              <a:t> </a:t>
            </a:r>
            <a:r>
              <a:rPr lang="en-US" i="1" dirty="0" err="1"/>
              <a:t>ai</a:t>
            </a:r>
            <a:r>
              <a:rPr lang="en-US" i="1" dirty="0"/>
              <a:t> </a:t>
            </a:r>
            <a:r>
              <a:rPr lang="en-US" i="1" dirty="0" err="1"/>
              <a:t>thấp</a:t>
            </a:r>
            <a:r>
              <a:rPr lang="en-US" i="1" dirty="0"/>
              <a:t> </a:t>
            </a:r>
            <a:r>
              <a:rPr lang="en-US" i="1" dirty="0" err="1"/>
              <a:t>thoáng</a:t>
            </a:r>
            <a:r>
              <a:rPr lang="en-US" i="1" dirty="0"/>
              <a:t> </a:t>
            </a:r>
            <a:r>
              <a:rPr lang="en-US" i="1" dirty="0" err="1"/>
              <a:t>cánh</a:t>
            </a:r>
            <a:r>
              <a:rPr lang="en-US" i="1" dirty="0"/>
              <a:t> </a:t>
            </a:r>
            <a:r>
              <a:rPr lang="en-US" i="1" dirty="0" err="1"/>
              <a:t>buồm</a:t>
            </a:r>
            <a:r>
              <a:rPr lang="en-US" i="1" dirty="0"/>
              <a:t> </a:t>
            </a:r>
            <a:r>
              <a:rPr lang="en-US" i="1" dirty="0" err="1"/>
              <a:t>xa</a:t>
            </a:r>
            <a:r>
              <a:rPr lang="en-US" i="1" dirty="0"/>
              <a:t> </a:t>
            </a:r>
            <a:r>
              <a:rPr lang="en-US" i="1" dirty="0" err="1"/>
              <a:t>xa</a:t>
            </a:r>
            <a:r>
              <a:rPr lang="en-US" i="1" dirty="0"/>
              <a:t>?</a:t>
            </a:r>
            <a:endParaRPr lang="en-US" dirty="0"/>
          </a:p>
          <a:p>
            <a:pPr marL="0" indent="0">
              <a:buNone/>
            </a:pPr>
            <a:r>
              <a:rPr lang="en-US" i="1" dirty="0" err="1"/>
              <a:t>Buồn</a:t>
            </a:r>
            <a:r>
              <a:rPr lang="en-US" i="1" dirty="0"/>
              <a:t> </a:t>
            </a:r>
            <a:r>
              <a:rPr lang="en-US" i="1" dirty="0" err="1"/>
              <a:t>trong</a:t>
            </a:r>
            <a:r>
              <a:rPr lang="en-US" i="1" dirty="0"/>
              <a:t> </a:t>
            </a:r>
            <a:r>
              <a:rPr lang="en-US" i="1" dirty="0" err="1"/>
              <a:t>ngọn</a:t>
            </a:r>
            <a:r>
              <a:rPr lang="en-US" i="1" dirty="0"/>
              <a:t> </a:t>
            </a:r>
            <a:r>
              <a:rPr lang="en-US" i="1" dirty="0" err="1"/>
              <a:t>nựớc</a:t>
            </a:r>
            <a:r>
              <a:rPr lang="en-US" i="1" dirty="0"/>
              <a:t> </a:t>
            </a:r>
            <a:r>
              <a:rPr lang="en-US" i="1" dirty="0" err="1"/>
              <a:t>mới</a:t>
            </a:r>
            <a:r>
              <a:rPr lang="en-US" i="1" dirty="0"/>
              <a:t> </a:t>
            </a:r>
            <a:r>
              <a:rPr lang="en-US" i="1" dirty="0" err="1"/>
              <a:t>sa</a:t>
            </a:r>
            <a:endParaRPr lang="en-US" dirty="0"/>
          </a:p>
          <a:p>
            <a:pPr marL="0" indent="0">
              <a:buNone/>
            </a:pPr>
            <a:r>
              <a:rPr lang="en-US" i="1" dirty="0" err="1"/>
              <a:t>Hoa</a:t>
            </a:r>
            <a:r>
              <a:rPr lang="en-US" i="1" dirty="0"/>
              <a:t> </a:t>
            </a:r>
            <a:r>
              <a:rPr lang="en-US" i="1" dirty="0" err="1"/>
              <a:t>trôi</a:t>
            </a:r>
            <a:r>
              <a:rPr lang="en-US" i="1" dirty="0"/>
              <a:t> man </a:t>
            </a:r>
            <a:r>
              <a:rPr lang="en-US" i="1" dirty="0" err="1"/>
              <a:t>mác</a:t>
            </a:r>
            <a:r>
              <a:rPr lang="en-US" i="1" dirty="0"/>
              <a:t> </a:t>
            </a:r>
            <a:r>
              <a:rPr lang="en-US" i="1" dirty="0" err="1"/>
              <a:t>biết</a:t>
            </a:r>
            <a:r>
              <a:rPr lang="en-US" i="1" dirty="0"/>
              <a:t> </a:t>
            </a:r>
            <a:r>
              <a:rPr lang="en-US" i="1" dirty="0" err="1"/>
              <a:t>là</a:t>
            </a:r>
            <a:r>
              <a:rPr lang="en-US" i="1" dirty="0"/>
              <a:t> </a:t>
            </a:r>
            <a:r>
              <a:rPr lang="en-US" i="1" dirty="0" err="1"/>
              <a:t>về</a:t>
            </a:r>
            <a:r>
              <a:rPr lang="en-US" i="1" dirty="0"/>
              <a:t> </a:t>
            </a:r>
            <a:r>
              <a:rPr lang="en-US" i="1" dirty="0" err="1"/>
              <a:t>đâu</a:t>
            </a:r>
            <a:r>
              <a:rPr lang="en-US" i="1" dirty="0"/>
              <a:t>?</a:t>
            </a:r>
            <a:endParaRPr lang="en-US" dirty="0"/>
          </a:p>
          <a:p>
            <a:pPr marL="0" indent="0">
              <a:buNone/>
            </a:pPr>
            <a:r>
              <a:rPr lang="en-US" i="1" dirty="0" err="1"/>
              <a:t>Buồn</a:t>
            </a:r>
            <a:r>
              <a:rPr lang="en-US" i="1" dirty="0"/>
              <a:t> </a:t>
            </a:r>
            <a:r>
              <a:rPr lang="en-US" i="1" dirty="0" err="1"/>
              <a:t>trông</a:t>
            </a:r>
            <a:r>
              <a:rPr lang="en-US" i="1" dirty="0"/>
              <a:t> </a:t>
            </a:r>
            <a:r>
              <a:rPr lang="en-US" i="1" dirty="0" err="1"/>
              <a:t>nội</a:t>
            </a:r>
            <a:r>
              <a:rPr lang="en-US" i="1" dirty="0"/>
              <a:t> </a:t>
            </a:r>
            <a:r>
              <a:rPr lang="en-US" i="1" dirty="0" err="1"/>
              <a:t>cỏ</a:t>
            </a:r>
            <a:r>
              <a:rPr lang="en-US" i="1" dirty="0"/>
              <a:t> </a:t>
            </a:r>
            <a:r>
              <a:rPr lang="en-US" i="1" dirty="0" err="1"/>
              <a:t>rầu</a:t>
            </a:r>
            <a:r>
              <a:rPr lang="en-US" i="1" dirty="0"/>
              <a:t> </a:t>
            </a:r>
            <a:r>
              <a:rPr lang="en-US" i="1" dirty="0" err="1"/>
              <a:t>rầu</a:t>
            </a:r>
            <a:endParaRPr lang="en-US" dirty="0"/>
          </a:p>
          <a:p>
            <a:pPr marL="0" indent="0">
              <a:buNone/>
            </a:pPr>
            <a:r>
              <a:rPr lang="en-US" i="1" dirty="0" err="1"/>
              <a:t>Chân</a:t>
            </a:r>
            <a:r>
              <a:rPr lang="en-US" i="1" dirty="0"/>
              <a:t> </a:t>
            </a:r>
            <a:r>
              <a:rPr lang="en-US" i="1" dirty="0" err="1"/>
              <a:t>mây</a:t>
            </a:r>
            <a:r>
              <a:rPr lang="en-US" i="1" dirty="0"/>
              <a:t> </a:t>
            </a:r>
            <a:r>
              <a:rPr lang="en-US" i="1" dirty="0" err="1"/>
              <a:t>mặt</a:t>
            </a:r>
            <a:r>
              <a:rPr lang="en-US" i="1" dirty="0"/>
              <a:t> </a:t>
            </a:r>
            <a:r>
              <a:rPr lang="en-US" i="1" dirty="0" err="1"/>
              <a:t>đat</a:t>
            </a:r>
            <a:r>
              <a:rPr lang="en-US" i="1" dirty="0"/>
              <a:t> </a:t>
            </a:r>
            <a:r>
              <a:rPr lang="en-US" i="1" dirty="0" err="1"/>
              <a:t>một</a:t>
            </a:r>
            <a:r>
              <a:rPr lang="en-US" i="1" dirty="0"/>
              <a:t> </a:t>
            </a:r>
            <a:r>
              <a:rPr lang="en-US" i="1" dirty="0" err="1"/>
              <a:t>màu</a:t>
            </a:r>
            <a:r>
              <a:rPr lang="en-US" i="1" dirty="0"/>
              <a:t> </a:t>
            </a:r>
            <a:r>
              <a:rPr lang="en-US" i="1" dirty="0" err="1"/>
              <a:t>xanh</a:t>
            </a:r>
            <a:r>
              <a:rPr lang="en-US" i="1" dirty="0"/>
              <a:t> </a:t>
            </a:r>
            <a:r>
              <a:rPr lang="en-US" i="1" dirty="0" err="1"/>
              <a:t>xanh</a:t>
            </a:r>
            <a:r>
              <a:rPr lang="en-US" i="1" dirty="0"/>
              <a:t>.</a:t>
            </a:r>
            <a:endParaRPr lang="en-US" dirty="0"/>
          </a:p>
          <a:p>
            <a:pPr marL="0" indent="0">
              <a:buNone/>
            </a:pPr>
            <a:r>
              <a:rPr lang="en-US" i="1" dirty="0" err="1"/>
              <a:t>Buồn</a:t>
            </a:r>
            <a:r>
              <a:rPr lang="en-US" i="1" dirty="0"/>
              <a:t> </a:t>
            </a:r>
            <a:r>
              <a:rPr lang="en-US" i="1" dirty="0" err="1"/>
              <a:t>trông</a:t>
            </a:r>
            <a:r>
              <a:rPr lang="en-US" i="1" dirty="0"/>
              <a:t> </a:t>
            </a:r>
            <a:r>
              <a:rPr lang="en-US" i="1" dirty="0" err="1"/>
              <a:t>gió</a:t>
            </a:r>
            <a:r>
              <a:rPr lang="en-US" i="1" dirty="0"/>
              <a:t> </a:t>
            </a:r>
            <a:r>
              <a:rPr lang="en-US" i="1" dirty="0" err="1"/>
              <a:t>cuốn</a:t>
            </a:r>
            <a:r>
              <a:rPr lang="en-US" i="1" dirty="0"/>
              <a:t> </a:t>
            </a:r>
            <a:r>
              <a:rPr lang="en-US" i="1" dirty="0" err="1"/>
              <a:t>mặt</a:t>
            </a:r>
            <a:r>
              <a:rPr lang="en-US" i="1" dirty="0"/>
              <a:t> </a:t>
            </a:r>
            <a:r>
              <a:rPr lang="en-US" i="1" dirty="0" err="1"/>
              <a:t>duềnh</a:t>
            </a:r>
            <a:endParaRPr lang="en-US" dirty="0"/>
          </a:p>
          <a:p>
            <a:pPr marL="0" indent="0">
              <a:buNone/>
            </a:pPr>
            <a:r>
              <a:rPr lang="en-US" i="1" dirty="0" err="1"/>
              <a:t>Ầm</a:t>
            </a:r>
            <a:r>
              <a:rPr lang="en-US" i="1" dirty="0"/>
              <a:t> </a:t>
            </a:r>
            <a:r>
              <a:rPr lang="en-US" i="1" dirty="0" err="1"/>
              <a:t>ầm</a:t>
            </a:r>
            <a:r>
              <a:rPr lang="en-US" i="1" dirty="0"/>
              <a:t> </a:t>
            </a:r>
            <a:r>
              <a:rPr lang="en-US" i="1" dirty="0" err="1"/>
              <a:t>tiếng</a:t>
            </a:r>
            <a:r>
              <a:rPr lang="en-US" i="1" dirty="0"/>
              <a:t> </a:t>
            </a:r>
            <a:r>
              <a:rPr lang="en-US" i="1" dirty="0" err="1"/>
              <a:t>sóng</a:t>
            </a:r>
            <a:r>
              <a:rPr lang="en-US" i="1" dirty="0"/>
              <a:t> </a:t>
            </a:r>
            <a:r>
              <a:rPr lang="en-US" i="1" dirty="0" err="1"/>
              <a:t>kêu</a:t>
            </a:r>
            <a:r>
              <a:rPr lang="en-US" i="1" dirty="0"/>
              <a:t> </a:t>
            </a:r>
            <a:r>
              <a:rPr lang="en-US" i="1" dirty="0" err="1"/>
              <a:t>quanh</a:t>
            </a:r>
            <a:r>
              <a:rPr lang="en-US" i="1" dirty="0"/>
              <a:t> </a:t>
            </a:r>
            <a:r>
              <a:rPr lang="en-US" i="1" dirty="0" err="1"/>
              <a:t>ghế</a:t>
            </a:r>
            <a:r>
              <a:rPr lang="en-US" i="1" dirty="0"/>
              <a:t> </a:t>
            </a:r>
            <a:r>
              <a:rPr lang="en-US" i="1" dirty="0" err="1"/>
              <a:t>ngồi</a:t>
            </a:r>
            <a:r>
              <a:rPr lang="en-US" i="1" dirty="0"/>
              <a:t>.”</a:t>
            </a:r>
            <a:endParaRPr lang="en-US" dirty="0"/>
          </a:p>
          <a:p>
            <a:pPr marL="0" indent="0">
              <a:buNone/>
            </a:pPr>
            <a:r>
              <a:rPr lang="vi-VN" dirty="0"/>
              <a:t>                                                                 </a:t>
            </a:r>
            <a:r>
              <a:rPr lang="en-US" dirty="0"/>
              <a:t>(SGK </a:t>
            </a:r>
            <a:r>
              <a:rPr lang="en-US" dirty="0" err="1"/>
              <a:t>Ngữ</a:t>
            </a:r>
            <a:r>
              <a:rPr lang="en-US" dirty="0"/>
              <a:t> </a:t>
            </a:r>
            <a:r>
              <a:rPr lang="en-US" dirty="0" err="1"/>
              <a:t>Vãn</a:t>
            </a:r>
            <a:r>
              <a:rPr lang="en-US" dirty="0"/>
              <a:t> 9, </a:t>
            </a:r>
            <a:r>
              <a:rPr lang="en-US" dirty="0" err="1"/>
              <a:t>tập</a:t>
            </a:r>
            <a:r>
              <a:rPr lang="en-US" dirty="0"/>
              <a:t> </a:t>
            </a:r>
            <a:r>
              <a:rPr lang="en-US" dirty="0" err="1"/>
              <a:t>một</a:t>
            </a:r>
            <a:r>
              <a:rPr lang="en-US" dirty="0"/>
              <a:t>)</a:t>
            </a:r>
          </a:p>
        </p:txBody>
      </p:sp>
    </p:spTree>
    <p:extLst>
      <p:ext uri="{BB962C8B-B14F-4D97-AF65-F5344CB8AC3E}">
        <p14:creationId xmlns:p14="http://schemas.microsoft.com/office/powerpoint/2010/main" val="1654025840"/>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8481433"/>
              </p:ext>
            </p:extLst>
          </p:nvPr>
        </p:nvGraphicFramePr>
        <p:xfrm>
          <a:off x="341085" y="620773"/>
          <a:ext cx="11559970" cy="6035040"/>
        </p:xfrm>
        <a:graphic>
          <a:graphicData uri="http://schemas.openxmlformats.org/drawingml/2006/table">
            <a:tbl>
              <a:tblPr>
                <a:tableStyleId>{5C22544A-7EE6-4342-B048-85BDC9FD1C3A}</a:tableStyleId>
              </a:tblPr>
              <a:tblGrid>
                <a:gridCol w="1359996">
                  <a:extLst>
                    <a:ext uri="{9D8B030D-6E8A-4147-A177-3AD203B41FA5}">
                      <a16:colId xmlns:a16="http://schemas.microsoft.com/office/drawing/2014/main" val="20000"/>
                    </a:ext>
                  </a:extLst>
                </a:gridCol>
                <a:gridCol w="1359996">
                  <a:extLst>
                    <a:ext uri="{9D8B030D-6E8A-4147-A177-3AD203B41FA5}">
                      <a16:colId xmlns:a16="http://schemas.microsoft.com/office/drawing/2014/main" val="20001"/>
                    </a:ext>
                  </a:extLst>
                </a:gridCol>
                <a:gridCol w="1019399">
                  <a:extLst>
                    <a:ext uri="{9D8B030D-6E8A-4147-A177-3AD203B41FA5}">
                      <a16:colId xmlns:a16="http://schemas.microsoft.com/office/drawing/2014/main" val="20002"/>
                    </a:ext>
                  </a:extLst>
                </a:gridCol>
                <a:gridCol w="4065997">
                  <a:extLst>
                    <a:ext uri="{9D8B030D-6E8A-4147-A177-3AD203B41FA5}">
                      <a16:colId xmlns:a16="http://schemas.microsoft.com/office/drawing/2014/main" val="20003"/>
                    </a:ext>
                  </a:extLst>
                </a:gridCol>
                <a:gridCol w="3754582">
                  <a:extLst>
                    <a:ext uri="{9D8B030D-6E8A-4147-A177-3AD203B41FA5}">
                      <a16:colId xmlns:a16="http://schemas.microsoft.com/office/drawing/2014/main" val="20004"/>
                    </a:ext>
                  </a:extLst>
                </a:gridCol>
              </a:tblGrid>
              <a:tr h="532817">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Tác phẩm-Tác giả</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Thể loại – PTBĐ</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Hoàn cảnh sáng tác</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nl-NL" sz="1800" b="1" dirty="0">
                          <a:solidFill>
                            <a:srgbClr val="FF0000"/>
                          </a:solidFill>
                          <a:effectLst/>
                          <a:latin typeface="Times New Roman" pitchFamily="18" charset="0"/>
                          <a:cs typeface="Times New Roman" pitchFamily="18" charset="0"/>
                        </a:rPr>
                        <a:t>Nội dung</a:t>
                      </a:r>
                      <a:endParaRPr lang="en-US" sz="1800" b="1"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0022205" algn="l"/>
                        </a:tabLst>
                      </a:pPr>
                      <a:r>
                        <a:rPr lang="nl-NL" sz="1800" b="1" u="none" strike="noStrike" dirty="0">
                          <a:solidFill>
                            <a:srgbClr val="FF0000"/>
                          </a:solidFill>
                          <a:effectLst/>
                          <a:latin typeface="Times New Roman" pitchFamily="18" charset="0"/>
                          <a:cs typeface="Times New Roman" pitchFamily="18" charset="0"/>
                        </a:rPr>
                        <a:t>Nghệ thuật</a:t>
                      </a:r>
                      <a:endParaRPr lang="en-US" sz="1800" b="1" u="sng" dirty="0">
                        <a:solidFill>
                          <a:srgbClr val="FF0000"/>
                        </a:solidFill>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21620">
                <a:tc>
                  <a:txBody>
                    <a:bodyPr/>
                    <a:lstStyle/>
                    <a:p>
                      <a:pPr marL="0" marR="0" algn="just">
                        <a:spcBef>
                          <a:spcPts val="0"/>
                        </a:spcBef>
                        <a:spcAft>
                          <a:spcPts val="0"/>
                        </a:spcAft>
                      </a:pPr>
                      <a:r>
                        <a:rPr lang="nl-NL" sz="1800" dirty="0">
                          <a:effectLst/>
                          <a:latin typeface="Times New Roman" pitchFamily="18" charset="0"/>
                          <a:cs typeface="Times New Roman" pitchFamily="18" charset="0"/>
                        </a:rPr>
                        <a:t>Chuyện người con gái Nam Xương - Nguyễn Dữ</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Truyện truyền kì.</a:t>
                      </a:r>
                      <a:endParaRPr lang="en-US" sz="1800">
                        <a:effectLst/>
                        <a:latin typeface="Times New Roman" pitchFamily="18" charset="0"/>
                        <a:cs typeface="Times New Roman" pitchFamily="18" charset="0"/>
                      </a:endParaRPr>
                    </a:p>
                    <a:p>
                      <a:pPr marL="0" marR="0" algn="just">
                        <a:spcBef>
                          <a:spcPts val="0"/>
                        </a:spcBef>
                        <a:spcAft>
                          <a:spcPts val="0"/>
                        </a:spcAft>
                      </a:pPr>
                      <a:r>
                        <a:rPr lang="nl-NL" sz="1800">
                          <a:effectLst/>
                          <a:latin typeface="Times New Roman" pitchFamily="18" charset="0"/>
                          <a:cs typeface="Times New Roman" pitchFamily="18" charset="0"/>
                        </a:rPr>
                        <a:t>- Tự sự, biểu cảm</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Thế kỉ 16</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Khẳng định vẻ đẹp tâm hồn truyền thống của người phụ nữ Việt Nam, niềm cảm thương số phận bi kịch của họ dưới chế độ phong kiến.</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6350" algn="just">
                        <a:spcBef>
                          <a:spcPts val="0"/>
                        </a:spcBef>
                        <a:spcAft>
                          <a:spcPts val="0"/>
                        </a:spcAft>
                        <a:tabLst>
                          <a:tab pos="10022205" algn="l"/>
                        </a:tabLst>
                      </a:pPr>
                      <a:r>
                        <a:rPr lang="nl-NL" sz="1800" u="none" strike="noStrike" dirty="0">
                          <a:effectLst/>
                          <a:latin typeface="Times New Roman" pitchFamily="18" charset="0"/>
                          <a:cs typeface="Times New Roman" pitchFamily="18" charset="0"/>
                        </a:rPr>
                        <a:t>Truyện truyền kì viết bằng chữ Hán; kết hợp các yếu tố hiện thực và yếu tố hoang đường kì ảo với cách kể chuyện, xây dựng nhân vật rất thành công.</a:t>
                      </a:r>
                      <a:endParaRPr lang="en-US" sz="1800" u="sng"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88028">
                <a:tc>
                  <a:txBody>
                    <a:bodyPr/>
                    <a:lstStyle/>
                    <a:p>
                      <a:pPr marL="0" marR="0" algn="just">
                        <a:spcBef>
                          <a:spcPts val="0"/>
                        </a:spcBef>
                        <a:spcAft>
                          <a:spcPts val="0"/>
                        </a:spcAft>
                      </a:pPr>
                      <a:r>
                        <a:rPr lang="nl-NL" sz="1800">
                          <a:effectLst/>
                          <a:latin typeface="Times New Roman" pitchFamily="18" charset="0"/>
                          <a:cs typeface="Times New Roman" pitchFamily="18" charset="0"/>
                        </a:rPr>
                        <a:t>Hoàng Lê nhất thống chí (hồi 14) - Ngô gia văn phái</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Thể chí- Tiểu thuyết lịch sử</a:t>
                      </a:r>
                      <a:endParaRPr lang="en-US" sz="1800">
                        <a:effectLst/>
                        <a:latin typeface="Times New Roman" pitchFamily="18" charset="0"/>
                        <a:cs typeface="Times New Roman" pitchFamily="18" charset="0"/>
                      </a:endParaRPr>
                    </a:p>
                    <a:p>
                      <a:pPr marL="0" marR="0" algn="just">
                        <a:spcBef>
                          <a:spcPts val="0"/>
                        </a:spcBef>
                        <a:spcAft>
                          <a:spcPts val="0"/>
                        </a:spcAft>
                      </a:pPr>
                      <a:r>
                        <a:rPr lang="nl-NL" sz="1800">
                          <a:effectLst/>
                          <a:latin typeface="Times New Roman" pitchFamily="18" charset="0"/>
                          <a:cs typeface="Times New Roman" pitchFamily="18" charset="0"/>
                        </a:rPr>
                        <a:t>- Tự sự, miêu tả</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Hình ảnh người anh hùng dân tộc Nguyễn Huệ- Quang Trung với chiến công thần tốc đại phá quân Thanh; sự thất bại thảm hại của quân Thanh và số phận bi đát của vua tôi Lê Chiêu Thống phản nước hại dân.</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10022205" algn="l"/>
                        </a:tabLst>
                      </a:pPr>
                      <a:r>
                        <a:rPr lang="nl-NL" sz="1800" u="none" strike="noStrike">
                          <a:effectLst/>
                          <a:latin typeface="Times New Roman" pitchFamily="18" charset="0"/>
                          <a:cs typeface="Times New Roman" pitchFamily="18" charset="0"/>
                        </a:rPr>
                        <a:t>Tiểu thuyết lịch sử chương hồi viết bằng chữ Hán; cách kể chuyện nhanh gọn, chọn lọc sự việc, khắc hoạ nhân vật chủ yếu qua hành động và lời nói.</a:t>
                      </a:r>
                      <a:endParaRPr lang="en-US" sz="1800" u="sng">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9225">
                <a:tc>
                  <a:txBody>
                    <a:bodyPr/>
                    <a:lstStyle/>
                    <a:p>
                      <a:pPr marL="0" marR="0" algn="just">
                        <a:spcBef>
                          <a:spcPts val="0"/>
                        </a:spcBef>
                        <a:spcAft>
                          <a:spcPts val="0"/>
                        </a:spcAft>
                      </a:pPr>
                      <a:r>
                        <a:rPr lang="nl-NL" sz="1800" dirty="0">
                          <a:effectLst/>
                          <a:latin typeface="Times New Roman" pitchFamily="18" charset="0"/>
                          <a:cs typeface="Times New Roman" pitchFamily="18" charset="0"/>
                        </a:rPr>
                        <a:t>Chị em Thuý Kiều – (Trích Truyện Kiều) của Nguyễn Du</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Tự sự, miêu tả, biểu cảm (nổi bật là miêu tả)</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18- 19</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dirty="0">
                          <a:effectLst/>
                          <a:latin typeface="Times New Roman" pitchFamily="18" charset="0"/>
                          <a:cs typeface="Times New Roman" pitchFamily="18" charset="0"/>
                        </a:rPr>
                        <a:t>- Trân trọng ngợi ca vẻ đẹp của chị em Thuý Kiều, dự cảm về số phận nhân vật.</a:t>
                      </a:r>
                      <a:endParaRPr lang="en-US" sz="1800" dirty="0">
                        <a:effectLst/>
                        <a:latin typeface="Times New Roman" pitchFamily="18" charset="0"/>
                        <a:cs typeface="Times New Roman" pitchFamily="18" charset="0"/>
                      </a:endParaRPr>
                    </a:p>
                    <a:p>
                      <a:pPr marL="0" marR="0" algn="just">
                        <a:spcBef>
                          <a:spcPts val="0"/>
                        </a:spcBef>
                        <a:spcAft>
                          <a:spcPts val="0"/>
                        </a:spcAft>
                      </a:pPr>
                      <a:r>
                        <a:rPr lang="nl-NL" sz="1800" dirty="0">
                          <a:effectLst/>
                          <a:latin typeface="Times New Roman" pitchFamily="18" charset="0"/>
                          <a:cs typeface="Times New Roman" pitchFamily="18" charset="0"/>
                        </a:rPr>
                        <a:t>-&gt; Cảm hứng nhân văn sâu sắc.</a:t>
                      </a:r>
                      <a:endParaRPr lang="en-US" sz="1800" dirty="0">
                        <a:effectLst/>
                        <a:latin typeface="Times New Roman" pitchFamily="18" charset="0"/>
                        <a:cs typeface="Times New Roman" pitchFamily="18" charset="0"/>
                      </a:endParaRPr>
                    </a:p>
                    <a:p>
                      <a:pPr marL="0" marR="0" algn="just">
                        <a:spcBef>
                          <a:spcPts val="0"/>
                        </a:spcBef>
                        <a:spcAft>
                          <a:spcPts val="0"/>
                        </a:spcAft>
                      </a:pPr>
                      <a:r>
                        <a:rPr lang="nl-NL" sz="18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2361565" algn="l"/>
                          <a:tab pos="10022205" algn="l"/>
                        </a:tabLst>
                      </a:pPr>
                      <a:r>
                        <a:rPr lang="nl-NL" sz="1800" u="none" strike="noStrike">
                          <a:effectLst/>
                          <a:latin typeface="Times New Roman" pitchFamily="18" charset="0"/>
                          <a:cs typeface="Times New Roman" pitchFamily="18" charset="0"/>
                        </a:rPr>
                        <a:t>Bố cục chặt chẽ, hoàn chỉnh; bút pháp ước lệ tượng trưng; ngôn ngữ tinh luyện, giàu cảm xúc; khai thác triệt để biện pháp tu từ</a:t>
                      </a:r>
                      <a:endParaRPr lang="en-US" sz="1800" u="sng">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88028">
                <a:tc>
                  <a:txBody>
                    <a:bodyPr/>
                    <a:lstStyle/>
                    <a:p>
                      <a:pPr marL="0" marR="0" algn="just">
                        <a:spcBef>
                          <a:spcPts val="0"/>
                        </a:spcBef>
                        <a:spcAft>
                          <a:spcPts val="0"/>
                        </a:spcAft>
                      </a:pPr>
                      <a:r>
                        <a:rPr lang="nl-NL" sz="1800">
                          <a:effectLst/>
                          <a:latin typeface="Times New Roman" pitchFamily="18" charset="0"/>
                          <a:cs typeface="Times New Roman" pitchFamily="18" charset="0"/>
                        </a:rPr>
                        <a:t>Kiều ở lầu Ngưng Bích – (Trích Truyện Kiều) của Nguyễn Du</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Tự sự, biểu cảm, miêu tả (nổi bật là biểu cảm)</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 TK 18- 19</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pPr>
                      <a:r>
                        <a:rPr lang="nl-NL" sz="1800">
                          <a:effectLst/>
                          <a:latin typeface="Times New Roman" pitchFamily="18" charset="0"/>
                          <a:cs typeface="Times New Roman" pitchFamily="18" charset="0"/>
                        </a:rPr>
                        <a:t>Cảnh ngộ cô đơn, buồn tủi và tấm lòng thuỷ chung, hiếu thảo của Thuý Kiều.</a:t>
                      </a:r>
                      <a:endParaRPr lang="en-US" sz="180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5565" algn="just">
                        <a:spcBef>
                          <a:spcPts val="0"/>
                        </a:spcBef>
                        <a:spcAft>
                          <a:spcPts val="0"/>
                        </a:spcAft>
                        <a:tabLst>
                          <a:tab pos="2361565" algn="l"/>
                          <a:tab pos="10022205" algn="l"/>
                        </a:tabLst>
                      </a:pPr>
                      <a:r>
                        <a:rPr lang="nl-NL" sz="1800" u="none" strike="noStrike" dirty="0">
                          <a:effectLst/>
                          <a:latin typeface="Times New Roman" pitchFamily="18" charset="0"/>
                          <a:cs typeface="Times New Roman" pitchFamily="18" charset="0"/>
                        </a:rPr>
                        <a:t>Nghệ thuật tả cảnh ngụ tình, miêu tả nội tâm, sử dụng ngôn ngữ độc thoại, điệp từ, điệp cấu trúc…</a:t>
                      </a:r>
                      <a:endParaRPr lang="en-US" sz="1800" u="sng" dirty="0">
                        <a:effectLst/>
                        <a:latin typeface="Times New Roman" pitchFamily="18" charset="0"/>
                        <a:ea typeface="Times New Roman"/>
                        <a:cs typeface="Times New Roman" pitchFamily="18" charset="0"/>
                      </a:endParaRPr>
                    </a:p>
                  </a:txBody>
                  <a:tcPr marL="30739" marR="307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Rectangle 1"/>
          <p:cNvSpPr>
            <a:spLocks noChangeArrowheads="1"/>
          </p:cNvSpPr>
          <p:nvPr/>
        </p:nvSpPr>
        <p:spPr bwMode="auto">
          <a:xfrm>
            <a:off x="2937164" y="149388"/>
            <a:ext cx="6289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362200" algn="l"/>
                <a:tab pos="10021888" algn="l"/>
              </a:tabLst>
            </a:pPr>
            <a:r>
              <a:rPr lang="nl-NL" sz="2000" b="1" dirty="0">
                <a:solidFill>
                  <a:srgbClr val="FF0000"/>
                </a:solidFill>
                <a:latin typeface="Times New Roman" pitchFamily="18" charset="0"/>
                <a:ea typeface="Times New Roman" pitchFamily="18" charset="0"/>
                <a:cs typeface="Times New Roman" pitchFamily="18" charset="0"/>
              </a:rPr>
              <a:t>II</a:t>
            </a:r>
            <a:r>
              <a:rPr kumimoji="0" lang="nl-NL" sz="2000" b="1"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Bảng hệ thống hóa các tác phẩm văn học trung đại:</a:t>
            </a:r>
            <a:endParaRPr kumimoji="0" lang="en-US" sz="2000" b="0" i="0" u="none" strike="noStrike" cap="none" normalizeH="0" baseline="0" dirty="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38645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3"/>
            <a:ext cx="10702636" cy="5650490"/>
          </a:xfrm>
        </p:spPr>
        <p:txBody>
          <a:bodyPr>
            <a:normAutofit/>
          </a:bodyPr>
          <a:lstStyle/>
          <a:p>
            <a:r>
              <a:rPr lang="en-US" b="1" dirty="0" err="1"/>
              <a:t>Câu</a:t>
            </a:r>
            <a:r>
              <a:rPr lang="en-US" b="1" dirty="0"/>
              <a:t> 1</a:t>
            </a:r>
            <a:r>
              <a:rPr lang="en-US" dirty="0"/>
              <a:t>: </a:t>
            </a:r>
            <a:r>
              <a:rPr lang="vi-VN" dirty="0"/>
              <a:t>Nêu xuất xứ và vị trí đoạn trích</a:t>
            </a:r>
            <a:r>
              <a:rPr lang="en-US" dirty="0"/>
              <a:t>? </a:t>
            </a:r>
            <a:r>
              <a:rPr lang="vi-VN" dirty="0"/>
              <a:t>(1đ)</a:t>
            </a:r>
            <a:endParaRPr lang="en-US" dirty="0"/>
          </a:p>
          <a:p>
            <a:r>
              <a:rPr lang="vi-VN" b="1" dirty="0"/>
              <a:t>Câu 2</a:t>
            </a:r>
            <a:r>
              <a:rPr lang="vi-VN" dirty="0"/>
              <a:t>: Tâm trạng của nhân vật được bộc lộ như thế nào trong đoạn trích?(1đ) </a:t>
            </a:r>
            <a:endParaRPr lang="en-US" dirty="0"/>
          </a:p>
          <a:p>
            <a:r>
              <a:rPr lang="en-US" b="1" dirty="0" err="1"/>
              <a:t>Câu</a:t>
            </a:r>
            <a:r>
              <a:rPr lang="en-US" b="1" dirty="0"/>
              <a:t> 3:</a:t>
            </a:r>
            <a:r>
              <a:rPr lang="en-US" dirty="0"/>
              <a:t> </a:t>
            </a:r>
            <a:r>
              <a:rPr lang="en-US" dirty="0" err="1"/>
              <a:t>Biện</a:t>
            </a:r>
            <a:r>
              <a:rPr lang="en-US" dirty="0"/>
              <a:t> </a:t>
            </a:r>
            <a:r>
              <a:rPr lang="en-US" dirty="0" err="1"/>
              <a:t>pháp</a:t>
            </a:r>
            <a:r>
              <a:rPr lang="en-US" dirty="0"/>
              <a:t> </a:t>
            </a:r>
            <a:r>
              <a:rPr lang="en-US" dirty="0" err="1"/>
              <a:t>nghệ</a:t>
            </a:r>
            <a:r>
              <a:rPr lang="en-US" dirty="0"/>
              <a:t> </a:t>
            </a:r>
            <a:r>
              <a:rPr lang="en-US" dirty="0" err="1"/>
              <a:t>thuật</a:t>
            </a:r>
            <a:r>
              <a:rPr lang="en-US" dirty="0"/>
              <a:t> </a:t>
            </a:r>
            <a:r>
              <a:rPr lang="en-US" dirty="0" err="1"/>
              <a:t>đặc</a:t>
            </a:r>
            <a:r>
              <a:rPr lang="en-US" dirty="0"/>
              <a:t> </a:t>
            </a:r>
            <a:r>
              <a:rPr lang="en-US" dirty="0" err="1"/>
              <a:t>sắc</a:t>
            </a:r>
            <a:r>
              <a:rPr lang="en-US" dirty="0"/>
              <a:t> </a:t>
            </a:r>
            <a:r>
              <a:rPr lang="en-US" dirty="0" err="1"/>
              <a:t>nào</a:t>
            </a:r>
            <a:r>
              <a:rPr lang="en-US" dirty="0"/>
              <a:t> </a:t>
            </a:r>
            <a:r>
              <a:rPr lang="en-US" dirty="0" err="1"/>
              <a:t>đã</a:t>
            </a:r>
            <a:r>
              <a:rPr lang="en-US" dirty="0"/>
              <a:t> </a:t>
            </a:r>
            <a:r>
              <a:rPr lang="en-US" dirty="0" err="1"/>
              <a:t>được</a:t>
            </a:r>
            <a:r>
              <a:rPr lang="en-US" dirty="0"/>
              <a:t> </a:t>
            </a:r>
            <a:r>
              <a:rPr lang="en-US" dirty="0" err="1"/>
              <a:t>tác</a:t>
            </a:r>
            <a:r>
              <a:rPr lang="en-US" dirty="0"/>
              <a:t> </a:t>
            </a:r>
            <a:r>
              <a:rPr lang="en-US" dirty="0" err="1"/>
              <a:t>giả</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đoạn</a:t>
            </a:r>
            <a:r>
              <a:rPr lang="en-US" dirty="0"/>
              <a:t> </a:t>
            </a:r>
            <a:r>
              <a:rPr lang="en-US" dirty="0" err="1"/>
              <a:t>trích</a:t>
            </a:r>
            <a:r>
              <a:rPr lang="en-US" dirty="0"/>
              <a:t>? </a:t>
            </a:r>
            <a:r>
              <a:rPr lang="en-US" dirty="0" err="1"/>
              <a:t>Nêu</a:t>
            </a:r>
            <a:r>
              <a:rPr lang="en-US" dirty="0"/>
              <a:t> </a:t>
            </a:r>
            <a:r>
              <a:rPr lang="vi-VN" dirty="0"/>
              <a:t> giá trị đặc sắc của biện pháp tu từ đó?(1đ)</a:t>
            </a:r>
            <a:endParaRPr lang="en-US" dirty="0"/>
          </a:p>
          <a:p>
            <a:r>
              <a:rPr lang="en-US" b="1" dirty="0" err="1"/>
              <a:t>Câu</a:t>
            </a:r>
            <a:r>
              <a:rPr lang="en-US" b="1" dirty="0"/>
              <a:t> 4</a:t>
            </a:r>
            <a:r>
              <a:rPr lang="en-US" dirty="0"/>
              <a:t>: </a:t>
            </a:r>
            <a:r>
              <a:rPr lang="vi-VN" dirty="0"/>
              <a:t>Người xưa thường nói “Hồng nhan bạc phận” theo em câu nói ấy có còn phù hợp trong thời đại ngày nay không?(1đ)</a:t>
            </a:r>
            <a:endParaRPr lang="en-US" dirty="0"/>
          </a:p>
          <a:p>
            <a:endParaRPr lang="en-US" dirty="0"/>
          </a:p>
        </p:txBody>
      </p:sp>
    </p:spTree>
    <p:extLst>
      <p:ext uri="{BB962C8B-B14F-4D97-AF65-F5344CB8AC3E}">
        <p14:creationId xmlns:p14="http://schemas.microsoft.com/office/powerpoint/2010/main" val="1589845717"/>
      </p:ext>
    </p:extLst>
  </p:cSld>
  <p:clrMapOvr>
    <a:masterClrMapping/>
  </p:clrMapOvr>
  <p:transition spd="slow">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51164"/>
            <a:ext cx="10827327" cy="5525799"/>
          </a:xfrm>
        </p:spPr>
        <p:txBody>
          <a:bodyPr>
            <a:normAutofit lnSpcReduction="10000"/>
          </a:bodyPr>
          <a:lstStyle/>
          <a:p>
            <a:pPr marL="0" indent="0">
              <a:buNone/>
            </a:pPr>
            <a:r>
              <a:rPr lang="en-US" dirty="0"/>
              <a:t>1. </a:t>
            </a:r>
            <a:r>
              <a:rPr lang="en-US" dirty="0" err="1"/>
              <a:t>Nêu</a:t>
            </a:r>
            <a:r>
              <a:rPr lang="en-US" dirty="0"/>
              <a:t> </a:t>
            </a:r>
            <a:r>
              <a:rPr lang="en-US" dirty="0" err="1"/>
              <a:t>xuất</a:t>
            </a:r>
            <a:r>
              <a:rPr lang="en-US" dirty="0"/>
              <a:t> </a:t>
            </a:r>
            <a:r>
              <a:rPr lang="en-US" dirty="0" err="1"/>
              <a:t>xứ</a:t>
            </a:r>
            <a:r>
              <a:rPr lang="en-US" dirty="0"/>
              <a:t> </a:t>
            </a:r>
            <a:r>
              <a:rPr lang="en-US" dirty="0" err="1"/>
              <a:t>và</a:t>
            </a:r>
            <a:r>
              <a:rPr lang="en-US" dirty="0"/>
              <a:t> </a:t>
            </a:r>
            <a:r>
              <a:rPr lang="en-US" dirty="0" err="1"/>
              <a:t>vị</a:t>
            </a:r>
            <a:r>
              <a:rPr lang="en-US" dirty="0"/>
              <a:t> </a:t>
            </a:r>
            <a:r>
              <a:rPr lang="en-US" dirty="0" err="1"/>
              <a:t>trí</a:t>
            </a:r>
            <a:r>
              <a:rPr lang="en-US" dirty="0"/>
              <a:t>, </a:t>
            </a:r>
            <a:r>
              <a:rPr lang="en-US" dirty="0" err="1"/>
              <a:t>nội</a:t>
            </a:r>
            <a:r>
              <a:rPr lang="en-US" dirty="0"/>
              <a:t> dung </a:t>
            </a:r>
            <a:r>
              <a:rPr lang="en-US" dirty="0" err="1"/>
              <a:t>đoạn</a:t>
            </a:r>
            <a:r>
              <a:rPr lang="en-US" dirty="0"/>
              <a:t> </a:t>
            </a:r>
            <a:r>
              <a:rPr lang="en-US" dirty="0" err="1"/>
              <a:t>trích</a:t>
            </a:r>
            <a:r>
              <a:rPr lang="en-US" dirty="0"/>
              <a:t>:</a:t>
            </a:r>
          </a:p>
          <a:p>
            <a:pPr marL="0" indent="0">
              <a:buNone/>
            </a:pPr>
            <a:r>
              <a:rPr lang="en-US" dirty="0"/>
              <a:t>- </a:t>
            </a:r>
            <a:r>
              <a:rPr lang="en-US" dirty="0" err="1"/>
              <a:t>Xuất</a:t>
            </a:r>
            <a:r>
              <a:rPr lang="en-US" dirty="0"/>
              <a:t> </a:t>
            </a:r>
            <a:r>
              <a:rPr lang="en-US" dirty="0" err="1"/>
              <a:t>xứ</a:t>
            </a:r>
            <a:r>
              <a:rPr lang="en-US" dirty="0"/>
              <a:t>: </a:t>
            </a:r>
            <a:r>
              <a:rPr lang="en-US" dirty="0" err="1"/>
              <a:t>Đoạn</a:t>
            </a:r>
            <a:r>
              <a:rPr lang="en-US" dirty="0"/>
              <a:t> </a:t>
            </a:r>
            <a:r>
              <a:rPr lang="en-US" dirty="0" err="1"/>
              <a:t>trích</a:t>
            </a:r>
            <a:r>
              <a:rPr lang="en-US" dirty="0"/>
              <a:t> “</a:t>
            </a:r>
            <a:r>
              <a:rPr lang="en-US" dirty="0" err="1"/>
              <a:t>Kiều</a:t>
            </a:r>
            <a:r>
              <a:rPr lang="en-US" dirty="0"/>
              <a:t> ở </a:t>
            </a:r>
            <a:r>
              <a:rPr lang="en-US" dirty="0" err="1"/>
              <a:t>lầu</a:t>
            </a:r>
            <a:r>
              <a:rPr lang="en-US" dirty="0"/>
              <a:t> </a:t>
            </a:r>
            <a:r>
              <a:rPr lang="en-US" dirty="0" err="1"/>
              <a:t>Ngưng</a:t>
            </a:r>
            <a:r>
              <a:rPr lang="en-US" dirty="0"/>
              <a:t> </a:t>
            </a:r>
            <a:r>
              <a:rPr lang="en-US" dirty="0" err="1"/>
              <a:t>Bích</a:t>
            </a:r>
            <a:r>
              <a:rPr lang="en-US" dirty="0"/>
              <a:t>”</a:t>
            </a:r>
            <a:r>
              <a:rPr lang="vi-VN" dirty="0"/>
              <a:t> (0.5đ)</a:t>
            </a:r>
            <a:endParaRPr lang="en-US" dirty="0"/>
          </a:p>
          <a:p>
            <a:pPr marL="0" indent="0">
              <a:buNone/>
            </a:pPr>
            <a:r>
              <a:rPr lang="en-US" dirty="0"/>
              <a:t>- </a:t>
            </a:r>
            <a:r>
              <a:rPr lang="en-US" dirty="0" err="1"/>
              <a:t>Vị</a:t>
            </a:r>
            <a:r>
              <a:rPr lang="en-US" dirty="0"/>
              <a:t> </a:t>
            </a:r>
            <a:r>
              <a:rPr lang="en-US" dirty="0" err="1"/>
              <a:t>trí</a:t>
            </a:r>
            <a:r>
              <a:rPr lang="en-US" dirty="0"/>
              <a:t>: </a:t>
            </a:r>
            <a:r>
              <a:rPr lang="en-US" dirty="0" err="1"/>
              <a:t>Thuộc</a:t>
            </a:r>
            <a:r>
              <a:rPr lang="en-US" dirty="0"/>
              <a:t> </a:t>
            </a:r>
            <a:r>
              <a:rPr lang="en-US" dirty="0" err="1"/>
              <a:t>phần</a:t>
            </a:r>
            <a:r>
              <a:rPr lang="en-US" dirty="0"/>
              <a:t> 2 </a:t>
            </a:r>
            <a:r>
              <a:rPr lang="en-US" dirty="0" err="1"/>
              <a:t>của</a:t>
            </a:r>
            <a:r>
              <a:rPr lang="en-US" dirty="0"/>
              <a:t> </a:t>
            </a:r>
            <a:r>
              <a:rPr lang="en-US" dirty="0" err="1"/>
              <a:t>Truyện</a:t>
            </a:r>
            <a:r>
              <a:rPr lang="en-US" dirty="0"/>
              <a:t> </a:t>
            </a:r>
            <a:r>
              <a:rPr lang="en-US" dirty="0" err="1"/>
              <a:t>Kiều</a:t>
            </a:r>
            <a:r>
              <a:rPr lang="en-US" dirty="0"/>
              <a:t> “</a:t>
            </a:r>
            <a:r>
              <a:rPr lang="en-US" dirty="0" err="1"/>
              <a:t>Gia</a:t>
            </a:r>
            <a:r>
              <a:rPr lang="en-US" dirty="0"/>
              <a:t> </a:t>
            </a:r>
            <a:r>
              <a:rPr lang="en-US" dirty="0" err="1"/>
              <a:t>biến</a:t>
            </a:r>
            <a:r>
              <a:rPr lang="en-US" dirty="0"/>
              <a:t> </a:t>
            </a:r>
            <a:r>
              <a:rPr lang="en-US" dirty="0" err="1"/>
              <a:t>và</a:t>
            </a:r>
            <a:r>
              <a:rPr lang="en-US" dirty="0"/>
              <a:t> </a:t>
            </a:r>
            <a:r>
              <a:rPr lang="en-US" dirty="0" err="1"/>
              <a:t>lưu</a:t>
            </a:r>
            <a:r>
              <a:rPr lang="en-US" dirty="0"/>
              <a:t> </a:t>
            </a:r>
            <a:r>
              <a:rPr lang="en-US" dirty="0" err="1"/>
              <a:t>lạc</a:t>
            </a:r>
            <a:r>
              <a:rPr lang="en-US" dirty="0"/>
              <a:t>”</a:t>
            </a:r>
            <a:r>
              <a:rPr lang="vi-VN" dirty="0"/>
              <a:t> (5đ)</a:t>
            </a:r>
            <a:endParaRPr lang="en-US" dirty="0"/>
          </a:p>
          <a:p>
            <a:pPr marL="0" indent="0">
              <a:buNone/>
            </a:pPr>
            <a:r>
              <a:rPr lang="en-US" dirty="0"/>
              <a:t>2. </a:t>
            </a:r>
            <a:r>
              <a:rPr lang="en-US" dirty="0" err="1"/>
              <a:t>Tâm</a:t>
            </a:r>
            <a:r>
              <a:rPr lang="en-US" dirty="0"/>
              <a:t> </a:t>
            </a:r>
            <a:r>
              <a:rPr lang="en-US" dirty="0" err="1"/>
              <a:t>trạng</a:t>
            </a:r>
            <a:r>
              <a:rPr lang="en-US" dirty="0"/>
              <a:t> </a:t>
            </a:r>
            <a:r>
              <a:rPr lang="en-US" dirty="0" err="1"/>
              <a:t>của</a:t>
            </a:r>
            <a:r>
              <a:rPr lang="en-US" dirty="0"/>
              <a:t> </a:t>
            </a:r>
            <a:r>
              <a:rPr lang="en-US" dirty="0" err="1"/>
              <a:t>nhân</a:t>
            </a:r>
            <a:r>
              <a:rPr lang="en-US" dirty="0"/>
              <a:t> </a:t>
            </a:r>
            <a:r>
              <a:rPr lang="en-US" dirty="0" err="1"/>
              <a:t>vật</a:t>
            </a:r>
            <a:r>
              <a:rPr lang="en-US" dirty="0"/>
              <a:t>, - </a:t>
            </a:r>
            <a:r>
              <a:rPr lang="en-US" dirty="0" err="1"/>
              <a:t>Tâm</a:t>
            </a:r>
            <a:r>
              <a:rPr lang="en-US" dirty="0"/>
              <a:t> </a:t>
            </a:r>
            <a:r>
              <a:rPr lang="en-US" dirty="0" err="1"/>
              <a:t>trạng</a:t>
            </a:r>
            <a:r>
              <a:rPr lang="en-US" dirty="0"/>
              <a:t> </a:t>
            </a:r>
            <a:r>
              <a:rPr lang="en-US" dirty="0" err="1"/>
              <a:t>đau</a:t>
            </a:r>
            <a:r>
              <a:rPr lang="en-US" dirty="0"/>
              <a:t> </a:t>
            </a:r>
            <a:r>
              <a:rPr lang="en-US" dirty="0" err="1"/>
              <a:t>buồn</a:t>
            </a:r>
            <a:r>
              <a:rPr lang="en-US" dirty="0"/>
              <a:t>, lo </a:t>
            </a:r>
            <a:r>
              <a:rPr lang="en-US" dirty="0" err="1"/>
              <a:t>sợ</a:t>
            </a:r>
            <a:r>
              <a:rPr lang="en-US" dirty="0"/>
              <a:t> </a:t>
            </a:r>
            <a:r>
              <a:rPr lang="en-US" dirty="0" err="1"/>
              <a:t>của</a:t>
            </a:r>
            <a:r>
              <a:rPr lang="en-US" dirty="0"/>
              <a:t> </a:t>
            </a:r>
            <a:r>
              <a:rPr lang="en-US" dirty="0" err="1"/>
              <a:t>Thúy</a:t>
            </a:r>
            <a:r>
              <a:rPr lang="en-US" dirty="0"/>
              <a:t> </a:t>
            </a:r>
            <a:r>
              <a:rPr lang="en-US" dirty="0" err="1"/>
              <a:t>Kiều</a:t>
            </a:r>
            <a:r>
              <a:rPr lang="en-US" dirty="0"/>
              <a:t> </a:t>
            </a:r>
            <a:r>
              <a:rPr lang="en-US" dirty="0" err="1"/>
              <a:t>trước</a:t>
            </a:r>
            <a:r>
              <a:rPr lang="en-US" dirty="0"/>
              <a:t> </a:t>
            </a:r>
            <a:r>
              <a:rPr lang="en-US" dirty="0" err="1"/>
              <a:t>một</a:t>
            </a:r>
            <a:r>
              <a:rPr lang="en-US" dirty="0"/>
              <a:t> </a:t>
            </a:r>
            <a:r>
              <a:rPr lang="en-US" dirty="0" err="1"/>
              <a:t>cuộc</a:t>
            </a:r>
            <a:r>
              <a:rPr lang="en-US" dirty="0"/>
              <a:t> </a:t>
            </a:r>
            <a:r>
              <a:rPr lang="en-US" dirty="0" err="1"/>
              <a:t>sống</a:t>
            </a:r>
            <a:r>
              <a:rPr lang="en-US" dirty="0"/>
              <a:t> </a:t>
            </a:r>
            <a:r>
              <a:rPr lang="en-US" dirty="0" err="1"/>
              <a:t>mênh</a:t>
            </a:r>
            <a:r>
              <a:rPr lang="en-US" dirty="0"/>
              <a:t> </a:t>
            </a:r>
            <a:r>
              <a:rPr lang="en-US" dirty="0" err="1"/>
              <a:t>mông</a:t>
            </a:r>
            <a:r>
              <a:rPr lang="en-US" dirty="0"/>
              <a:t>, </a:t>
            </a:r>
            <a:r>
              <a:rPr lang="en-US" dirty="0" err="1"/>
              <a:t>vô</a:t>
            </a:r>
            <a:r>
              <a:rPr lang="en-US" dirty="0"/>
              <a:t> </a:t>
            </a:r>
            <a:r>
              <a:rPr lang="en-US" dirty="0" err="1"/>
              <a:t>định</a:t>
            </a:r>
            <a:r>
              <a:rPr lang="en-US" dirty="0"/>
              <a:t> </a:t>
            </a:r>
            <a:r>
              <a:rPr lang="en-US" dirty="0" err="1"/>
              <a:t>đầy</a:t>
            </a:r>
            <a:r>
              <a:rPr lang="en-US" dirty="0"/>
              <a:t> </a:t>
            </a:r>
            <a:r>
              <a:rPr lang="en-US" dirty="0" err="1"/>
              <a:t>đe</a:t>
            </a:r>
            <a:r>
              <a:rPr lang="en-US" dirty="0"/>
              <a:t> </a:t>
            </a:r>
            <a:r>
              <a:rPr lang="en-US" dirty="0" err="1"/>
              <a:t>dọa</a:t>
            </a:r>
            <a:r>
              <a:rPr lang="en-US" dirty="0"/>
              <a:t>.</a:t>
            </a:r>
            <a:r>
              <a:rPr lang="vi-VN" dirty="0"/>
              <a:t>(1đ)</a:t>
            </a:r>
            <a:endParaRPr lang="en-US" dirty="0"/>
          </a:p>
          <a:p>
            <a:pPr marL="0" indent="0">
              <a:buNone/>
            </a:pPr>
            <a:r>
              <a:rPr lang="en-US" dirty="0"/>
              <a:t>3.  </a:t>
            </a:r>
            <a:r>
              <a:rPr lang="vi-VN" dirty="0"/>
              <a:t>-</a:t>
            </a:r>
            <a:r>
              <a:rPr lang="en-US" dirty="0" err="1"/>
              <a:t>Bút</a:t>
            </a:r>
            <a:r>
              <a:rPr lang="en-US" dirty="0"/>
              <a:t> </a:t>
            </a:r>
            <a:r>
              <a:rPr lang="en-US" dirty="0" err="1"/>
              <a:t>pháp</a:t>
            </a:r>
            <a:r>
              <a:rPr lang="en-US" dirty="0"/>
              <a:t> </a:t>
            </a:r>
            <a:r>
              <a:rPr lang="en-US" dirty="0" err="1"/>
              <a:t>nghệ</a:t>
            </a:r>
            <a:r>
              <a:rPr lang="en-US" dirty="0"/>
              <a:t> </a:t>
            </a:r>
            <a:r>
              <a:rPr lang="en-US" dirty="0" err="1"/>
              <a:t>thuật</a:t>
            </a:r>
            <a:r>
              <a:rPr lang="en-US" dirty="0"/>
              <a:t> </a:t>
            </a:r>
            <a:r>
              <a:rPr lang="en-US" dirty="0" err="1"/>
              <a:t>đặc</a:t>
            </a:r>
            <a:r>
              <a:rPr lang="en-US" dirty="0"/>
              <a:t> </a:t>
            </a:r>
            <a:r>
              <a:rPr lang="en-US" dirty="0" err="1"/>
              <a:t>sắc</a:t>
            </a:r>
            <a:r>
              <a:rPr lang="en-US" dirty="0"/>
              <a:t> </a:t>
            </a:r>
            <a:r>
              <a:rPr lang="en-US" dirty="0" err="1"/>
              <a:t>được</a:t>
            </a:r>
            <a:r>
              <a:rPr lang="en-US" dirty="0"/>
              <a:t> </a:t>
            </a:r>
            <a:r>
              <a:rPr lang="en-US" dirty="0" err="1"/>
              <a:t>tác</a:t>
            </a:r>
            <a:r>
              <a:rPr lang="en-US" dirty="0"/>
              <a:t> </a:t>
            </a:r>
            <a:r>
              <a:rPr lang="en-US" dirty="0" err="1"/>
              <a:t>giả</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đoạn</a:t>
            </a:r>
            <a:r>
              <a:rPr lang="en-US" dirty="0"/>
              <a:t> </a:t>
            </a:r>
            <a:r>
              <a:rPr lang="en-US" dirty="0" err="1"/>
              <a:t>trích</a:t>
            </a:r>
            <a:r>
              <a:rPr lang="en-US" dirty="0"/>
              <a:t> :</a:t>
            </a:r>
          </a:p>
          <a:p>
            <a:pPr marL="0" indent="0">
              <a:buNone/>
            </a:pPr>
            <a:r>
              <a:rPr lang="vi-VN" dirty="0"/>
              <a:t> Tả cảnh ngụ tình (0.5đ)</a:t>
            </a:r>
            <a:endParaRPr lang="en-US" dirty="0"/>
          </a:p>
          <a:p>
            <a:pPr marL="0" indent="0">
              <a:buNone/>
            </a:pPr>
            <a:r>
              <a:rPr lang="vi-VN" dirty="0"/>
              <a:t>-Tác dụng:  + Mượn cảnh vật  để nói lên nỗi lòng của nhân vật</a:t>
            </a:r>
            <a:endParaRPr lang="en-US" dirty="0"/>
          </a:p>
          <a:p>
            <a:pPr marL="0" indent="0">
              <a:buNone/>
            </a:pPr>
            <a:r>
              <a:rPr lang="en-US" dirty="0"/>
              <a:t>	</a:t>
            </a:r>
            <a:r>
              <a:rPr lang="vi-VN" dirty="0"/>
              <a:t>+ Cảnh được nhìn qua tâm trạng của nhân vật </a:t>
            </a:r>
            <a:endParaRPr lang="en-US" dirty="0"/>
          </a:p>
          <a:p>
            <a:pPr marL="0" indent="0">
              <a:buNone/>
            </a:pPr>
            <a:r>
              <a:rPr lang="en-US" dirty="0"/>
              <a:t>	</a:t>
            </a:r>
            <a:r>
              <a:rPr lang="vi-VN" dirty="0"/>
              <a:t>+ Mỗi biểu hiện của cảnh chiều tà bên bờ biển đều thể hiện tâm trạng và cảnh ngộ của Kiều. (0.5đ)</a:t>
            </a:r>
            <a:endParaRPr lang="en-US" dirty="0"/>
          </a:p>
        </p:txBody>
      </p:sp>
    </p:spTree>
    <p:extLst>
      <p:ext uri="{BB962C8B-B14F-4D97-AF65-F5344CB8AC3E}">
        <p14:creationId xmlns:p14="http://schemas.microsoft.com/office/powerpoint/2010/main" val="2516684224"/>
      </p:ext>
    </p:extLst>
  </p:cSld>
  <p:clrMapOvr>
    <a:masterClrMapping/>
  </p:clrMapOvr>
  <p:transition spd="slow">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42109"/>
            <a:ext cx="10633364" cy="5234854"/>
          </a:xfrm>
        </p:spPr>
        <p:txBody>
          <a:bodyPr>
            <a:normAutofit/>
          </a:bodyPr>
          <a:lstStyle/>
          <a:p>
            <a:pPr marL="0" indent="0">
              <a:buNone/>
            </a:pPr>
            <a:r>
              <a:rPr lang="en-US" sz="3200" dirty="0"/>
              <a:t>4. </a:t>
            </a:r>
            <a:r>
              <a:rPr lang="vi-VN" sz="3200" dirty="0"/>
              <a:t>- </a:t>
            </a:r>
            <a:r>
              <a:rPr lang="en-US" sz="3200" dirty="0" err="1"/>
              <a:t>Nhan</a:t>
            </a:r>
            <a:r>
              <a:rPr lang="en-US" sz="3200" dirty="0"/>
              <a:t> </a:t>
            </a:r>
            <a:r>
              <a:rPr lang="en-US" sz="3200" dirty="0" err="1"/>
              <a:t>sắc</a:t>
            </a:r>
            <a:r>
              <a:rPr lang="en-US" sz="3200" dirty="0"/>
              <a:t> </a:t>
            </a:r>
            <a:r>
              <a:rPr lang="en-US" sz="3200" dirty="0" err="1"/>
              <a:t>là</a:t>
            </a:r>
            <a:r>
              <a:rPr lang="en-US" sz="3200" dirty="0"/>
              <a:t> </a:t>
            </a:r>
            <a:r>
              <a:rPr lang="en-US" sz="3200" dirty="0" err="1"/>
              <a:t>hình</a:t>
            </a:r>
            <a:r>
              <a:rPr lang="en-US" sz="3200" dirty="0"/>
              <a:t> </a:t>
            </a:r>
            <a:r>
              <a:rPr lang="en-US" sz="3200" dirty="0" err="1"/>
              <a:t>thức</a:t>
            </a:r>
            <a:r>
              <a:rPr lang="en-US" sz="3200" dirty="0"/>
              <a:t> </a:t>
            </a:r>
            <a:r>
              <a:rPr lang="en-US" sz="3200" dirty="0" err="1"/>
              <a:t>bên</a:t>
            </a:r>
            <a:r>
              <a:rPr lang="en-US" sz="3200" dirty="0"/>
              <a:t> </a:t>
            </a:r>
            <a:r>
              <a:rPr lang="en-US" sz="3200" dirty="0" err="1"/>
              <a:t>ngoài</a:t>
            </a:r>
            <a:r>
              <a:rPr lang="en-US" sz="3200" dirty="0"/>
              <a:t> </a:t>
            </a:r>
            <a:r>
              <a:rPr lang="en-US" sz="3200" dirty="0" err="1"/>
              <a:t>không</a:t>
            </a:r>
            <a:r>
              <a:rPr lang="en-US" sz="3200" dirty="0"/>
              <a:t> </a:t>
            </a:r>
            <a:r>
              <a:rPr lang="en-US" sz="3200" dirty="0" err="1"/>
              <a:t>quyết</a:t>
            </a:r>
            <a:r>
              <a:rPr lang="en-US" sz="3200" dirty="0"/>
              <a:t> </a:t>
            </a:r>
            <a:r>
              <a:rPr lang="en-US" sz="3200" dirty="0" err="1"/>
              <a:t>định</a:t>
            </a:r>
            <a:r>
              <a:rPr lang="en-US" sz="3200" dirty="0"/>
              <a:t> </a:t>
            </a:r>
            <a:r>
              <a:rPr lang="en-US" sz="3200" dirty="0" err="1"/>
              <a:t>số</a:t>
            </a:r>
            <a:r>
              <a:rPr lang="en-US" sz="3200" dirty="0"/>
              <a:t> </a:t>
            </a:r>
            <a:r>
              <a:rPr lang="en-US" sz="3200" dirty="0" err="1"/>
              <a:t>phận</a:t>
            </a:r>
            <a:r>
              <a:rPr lang="en-US" sz="3200" dirty="0"/>
              <a:t> </a:t>
            </a:r>
            <a:r>
              <a:rPr lang="en-US" sz="3200" dirty="0" err="1"/>
              <a:t>của</a:t>
            </a:r>
            <a:r>
              <a:rPr lang="en-US" sz="3200" dirty="0"/>
              <a:t> </a:t>
            </a:r>
            <a:r>
              <a:rPr lang="en-US" sz="3200" dirty="0" err="1"/>
              <a:t>người</a:t>
            </a:r>
            <a:r>
              <a:rPr lang="en-US" sz="3200" dirty="0"/>
              <a:t> con </a:t>
            </a:r>
            <a:r>
              <a:rPr lang="en-US" sz="3200" dirty="0" err="1"/>
              <a:t>gái</a:t>
            </a:r>
            <a:r>
              <a:rPr lang="en-US" sz="3200" dirty="0"/>
              <a:t>. </a:t>
            </a:r>
            <a:r>
              <a:rPr lang="en-US" sz="3200" dirty="0" err="1"/>
              <a:t>Yếu</a:t>
            </a:r>
            <a:r>
              <a:rPr lang="en-US" sz="3200" dirty="0"/>
              <a:t> </a:t>
            </a:r>
            <a:r>
              <a:rPr lang="en-US" sz="3200" dirty="0" err="1"/>
              <a:t>tố</a:t>
            </a:r>
            <a:r>
              <a:rPr lang="en-US" sz="3200" dirty="0"/>
              <a:t> </a:t>
            </a:r>
            <a:r>
              <a:rPr lang="en-US" sz="3200" dirty="0" err="1"/>
              <a:t>quyết</a:t>
            </a:r>
            <a:r>
              <a:rPr lang="en-US" sz="3200" dirty="0"/>
              <a:t> </a:t>
            </a:r>
            <a:r>
              <a:rPr lang="en-US" sz="3200" dirty="0" err="1"/>
              <a:t>định</a:t>
            </a:r>
            <a:r>
              <a:rPr lang="en-US" sz="3200" dirty="0"/>
              <a:t> </a:t>
            </a:r>
            <a:r>
              <a:rPr lang="en-US" sz="3200" dirty="0" err="1"/>
              <a:t>là</a:t>
            </a:r>
            <a:r>
              <a:rPr lang="en-US" sz="3200" dirty="0"/>
              <a:t> “</a:t>
            </a:r>
            <a:r>
              <a:rPr lang="en-US" sz="3200" dirty="0" err="1"/>
              <a:t>nhân</a:t>
            </a:r>
            <a:r>
              <a:rPr lang="en-US" sz="3200" dirty="0"/>
              <a:t> </a:t>
            </a:r>
            <a:r>
              <a:rPr lang="en-US" sz="3200" dirty="0" err="1"/>
              <a:t>cách</a:t>
            </a:r>
            <a:r>
              <a:rPr lang="en-US" sz="3200" dirty="0"/>
              <a:t>” </a:t>
            </a:r>
            <a:r>
              <a:rPr lang="en-US" sz="3200" dirty="0" err="1"/>
              <a:t>của</a:t>
            </a:r>
            <a:r>
              <a:rPr lang="en-US" sz="3200" dirty="0"/>
              <a:t> </a:t>
            </a:r>
            <a:r>
              <a:rPr lang="en-US" sz="3200" dirty="0" err="1"/>
              <a:t>mỗi</a:t>
            </a:r>
            <a:r>
              <a:rPr lang="en-US" sz="3200" dirty="0"/>
              <a:t> </a:t>
            </a:r>
            <a:r>
              <a:rPr lang="en-US" sz="3200" dirty="0" err="1"/>
              <a:t>người</a:t>
            </a:r>
            <a:r>
              <a:rPr lang="en-US" sz="3200" dirty="0"/>
              <a:t>. </a:t>
            </a:r>
            <a:r>
              <a:rPr lang="en-US" sz="3200" dirty="0" err="1"/>
              <a:t>Một</a:t>
            </a:r>
            <a:r>
              <a:rPr lang="en-US" sz="3200" dirty="0"/>
              <a:t> </a:t>
            </a:r>
            <a:r>
              <a:rPr lang="en-US" sz="3200" dirty="0" err="1"/>
              <a:t>người</a:t>
            </a:r>
            <a:r>
              <a:rPr lang="en-US" sz="3200" dirty="0"/>
              <a:t> con </a:t>
            </a:r>
            <a:r>
              <a:rPr lang="en-US" sz="3200" dirty="0" err="1"/>
              <a:t>gái</a:t>
            </a:r>
            <a:r>
              <a:rPr lang="en-US" sz="3200" dirty="0"/>
              <a:t> </a:t>
            </a:r>
            <a:r>
              <a:rPr lang="en-US" sz="3200" dirty="0" err="1"/>
              <a:t>đẹp</a:t>
            </a:r>
            <a:r>
              <a:rPr lang="en-US" sz="3200" dirty="0"/>
              <a:t> </a:t>
            </a:r>
            <a:r>
              <a:rPr lang="en-US" sz="3200" dirty="0" err="1"/>
              <a:t>nếu</a:t>
            </a:r>
            <a:r>
              <a:rPr lang="en-US" sz="3200" dirty="0"/>
              <a:t> </a:t>
            </a:r>
            <a:r>
              <a:rPr lang="en-US" sz="3200" dirty="0" err="1"/>
              <a:t>có</a:t>
            </a:r>
            <a:r>
              <a:rPr lang="en-US" sz="3200" dirty="0"/>
              <a:t> </a:t>
            </a:r>
            <a:r>
              <a:rPr lang="en-US" sz="3200" dirty="0" err="1"/>
              <a:t>một</a:t>
            </a:r>
            <a:r>
              <a:rPr lang="en-US" sz="3200" dirty="0"/>
              <a:t> </a:t>
            </a:r>
            <a:r>
              <a:rPr lang="en-US" sz="3200" dirty="0" err="1"/>
              <a:t>nhân</a:t>
            </a:r>
            <a:r>
              <a:rPr lang="en-US" sz="3200" dirty="0"/>
              <a:t> </a:t>
            </a:r>
            <a:r>
              <a:rPr lang="en-US" sz="3200" dirty="0" err="1"/>
              <a:t>cách</a:t>
            </a:r>
            <a:r>
              <a:rPr lang="en-US" sz="3200" dirty="0"/>
              <a:t> </a:t>
            </a:r>
            <a:r>
              <a:rPr lang="en-US" sz="3200" dirty="0" err="1"/>
              <a:t>tốt</a:t>
            </a:r>
            <a:r>
              <a:rPr lang="en-US" sz="3200" dirty="0"/>
              <a:t>, </a:t>
            </a:r>
            <a:r>
              <a:rPr lang="en-US" sz="3200" dirty="0" err="1"/>
              <a:t>có</a:t>
            </a:r>
            <a:r>
              <a:rPr lang="en-US" sz="3200" dirty="0"/>
              <a:t> </a:t>
            </a:r>
            <a:r>
              <a:rPr lang="en-US" sz="3200" dirty="0" err="1"/>
              <a:t>nghĩa</a:t>
            </a:r>
            <a:r>
              <a:rPr lang="en-US" sz="3200" dirty="0"/>
              <a:t> </a:t>
            </a:r>
            <a:r>
              <a:rPr lang="en-US" sz="3200" dirty="0" err="1"/>
              <a:t>là</a:t>
            </a:r>
            <a:r>
              <a:rPr lang="en-US" sz="3200" dirty="0"/>
              <a:t> </a:t>
            </a:r>
            <a:r>
              <a:rPr lang="en-US" sz="3200" dirty="0" err="1"/>
              <a:t>biết</a:t>
            </a:r>
            <a:r>
              <a:rPr lang="en-US" sz="3200" dirty="0"/>
              <a:t> </a:t>
            </a:r>
            <a:r>
              <a:rPr lang="en-US" sz="3200" dirty="0" err="1"/>
              <a:t>làm</a:t>
            </a:r>
            <a:r>
              <a:rPr lang="en-US" sz="3200" dirty="0"/>
              <a:t> </a:t>
            </a:r>
            <a:r>
              <a:rPr lang="en-US" sz="3200" dirty="0" err="1"/>
              <a:t>chủ</a:t>
            </a:r>
            <a:r>
              <a:rPr lang="en-US" sz="3200" dirty="0"/>
              <a:t> </a:t>
            </a:r>
            <a:r>
              <a:rPr lang="en-US" sz="3200" dirty="0" err="1"/>
              <a:t>bản</a:t>
            </a:r>
            <a:r>
              <a:rPr lang="en-US" sz="3200" dirty="0"/>
              <a:t> </a:t>
            </a:r>
            <a:r>
              <a:rPr lang="en-US" sz="3200" dirty="0" err="1"/>
              <a:t>thân</a:t>
            </a:r>
            <a:r>
              <a:rPr lang="en-US" sz="3200" dirty="0"/>
              <a:t> </a:t>
            </a:r>
            <a:r>
              <a:rPr lang="en-US" sz="3200" dirty="0" err="1"/>
              <a:t>trong</a:t>
            </a:r>
            <a:r>
              <a:rPr lang="en-US" sz="3200" dirty="0"/>
              <a:t> </a:t>
            </a:r>
            <a:r>
              <a:rPr lang="en-US" sz="3200" dirty="0" err="1"/>
              <a:t>mọi</a:t>
            </a:r>
            <a:r>
              <a:rPr lang="en-US" sz="3200" dirty="0"/>
              <a:t> </a:t>
            </a:r>
            <a:r>
              <a:rPr lang="en-US" sz="3200" dirty="0" err="1"/>
              <a:t>quan</a:t>
            </a:r>
            <a:r>
              <a:rPr lang="en-US" sz="3200" dirty="0"/>
              <a:t> </a:t>
            </a:r>
            <a:r>
              <a:rPr lang="en-US" sz="3200" dirty="0" err="1"/>
              <a:t>hệ</a:t>
            </a:r>
            <a:r>
              <a:rPr lang="en-US" sz="3200" dirty="0"/>
              <a:t>, </a:t>
            </a:r>
            <a:r>
              <a:rPr lang="en-US" sz="3200" dirty="0" err="1"/>
              <a:t>chăm</a:t>
            </a:r>
            <a:r>
              <a:rPr lang="en-US" sz="3200" dirty="0"/>
              <a:t> </a:t>
            </a:r>
            <a:r>
              <a:rPr lang="en-US" sz="3200" dirty="0" err="1"/>
              <a:t>chỉ</a:t>
            </a:r>
            <a:r>
              <a:rPr lang="en-US" sz="3200" dirty="0"/>
              <a:t> </a:t>
            </a:r>
            <a:r>
              <a:rPr lang="en-US" sz="3200" dirty="0" err="1"/>
              <a:t>học</a:t>
            </a:r>
            <a:r>
              <a:rPr lang="en-US" sz="3200" dirty="0"/>
              <a:t> </a:t>
            </a:r>
            <a:r>
              <a:rPr lang="en-US" sz="3200" dirty="0" err="1"/>
              <a:t>hành</a:t>
            </a:r>
            <a:r>
              <a:rPr lang="en-US" sz="3200" dirty="0"/>
              <a:t>, </a:t>
            </a:r>
            <a:r>
              <a:rPr lang="en-US" sz="3200" dirty="0" err="1"/>
              <a:t>chịu</a:t>
            </a:r>
            <a:r>
              <a:rPr lang="en-US" sz="3200" dirty="0"/>
              <a:t> </a:t>
            </a:r>
            <a:r>
              <a:rPr lang="en-US" sz="3200" dirty="0" err="1"/>
              <a:t>khó</a:t>
            </a:r>
            <a:r>
              <a:rPr lang="en-US" sz="3200" dirty="0"/>
              <a:t> </a:t>
            </a:r>
            <a:r>
              <a:rPr lang="en-US" sz="3200" dirty="0" err="1"/>
              <a:t>lao</a:t>
            </a:r>
            <a:r>
              <a:rPr lang="en-US" sz="3200" dirty="0"/>
              <a:t> </a:t>
            </a:r>
            <a:r>
              <a:rPr lang="en-US" sz="3200" dirty="0" err="1"/>
              <a:t>động</a:t>
            </a:r>
            <a:r>
              <a:rPr lang="en-US" sz="3200" dirty="0"/>
              <a:t>, </a:t>
            </a:r>
            <a:r>
              <a:rPr lang="en-US" sz="3200" dirty="0" err="1"/>
              <a:t>cư</a:t>
            </a:r>
            <a:r>
              <a:rPr lang="en-US" sz="3200" dirty="0"/>
              <a:t> </a:t>
            </a:r>
            <a:r>
              <a:rPr lang="en-US" sz="3200" dirty="0" err="1"/>
              <a:t>xử</a:t>
            </a:r>
            <a:r>
              <a:rPr lang="en-US" sz="3200" dirty="0"/>
              <a:t> </a:t>
            </a:r>
            <a:r>
              <a:rPr lang="en-US" sz="3200" dirty="0" err="1"/>
              <a:t>lịch</a:t>
            </a:r>
            <a:r>
              <a:rPr lang="en-US" sz="3200" dirty="0"/>
              <a:t> </a:t>
            </a:r>
            <a:r>
              <a:rPr lang="en-US" sz="3200" dirty="0" err="1"/>
              <a:t>sự</a:t>
            </a:r>
            <a:r>
              <a:rPr lang="en-US" sz="3200" dirty="0"/>
              <a:t> </a:t>
            </a:r>
            <a:r>
              <a:rPr lang="en-US" sz="3200" dirty="0" err="1"/>
              <a:t>với</a:t>
            </a:r>
            <a:r>
              <a:rPr lang="en-US" sz="3200" dirty="0"/>
              <a:t> </a:t>
            </a:r>
            <a:r>
              <a:rPr lang="en-US" sz="3200" dirty="0" err="1"/>
              <a:t>mọi</a:t>
            </a:r>
            <a:r>
              <a:rPr lang="en-US" sz="3200" dirty="0"/>
              <a:t> </a:t>
            </a:r>
            <a:r>
              <a:rPr lang="en-US" sz="3200" dirty="0" err="1"/>
              <a:t>người</a:t>
            </a:r>
            <a:r>
              <a:rPr lang="en-US" sz="3200" dirty="0"/>
              <a:t>, </a:t>
            </a:r>
            <a:r>
              <a:rPr lang="en-US" sz="3200" dirty="0" err="1"/>
              <a:t>biết</a:t>
            </a:r>
            <a:r>
              <a:rPr lang="en-US" sz="3200" dirty="0"/>
              <a:t> </a:t>
            </a:r>
            <a:r>
              <a:rPr lang="en-US" sz="3200" dirty="0" err="1"/>
              <a:t>hy</a:t>
            </a:r>
            <a:r>
              <a:rPr lang="en-US" sz="3200" dirty="0"/>
              <a:t> </a:t>
            </a:r>
            <a:r>
              <a:rPr lang="en-US" sz="3200" dirty="0" err="1"/>
              <a:t>sinh</a:t>
            </a:r>
            <a:r>
              <a:rPr lang="en-US" sz="3200" dirty="0"/>
              <a:t> </a:t>
            </a:r>
            <a:r>
              <a:rPr lang="en-US" sz="3200" dirty="0" err="1"/>
              <a:t>cái</a:t>
            </a:r>
            <a:r>
              <a:rPr lang="en-US" sz="3200" dirty="0"/>
              <a:t> </a:t>
            </a:r>
            <a:r>
              <a:rPr lang="en-US" sz="3200" dirty="0" err="1"/>
              <a:t>trước</a:t>
            </a:r>
            <a:r>
              <a:rPr lang="en-US" sz="3200" dirty="0"/>
              <a:t> </a:t>
            </a:r>
            <a:r>
              <a:rPr lang="en-US" sz="3200" dirty="0" err="1"/>
              <a:t>mắt</a:t>
            </a:r>
            <a:r>
              <a:rPr lang="en-US" sz="3200" dirty="0"/>
              <a:t> </a:t>
            </a:r>
            <a:r>
              <a:rPr lang="en-US" sz="3200" dirty="0" err="1"/>
              <a:t>để</a:t>
            </a:r>
            <a:r>
              <a:rPr lang="en-US" sz="3200" dirty="0"/>
              <a:t> </a:t>
            </a:r>
            <a:r>
              <a:rPr lang="en-US" sz="3200" dirty="0" err="1"/>
              <a:t>có</a:t>
            </a:r>
            <a:r>
              <a:rPr lang="en-US" sz="3200" dirty="0"/>
              <a:t> </a:t>
            </a:r>
            <a:r>
              <a:rPr lang="en-US" sz="3200" dirty="0" err="1"/>
              <a:t>được</a:t>
            </a:r>
            <a:r>
              <a:rPr lang="en-US" sz="3200" dirty="0"/>
              <a:t> </a:t>
            </a:r>
            <a:r>
              <a:rPr lang="en-US" sz="3200" dirty="0" err="1"/>
              <a:t>cái</a:t>
            </a:r>
            <a:r>
              <a:rPr lang="en-US" sz="3200" dirty="0"/>
              <a:t> </a:t>
            </a:r>
            <a:r>
              <a:rPr lang="en-US" sz="3200" dirty="0" err="1"/>
              <a:t>lâu</a:t>
            </a:r>
            <a:r>
              <a:rPr lang="en-US" sz="3200" dirty="0"/>
              <a:t> </a:t>
            </a:r>
            <a:r>
              <a:rPr lang="en-US" sz="3200" dirty="0" err="1"/>
              <a:t>dài</a:t>
            </a:r>
            <a:r>
              <a:rPr lang="en-US" sz="3200" dirty="0"/>
              <a:t>... </a:t>
            </a:r>
            <a:r>
              <a:rPr lang="en-US" sz="3200" dirty="0" err="1"/>
              <a:t>thì</a:t>
            </a:r>
            <a:r>
              <a:rPr lang="en-US" sz="3200" dirty="0"/>
              <a:t> </a:t>
            </a:r>
            <a:r>
              <a:rPr lang="en-US" sz="3200" dirty="0" err="1"/>
              <a:t>hồng</a:t>
            </a:r>
            <a:r>
              <a:rPr lang="en-US" sz="3200" dirty="0"/>
              <a:t> </a:t>
            </a:r>
            <a:r>
              <a:rPr lang="en-US" sz="3200" dirty="0" err="1"/>
              <a:t>nhan</a:t>
            </a:r>
            <a:r>
              <a:rPr lang="en-US" sz="3200" dirty="0"/>
              <a:t> </a:t>
            </a:r>
            <a:r>
              <a:rPr lang="en-US" sz="3200" dirty="0" err="1"/>
              <a:t>không</a:t>
            </a:r>
            <a:r>
              <a:rPr lang="en-US" sz="3200" dirty="0"/>
              <a:t> </a:t>
            </a:r>
            <a:r>
              <a:rPr lang="en-US" sz="3200" dirty="0" err="1"/>
              <a:t>hề</a:t>
            </a:r>
            <a:r>
              <a:rPr lang="en-US" sz="3200" dirty="0"/>
              <a:t> </a:t>
            </a:r>
            <a:r>
              <a:rPr lang="en-US" sz="3200" dirty="0" err="1"/>
              <a:t>bạc</a:t>
            </a:r>
            <a:r>
              <a:rPr lang="en-US" sz="3200" dirty="0"/>
              <a:t> </a:t>
            </a:r>
            <a:r>
              <a:rPr lang="en-US" sz="3200" dirty="0" err="1"/>
              <a:t>mệnh</a:t>
            </a:r>
            <a:r>
              <a:rPr lang="en-US" sz="3200" dirty="0"/>
              <a:t> </a:t>
            </a:r>
            <a:r>
              <a:rPr lang="en-US" sz="3200" dirty="0" err="1"/>
              <a:t>mà</a:t>
            </a:r>
            <a:r>
              <a:rPr lang="en-US" sz="3200" dirty="0"/>
              <a:t> </a:t>
            </a:r>
            <a:r>
              <a:rPr lang="en-US" sz="3200" dirty="0" err="1"/>
              <a:t>lại</a:t>
            </a:r>
            <a:r>
              <a:rPr lang="en-US" sz="3200" dirty="0"/>
              <a:t> </a:t>
            </a:r>
            <a:r>
              <a:rPr lang="en-US" sz="3200" dirty="0" err="1"/>
              <a:t>là</a:t>
            </a:r>
            <a:r>
              <a:rPr lang="en-US" sz="3200" dirty="0"/>
              <a:t> </a:t>
            </a:r>
            <a:r>
              <a:rPr lang="en-US" sz="3200" dirty="0" err="1"/>
              <a:t>một</a:t>
            </a:r>
            <a:r>
              <a:rPr lang="en-US" sz="3200" dirty="0"/>
              <a:t> </a:t>
            </a:r>
            <a:r>
              <a:rPr lang="en-US" sz="3200" dirty="0" err="1"/>
              <a:t>điều</a:t>
            </a:r>
            <a:r>
              <a:rPr lang="en-US" sz="3200" dirty="0"/>
              <a:t> </a:t>
            </a:r>
            <a:r>
              <a:rPr lang="en-US" sz="3200" dirty="0" err="1"/>
              <a:t>kiện</a:t>
            </a:r>
            <a:r>
              <a:rPr lang="en-US" sz="3200" dirty="0"/>
              <a:t> </a:t>
            </a:r>
            <a:r>
              <a:rPr lang="en-US" sz="3200" dirty="0" err="1"/>
              <a:t>tốt</a:t>
            </a:r>
            <a:r>
              <a:rPr lang="en-US" sz="3200" dirty="0"/>
              <a:t> </a:t>
            </a:r>
            <a:r>
              <a:rPr lang="en-US" sz="3200" dirty="0" err="1"/>
              <a:t>để</a:t>
            </a:r>
            <a:r>
              <a:rPr lang="en-US" sz="3200" dirty="0"/>
              <a:t> </a:t>
            </a:r>
            <a:r>
              <a:rPr lang="en-US" sz="3200" dirty="0" err="1"/>
              <a:t>có</a:t>
            </a:r>
            <a:r>
              <a:rPr lang="en-US" sz="3200" dirty="0"/>
              <a:t> </a:t>
            </a:r>
            <a:r>
              <a:rPr lang="en-US" sz="3200" dirty="0" err="1"/>
              <a:t>được</a:t>
            </a:r>
            <a:r>
              <a:rPr lang="en-US" sz="3200" dirty="0"/>
              <a:t> </a:t>
            </a:r>
            <a:r>
              <a:rPr lang="en-US" sz="3200" dirty="0" err="1"/>
              <a:t>một</a:t>
            </a:r>
            <a:r>
              <a:rPr lang="en-US" sz="3200" dirty="0"/>
              <a:t> </a:t>
            </a:r>
            <a:r>
              <a:rPr lang="en-US" sz="3200" dirty="0" err="1"/>
              <a:t>cuộc</a:t>
            </a:r>
            <a:r>
              <a:rPr lang="en-US" sz="3200" dirty="0"/>
              <a:t> </a:t>
            </a:r>
            <a:r>
              <a:rPr lang="en-US" sz="3200" dirty="0" err="1"/>
              <a:t>sống</a:t>
            </a:r>
            <a:r>
              <a:rPr lang="en-US" sz="3200" dirty="0"/>
              <a:t> </a:t>
            </a:r>
            <a:r>
              <a:rPr lang="en-US" sz="3200" dirty="0" err="1"/>
              <a:t>hạnh</a:t>
            </a:r>
            <a:r>
              <a:rPr lang="en-US" sz="3200" dirty="0"/>
              <a:t> </a:t>
            </a:r>
            <a:r>
              <a:rPr lang="en-US" sz="3200" dirty="0" err="1"/>
              <a:t>phúc</a:t>
            </a:r>
            <a:r>
              <a:rPr lang="en-US" sz="3200" dirty="0"/>
              <a:t>. </a:t>
            </a:r>
            <a:r>
              <a:rPr lang="en-US" sz="3200" dirty="0" err="1"/>
              <a:t>Ngược</a:t>
            </a:r>
            <a:r>
              <a:rPr lang="en-US" sz="3200" dirty="0"/>
              <a:t> </a:t>
            </a:r>
            <a:r>
              <a:rPr lang="en-US" sz="3200" dirty="0" err="1"/>
              <a:t>lại</a:t>
            </a:r>
            <a:r>
              <a:rPr lang="en-US" sz="3200" dirty="0"/>
              <a:t>, </a:t>
            </a:r>
            <a:r>
              <a:rPr lang="en-US" sz="3200" dirty="0" err="1"/>
              <a:t>một</a:t>
            </a:r>
            <a:r>
              <a:rPr lang="en-US" sz="3200" dirty="0"/>
              <a:t> </a:t>
            </a:r>
            <a:r>
              <a:rPr lang="en-US" sz="3200" dirty="0" err="1"/>
              <a:t>cô</a:t>
            </a:r>
            <a:r>
              <a:rPr lang="en-US" sz="3200" dirty="0"/>
              <a:t> </a:t>
            </a:r>
            <a:r>
              <a:rPr lang="en-US" sz="3200" dirty="0" err="1"/>
              <a:t>gái</a:t>
            </a:r>
            <a:r>
              <a:rPr lang="en-US" sz="3200" dirty="0"/>
              <a:t> </a:t>
            </a:r>
            <a:r>
              <a:rPr lang="en-US" sz="3200" dirty="0" err="1"/>
              <a:t>dù</a:t>
            </a:r>
            <a:r>
              <a:rPr lang="en-US" sz="3200" dirty="0"/>
              <a:t> </a:t>
            </a:r>
            <a:r>
              <a:rPr lang="en-US" sz="3200" dirty="0" err="1"/>
              <a:t>không</a:t>
            </a:r>
            <a:r>
              <a:rPr lang="en-US" sz="3200" dirty="0"/>
              <a:t> </a:t>
            </a:r>
            <a:r>
              <a:rPr lang="en-US" sz="3200" dirty="0" err="1"/>
              <a:t>có</a:t>
            </a:r>
            <a:r>
              <a:rPr lang="en-US" sz="3200" dirty="0"/>
              <a:t> </a:t>
            </a:r>
            <a:r>
              <a:rPr lang="en-US" sz="3200" dirty="0" err="1"/>
              <a:t>sắc</a:t>
            </a:r>
            <a:r>
              <a:rPr lang="en-US" sz="3200" dirty="0"/>
              <a:t> </a:t>
            </a:r>
            <a:r>
              <a:rPr lang="en-US" sz="3200" dirty="0" err="1"/>
              <a:t>đẹp</a:t>
            </a:r>
            <a:r>
              <a:rPr lang="en-US" sz="3200" dirty="0"/>
              <a:t> </a:t>
            </a:r>
            <a:r>
              <a:rPr lang="en-US" sz="3200" dirty="0" err="1"/>
              <a:t>nhưng</a:t>
            </a:r>
            <a:r>
              <a:rPr lang="en-US" sz="3200" dirty="0"/>
              <a:t> </a:t>
            </a:r>
            <a:r>
              <a:rPr lang="en-US" sz="3200" dirty="0" err="1"/>
              <a:t>lại</a:t>
            </a:r>
            <a:r>
              <a:rPr lang="en-US" sz="3200" dirty="0"/>
              <a:t> </a:t>
            </a:r>
            <a:r>
              <a:rPr lang="en-US" sz="3200" dirty="0" err="1"/>
              <a:t>có</a:t>
            </a:r>
            <a:r>
              <a:rPr lang="en-US" sz="3200" dirty="0"/>
              <a:t> </a:t>
            </a:r>
            <a:r>
              <a:rPr lang="en-US" sz="3200" dirty="0" err="1"/>
              <a:t>năng</a:t>
            </a:r>
            <a:r>
              <a:rPr lang="en-US" sz="3200" dirty="0"/>
              <a:t> </a:t>
            </a:r>
            <a:r>
              <a:rPr lang="en-US" sz="3200" dirty="0" err="1"/>
              <a:t>lực</a:t>
            </a:r>
            <a:r>
              <a:rPr lang="en-US" sz="3200" dirty="0"/>
              <a:t> </a:t>
            </a:r>
            <a:r>
              <a:rPr lang="en-US" sz="3200" dirty="0" err="1"/>
              <a:t>và</a:t>
            </a:r>
            <a:r>
              <a:rPr lang="en-US" sz="3200" dirty="0"/>
              <a:t> </a:t>
            </a:r>
            <a:r>
              <a:rPr lang="en-US" sz="3200" dirty="0" err="1"/>
              <a:t>đạo</a:t>
            </a:r>
            <a:r>
              <a:rPr lang="en-US" sz="3200" dirty="0"/>
              <a:t> </a:t>
            </a:r>
            <a:r>
              <a:rPr lang="en-US" sz="3200" dirty="0" err="1"/>
              <a:t>đức</a:t>
            </a:r>
            <a:r>
              <a:rPr lang="en-US" sz="3200" dirty="0"/>
              <a:t> </a:t>
            </a:r>
            <a:r>
              <a:rPr lang="en-US" sz="3200" dirty="0" err="1"/>
              <a:t>tốt</a:t>
            </a:r>
            <a:r>
              <a:rPr lang="en-US" sz="3200" dirty="0"/>
              <a:t> </a:t>
            </a:r>
            <a:r>
              <a:rPr lang="en-US" sz="3200" dirty="0" err="1"/>
              <a:t>thì</a:t>
            </a:r>
            <a:r>
              <a:rPr lang="en-US" sz="3200" dirty="0"/>
              <a:t> </a:t>
            </a:r>
            <a:r>
              <a:rPr lang="en-US" sz="3200" dirty="0" err="1"/>
              <a:t>vẫn</a:t>
            </a:r>
            <a:r>
              <a:rPr lang="en-US" sz="3200" dirty="0"/>
              <a:t> </a:t>
            </a:r>
            <a:r>
              <a:rPr lang="en-US" sz="3200" dirty="0" err="1"/>
              <a:t>được</a:t>
            </a:r>
            <a:r>
              <a:rPr lang="en-US" sz="3200" dirty="0"/>
              <a:t> </a:t>
            </a:r>
            <a:r>
              <a:rPr lang="en-US" sz="3200" dirty="0" err="1"/>
              <a:t>mọi</a:t>
            </a:r>
            <a:r>
              <a:rPr lang="en-US" sz="3200" dirty="0"/>
              <a:t> </a:t>
            </a:r>
            <a:r>
              <a:rPr lang="en-US" sz="3200" dirty="0" err="1"/>
              <a:t>người</a:t>
            </a:r>
            <a:r>
              <a:rPr lang="en-US" sz="3200" dirty="0"/>
              <a:t> </a:t>
            </a:r>
            <a:r>
              <a:rPr lang="en-US" sz="3200" dirty="0" err="1"/>
              <a:t>quý</a:t>
            </a:r>
            <a:r>
              <a:rPr lang="en-US" sz="3200" dirty="0"/>
              <a:t> </a:t>
            </a:r>
            <a:r>
              <a:rPr lang="en-US" sz="3200" dirty="0" err="1"/>
              <a:t>mến</a:t>
            </a:r>
            <a:r>
              <a:rPr lang="en-US" sz="3200" dirty="0"/>
              <a:t> </a:t>
            </a:r>
            <a:r>
              <a:rPr lang="en-US" sz="3200" dirty="0" err="1"/>
              <a:t>và</a:t>
            </a:r>
            <a:r>
              <a:rPr lang="en-US" sz="3200" dirty="0"/>
              <a:t> </a:t>
            </a:r>
            <a:r>
              <a:rPr lang="en-US" sz="3200" dirty="0" err="1"/>
              <a:t>đều</a:t>
            </a:r>
            <a:r>
              <a:rPr lang="en-US" sz="3200" dirty="0"/>
              <a:t> </a:t>
            </a:r>
            <a:r>
              <a:rPr lang="en-US" sz="3200" dirty="0" err="1"/>
              <a:t>có</a:t>
            </a:r>
            <a:r>
              <a:rPr lang="en-US" sz="3200" dirty="0"/>
              <a:t> </a:t>
            </a:r>
            <a:r>
              <a:rPr lang="en-US" sz="3200" dirty="0" err="1"/>
              <a:t>thể</a:t>
            </a:r>
            <a:r>
              <a:rPr lang="en-US" sz="3200" dirty="0"/>
              <a:t> </a:t>
            </a:r>
            <a:r>
              <a:rPr lang="en-US" sz="3200" dirty="0" err="1"/>
              <a:t>có</a:t>
            </a:r>
            <a:r>
              <a:rPr lang="en-US" sz="3200" dirty="0"/>
              <a:t> </a:t>
            </a:r>
            <a:r>
              <a:rPr lang="en-US" sz="3200" dirty="0" err="1"/>
              <a:t>được</a:t>
            </a:r>
            <a:r>
              <a:rPr lang="en-US" sz="3200" dirty="0"/>
              <a:t> </a:t>
            </a:r>
            <a:r>
              <a:rPr lang="en-US" sz="3200" dirty="0" err="1"/>
              <a:t>một</a:t>
            </a:r>
            <a:r>
              <a:rPr lang="en-US" sz="3200" dirty="0"/>
              <a:t> </a:t>
            </a:r>
            <a:r>
              <a:rPr lang="vi-VN" sz="3200" dirty="0"/>
              <a:t>cuộc đời hạnh phúc. </a:t>
            </a:r>
            <a:endParaRPr lang="en-US" sz="3200" dirty="0"/>
          </a:p>
        </p:txBody>
      </p:sp>
    </p:spTree>
    <p:extLst>
      <p:ext uri="{BB962C8B-B14F-4D97-AF65-F5344CB8AC3E}">
        <p14:creationId xmlns:p14="http://schemas.microsoft.com/office/powerpoint/2010/main" val="60326332"/>
      </p:ext>
    </p:extLst>
  </p:cSld>
  <p:clrMapOvr>
    <a:masterClrMapping/>
  </p:clrMapOvr>
  <p:transition spd="slow">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7" y="374073"/>
            <a:ext cx="10661073" cy="5802890"/>
          </a:xfrm>
        </p:spPr>
        <p:txBody>
          <a:bodyPr>
            <a:normAutofit fontScale="70000" lnSpcReduction="20000"/>
          </a:bodyPr>
          <a:lstStyle/>
          <a:p>
            <a:r>
              <a:rPr lang="en-US" b="1" dirty="0"/>
              <a:t> </a:t>
            </a:r>
            <a:r>
              <a:rPr lang="en-US" b="1" dirty="0" err="1"/>
              <a:t>Đề</a:t>
            </a:r>
            <a:r>
              <a:rPr lang="en-US" b="1" dirty="0"/>
              <a:t> 1: </a:t>
            </a:r>
            <a:r>
              <a:rPr lang="en-US" b="1" dirty="0" err="1"/>
              <a:t>Phần</a:t>
            </a:r>
            <a:r>
              <a:rPr lang="en-US" b="1" dirty="0"/>
              <a:t> I. </a:t>
            </a:r>
            <a:r>
              <a:rPr lang="en-US" b="1" dirty="0" err="1"/>
              <a:t>Đọc</a:t>
            </a:r>
            <a:r>
              <a:rPr lang="en-US" b="1" dirty="0"/>
              <a:t> </a:t>
            </a:r>
            <a:r>
              <a:rPr lang="en-US" b="1" dirty="0" err="1"/>
              <a:t>hiểu</a:t>
            </a:r>
            <a:r>
              <a:rPr lang="en-US" b="1" dirty="0"/>
              <a:t> (3,0 </a:t>
            </a:r>
            <a:r>
              <a:rPr lang="en-US" b="1" dirty="0" err="1"/>
              <a:t>điểm</a:t>
            </a:r>
            <a:r>
              <a:rPr lang="en-US" b="1" dirty="0"/>
              <a:t>)</a:t>
            </a:r>
            <a:endParaRPr lang="en-US" dirty="0"/>
          </a:p>
          <a:p>
            <a:pPr marL="0" indent="0">
              <a:buNone/>
            </a:pPr>
            <a:r>
              <a:rPr lang="en-US" dirty="0" err="1"/>
              <a:t>Đọc</a:t>
            </a:r>
            <a:r>
              <a:rPr lang="en-US" dirty="0"/>
              <a:t> </a:t>
            </a:r>
            <a:r>
              <a:rPr lang="en-US" dirty="0" err="1"/>
              <a:t>kỹ</a:t>
            </a:r>
            <a:r>
              <a:rPr lang="en-US" dirty="0"/>
              <a:t> </a:t>
            </a:r>
            <a:r>
              <a:rPr lang="en-US" dirty="0" err="1"/>
              <a:t>phần</a:t>
            </a:r>
            <a:r>
              <a:rPr lang="en-US" dirty="0"/>
              <a:t> </a:t>
            </a:r>
            <a:r>
              <a:rPr lang="en-US" dirty="0" err="1"/>
              <a:t>văn</a:t>
            </a:r>
            <a:r>
              <a:rPr lang="en-US" dirty="0"/>
              <a:t> </a:t>
            </a:r>
            <a:r>
              <a:rPr lang="en-US" dirty="0" err="1"/>
              <a:t>bản</a:t>
            </a:r>
            <a:r>
              <a:rPr lang="en-US" dirty="0"/>
              <a:t> </a:t>
            </a:r>
            <a:r>
              <a:rPr lang="en-US" dirty="0" err="1"/>
              <a:t>sau</a:t>
            </a:r>
            <a:r>
              <a:rPr lang="en-US" dirty="0"/>
              <a:t> </a:t>
            </a:r>
            <a:r>
              <a:rPr lang="en-US" dirty="0" err="1"/>
              <a:t>và</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bên</a:t>
            </a:r>
            <a:r>
              <a:rPr lang="en-US" dirty="0"/>
              <a:t> </a:t>
            </a:r>
            <a:r>
              <a:rPr lang="en-US" dirty="0" err="1"/>
              <a:t>dưới</a:t>
            </a:r>
            <a:r>
              <a:rPr lang="en-US" dirty="0"/>
              <a:t>: </a:t>
            </a:r>
          </a:p>
          <a:p>
            <a:pPr marL="0" indent="0">
              <a:buNone/>
            </a:pPr>
            <a:r>
              <a:rPr lang="en-US" sz="3100" i="1" dirty="0" err="1"/>
              <a:t>Chàng</a:t>
            </a:r>
            <a:r>
              <a:rPr lang="en-US" sz="3100" i="1" dirty="0"/>
              <a:t> </a:t>
            </a:r>
            <a:r>
              <a:rPr lang="en-US" sz="3100" i="1" dirty="0" err="1"/>
              <a:t>bèn</a:t>
            </a:r>
            <a:r>
              <a:rPr lang="en-US" sz="3100" i="1" dirty="0"/>
              <a:t> </a:t>
            </a:r>
            <a:r>
              <a:rPr lang="en-US" sz="3100" i="1" dirty="0" err="1"/>
              <a:t>theo</a:t>
            </a:r>
            <a:r>
              <a:rPr lang="en-US" sz="3100" i="1" dirty="0"/>
              <a:t> </a:t>
            </a:r>
            <a:r>
              <a:rPr lang="en-US" sz="3100" i="1" dirty="0" err="1"/>
              <a:t>lời</a:t>
            </a:r>
            <a:r>
              <a:rPr lang="en-US" sz="3100" i="1" dirty="0"/>
              <a:t>, </a:t>
            </a:r>
            <a:r>
              <a:rPr lang="en-US" sz="3100" i="1" dirty="0" err="1"/>
              <a:t>lập</a:t>
            </a:r>
            <a:r>
              <a:rPr lang="en-US" sz="3100" i="1" dirty="0"/>
              <a:t> </a:t>
            </a:r>
            <a:r>
              <a:rPr lang="en-US" sz="3100" i="1" dirty="0" err="1"/>
              <a:t>một</a:t>
            </a:r>
            <a:r>
              <a:rPr lang="en-US" sz="3100" i="1" dirty="0"/>
              <a:t> </a:t>
            </a:r>
            <a:r>
              <a:rPr lang="en-US" sz="3100" i="1" dirty="0" err="1"/>
              <a:t>đàn</a:t>
            </a:r>
            <a:r>
              <a:rPr lang="en-US" sz="3100" i="1" dirty="0"/>
              <a:t> </a:t>
            </a:r>
            <a:r>
              <a:rPr lang="en-US" sz="3100" i="1" dirty="0" err="1"/>
              <a:t>tràng</a:t>
            </a:r>
            <a:r>
              <a:rPr lang="en-US" sz="3100" i="1" dirty="0"/>
              <a:t> </a:t>
            </a:r>
            <a:r>
              <a:rPr lang="en-US" sz="3100" i="1" dirty="0" err="1"/>
              <a:t>ba</a:t>
            </a:r>
            <a:r>
              <a:rPr lang="en-US" sz="3100" i="1" dirty="0"/>
              <a:t> </a:t>
            </a:r>
            <a:r>
              <a:rPr lang="en-US" sz="3100" i="1" dirty="0" err="1"/>
              <a:t>ngày</a:t>
            </a:r>
            <a:r>
              <a:rPr lang="en-US" sz="3100" i="1" dirty="0"/>
              <a:t> </a:t>
            </a:r>
            <a:r>
              <a:rPr lang="en-US" sz="3100" i="1" dirty="0" err="1"/>
              <a:t>đêm</a:t>
            </a:r>
            <a:r>
              <a:rPr lang="en-US" sz="3100" i="1" dirty="0"/>
              <a:t> ở </a:t>
            </a:r>
            <a:r>
              <a:rPr lang="en-US" sz="3100" i="1" dirty="0" err="1"/>
              <a:t>bến</a:t>
            </a:r>
            <a:r>
              <a:rPr lang="en-US" sz="3100" i="1" dirty="0"/>
              <a:t> </a:t>
            </a:r>
            <a:r>
              <a:rPr lang="en-US" sz="3100" i="1" dirty="0" err="1"/>
              <a:t>Hoàng</a:t>
            </a:r>
            <a:r>
              <a:rPr lang="en-US" sz="3100" i="1" dirty="0"/>
              <a:t> </a:t>
            </a:r>
            <a:r>
              <a:rPr lang="en-US" sz="3100" i="1" dirty="0" err="1"/>
              <a:t>Giang</a:t>
            </a:r>
            <a:r>
              <a:rPr lang="en-US" sz="3100" i="1" dirty="0"/>
              <a:t>. </a:t>
            </a:r>
            <a:r>
              <a:rPr lang="en-US" sz="3100" i="1" dirty="0" err="1"/>
              <a:t>Rồi</a:t>
            </a:r>
            <a:r>
              <a:rPr lang="en-US" sz="3100" i="1" dirty="0"/>
              <a:t> </a:t>
            </a:r>
            <a:r>
              <a:rPr lang="en-US" sz="3100" i="1" dirty="0" err="1"/>
              <a:t>quả</a:t>
            </a:r>
            <a:r>
              <a:rPr lang="en-US" sz="3100" i="1" dirty="0"/>
              <a:t> </a:t>
            </a:r>
            <a:r>
              <a:rPr lang="en-US" sz="3100" i="1" dirty="0" err="1"/>
              <a:t>thấy</a:t>
            </a:r>
            <a:r>
              <a:rPr lang="en-US" sz="3100" i="1" dirty="0"/>
              <a:t> </a:t>
            </a:r>
            <a:r>
              <a:rPr lang="en-US" sz="3100" i="1" dirty="0" err="1"/>
              <a:t>Vũ</a:t>
            </a:r>
            <a:r>
              <a:rPr lang="en-US" sz="3100" i="1" dirty="0"/>
              <a:t> </a:t>
            </a:r>
            <a:r>
              <a:rPr lang="en-US" sz="3100" i="1" dirty="0" err="1"/>
              <a:t>Nương</a:t>
            </a:r>
            <a:r>
              <a:rPr lang="en-US" sz="3100" i="1" dirty="0"/>
              <a:t> </a:t>
            </a:r>
            <a:r>
              <a:rPr lang="en-US" sz="3100" i="1" dirty="0" err="1"/>
              <a:t>ngồi</a:t>
            </a:r>
            <a:r>
              <a:rPr lang="en-US" sz="3100" i="1" dirty="0"/>
              <a:t> </a:t>
            </a:r>
            <a:r>
              <a:rPr lang="en-US" sz="3100" i="1" dirty="0" err="1"/>
              <a:t>trên</a:t>
            </a:r>
            <a:r>
              <a:rPr lang="en-US" sz="3100" i="1" dirty="0"/>
              <a:t> </a:t>
            </a:r>
            <a:r>
              <a:rPr lang="en-US" sz="3100" i="1" dirty="0" err="1"/>
              <a:t>một</a:t>
            </a:r>
            <a:r>
              <a:rPr lang="en-US" sz="3100" i="1" dirty="0"/>
              <a:t> </a:t>
            </a:r>
            <a:r>
              <a:rPr lang="en-US" sz="3100" i="1" dirty="0" err="1"/>
              <a:t>chiếc</a:t>
            </a:r>
            <a:r>
              <a:rPr lang="en-US" sz="3100" i="1" dirty="0"/>
              <a:t> </a:t>
            </a:r>
            <a:r>
              <a:rPr lang="en-US" sz="3100" i="1" dirty="0" err="1"/>
              <a:t>kiệu</a:t>
            </a:r>
            <a:r>
              <a:rPr lang="en-US" sz="3100" i="1" dirty="0"/>
              <a:t> </a:t>
            </a:r>
            <a:r>
              <a:rPr lang="en-US" sz="3100" i="1" dirty="0" err="1"/>
              <a:t>hoa</a:t>
            </a:r>
            <a:r>
              <a:rPr lang="en-US" sz="3100" i="1" dirty="0"/>
              <a:t> </a:t>
            </a:r>
            <a:r>
              <a:rPr lang="en-US" sz="3100" i="1" dirty="0" err="1"/>
              <a:t>đứng</a:t>
            </a:r>
            <a:r>
              <a:rPr lang="en-US" sz="3100" i="1" dirty="0"/>
              <a:t> ở </a:t>
            </a:r>
            <a:r>
              <a:rPr lang="en-US" sz="3100" i="1" dirty="0" err="1"/>
              <a:t>giữa</a:t>
            </a:r>
            <a:r>
              <a:rPr lang="en-US" sz="3100" i="1" dirty="0"/>
              <a:t> </a:t>
            </a:r>
            <a:r>
              <a:rPr lang="en-US" sz="3100" i="1" dirty="0" err="1"/>
              <a:t>dòng</a:t>
            </a:r>
            <a:r>
              <a:rPr lang="en-US" sz="3100" i="1" dirty="0"/>
              <a:t>, </a:t>
            </a:r>
            <a:r>
              <a:rPr lang="en-US" sz="3100" i="1" dirty="0" err="1"/>
              <a:t>theo</a:t>
            </a:r>
            <a:r>
              <a:rPr lang="en-US" sz="3100" i="1" dirty="0"/>
              <a:t> </a:t>
            </a:r>
            <a:r>
              <a:rPr lang="en-US" sz="3100" i="1" dirty="0" err="1"/>
              <a:t>sau</a:t>
            </a:r>
            <a:r>
              <a:rPr lang="en-US" sz="3100" i="1" dirty="0"/>
              <a:t> </a:t>
            </a:r>
            <a:r>
              <a:rPr lang="en-US" sz="3100" i="1" dirty="0" err="1"/>
              <a:t>có</a:t>
            </a:r>
            <a:r>
              <a:rPr lang="en-US" sz="3100" i="1" dirty="0"/>
              <a:t> </a:t>
            </a:r>
            <a:r>
              <a:rPr lang="en-US" sz="3100" i="1" dirty="0" err="1"/>
              <a:t>đến</a:t>
            </a:r>
            <a:r>
              <a:rPr lang="en-US" sz="3100" i="1" dirty="0"/>
              <a:t> </a:t>
            </a:r>
            <a:r>
              <a:rPr lang="en-US" sz="3100" i="1" dirty="0" err="1"/>
              <a:t>năm</a:t>
            </a:r>
            <a:r>
              <a:rPr lang="en-US" sz="3100" i="1" dirty="0"/>
              <a:t> </a:t>
            </a:r>
            <a:r>
              <a:rPr lang="en-US" sz="3100" i="1" dirty="0" err="1"/>
              <a:t>mươi</a:t>
            </a:r>
            <a:r>
              <a:rPr lang="en-US" sz="3100" i="1" dirty="0"/>
              <a:t> </a:t>
            </a:r>
            <a:r>
              <a:rPr lang="en-US" sz="3100" i="1" dirty="0" err="1"/>
              <a:t>chiếc</a:t>
            </a:r>
            <a:r>
              <a:rPr lang="en-US" sz="3100" i="1" dirty="0"/>
              <a:t> </a:t>
            </a:r>
            <a:r>
              <a:rPr lang="en-US" sz="3100" i="1" dirty="0" err="1"/>
              <a:t>xe</a:t>
            </a:r>
            <a:r>
              <a:rPr lang="en-US" sz="3100" i="1" dirty="0"/>
              <a:t> </a:t>
            </a:r>
            <a:r>
              <a:rPr lang="en-US" sz="3100" i="1" dirty="0" err="1"/>
              <a:t>cờ</a:t>
            </a:r>
            <a:r>
              <a:rPr lang="en-US" sz="3100" i="1" dirty="0"/>
              <a:t> </a:t>
            </a:r>
            <a:r>
              <a:rPr lang="en-US" sz="3100" i="1" dirty="0" err="1"/>
              <a:t>tán</a:t>
            </a:r>
            <a:r>
              <a:rPr lang="en-US" sz="3100" i="1" dirty="0"/>
              <a:t>, </a:t>
            </a:r>
            <a:r>
              <a:rPr lang="en-US" sz="3100" i="1" dirty="0" err="1"/>
              <a:t>võng</a:t>
            </a:r>
            <a:r>
              <a:rPr lang="en-US" sz="3100" i="1" dirty="0"/>
              <a:t> </a:t>
            </a:r>
            <a:r>
              <a:rPr lang="en-US" sz="3100" i="1" dirty="0" err="1"/>
              <a:t>lọng</a:t>
            </a:r>
            <a:r>
              <a:rPr lang="en-US" sz="3100" i="1" dirty="0"/>
              <a:t>, </a:t>
            </a:r>
            <a:r>
              <a:rPr lang="en-US" sz="3100" i="1" dirty="0" err="1"/>
              <a:t>rực</a:t>
            </a:r>
            <a:r>
              <a:rPr lang="en-US" sz="3100" i="1" dirty="0"/>
              <a:t> </a:t>
            </a:r>
            <a:r>
              <a:rPr lang="en-US" sz="3100" i="1" dirty="0" err="1"/>
              <a:t>rỡ</a:t>
            </a:r>
            <a:r>
              <a:rPr lang="en-US" sz="3100" i="1" dirty="0"/>
              <a:t> </a:t>
            </a:r>
            <a:r>
              <a:rPr lang="en-US" sz="3100" i="1" dirty="0" err="1"/>
              <a:t>đầy</a:t>
            </a:r>
            <a:r>
              <a:rPr lang="en-US" sz="3100" i="1" dirty="0"/>
              <a:t> </a:t>
            </a:r>
            <a:r>
              <a:rPr lang="en-US" sz="3100" i="1" dirty="0" err="1"/>
              <a:t>sông</a:t>
            </a:r>
            <a:r>
              <a:rPr lang="en-US" sz="3100" i="1" dirty="0"/>
              <a:t>, </a:t>
            </a:r>
            <a:r>
              <a:rPr lang="en-US" sz="3100" i="1" dirty="0" err="1"/>
              <a:t>lúc</a:t>
            </a:r>
            <a:r>
              <a:rPr lang="en-US" sz="3100" i="1" dirty="0"/>
              <a:t> </a:t>
            </a:r>
            <a:r>
              <a:rPr lang="en-US" sz="3100" i="1" dirty="0" err="1"/>
              <a:t>ẩn</a:t>
            </a:r>
            <a:r>
              <a:rPr lang="en-US" sz="3100" i="1" dirty="0"/>
              <a:t>, </a:t>
            </a:r>
            <a:r>
              <a:rPr lang="en-US" sz="3100" i="1" dirty="0" err="1"/>
              <a:t>lúc</a:t>
            </a:r>
            <a:r>
              <a:rPr lang="en-US" sz="3100" i="1" dirty="0"/>
              <a:t> </a:t>
            </a:r>
            <a:r>
              <a:rPr lang="en-US" sz="3100" i="1" dirty="0" err="1"/>
              <a:t>hiện</a:t>
            </a:r>
            <a:r>
              <a:rPr lang="en-US" sz="3100" i="1" dirty="0"/>
              <a:t>. </a:t>
            </a:r>
            <a:endParaRPr lang="en-US" sz="3100" dirty="0"/>
          </a:p>
          <a:p>
            <a:pPr marL="0" indent="0">
              <a:buNone/>
            </a:pPr>
            <a:r>
              <a:rPr lang="en-US" sz="3100" i="1" dirty="0" err="1"/>
              <a:t>Chàng</a:t>
            </a:r>
            <a:r>
              <a:rPr lang="en-US" sz="3100" i="1" dirty="0"/>
              <a:t> </a:t>
            </a:r>
            <a:r>
              <a:rPr lang="en-US" sz="3100" i="1" dirty="0" err="1"/>
              <a:t>vội</a:t>
            </a:r>
            <a:r>
              <a:rPr lang="en-US" sz="3100" i="1" dirty="0"/>
              <a:t> </a:t>
            </a:r>
            <a:r>
              <a:rPr lang="en-US" sz="3100" i="1" dirty="0" err="1"/>
              <a:t>gọi</a:t>
            </a:r>
            <a:r>
              <a:rPr lang="en-US" sz="3100" i="1" dirty="0"/>
              <a:t>, </a:t>
            </a:r>
            <a:r>
              <a:rPr lang="en-US" sz="3100" i="1" dirty="0" err="1"/>
              <a:t>nàng</a:t>
            </a:r>
            <a:r>
              <a:rPr lang="en-US" sz="3100" i="1" dirty="0"/>
              <a:t> </a:t>
            </a:r>
            <a:r>
              <a:rPr lang="en-US" sz="3100" i="1" dirty="0" err="1"/>
              <a:t>vẫn</a:t>
            </a:r>
            <a:r>
              <a:rPr lang="en-US" sz="3100" i="1" dirty="0"/>
              <a:t> ở </a:t>
            </a:r>
            <a:r>
              <a:rPr lang="en-US" sz="3100" i="1" dirty="0" err="1"/>
              <a:t>giữa</a:t>
            </a:r>
            <a:r>
              <a:rPr lang="en-US" sz="3100" i="1" dirty="0"/>
              <a:t> </a:t>
            </a:r>
            <a:r>
              <a:rPr lang="en-US" sz="3100" i="1" dirty="0" err="1"/>
              <a:t>dòng</a:t>
            </a:r>
            <a:r>
              <a:rPr lang="en-US" sz="3100" i="1" dirty="0"/>
              <a:t> </a:t>
            </a:r>
            <a:r>
              <a:rPr lang="en-US" sz="3100" i="1" dirty="0" err="1"/>
              <a:t>mà</a:t>
            </a:r>
            <a:r>
              <a:rPr lang="en-US" sz="3100" i="1" dirty="0"/>
              <a:t> </a:t>
            </a:r>
            <a:r>
              <a:rPr lang="en-US" sz="3100" i="1" dirty="0" err="1"/>
              <a:t>nói</a:t>
            </a:r>
            <a:r>
              <a:rPr lang="en-US" sz="3100" i="1" dirty="0"/>
              <a:t> </a:t>
            </a:r>
            <a:r>
              <a:rPr lang="en-US" sz="3100" i="1" dirty="0" err="1"/>
              <a:t>vọng</a:t>
            </a:r>
            <a:r>
              <a:rPr lang="en-US" sz="3100" i="1" dirty="0"/>
              <a:t> </a:t>
            </a:r>
            <a:r>
              <a:rPr lang="en-US" sz="3100" i="1" dirty="0" err="1"/>
              <a:t>vào</a:t>
            </a:r>
            <a:r>
              <a:rPr lang="en-US" sz="3100" i="1" dirty="0"/>
              <a:t>: </a:t>
            </a:r>
            <a:endParaRPr lang="en-US" sz="3100" dirty="0"/>
          </a:p>
          <a:p>
            <a:pPr marL="0" indent="0">
              <a:buNone/>
            </a:pPr>
            <a:r>
              <a:rPr lang="en-US" sz="3100" i="1" dirty="0"/>
              <a:t>- </a:t>
            </a:r>
            <a:r>
              <a:rPr lang="en-US" sz="3100" i="1" dirty="0" err="1"/>
              <a:t>Thiếp</a:t>
            </a:r>
            <a:r>
              <a:rPr lang="en-US" sz="3100" i="1" dirty="0"/>
              <a:t> </a:t>
            </a:r>
            <a:r>
              <a:rPr lang="en-US" sz="3100" i="1" dirty="0" err="1"/>
              <a:t>cảm</a:t>
            </a:r>
            <a:r>
              <a:rPr lang="en-US" sz="3100" i="1" dirty="0"/>
              <a:t> </a:t>
            </a:r>
            <a:r>
              <a:rPr lang="en-US" sz="3100" i="1" dirty="0" err="1"/>
              <a:t>ơn</a:t>
            </a:r>
            <a:r>
              <a:rPr lang="en-US" sz="3100" i="1" dirty="0"/>
              <a:t> </a:t>
            </a:r>
            <a:r>
              <a:rPr lang="en-US" sz="3100" i="1" dirty="0" err="1"/>
              <a:t>đức</a:t>
            </a:r>
            <a:r>
              <a:rPr lang="en-US" sz="3100" i="1" dirty="0"/>
              <a:t> </a:t>
            </a:r>
            <a:r>
              <a:rPr lang="en-US" sz="3100" i="1" dirty="0" err="1"/>
              <a:t>của</a:t>
            </a:r>
            <a:r>
              <a:rPr lang="en-US" sz="3100" i="1" dirty="0"/>
              <a:t> </a:t>
            </a:r>
            <a:r>
              <a:rPr lang="en-US" sz="3100" i="1" dirty="0" err="1"/>
              <a:t>Linh</a:t>
            </a:r>
            <a:r>
              <a:rPr lang="en-US" sz="3100" i="1" dirty="0"/>
              <a:t> Phi, </a:t>
            </a:r>
            <a:r>
              <a:rPr lang="en-US" sz="3100" i="1" dirty="0" err="1"/>
              <a:t>đã</a:t>
            </a:r>
            <a:r>
              <a:rPr lang="en-US" sz="3100" i="1" dirty="0"/>
              <a:t> </a:t>
            </a:r>
            <a:r>
              <a:rPr lang="en-US" sz="3100" i="1" dirty="0" err="1"/>
              <a:t>thề</a:t>
            </a:r>
            <a:r>
              <a:rPr lang="en-US" sz="3100" i="1" dirty="0"/>
              <a:t> </a:t>
            </a:r>
            <a:r>
              <a:rPr lang="en-US" sz="3100" i="1" dirty="0" err="1"/>
              <a:t>sống</a:t>
            </a:r>
            <a:r>
              <a:rPr lang="en-US" sz="3100" i="1" dirty="0"/>
              <a:t> </a:t>
            </a:r>
            <a:r>
              <a:rPr lang="en-US" sz="3100" i="1" dirty="0" err="1"/>
              <a:t>chết</a:t>
            </a:r>
            <a:r>
              <a:rPr lang="en-US" sz="3100" i="1" dirty="0"/>
              <a:t> </a:t>
            </a:r>
            <a:r>
              <a:rPr lang="en-US" sz="3100" i="1" dirty="0" err="1"/>
              <a:t>không</a:t>
            </a:r>
            <a:r>
              <a:rPr lang="en-US" sz="3100" i="1" dirty="0"/>
              <a:t> </a:t>
            </a:r>
            <a:r>
              <a:rPr lang="en-US" sz="3100" i="1" dirty="0" err="1"/>
              <a:t>bỏ</a:t>
            </a:r>
            <a:r>
              <a:rPr lang="en-US" sz="3100" i="1" dirty="0"/>
              <a:t>. </a:t>
            </a:r>
            <a:r>
              <a:rPr lang="en-US" sz="3100" i="1" dirty="0" err="1"/>
              <a:t>Đa</a:t>
            </a:r>
            <a:r>
              <a:rPr lang="en-US" sz="3100" i="1" dirty="0"/>
              <a:t> </a:t>
            </a:r>
            <a:r>
              <a:rPr lang="en-US" sz="3100" i="1" dirty="0" err="1"/>
              <a:t>tạ</a:t>
            </a:r>
            <a:r>
              <a:rPr lang="en-US" sz="3100" i="1" dirty="0"/>
              <a:t> </a:t>
            </a:r>
            <a:r>
              <a:rPr lang="en-US" sz="3100" i="1" dirty="0" err="1"/>
              <a:t>tình</a:t>
            </a:r>
            <a:r>
              <a:rPr lang="en-US" sz="3100" i="1" dirty="0"/>
              <a:t> </a:t>
            </a:r>
            <a:r>
              <a:rPr lang="en-US" sz="3100" i="1" dirty="0" err="1"/>
              <a:t>chàng</a:t>
            </a:r>
            <a:r>
              <a:rPr lang="en-US" sz="3100" i="1" dirty="0"/>
              <a:t>, </a:t>
            </a:r>
            <a:r>
              <a:rPr lang="en-US" sz="3100" i="1" dirty="0" err="1"/>
              <a:t>thiếp</a:t>
            </a:r>
            <a:r>
              <a:rPr lang="en-US" sz="3100" i="1" dirty="0"/>
              <a:t> </a:t>
            </a:r>
            <a:r>
              <a:rPr lang="en-US" sz="3100" i="1" dirty="0" err="1"/>
              <a:t>chẳng</a:t>
            </a:r>
            <a:r>
              <a:rPr lang="en-US" sz="3100" i="1" dirty="0"/>
              <a:t> </a:t>
            </a:r>
            <a:r>
              <a:rPr lang="en-US" sz="3100" i="1" dirty="0" err="1"/>
              <a:t>thể</a:t>
            </a:r>
            <a:r>
              <a:rPr lang="en-US" sz="3100" i="1" dirty="0"/>
              <a:t> </a:t>
            </a:r>
            <a:r>
              <a:rPr lang="en-US" sz="3100" i="1" dirty="0" err="1"/>
              <a:t>trở</a:t>
            </a:r>
            <a:r>
              <a:rPr lang="en-US" sz="3100" i="1" dirty="0"/>
              <a:t> </a:t>
            </a:r>
            <a:r>
              <a:rPr lang="en-US" sz="3100" i="1" dirty="0" err="1"/>
              <a:t>về</a:t>
            </a:r>
            <a:r>
              <a:rPr lang="en-US" sz="3100" i="1" dirty="0"/>
              <a:t> </a:t>
            </a:r>
            <a:r>
              <a:rPr lang="en-US" sz="3100" i="1" dirty="0" err="1"/>
              <a:t>nhân</a:t>
            </a:r>
            <a:r>
              <a:rPr lang="en-US" sz="3100" i="1" dirty="0"/>
              <a:t> </a:t>
            </a:r>
            <a:r>
              <a:rPr lang="en-US" sz="3100" i="1" dirty="0" err="1"/>
              <a:t>gian</a:t>
            </a:r>
            <a:r>
              <a:rPr lang="en-US" sz="3100" i="1" dirty="0"/>
              <a:t> </a:t>
            </a:r>
            <a:r>
              <a:rPr lang="en-US" sz="3100" i="1" dirty="0" err="1"/>
              <a:t>được</a:t>
            </a:r>
            <a:r>
              <a:rPr lang="en-US" sz="3100" i="1" dirty="0"/>
              <a:t> </a:t>
            </a:r>
            <a:r>
              <a:rPr lang="en-US" sz="3100" i="1" dirty="0" err="1"/>
              <a:t>nữa</a:t>
            </a:r>
            <a:r>
              <a:rPr lang="en-US" sz="3100" i="1" dirty="0"/>
              <a:t>. </a:t>
            </a:r>
            <a:endParaRPr lang="en-US" sz="3100" dirty="0"/>
          </a:p>
          <a:p>
            <a:pPr marL="0" indent="0">
              <a:buNone/>
            </a:pPr>
            <a:r>
              <a:rPr lang="en-US" sz="3100" i="1" dirty="0" err="1"/>
              <a:t>Rồi</a:t>
            </a:r>
            <a:r>
              <a:rPr lang="en-US" sz="3100" i="1" dirty="0"/>
              <a:t> </a:t>
            </a:r>
            <a:r>
              <a:rPr lang="en-US" sz="3100" i="1" dirty="0" err="1"/>
              <a:t>trong</a:t>
            </a:r>
            <a:r>
              <a:rPr lang="en-US" sz="3100" i="1" dirty="0"/>
              <a:t> </a:t>
            </a:r>
            <a:r>
              <a:rPr lang="en-US" sz="3100" i="1" dirty="0" err="1"/>
              <a:t>chốc</a:t>
            </a:r>
            <a:r>
              <a:rPr lang="en-US" sz="3100" i="1" dirty="0"/>
              <a:t> </a:t>
            </a:r>
            <a:r>
              <a:rPr lang="en-US" sz="3100" i="1" dirty="0" err="1"/>
              <a:t>lát</a:t>
            </a:r>
            <a:r>
              <a:rPr lang="en-US" sz="3100" i="1" dirty="0"/>
              <a:t>, </a:t>
            </a:r>
            <a:r>
              <a:rPr lang="en-US" sz="3100" i="1" dirty="0" err="1"/>
              <a:t>bóng</a:t>
            </a:r>
            <a:r>
              <a:rPr lang="en-US" sz="3100" i="1" dirty="0"/>
              <a:t> </a:t>
            </a:r>
            <a:r>
              <a:rPr lang="en-US" sz="3100" i="1" dirty="0" err="1"/>
              <a:t>nàng</a:t>
            </a:r>
            <a:r>
              <a:rPr lang="en-US" sz="3100" i="1" dirty="0"/>
              <a:t> </a:t>
            </a:r>
            <a:r>
              <a:rPr lang="en-US" sz="3100" i="1" dirty="0" err="1"/>
              <a:t>loang</a:t>
            </a:r>
            <a:r>
              <a:rPr lang="en-US" sz="3100" i="1" dirty="0"/>
              <a:t> </a:t>
            </a:r>
            <a:r>
              <a:rPr lang="en-US" sz="3100" i="1" dirty="0" err="1"/>
              <a:t>loáng</a:t>
            </a:r>
            <a:r>
              <a:rPr lang="en-US" sz="3100" i="1" dirty="0"/>
              <a:t> </a:t>
            </a:r>
            <a:r>
              <a:rPr lang="en-US" sz="3100" i="1" dirty="0" err="1"/>
              <a:t>mờ</a:t>
            </a:r>
            <a:r>
              <a:rPr lang="en-US" sz="3100" i="1" dirty="0"/>
              <a:t> </a:t>
            </a:r>
            <a:r>
              <a:rPr lang="en-US" sz="3100" i="1" dirty="0" err="1"/>
              <a:t>nhạt</a:t>
            </a:r>
            <a:r>
              <a:rPr lang="en-US" sz="3100" i="1" dirty="0"/>
              <a:t> </a:t>
            </a:r>
            <a:r>
              <a:rPr lang="en-US" sz="3100" i="1" dirty="0" err="1"/>
              <a:t>dần</a:t>
            </a:r>
            <a:r>
              <a:rPr lang="en-US" sz="3100" i="1" dirty="0"/>
              <a:t> </a:t>
            </a:r>
            <a:r>
              <a:rPr lang="en-US" sz="3100" i="1" dirty="0" err="1"/>
              <a:t>mà</a:t>
            </a:r>
            <a:r>
              <a:rPr lang="en-US" sz="3100" i="1" dirty="0"/>
              <a:t> </a:t>
            </a:r>
            <a:r>
              <a:rPr lang="en-US" sz="3100" i="1" dirty="0" err="1"/>
              <a:t>biến</a:t>
            </a:r>
            <a:r>
              <a:rPr lang="en-US" sz="3100" i="1" dirty="0"/>
              <a:t> </a:t>
            </a:r>
            <a:r>
              <a:rPr lang="en-US" sz="3100" i="1" dirty="0" err="1"/>
              <a:t>đi</a:t>
            </a:r>
            <a:r>
              <a:rPr lang="en-US" sz="3100" i="1" dirty="0"/>
              <a:t> </a:t>
            </a:r>
            <a:r>
              <a:rPr lang="en-US" sz="3100" i="1" dirty="0" err="1"/>
              <a:t>mất</a:t>
            </a:r>
            <a:r>
              <a:rPr lang="en-US" sz="3100" i="1" dirty="0"/>
              <a:t>. </a:t>
            </a:r>
            <a:endParaRPr lang="en-US" sz="3100" dirty="0"/>
          </a:p>
          <a:p>
            <a:pPr marL="0" indent="0">
              <a:buNone/>
            </a:pPr>
            <a:r>
              <a:rPr lang="en-US" sz="3100" i="1" dirty="0"/>
              <a:t>                                                                      (Theo </a:t>
            </a:r>
            <a:r>
              <a:rPr lang="en-US" sz="3100" i="1" dirty="0" err="1"/>
              <a:t>sách</a:t>
            </a:r>
            <a:r>
              <a:rPr lang="en-US" sz="3100" i="1" dirty="0"/>
              <a:t> </a:t>
            </a:r>
            <a:r>
              <a:rPr lang="en-US" sz="3100" i="1" dirty="0" err="1"/>
              <a:t>Ngữ</a:t>
            </a:r>
            <a:r>
              <a:rPr lang="en-US" sz="3100" i="1" dirty="0"/>
              <a:t> </a:t>
            </a:r>
            <a:r>
              <a:rPr lang="en-US" sz="3100" i="1" dirty="0" err="1"/>
              <a:t>văn</a:t>
            </a:r>
            <a:r>
              <a:rPr lang="en-US" sz="3100" i="1" dirty="0"/>
              <a:t> 9, </a:t>
            </a:r>
            <a:r>
              <a:rPr lang="en-US" sz="3100" i="1" dirty="0" err="1"/>
              <a:t>tập</a:t>
            </a:r>
            <a:r>
              <a:rPr lang="en-US" sz="3100" i="1" dirty="0"/>
              <a:t> 1)</a:t>
            </a:r>
          </a:p>
          <a:p>
            <a:pPr marL="0" indent="0">
              <a:buNone/>
            </a:pPr>
            <a:r>
              <a:rPr lang="en-US" sz="3100" dirty="0"/>
              <a:t>. </a:t>
            </a:r>
            <a:r>
              <a:rPr lang="en-US" sz="3100" dirty="0" err="1"/>
              <a:t>Câu</a:t>
            </a:r>
            <a:r>
              <a:rPr lang="en-US" sz="3100" dirty="0"/>
              <a:t> 1: </a:t>
            </a:r>
            <a:r>
              <a:rPr lang="en-US" sz="3100" dirty="0" err="1"/>
              <a:t>Đoạn</a:t>
            </a:r>
            <a:r>
              <a:rPr lang="en-US" sz="3100" dirty="0"/>
              <a:t> </a:t>
            </a:r>
            <a:r>
              <a:rPr lang="en-US" sz="3100" dirty="0" err="1"/>
              <a:t>trích</a:t>
            </a:r>
            <a:r>
              <a:rPr lang="en-US" sz="3100" dirty="0"/>
              <a:t> </a:t>
            </a:r>
            <a:r>
              <a:rPr lang="en-US" sz="3100" dirty="0" err="1"/>
              <a:t>trên</a:t>
            </a:r>
            <a:r>
              <a:rPr lang="en-US" sz="3100" dirty="0"/>
              <a:t> </a:t>
            </a:r>
            <a:r>
              <a:rPr lang="en-US" sz="3100" dirty="0" err="1"/>
              <a:t>nằm</a:t>
            </a:r>
            <a:r>
              <a:rPr lang="en-US" sz="3100" dirty="0"/>
              <a:t> </a:t>
            </a:r>
            <a:r>
              <a:rPr lang="en-US" sz="3100" dirty="0" err="1"/>
              <a:t>trong</a:t>
            </a:r>
            <a:r>
              <a:rPr lang="en-US" sz="3100" dirty="0"/>
              <a:t> </a:t>
            </a:r>
            <a:r>
              <a:rPr lang="en-US" sz="3100" dirty="0" err="1"/>
              <a:t>tác</a:t>
            </a:r>
            <a:r>
              <a:rPr lang="en-US" sz="3100" dirty="0"/>
              <a:t> </a:t>
            </a:r>
            <a:r>
              <a:rPr lang="en-US" sz="3100" dirty="0" err="1"/>
              <a:t>phẩm</a:t>
            </a:r>
            <a:r>
              <a:rPr lang="en-US" sz="3100" dirty="0"/>
              <a:t> </a:t>
            </a:r>
            <a:r>
              <a:rPr lang="en-US" sz="3100" dirty="0" err="1"/>
              <a:t>nào</a:t>
            </a:r>
            <a:r>
              <a:rPr lang="en-US" sz="3100" dirty="0"/>
              <a:t>? Do </a:t>
            </a:r>
            <a:r>
              <a:rPr lang="en-US" sz="3100" dirty="0" err="1"/>
              <a:t>ai</a:t>
            </a:r>
            <a:r>
              <a:rPr lang="en-US" sz="3100" dirty="0"/>
              <a:t> </a:t>
            </a:r>
            <a:r>
              <a:rPr lang="en-US" sz="3100" dirty="0" err="1"/>
              <a:t>sáng</a:t>
            </a:r>
            <a:r>
              <a:rPr lang="en-US" sz="3100" dirty="0"/>
              <a:t> </a:t>
            </a:r>
            <a:r>
              <a:rPr lang="en-US" sz="3100" dirty="0" err="1"/>
              <a:t>tác</a:t>
            </a:r>
            <a:r>
              <a:rPr lang="en-US" sz="3100" dirty="0"/>
              <a:t>? </a:t>
            </a:r>
          </a:p>
          <a:p>
            <a:pPr marL="0" indent="0">
              <a:buNone/>
            </a:pPr>
            <a:r>
              <a:rPr lang="en-US" sz="3100" dirty="0" err="1"/>
              <a:t>Câu</a:t>
            </a:r>
            <a:r>
              <a:rPr lang="en-US" sz="3100" dirty="0"/>
              <a:t> 2. </a:t>
            </a:r>
            <a:r>
              <a:rPr lang="en-US" sz="3100" dirty="0" err="1"/>
              <a:t>Đoạn</a:t>
            </a:r>
            <a:r>
              <a:rPr lang="en-US" sz="3100" dirty="0"/>
              <a:t> </a:t>
            </a:r>
            <a:r>
              <a:rPr lang="en-US" sz="3100" dirty="0" err="1"/>
              <a:t>trích</a:t>
            </a:r>
            <a:r>
              <a:rPr lang="en-US" sz="3100" dirty="0"/>
              <a:t> </a:t>
            </a:r>
            <a:r>
              <a:rPr lang="en-US" sz="3100" dirty="0" err="1"/>
              <a:t>trên</a:t>
            </a:r>
            <a:r>
              <a:rPr lang="en-US" sz="3100" dirty="0"/>
              <a:t> </a:t>
            </a:r>
            <a:r>
              <a:rPr lang="en-US" sz="3100" dirty="0" err="1"/>
              <a:t>kể</a:t>
            </a:r>
            <a:r>
              <a:rPr lang="en-US" sz="3100" dirty="0"/>
              <a:t> </a:t>
            </a:r>
            <a:r>
              <a:rPr lang="en-US" sz="3100" dirty="0" err="1"/>
              <a:t>về</a:t>
            </a:r>
            <a:r>
              <a:rPr lang="en-US" sz="3100" dirty="0"/>
              <a:t> </a:t>
            </a:r>
            <a:r>
              <a:rPr lang="en-US" sz="3100" dirty="0" err="1"/>
              <a:t>sự</a:t>
            </a:r>
            <a:r>
              <a:rPr lang="en-US" sz="3100" dirty="0"/>
              <a:t> </a:t>
            </a:r>
            <a:r>
              <a:rPr lang="en-US" sz="3100" dirty="0" err="1"/>
              <a:t>việc</a:t>
            </a:r>
            <a:r>
              <a:rPr lang="en-US" sz="3100" dirty="0"/>
              <a:t> </a:t>
            </a:r>
            <a:r>
              <a:rPr lang="en-US" sz="3100" dirty="0" err="1"/>
              <a:t>gì</a:t>
            </a:r>
            <a:r>
              <a:rPr lang="en-US" sz="3100" dirty="0"/>
              <a:t>? </a:t>
            </a:r>
            <a:r>
              <a:rPr lang="en-US" sz="3100" dirty="0" err="1"/>
              <a:t>Em</a:t>
            </a:r>
            <a:r>
              <a:rPr lang="en-US" sz="3100" dirty="0"/>
              <a:t> </a:t>
            </a:r>
            <a:r>
              <a:rPr lang="en-US" sz="3100" dirty="0" err="1"/>
              <a:t>hãy</a:t>
            </a:r>
            <a:r>
              <a:rPr lang="en-US" sz="3100" dirty="0"/>
              <a:t> </a:t>
            </a:r>
            <a:r>
              <a:rPr lang="en-US" sz="3100" dirty="0" err="1"/>
              <a:t>chỉ</a:t>
            </a:r>
            <a:r>
              <a:rPr lang="en-US" sz="3100" dirty="0"/>
              <a:t> </a:t>
            </a:r>
            <a:r>
              <a:rPr lang="en-US" sz="3100" dirty="0" err="1"/>
              <a:t>ra</a:t>
            </a:r>
            <a:r>
              <a:rPr lang="en-US" sz="3100" dirty="0"/>
              <a:t> </a:t>
            </a:r>
            <a:r>
              <a:rPr lang="en-US" sz="3100" dirty="0" err="1"/>
              <a:t>nét</a:t>
            </a:r>
            <a:r>
              <a:rPr lang="en-US" sz="3100" dirty="0"/>
              <a:t> </a:t>
            </a:r>
            <a:r>
              <a:rPr lang="en-US" sz="3100" dirty="0" err="1"/>
              <a:t>đặc</a:t>
            </a:r>
            <a:r>
              <a:rPr lang="en-US" sz="3100" dirty="0"/>
              <a:t> </a:t>
            </a:r>
            <a:r>
              <a:rPr lang="en-US" sz="3100" dirty="0" err="1"/>
              <a:t>sắc</a:t>
            </a:r>
            <a:r>
              <a:rPr lang="en-US" sz="3100" dirty="0"/>
              <a:t> </a:t>
            </a:r>
            <a:r>
              <a:rPr lang="en-US" sz="3100" dirty="0" err="1"/>
              <a:t>của</a:t>
            </a:r>
            <a:r>
              <a:rPr lang="en-US" sz="3100" dirty="0"/>
              <a:t> </a:t>
            </a:r>
            <a:r>
              <a:rPr lang="en-US" sz="3100" dirty="0" err="1"/>
              <a:t>nghệ</a:t>
            </a:r>
            <a:r>
              <a:rPr lang="en-US" sz="3100" dirty="0"/>
              <a:t> </a:t>
            </a:r>
            <a:r>
              <a:rPr lang="en-US" sz="3100" dirty="0" err="1"/>
              <a:t>thuật</a:t>
            </a:r>
            <a:r>
              <a:rPr lang="en-US" sz="3100" dirty="0"/>
              <a:t> </a:t>
            </a:r>
            <a:r>
              <a:rPr lang="en-US" sz="3100" dirty="0" err="1"/>
              <a:t>kể</a:t>
            </a:r>
            <a:r>
              <a:rPr lang="en-US" sz="3100" dirty="0"/>
              <a:t> </a:t>
            </a:r>
            <a:r>
              <a:rPr lang="en-US" sz="3100" dirty="0" err="1"/>
              <a:t>chuyện</a:t>
            </a:r>
            <a:r>
              <a:rPr lang="en-US" sz="3100" dirty="0"/>
              <a:t>.</a:t>
            </a:r>
          </a:p>
          <a:p>
            <a:pPr marL="0" indent="0">
              <a:buNone/>
            </a:pPr>
            <a:r>
              <a:rPr lang="en-US" sz="3100" dirty="0" err="1"/>
              <a:t>Câu</a:t>
            </a:r>
            <a:r>
              <a:rPr lang="en-US" sz="3100" dirty="0"/>
              <a:t> 3: </a:t>
            </a:r>
            <a:r>
              <a:rPr lang="en-US" sz="3100" dirty="0" err="1"/>
              <a:t>Xác</a:t>
            </a:r>
            <a:r>
              <a:rPr lang="en-US" sz="3100" dirty="0"/>
              <a:t> </a:t>
            </a:r>
            <a:r>
              <a:rPr lang="en-US" sz="3100" dirty="0" err="1"/>
              <a:t>định</a:t>
            </a:r>
            <a:r>
              <a:rPr lang="en-US" sz="3100" dirty="0"/>
              <a:t> </a:t>
            </a:r>
            <a:r>
              <a:rPr lang="en-US" sz="3100" dirty="0" err="1"/>
              <a:t>lời</a:t>
            </a:r>
            <a:r>
              <a:rPr lang="en-US" sz="3100" dirty="0"/>
              <a:t> </a:t>
            </a:r>
            <a:r>
              <a:rPr lang="en-US" sz="3100" dirty="0" err="1"/>
              <a:t>dẫn</a:t>
            </a:r>
            <a:r>
              <a:rPr lang="en-US" sz="3100" dirty="0"/>
              <a:t> </a:t>
            </a:r>
            <a:r>
              <a:rPr lang="en-US" sz="3100" dirty="0" err="1"/>
              <a:t>trực</a:t>
            </a:r>
            <a:r>
              <a:rPr lang="en-US" sz="3100" dirty="0"/>
              <a:t> </a:t>
            </a:r>
            <a:r>
              <a:rPr lang="en-US" sz="3100" dirty="0" err="1"/>
              <a:t>tiếp</a:t>
            </a:r>
            <a:r>
              <a:rPr lang="en-US" sz="3100" dirty="0"/>
              <a:t> </a:t>
            </a:r>
            <a:r>
              <a:rPr lang="en-US" sz="3100" dirty="0" err="1"/>
              <a:t>trong</a:t>
            </a:r>
            <a:r>
              <a:rPr lang="en-US" sz="3100" dirty="0"/>
              <a:t> </a:t>
            </a:r>
            <a:r>
              <a:rPr lang="en-US" sz="3100" dirty="0" err="1"/>
              <a:t>đoạn</a:t>
            </a:r>
            <a:r>
              <a:rPr lang="en-US" sz="3100" dirty="0"/>
              <a:t> </a:t>
            </a:r>
            <a:r>
              <a:rPr lang="en-US" sz="3100" dirty="0" err="1"/>
              <a:t>trích</a:t>
            </a:r>
            <a:r>
              <a:rPr lang="en-US" sz="3100" dirty="0"/>
              <a:t> </a:t>
            </a:r>
            <a:r>
              <a:rPr lang="en-US" sz="3100" dirty="0" err="1"/>
              <a:t>và</a:t>
            </a:r>
            <a:r>
              <a:rPr lang="en-US" sz="3100" dirty="0"/>
              <a:t> </a:t>
            </a:r>
            <a:r>
              <a:rPr lang="en-US" sz="3100" dirty="0" err="1"/>
              <a:t>cho</a:t>
            </a:r>
            <a:r>
              <a:rPr lang="en-US" sz="3100" dirty="0"/>
              <a:t> </a:t>
            </a:r>
            <a:r>
              <a:rPr lang="en-US" sz="3100" dirty="0" err="1"/>
              <a:t>biết</a:t>
            </a:r>
            <a:r>
              <a:rPr lang="en-US" sz="3100" dirty="0"/>
              <a:t> </a:t>
            </a:r>
            <a:r>
              <a:rPr lang="en-US" sz="3100" dirty="0" err="1"/>
              <a:t>vì</a:t>
            </a:r>
            <a:r>
              <a:rPr lang="en-US" sz="3100" dirty="0"/>
              <a:t> </a:t>
            </a:r>
            <a:r>
              <a:rPr lang="en-US" sz="3100" dirty="0" err="1"/>
              <a:t>sao</a:t>
            </a:r>
            <a:r>
              <a:rPr lang="en-US" sz="3100" dirty="0"/>
              <a:t> </a:t>
            </a:r>
            <a:r>
              <a:rPr lang="en-US" sz="3100" dirty="0" err="1"/>
              <a:t>em</a:t>
            </a:r>
            <a:r>
              <a:rPr lang="en-US" sz="3100" dirty="0"/>
              <a:t> </a:t>
            </a:r>
            <a:r>
              <a:rPr lang="en-US" sz="3100" dirty="0" err="1"/>
              <a:t>xác</a:t>
            </a:r>
            <a:r>
              <a:rPr lang="en-US" sz="3100" dirty="0"/>
              <a:t> </a:t>
            </a:r>
            <a:r>
              <a:rPr lang="en-US" sz="3100" dirty="0" err="1"/>
              <a:t>định</a:t>
            </a:r>
            <a:r>
              <a:rPr lang="en-US" sz="3100" dirty="0"/>
              <a:t> </a:t>
            </a:r>
            <a:r>
              <a:rPr lang="en-US" sz="3100" dirty="0" err="1"/>
              <a:t>đó</a:t>
            </a:r>
            <a:r>
              <a:rPr lang="en-US" sz="3100" dirty="0"/>
              <a:t> </a:t>
            </a:r>
            <a:r>
              <a:rPr lang="en-US" sz="3100" dirty="0" err="1"/>
              <a:t>là</a:t>
            </a:r>
            <a:r>
              <a:rPr lang="en-US" sz="3100" dirty="0"/>
              <a:t> </a:t>
            </a:r>
            <a:r>
              <a:rPr lang="en-US" sz="3100" dirty="0" err="1"/>
              <a:t>lời</a:t>
            </a:r>
            <a:r>
              <a:rPr lang="en-US" sz="3100" dirty="0"/>
              <a:t> </a:t>
            </a:r>
            <a:r>
              <a:rPr lang="en-US" sz="3100" dirty="0" err="1"/>
              <a:t>dẫn</a:t>
            </a:r>
            <a:r>
              <a:rPr lang="en-US" sz="3100" dirty="0"/>
              <a:t> </a:t>
            </a:r>
            <a:r>
              <a:rPr lang="en-US" sz="3100" dirty="0" err="1"/>
              <a:t>trực</a:t>
            </a:r>
            <a:r>
              <a:rPr lang="en-US" sz="3100" dirty="0"/>
              <a:t> </a:t>
            </a:r>
            <a:r>
              <a:rPr lang="en-US" sz="3100" dirty="0" err="1"/>
              <a:t>tiếp</a:t>
            </a:r>
            <a:r>
              <a:rPr lang="en-US" sz="3100" dirty="0"/>
              <a:t>?</a:t>
            </a:r>
          </a:p>
          <a:p>
            <a:pPr marL="0" indent="0">
              <a:buNone/>
            </a:pPr>
            <a:r>
              <a:rPr lang="en-US" sz="3100" dirty="0" err="1"/>
              <a:t>Câu</a:t>
            </a:r>
            <a:r>
              <a:rPr lang="en-US" sz="3100" dirty="0"/>
              <a:t> 4:  Qua </a:t>
            </a:r>
            <a:r>
              <a:rPr lang="en-US" sz="3100" dirty="0" err="1"/>
              <a:t>câu</a:t>
            </a:r>
            <a:r>
              <a:rPr lang="en-US" sz="3100" dirty="0"/>
              <a:t> </a:t>
            </a:r>
            <a:r>
              <a:rPr lang="en-US" sz="3100" dirty="0" err="1"/>
              <a:t>nói</a:t>
            </a:r>
            <a:r>
              <a:rPr lang="en-US" sz="3100" dirty="0"/>
              <a:t> </a:t>
            </a:r>
            <a:r>
              <a:rPr lang="en-US" sz="3100" dirty="0" err="1"/>
              <a:t>của</a:t>
            </a:r>
            <a:r>
              <a:rPr lang="en-US" sz="3100" dirty="0"/>
              <a:t> </a:t>
            </a:r>
            <a:r>
              <a:rPr lang="en-US" sz="3100" dirty="0" err="1"/>
              <a:t>Vũ</a:t>
            </a:r>
            <a:r>
              <a:rPr lang="en-US" sz="3100" dirty="0"/>
              <a:t> </a:t>
            </a:r>
            <a:r>
              <a:rPr lang="en-US" sz="3100" dirty="0" err="1"/>
              <a:t>Nương</a:t>
            </a:r>
            <a:r>
              <a:rPr lang="en-US" sz="3100" dirty="0"/>
              <a:t> </a:t>
            </a:r>
            <a:r>
              <a:rPr lang="en-US" sz="3100" dirty="0" err="1"/>
              <a:t>với</a:t>
            </a:r>
            <a:r>
              <a:rPr lang="en-US" sz="3100" dirty="0"/>
              <a:t> </a:t>
            </a:r>
            <a:r>
              <a:rPr lang="en-US" sz="3100" dirty="0" err="1"/>
              <a:t>chồng</a:t>
            </a:r>
            <a:r>
              <a:rPr lang="en-US" sz="3100" dirty="0"/>
              <a:t>, </a:t>
            </a:r>
            <a:r>
              <a:rPr lang="en-US" sz="3100" dirty="0" err="1"/>
              <a:t>em</a:t>
            </a:r>
            <a:r>
              <a:rPr lang="en-US" sz="3100" dirty="0"/>
              <a:t> </a:t>
            </a:r>
            <a:r>
              <a:rPr lang="en-US" sz="3100" dirty="0" err="1"/>
              <a:t>nhận</a:t>
            </a:r>
            <a:r>
              <a:rPr lang="en-US" sz="3100" dirty="0"/>
              <a:t> </a:t>
            </a:r>
            <a:r>
              <a:rPr lang="en-US" sz="3100" dirty="0" err="1"/>
              <a:t>thấy</a:t>
            </a:r>
            <a:r>
              <a:rPr lang="en-US" sz="3100" dirty="0"/>
              <a:t> </a:t>
            </a:r>
            <a:r>
              <a:rPr lang="en-US" sz="3100" dirty="0" err="1"/>
              <a:t>nàng</a:t>
            </a:r>
            <a:r>
              <a:rPr lang="en-US" sz="3100" dirty="0"/>
              <a:t> </a:t>
            </a:r>
            <a:r>
              <a:rPr lang="en-US" sz="3100" dirty="0" err="1"/>
              <a:t>là</a:t>
            </a:r>
            <a:r>
              <a:rPr lang="en-US" sz="3100" dirty="0"/>
              <a:t> con </a:t>
            </a:r>
            <a:r>
              <a:rPr lang="en-US" sz="3100" dirty="0" err="1"/>
              <a:t>người</a:t>
            </a:r>
            <a:r>
              <a:rPr lang="en-US" sz="3100" dirty="0"/>
              <a:t> </a:t>
            </a:r>
            <a:r>
              <a:rPr lang="en-US" sz="3100" dirty="0" err="1"/>
              <a:t>như</a:t>
            </a:r>
            <a:r>
              <a:rPr lang="en-US" sz="3100" dirty="0"/>
              <a:t> </a:t>
            </a:r>
            <a:r>
              <a:rPr lang="en-US" sz="3100" dirty="0" err="1"/>
              <a:t>thế</a:t>
            </a:r>
            <a:r>
              <a:rPr lang="en-US" sz="3100" dirty="0"/>
              <a:t> </a:t>
            </a:r>
            <a:r>
              <a:rPr lang="en-US" sz="3100" dirty="0" err="1"/>
              <a:t>nào</a:t>
            </a:r>
            <a:r>
              <a:rPr lang="en-US" sz="3100" dirty="0"/>
              <a:t>?</a:t>
            </a:r>
          </a:p>
          <a:p>
            <a:endParaRPr lang="en-US" sz="3100" dirty="0"/>
          </a:p>
        </p:txBody>
      </p:sp>
    </p:spTree>
    <p:extLst>
      <p:ext uri="{BB962C8B-B14F-4D97-AF65-F5344CB8AC3E}">
        <p14:creationId xmlns:p14="http://schemas.microsoft.com/office/powerpoint/2010/main" val="1634348813"/>
      </p:ext>
    </p:extLst>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5236" y="845127"/>
            <a:ext cx="10328564" cy="5331836"/>
          </a:xfrm>
        </p:spPr>
        <p:txBody>
          <a:bodyPr>
            <a:normAutofit lnSpcReduction="10000"/>
          </a:bodyPr>
          <a:lstStyle/>
          <a:p>
            <a:pPr marL="0" indent="0">
              <a:buNone/>
            </a:pPr>
            <a:r>
              <a:rPr lang="en-US" b="1" dirty="0" err="1"/>
              <a:t>Câu</a:t>
            </a:r>
            <a:r>
              <a:rPr lang="en-US" b="1" dirty="0"/>
              <a:t> 2</a:t>
            </a:r>
            <a:endParaRPr lang="en-US" dirty="0"/>
          </a:p>
          <a:p>
            <a:pPr marL="0" indent="0">
              <a:buNone/>
            </a:pPr>
            <a:r>
              <a:rPr lang="en-US" dirty="0"/>
              <a:t>+ </a:t>
            </a:r>
            <a:r>
              <a:rPr lang="en-US" dirty="0" err="1"/>
              <a:t>Nội</a:t>
            </a:r>
            <a:r>
              <a:rPr lang="en-US" dirty="0"/>
              <a:t> dung </a:t>
            </a:r>
            <a:r>
              <a:rPr lang="en-US" dirty="0" err="1"/>
              <a:t>đoạn</a:t>
            </a:r>
            <a:r>
              <a:rPr lang="en-US" dirty="0"/>
              <a:t> </a:t>
            </a:r>
            <a:r>
              <a:rPr lang="en-US" dirty="0" err="1"/>
              <a:t>trích</a:t>
            </a:r>
            <a:r>
              <a:rPr lang="en-US" dirty="0"/>
              <a:t> : </a:t>
            </a:r>
            <a:r>
              <a:rPr lang="en-US" dirty="0" err="1"/>
              <a:t>Kể</a:t>
            </a:r>
            <a:r>
              <a:rPr lang="en-US" dirty="0"/>
              <a:t> </a:t>
            </a:r>
            <a:r>
              <a:rPr lang="en-US" dirty="0" err="1"/>
              <a:t>về</a:t>
            </a:r>
            <a:r>
              <a:rPr lang="en-US" dirty="0"/>
              <a:t> </a:t>
            </a:r>
            <a:r>
              <a:rPr lang="en-US" dirty="0" err="1"/>
              <a:t>nhân</a:t>
            </a:r>
            <a:r>
              <a:rPr lang="en-US" dirty="0"/>
              <a:t> </a:t>
            </a:r>
            <a:r>
              <a:rPr lang="en-US" dirty="0" err="1"/>
              <a:t>vật</a:t>
            </a:r>
            <a:r>
              <a:rPr lang="en-US" dirty="0"/>
              <a:t> </a:t>
            </a:r>
            <a:r>
              <a:rPr lang="en-US" dirty="0" err="1"/>
              <a:t>Vũ</a:t>
            </a:r>
            <a:r>
              <a:rPr lang="en-US" dirty="0"/>
              <a:t> </a:t>
            </a:r>
            <a:r>
              <a:rPr lang="en-US" dirty="0" err="1"/>
              <a:t>Nương</a:t>
            </a:r>
            <a:r>
              <a:rPr lang="en-US" dirty="0"/>
              <a:t>, </a:t>
            </a:r>
            <a:r>
              <a:rPr lang="en-US" dirty="0" err="1"/>
              <a:t>sau</a:t>
            </a:r>
            <a:r>
              <a:rPr lang="en-US" dirty="0"/>
              <a:t> </a:t>
            </a:r>
            <a:r>
              <a:rPr lang="en-US" dirty="0" err="1"/>
              <a:t>khi</a:t>
            </a:r>
            <a:r>
              <a:rPr lang="en-US" dirty="0"/>
              <a:t> </a:t>
            </a:r>
            <a:r>
              <a:rPr lang="en-US" dirty="0" err="1"/>
              <a:t>nhờ</a:t>
            </a:r>
            <a:r>
              <a:rPr lang="en-US" dirty="0"/>
              <a:t> </a:t>
            </a:r>
            <a:r>
              <a:rPr lang="en-US" dirty="0" err="1"/>
              <a:t>Phan</a:t>
            </a:r>
            <a:r>
              <a:rPr lang="en-US" dirty="0"/>
              <a:t> Lang </a:t>
            </a:r>
            <a:r>
              <a:rPr lang="en-US" dirty="0" err="1"/>
              <a:t>gửi</a:t>
            </a:r>
            <a:r>
              <a:rPr lang="en-US" dirty="0"/>
              <a:t> </a:t>
            </a:r>
            <a:r>
              <a:rPr lang="en-US" dirty="0" err="1"/>
              <a:t>chiếc</a:t>
            </a:r>
            <a:r>
              <a:rPr lang="en-US" dirty="0"/>
              <a:t> </a:t>
            </a:r>
            <a:r>
              <a:rPr lang="en-US" dirty="0" err="1"/>
              <a:t>hoa</a:t>
            </a:r>
            <a:r>
              <a:rPr lang="en-US" dirty="0"/>
              <a:t> </a:t>
            </a:r>
            <a:r>
              <a:rPr lang="en-US" dirty="0" err="1"/>
              <a:t>vàng</a:t>
            </a:r>
            <a:r>
              <a:rPr lang="en-US" dirty="0"/>
              <a:t> </a:t>
            </a:r>
            <a:r>
              <a:rPr lang="en-US" dirty="0" err="1"/>
              <a:t>cho</a:t>
            </a:r>
            <a:r>
              <a:rPr lang="en-US" dirty="0"/>
              <a:t> </a:t>
            </a:r>
            <a:r>
              <a:rPr lang="en-US" dirty="0" err="1"/>
              <a:t>Trương</a:t>
            </a:r>
            <a:r>
              <a:rPr lang="en-US" dirty="0"/>
              <a:t> </a:t>
            </a:r>
            <a:r>
              <a:rPr lang="en-US" dirty="0" err="1"/>
              <a:t>Sinh</a:t>
            </a:r>
            <a:r>
              <a:rPr lang="en-US" dirty="0"/>
              <a:t>, </a:t>
            </a:r>
            <a:r>
              <a:rPr lang="en-US" dirty="0" err="1"/>
              <a:t>chàng</a:t>
            </a:r>
            <a:r>
              <a:rPr lang="en-US" dirty="0"/>
              <a:t> </a:t>
            </a:r>
            <a:r>
              <a:rPr lang="en-US" dirty="0" err="1"/>
              <a:t>đã</a:t>
            </a:r>
            <a:r>
              <a:rPr lang="en-US" dirty="0"/>
              <a:t> </a:t>
            </a:r>
            <a:r>
              <a:rPr lang="en-US" dirty="0" err="1"/>
              <a:t>lập</a:t>
            </a:r>
            <a:r>
              <a:rPr lang="en-US" dirty="0"/>
              <a:t> </a:t>
            </a:r>
            <a:r>
              <a:rPr lang="en-US" dirty="0" err="1"/>
              <a:t>đàn</a:t>
            </a:r>
            <a:r>
              <a:rPr lang="en-US" dirty="0"/>
              <a:t> </a:t>
            </a:r>
            <a:r>
              <a:rPr lang="en-US" dirty="0" err="1"/>
              <a:t>giải</a:t>
            </a:r>
            <a:r>
              <a:rPr lang="en-US" dirty="0"/>
              <a:t> </a:t>
            </a:r>
            <a:r>
              <a:rPr lang="en-US" dirty="0" err="1"/>
              <a:t>oan</a:t>
            </a:r>
            <a:r>
              <a:rPr lang="en-US" dirty="0"/>
              <a:t> </a:t>
            </a:r>
            <a:r>
              <a:rPr lang="en-US" dirty="0" err="1"/>
              <a:t>và</a:t>
            </a:r>
            <a:r>
              <a:rPr lang="en-US" dirty="0"/>
              <a:t> </a:t>
            </a:r>
            <a:r>
              <a:rPr lang="en-US" dirty="0" err="1"/>
              <a:t>Vũ</a:t>
            </a:r>
            <a:r>
              <a:rPr lang="en-US" dirty="0"/>
              <a:t> </a:t>
            </a:r>
            <a:r>
              <a:rPr lang="en-US" dirty="0" err="1"/>
              <a:t>Nương</a:t>
            </a:r>
            <a:r>
              <a:rPr lang="en-US" dirty="0"/>
              <a:t> </a:t>
            </a:r>
            <a:r>
              <a:rPr lang="en-US" dirty="0" err="1"/>
              <a:t>trở</a:t>
            </a:r>
            <a:r>
              <a:rPr lang="en-US" dirty="0"/>
              <a:t> </a:t>
            </a:r>
            <a:r>
              <a:rPr lang="en-US" dirty="0" err="1"/>
              <a:t>về</a:t>
            </a:r>
            <a:r>
              <a:rPr lang="en-US" dirty="0"/>
              <a:t> </a:t>
            </a:r>
            <a:r>
              <a:rPr lang="en-US" dirty="0" err="1"/>
              <a:t>trên</a:t>
            </a:r>
            <a:r>
              <a:rPr lang="en-US" dirty="0"/>
              <a:t> </a:t>
            </a:r>
            <a:r>
              <a:rPr lang="en-US" dirty="0" err="1"/>
              <a:t>bến</a:t>
            </a:r>
            <a:r>
              <a:rPr lang="en-US" dirty="0"/>
              <a:t> </a:t>
            </a:r>
            <a:r>
              <a:rPr lang="en-US" dirty="0" err="1"/>
              <a:t>Hoàng</a:t>
            </a:r>
            <a:r>
              <a:rPr lang="en-US" dirty="0"/>
              <a:t> </a:t>
            </a:r>
            <a:r>
              <a:rPr lang="en-US" dirty="0" err="1"/>
              <a:t>Giang</a:t>
            </a:r>
            <a:r>
              <a:rPr lang="en-US" dirty="0"/>
              <a:t>, </a:t>
            </a:r>
            <a:r>
              <a:rPr lang="en-US" dirty="0" err="1"/>
              <a:t>được</a:t>
            </a:r>
            <a:r>
              <a:rPr lang="en-US" dirty="0"/>
              <a:t> </a:t>
            </a:r>
            <a:r>
              <a:rPr lang="en-US" dirty="0" err="1"/>
              <a:t>gặp</a:t>
            </a:r>
            <a:r>
              <a:rPr lang="en-US" dirty="0"/>
              <a:t> </a:t>
            </a:r>
            <a:r>
              <a:rPr lang="en-US" dirty="0" err="1"/>
              <a:t>lại</a:t>
            </a:r>
            <a:r>
              <a:rPr lang="en-US" dirty="0"/>
              <a:t> </a:t>
            </a:r>
            <a:r>
              <a:rPr lang="en-US" dirty="0" err="1"/>
              <a:t>chồng</a:t>
            </a:r>
            <a:r>
              <a:rPr lang="en-US" dirty="0"/>
              <a:t> </a:t>
            </a:r>
            <a:r>
              <a:rPr lang="en-US" dirty="0" err="1"/>
              <a:t>và</a:t>
            </a:r>
            <a:r>
              <a:rPr lang="en-US" dirty="0"/>
              <a:t> minh </a:t>
            </a:r>
            <a:r>
              <a:rPr lang="en-US" dirty="0" err="1"/>
              <a:t>oan</a:t>
            </a:r>
            <a:r>
              <a:rPr lang="en-US" dirty="0"/>
              <a:t> </a:t>
            </a:r>
            <a:r>
              <a:rPr lang="en-US" dirty="0" err="1"/>
              <a:t>cho</a:t>
            </a:r>
            <a:r>
              <a:rPr lang="en-US" dirty="0"/>
              <a:t> </a:t>
            </a:r>
            <a:r>
              <a:rPr lang="en-US" dirty="0" err="1"/>
              <a:t>mình</a:t>
            </a:r>
            <a:r>
              <a:rPr lang="en-US" dirty="0"/>
              <a:t>. </a:t>
            </a:r>
            <a:r>
              <a:rPr lang="en-US" dirty="0" err="1"/>
              <a:t>Nhưng</a:t>
            </a:r>
            <a:r>
              <a:rPr lang="en-US" dirty="0"/>
              <a:t> </a:t>
            </a:r>
            <a:r>
              <a:rPr lang="en-US" dirty="0" err="1"/>
              <a:t>nàng</a:t>
            </a:r>
            <a:r>
              <a:rPr lang="en-US" dirty="0"/>
              <a:t> </a:t>
            </a:r>
            <a:r>
              <a:rPr lang="en-US" dirty="0" err="1"/>
              <a:t>không</a:t>
            </a:r>
            <a:r>
              <a:rPr lang="en-US" dirty="0"/>
              <a:t> </a:t>
            </a:r>
            <a:r>
              <a:rPr lang="en-US" dirty="0" err="1"/>
              <a:t>thể</a:t>
            </a:r>
            <a:r>
              <a:rPr lang="en-US" dirty="0"/>
              <a:t> </a:t>
            </a:r>
            <a:r>
              <a:rPr lang="en-US" dirty="0" err="1"/>
              <a:t>trở</a:t>
            </a:r>
            <a:r>
              <a:rPr lang="en-US" dirty="0"/>
              <a:t> </a:t>
            </a:r>
            <a:r>
              <a:rPr lang="en-US" dirty="0" err="1"/>
              <a:t>về</a:t>
            </a:r>
            <a:r>
              <a:rPr lang="en-US" dirty="0"/>
              <a:t> </a:t>
            </a:r>
            <a:r>
              <a:rPr lang="en-US" dirty="0" err="1"/>
              <a:t>nhân</a:t>
            </a:r>
            <a:r>
              <a:rPr lang="en-US" dirty="0"/>
              <a:t> </a:t>
            </a:r>
            <a:r>
              <a:rPr lang="en-US" dirty="0" err="1"/>
              <a:t>gian</a:t>
            </a:r>
            <a:r>
              <a:rPr lang="en-US" dirty="0"/>
              <a:t>.</a:t>
            </a:r>
          </a:p>
          <a:p>
            <a:pPr marL="0" indent="0">
              <a:buNone/>
            </a:pPr>
            <a:r>
              <a:rPr lang="en-US" dirty="0"/>
              <a:t>+ </a:t>
            </a:r>
            <a:r>
              <a:rPr lang="en-US" dirty="0" err="1"/>
              <a:t>Nghệ</a:t>
            </a:r>
            <a:r>
              <a:rPr lang="en-US" dirty="0"/>
              <a:t> </a:t>
            </a:r>
            <a:r>
              <a:rPr lang="en-US" dirty="0" err="1"/>
              <a:t>thuật</a:t>
            </a:r>
            <a:r>
              <a:rPr lang="en-US" dirty="0"/>
              <a:t> </a:t>
            </a:r>
            <a:r>
              <a:rPr lang="en-US" dirty="0" err="1"/>
              <a:t>kể</a:t>
            </a:r>
            <a:r>
              <a:rPr lang="en-US" dirty="0"/>
              <a:t> </a:t>
            </a:r>
            <a:r>
              <a:rPr lang="en-US" dirty="0" err="1"/>
              <a:t>chuyện</a:t>
            </a:r>
            <a:r>
              <a:rPr lang="en-US" dirty="0"/>
              <a:t>: </a:t>
            </a:r>
            <a:r>
              <a:rPr lang="en-US" dirty="0" err="1"/>
              <a:t>Dùng</a:t>
            </a:r>
            <a:r>
              <a:rPr lang="en-US" dirty="0"/>
              <a:t> chi </a:t>
            </a:r>
            <a:r>
              <a:rPr lang="en-US" dirty="0" err="1"/>
              <a:t>tiết</a:t>
            </a:r>
            <a:r>
              <a:rPr lang="en-US" dirty="0"/>
              <a:t> </a:t>
            </a:r>
            <a:r>
              <a:rPr lang="en-US" dirty="0" err="1"/>
              <a:t>kì</a:t>
            </a:r>
            <a:r>
              <a:rPr lang="en-US" dirty="0"/>
              <a:t> </a:t>
            </a:r>
            <a:r>
              <a:rPr lang="en-US" dirty="0" err="1"/>
              <a:t>ảo</a:t>
            </a:r>
            <a:r>
              <a:rPr lang="en-US" dirty="0"/>
              <a:t> </a:t>
            </a:r>
            <a:r>
              <a:rPr lang="en-US" dirty="0" err="1"/>
              <a:t>hoang</a:t>
            </a:r>
            <a:r>
              <a:rPr lang="en-US" dirty="0"/>
              <a:t> </a:t>
            </a:r>
            <a:r>
              <a:rPr lang="en-US" dirty="0" err="1"/>
              <a:t>đường</a:t>
            </a:r>
            <a:r>
              <a:rPr lang="en-US" dirty="0"/>
              <a:t> </a:t>
            </a:r>
            <a:r>
              <a:rPr lang="en-US" dirty="0" err="1"/>
              <a:t>để</a:t>
            </a:r>
            <a:r>
              <a:rPr lang="en-US" dirty="0"/>
              <a:t> </a:t>
            </a:r>
            <a:r>
              <a:rPr lang="en-US" dirty="0" err="1"/>
              <a:t>tạo</a:t>
            </a:r>
            <a:r>
              <a:rPr lang="en-US" dirty="0"/>
              <a:t> </a:t>
            </a:r>
            <a:r>
              <a:rPr lang="en-US" dirty="0" err="1"/>
              <a:t>kết</a:t>
            </a:r>
            <a:r>
              <a:rPr lang="en-US" dirty="0"/>
              <a:t> </a:t>
            </a:r>
            <a:r>
              <a:rPr lang="en-US" dirty="0" err="1"/>
              <a:t>thúc</a:t>
            </a:r>
            <a:r>
              <a:rPr lang="en-US" dirty="0"/>
              <a:t> </a:t>
            </a:r>
            <a:r>
              <a:rPr lang="en-US" dirty="0" err="1"/>
              <a:t>có</a:t>
            </a:r>
            <a:r>
              <a:rPr lang="en-US" dirty="0"/>
              <a:t> </a:t>
            </a:r>
            <a:r>
              <a:rPr lang="en-US" dirty="0" err="1"/>
              <a:t>hậu</a:t>
            </a:r>
            <a:r>
              <a:rPr lang="en-US" dirty="0"/>
              <a:t> </a:t>
            </a:r>
            <a:r>
              <a:rPr lang="en-US" dirty="0" err="1"/>
              <a:t>như</a:t>
            </a:r>
            <a:r>
              <a:rPr lang="en-US" dirty="0"/>
              <a:t> </a:t>
            </a:r>
            <a:r>
              <a:rPr lang="en-US" dirty="0" err="1"/>
              <a:t>trong</a:t>
            </a:r>
            <a:r>
              <a:rPr lang="en-US" dirty="0"/>
              <a:t> </a:t>
            </a:r>
            <a:r>
              <a:rPr lang="en-US" dirty="0" err="1"/>
              <a:t>truyện</a:t>
            </a:r>
            <a:r>
              <a:rPr lang="en-US" dirty="0"/>
              <a:t> </a:t>
            </a:r>
            <a:r>
              <a:rPr lang="en-US" dirty="0" err="1"/>
              <a:t>cổ</a:t>
            </a:r>
            <a:r>
              <a:rPr lang="en-US" dirty="0"/>
              <a:t> </a:t>
            </a:r>
            <a:r>
              <a:rPr lang="en-US" dirty="0" err="1"/>
              <a:t>tích</a:t>
            </a:r>
            <a:r>
              <a:rPr lang="en-US" dirty="0"/>
              <a:t>. </a:t>
            </a:r>
            <a:r>
              <a:rPr lang="en-US" dirty="0" err="1"/>
              <a:t>Vũ</a:t>
            </a:r>
            <a:r>
              <a:rPr lang="en-US" dirty="0"/>
              <a:t> </a:t>
            </a:r>
            <a:r>
              <a:rPr lang="en-US" dirty="0" err="1"/>
              <a:t>Nương</a:t>
            </a:r>
            <a:r>
              <a:rPr lang="en-US" dirty="0"/>
              <a:t> ở </a:t>
            </a:r>
            <a:r>
              <a:rPr lang="en-US" dirty="0" err="1"/>
              <a:t>hiền</a:t>
            </a:r>
            <a:r>
              <a:rPr lang="en-US" dirty="0"/>
              <a:t> </a:t>
            </a:r>
            <a:r>
              <a:rPr lang="en-US" dirty="0" err="1"/>
              <a:t>gặp</a:t>
            </a:r>
            <a:r>
              <a:rPr lang="en-US" dirty="0"/>
              <a:t> </a:t>
            </a:r>
            <a:r>
              <a:rPr lang="en-US" dirty="0" err="1"/>
              <a:t>lành</a:t>
            </a:r>
            <a:r>
              <a:rPr lang="en-US" dirty="0"/>
              <a:t> – </a:t>
            </a:r>
            <a:r>
              <a:rPr lang="en-US" dirty="0" err="1"/>
              <a:t>nàng</a:t>
            </a:r>
            <a:r>
              <a:rPr lang="en-US" dirty="0"/>
              <a:t> </a:t>
            </a:r>
            <a:r>
              <a:rPr lang="en-US" dirty="0" err="1"/>
              <a:t>đã</a:t>
            </a:r>
            <a:r>
              <a:rPr lang="en-US" dirty="0"/>
              <a:t> </a:t>
            </a:r>
            <a:r>
              <a:rPr lang="en-US" dirty="0" err="1"/>
              <a:t>được</a:t>
            </a:r>
            <a:r>
              <a:rPr lang="en-US" dirty="0"/>
              <a:t> </a:t>
            </a:r>
            <a:r>
              <a:rPr lang="en-US" dirty="0" err="1"/>
              <a:t>trở</a:t>
            </a:r>
            <a:r>
              <a:rPr lang="en-US" dirty="0"/>
              <a:t> </a:t>
            </a:r>
            <a:r>
              <a:rPr lang="en-US" dirty="0" err="1"/>
              <a:t>về</a:t>
            </a:r>
            <a:r>
              <a:rPr lang="en-US" dirty="0"/>
              <a:t> </a:t>
            </a:r>
            <a:r>
              <a:rPr lang="en-US" dirty="0" err="1"/>
              <a:t>bên</a:t>
            </a:r>
            <a:r>
              <a:rPr lang="en-US" dirty="0"/>
              <a:t> </a:t>
            </a:r>
            <a:r>
              <a:rPr lang="en-US" dirty="0" err="1"/>
              <a:t>bến</a:t>
            </a:r>
            <a:r>
              <a:rPr lang="en-US" dirty="0"/>
              <a:t> </a:t>
            </a:r>
            <a:r>
              <a:rPr lang="en-US" dirty="0" err="1"/>
              <a:t>Hoàng</a:t>
            </a:r>
            <a:r>
              <a:rPr lang="en-US" dirty="0"/>
              <a:t> </a:t>
            </a:r>
            <a:r>
              <a:rPr lang="en-US" dirty="0" err="1"/>
              <a:t>Giang</a:t>
            </a:r>
            <a:r>
              <a:rPr lang="en-US" dirty="0"/>
              <a:t> </a:t>
            </a:r>
            <a:r>
              <a:rPr lang="en-US" dirty="0" err="1"/>
              <a:t>và</a:t>
            </a:r>
            <a:r>
              <a:rPr lang="en-US" dirty="0"/>
              <a:t> </a:t>
            </a:r>
            <a:r>
              <a:rPr lang="en-US" dirty="0" err="1"/>
              <a:t>được</a:t>
            </a:r>
            <a:r>
              <a:rPr lang="en-US" dirty="0"/>
              <a:t> minh </a:t>
            </a:r>
            <a:r>
              <a:rPr lang="en-US" dirty="0" err="1"/>
              <a:t>oan</a:t>
            </a:r>
            <a:r>
              <a:rPr lang="en-US" dirty="0"/>
              <a:t>. Qua </a:t>
            </a:r>
            <a:r>
              <a:rPr lang="en-US" dirty="0" err="1"/>
              <a:t>đó</a:t>
            </a:r>
            <a:r>
              <a:rPr lang="en-US" dirty="0"/>
              <a:t> </a:t>
            </a:r>
            <a:r>
              <a:rPr lang="en-US" dirty="0" err="1"/>
              <a:t>việc</a:t>
            </a:r>
            <a:r>
              <a:rPr lang="en-US" dirty="0"/>
              <a:t> </a:t>
            </a:r>
            <a:r>
              <a:rPr lang="en-US" dirty="0" err="1"/>
              <a:t>xây</a:t>
            </a:r>
            <a:r>
              <a:rPr lang="en-US" dirty="0"/>
              <a:t> </a:t>
            </a:r>
            <a:r>
              <a:rPr lang="en-US" dirty="0" err="1"/>
              <a:t>dựng</a:t>
            </a:r>
            <a:r>
              <a:rPr lang="en-US" dirty="0"/>
              <a:t> chi </a:t>
            </a:r>
            <a:r>
              <a:rPr lang="en-US" dirty="0" err="1"/>
              <a:t>tiết</a:t>
            </a:r>
            <a:r>
              <a:rPr lang="en-US" dirty="0"/>
              <a:t> </a:t>
            </a:r>
            <a:r>
              <a:rPr lang="en-US" dirty="0" err="1"/>
              <a:t>kì</a:t>
            </a:r>
            <a:r>
              <a:rPr lang="en-US" dirty="0"/>
              <a:t> </a:t>
            </a:r>
            <a:r>
              <a:rPr lang="en-US" dirty="0" err="1"/>
              <a:t>ảo</a:t>
            </a:r>
            <a:r>
              <a:rPr lang="en-US" dirty="0"/>
              <a:t> </a:t>
            </a:r>
            <a:r>
              <a:rPr lang="en-US" dirty="0" err="1"/>
              <a:t>góp</a:t>
            </a:r>
            <a:r>
              <a:rPr lang="en-US" dirty="0"/>
              <a:t> </a:t>
            </a:r>
            <a:r>
              <a:rPr lang="en-US" dirty="0" err="1"/>
              <a:t>phần</a:t>
            </a:r>
            <a:r>
              <a:rPr lang="en-US" dirty="0"/>
              <a:t> </a:t>
            </a:r>
            <a:r>
              <a:rPr lang="en-US" dirty="0" err="1"/>
              <a:t>hoàn</a:t>
            </a:r>
            <a:r>
              <a:rPr lang="en-US" dirty="0"/>
              <a:t> </a:t>
            </a:r>
            <a:r>
              <a:rPr lang="en-US" dirty="0" err="1"/>
              <a:t>thiện</a:t>
            </a:r>
            <a:r>
              <a:rPr lang="en-US" dirty="0"/>
              <a:t> </a:t>
            </a:r>
            <a:r>
              <a:rPr lang="en-US" dirty="0" err="1"/>
              <a:t>vẻ</a:t>
            </a:r>
            <a:r>
              <a:rPr lang="en-US" dirty="0"/>
              <a:t> </a:t>
            </a:r>
            <a:r>
              <a:rPr lang="en-US" dirty="0" err="1"/>
              <a:t>đẹp</a:t>
            </a:r>
            <a:r>
              <a:rPr lang="en-US" dirty="0"/>
              <a:t> </a:t>
            </a:r>
            <a:r>
              <a:rPr lang="en-US" dirty="0" err="1"/>
              <a:t>phẩm</a:t>
            </a:r>
            <a:r>
              <a:rPr lang="en-US" dirty="0"/>
              <a:t> </a:t>
            </a:r>
            <a:r>
              <a:rPr lang="en-US" dirty="0" err="1"/>
              <a:t>chất</a:t>
            </a:r>
            <a:r>
              <a:rPr lang="en-US" dirty="0"/>
              <a:t> </a:t>
            </a:r>
            <a:r>
              <a:rPr lang="en-US" dirty="0" err="1"/>
              <a:t>của</a:t>
            </a:r>
            <a:r>
              <a:rPr lang="en-US" dirty="0"/>
              <a:t> </a:t>
            </a:r>
            <a:r>
              <a:rPr lang="en-US" dirty="0" err="1"/>
              <a:t>Vũ</a:t>
            </a:r>
            <a:r>
              <a:rPr lang="en-US" dirty="0"/>
              <a:t> </a:t>
            </a:r>
            <a:r>
              <a:rPr lang="en-US" dirty="0" err="1"/>
              <a:t>Nương</a:t>
            </a:r>
            <a:r>
              <a:rPr lang="en-US" dirty="0"/>
              <a:t> song </a:t>
            </a:r>
            <a:r>
              <a:rPr lang="en-US" dirty="0" err="1"/>
              <a:t>cũng</a:t>
            </a:r>
            <a:r>
              <a:rPr lang="en-US" dirty="0"/>
              <a:t> </a:t>
            </a:r>
            <a:r>
              <a:rPr lang="en-US" dirty="0" err="1"/>
              <a:t>thể</a:t>
            </a:r>
            <a:r>
              <a:rPr lang="en-US" dirty="0"/>
              <a:t> </a:t>
            </a:r>
            <a:r>
              <a:rPr lang="en-US" dirty="0" err="1"/>
              <a:t>hiện</a:t>
            </a:r>
            <a:r>
              <a:rPr lang="en-US" dirty="0"/>
              <a:t> </a:t>
            </a:r>
            <a:r>
              <a:rPr lang="en-US" dirty="0" err="1"/>
              <a:t>giá</a:t>
            </a:r>
            <a:r>
              <a:rPr lang="en-US" dirty="0"/>
              <a:t> </a:t>
            </a:r>
            <a:r>
              <a:rPr lang="en-US" dirty="0" err="1"/>
              <a:t>trị</a:t>
            </a:r>
            <a:r>
              <a:rPr lang="en-US" dirty="0"/>
              <a:t> </a:t>
            </a:r>
            <a:r>
              <a:rPr lang="en-US" dirty="0" err="1"/>
              <a:t>hiện</a:t>
            </a:r>
            <a:r>
              <a:rPr lang="en-US" dirty="0"/>
              <a:t> </a:t>
            </a:r>
            <a:r>
              <a:rPr lang="en-US" dirty="0" err="1"/>
              <a:t>thực</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ước</a:t>
            </a:r>
            <a:r>
              <a:rPr lang="en-US" dirty="0"/>
              <a:t> </a:t>
            </a:r>
            <a:r>
              <a:rPr lang="en-US" dirty="0" err="1"/>
              <a:t>mơ</a:t>
            </a:r>
            <a:r>
              <a:rPr lang="en-US" dirty="0"/>
              <a:t> </a:t>
            </a:r>
            <a:r>
              <a:rPr lang="en-US" dirty="0" err="1"/>
              <a:t>của</a:t>
            </a:r>
            <a:r>
              <a:rPr lang="en-US" dirty="0"/>
              <a:t> con </a:t>
            </a:r>
            <a:r>
              <a:rPr lang="en-US" dirty="0" err="1"/>
              <a:t>người</a:t>
            </a:r>
            <a:r>
              <a:rPr lang="en-US" dirty="0"/>
              <a:t> </a:t>
            </a:r>
            <a:r>
              <a:rPr lang="en-US" dirty="0" err="1"/>
              <a:t>về</a:t>
            </a:r>
            <a:r>
              <a:rPr lang="en-US" dirty="0"/>
              <a:t> </a:t>
            </a:r>
            <a:r>
              <a:rPr lang="en-US" dirty="0" err="1"/>
              <a:t>sự</a:t>
            </a:r>
            <a:r>
              <a:rPr lang="en-US" dirty="0"/>
              <a:t> </a:t>
            </a:r>
            <a:r>
              <a:rPr lang="en-US" dirty="0" err="1"/>
              <a:t>bất</a:t>
            </a:r>
            <a:r>
              <a:rPr lang="en-US" dirty="0"/>
              <a:t> </a:t>
            </a:r>
            <a:r>
              <a:rPr lang="en-US" dirty="0" err="1"/>
              <a:t>tử</a:t>
            </a:r>
            <a:r>
              <a:rPr lang="en-US" dirty="0"/>
              <a:t>, </a:t>
            </a:r>
            <a:r>
              <a:rPr lang="en-US" dirty="0" err="1"/>
              <a:t>chiến</a:t>
            </a:r>
            <a:r>
              <a:rPr lang="en-US" dirty="0"/>
              <a:t> </a:t>
            </a:r>
            <a:r>
              <a:rPr lang="en-US" dirty="0" err="1"/>
              <a:t>thắng</a:t>
            </a:r>
            <a:r>
              <a:rPr lang="en-US" dirty="0"/>
              <a:t> </a:t>
            </a:r>
            <a:r>
              <a:rPr lang="en-US" dirty="0" err="1"/>
              <a:t>của</a:t>
            </a:r>
            <a:r>
              <a:rPr lang="en-US" dirty="0"/>
              <a:t> </a:t>
            </a:r>
            <a:r>
              <a:rPr lang="en-US" dirty="0" err="1"/>
              <a:t>cái</a:t>
            </a:r>
            <a:r>
              <a:rPr lang="en-US" dirty="0"/>
              <a:t> </a:t>
            </a:r>
            <a:r>
              <a:rPr lang="en-US" dirty="0" err="1"/>
              <a:t>thiện</a:t>
            </a:r>
            <a:r>
              <a:rPr lang="en-US" dirty="0"/>
              <a:t>, </a:t>
            </a:r>
            <a:r>
              <a:rPr lang="en-US" dirty="0" err="1"/>
              <a:t>đề</a:t>
            </a:r>
            <a:r>
              <a:rPr lang="en-US" dirty="0"/>
              <a:t> </a:t>
            </a:r>
            <a:r>
              <a:rPr lang="en-US" dirty="0" err="1"/>
              <a:t>cao</a:t>
            </a:r>
            <a:r>
              <a:rPr lang="en-US" dirty="0"/>
              <a:t> </a:t>
            </a:r>
            <a:r>
              <a:rPr lang="en-US" dirty="0" err="1"/>
              <a:t>nỗi</a:t>
            </a:r>
            <a:r>
              <a:rPr lang="en-US" dirty="0"/>
              <a:t> </a:t>
            </a:r>
            <a:r>
              <a:rPr lang="en-US" dirty="0" err="1"/>
              <a:t>khát</a:t>
            </a:r>
            <a:r>
              <a:rPr lang="en-US" dirty="0"/>
              <a:t> </a:t>
            </a:r>
            <a:r>
              <a:rPr lang="en-US" dirty="0" err="1"/>
              <a:t>khao</a:t>
            </a:r>
            <a:r>
              <a:rPr lang="en-US" dirty="0"/>
              <a:t> </a:t>
            </a:r>
            <a:r>
              <a:rPr lang="en-US" dirty="0" err="1"/>
              <a:t>cuộc</a:t>
            </a:r>
            <a:r>
              <a:rPr lang="en-US" dirty="0"/>
              <a:t> </a:t>
            </a:r>
            <a:r>
              <a:rPr lang="en-US" dirty="0" err="1"/>
              <a:t>sống</a:t>
            </a:r>
            <a:r>
              <a:rPr lang="en-US" dirty="0"/>
              <a:t> </a:t>
            </a:r>
            <a:r>
              <a:rPr lang="en-US" dirty="0" err="1"/>
              <a:t>công</a:t>
            </a:r>
            <a:r>
              <a:rPr lang="en-US" dirty="0"/>
              <a:t> </a:t>
            </a:r>
            <a:r>
              <a:rPr lang="en-US" dirty="0" err="1"/>
              <a:t>bằng</a:t>
            </a:r>
            <a:r>
              <a:rPr lang="en-US" dirty="0"/>
              <a:t>, </a:t>
            </a:r>
            <a:r>
              <a:rPr lang="en-US" dirty="0" err="1"/>
              <a:t>hạnh</a:t>
            </a:r>
            <a:r>
              <a:rPr lang="en-US" dirty="0"/>
              <a:t> </a:t>
            </a:r>
            <a:r>
              <a:rPr lang="en-US" dirty="0" err="1"/>
              <a:t>phúc</a:t>
            </a:r>
            <a:r>
              <a:rPr lang="en-US" dirty="0"/>
              <a:t> </a:t>
            </a:r>
            <a:r>
              <a:rPr lang="en-US" dirty="0" err="1"/>
              <a:t>của</a:t>
            </a:r>
            <a:r>
              <a:rPr lang="en-US" dirty="0"/>
              <a:t> </a:t>
            </a:r>
            <a:r>
              <a:rPr lang="en-US" dirty="0" err="1"/>
              <a:t>người</a:t>
            </a:r>
            <a:r>
              <a:rPr lang="en-US" dirty="0"/>
              <a:t> </a:t>
            </a:r>
            <a:r>
              <a:rPr lang="en-US" dirty="0" err="1"/>
              <a:t>phụ</a:t>
            </a:r>
            <a:r>
              <a:rPr lang="en-US" dirty="0"/>
              <a:t> </a:t>
            </a:r>
            <a:r>
              <a:rPr lang="en-US" dirty="0" err="1"/>
              <a:t>nữ</a:t>
            </a:r>
            <a:r>
              <a:rPr lang="en-US" dirty="0"/>
              <a:t>.</a:t>
            </a:r>
          </a:p>
        </p:txBody>
      </p:sp>
    </p:spTree>
    <p:extLst>
      <p:ext uri="{BB962C8B-B14F-4D97-AF65-F5344CB8AC3E}">
        <p14:creationId xmlns:p14="http://schemas.microsoft.com/office/powerpoint/2010/main" val="3072486029"/>
      </p:ext>
    </p:extLst>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err="1"/>
              <a:t>Câu</a:t>
            </a:r>
            <a:r>
              <a:rPr lang="en-US" b="1" dirty="0"/>
              <a:t> 3</a:t>
            </a:r>
            <a:endParaRPr lang="en-US" dirty="0"/>
          </a:p>
          <a:p>
            <a:pPr marL="0" indent="0">
              <a:buNone/>
            </a:pPr>
            <a:r>
              <a:rPr lang="en-US" b="1" dirty="0"/>
              <a:t>+</a:t>
            </a:r>
            <a:r>
              <a:rPr lang="en-US" b="1" dirty="0" err="1"/>
              <a:t>Lời</a:t>
            </a:r>
            <a:r>
              <a:rPr lang="en-US" b="1" dirty="0"/>
              <a:t> </a:t>
            </a:r>
            <a:r>
              <a:rPr lang="en-US" b="1" dirty="0" err="1"/>
              <a:t>dẫn</a:t>
            </a:r>
            <a:r>
              <a:rPr lang="en-US" b="1" dirty="0"/>
              <a:t> </a:t>
            </a:r>
            <a:r>
              <a:rPr lang="en-US" b="1" dirty="0" err="1"/>
              <a:t>trực</a:t>
            </a:r>
            <a:r>
              <a:rPr lang="en-US" b="1" dirty="0"/>
              <a:t> </a:t>
            </a:r>
            <a:r>
              <a:rPr lang="en-US" b="1" dirty="0" err="1"/>
              <a:t>tiếp</a:t>
            </a:r>
            <a:r>
              <a:rPr lang="en-US" b="1" dirty="0"/>
              <a:t>: </a:t>
            </a:r>
            <a:r>
              <a:rPr lang="en-US" i="1" dirty="0"/>
              <a:t>- </a:t>
            </a:r>
            <a:r>
              <a:rPr lang="en-US" i="1" dirty="0" err="1"/>
              <a:t>Thiếp</a:t>
            </a:r>
            <a:r>
              <a:rPr lang="en-US" i="1" dirty="0"/>
              <a:t> </a:t>
            </a:r>
            <a:r>
              <a:rPr lang="en-US" i="1" dirty="0" err="1"/>
              <a:t>cảm</a:t>
            </a:r>
            <a:r>
              <a:rPr lang="en-US" i="1" dirty="0"/>
              <a:t> </a:t>
            </a:r>
            <a:r>
              <a:rPr lang="en-US" i="1" dirty="0" err="1"/>
              <a:t>ơn</a:t>
            </a:r>
            <a:r>
              <a:rPr lang="en-US" i="1" dirty="0"/>
              <a:t> </a:t>
            </a:r>
            <a:r>
              <a:rPr lang="en-US" i="1" dirty="0" err="1"/>
              <a:t>đức</a:t>
            </a:r>
            <a:r>
              <a:rPr lang="en-US" i="1" dirty="0"/>
              <a:t> </a:t>
            </a:r>
            <a:r>
              <a:rPr lang="en-US" i="1" dirty="0" err="1"/>
              <a:t>của</a:t>
            </a:r>
            <a:r>
              <a:rPr lang="en-US" i="1" dirty="0"/>
              <a:t> </a:t>
            </a:r>
            <a:r>
              <a:rPr lang="en-US" i="1" dirty="0" err="1"/>
              <a:t>Linh</a:t>
            </a:r>
            <a:r>
              <a:rPr lang="en-US" i="1" dirty="0"/>
              <a:t> Phi, </a:t>
            </a:r>
            <a:r>
              <a:rPr lang="en-US" i="1" dirty="0" err="1"/>
              <a:t>đã</a:t>
            </a:r>
            <a:r>
              <a:rPr lang="en-US" i="1" dirty="0"/>
              <a:t> </a:t>
            </a:r>
            <a:r>
              <a:rPr lang="en-US" i="1" dirty="0" err="1"/>
              <a:t>thề</a:t>
            </a:r>
            <a:r>
              <a:rPr lang="en-US" i="1" dirty="0"/>
              <a:t> </a:t>
            </a:r>
            <a:r>
              <a:rPr lang="en-US" i="1" dirty="0" err="1"/>
              <a:t>sống</a:t>
            </a:r>
            <a:r>
              <a:rPr lang="en-US" i="1" dirty="0"/>
              <a:t> </a:t>
            </a:r>
            <a:r>
              <a:rPr lang="en-US" i="1" dirty="0" err="1"/>
              <a:t>chết</a:t>
            </a:r>
            <a:r>
              <a:rPr lang="en-US" i="1" dirty="0"/>
              <a:t> </a:t>
            </a:r>
            <a:r>
              <a:rPr lang="en-US" i="1" dirty="0" err="1"/>
              <a:t>không</a:t>
            </a:r>
            <a:r>
              <a:rPr lang="en-US" i="1" dirty="0"/>
              <a:t> </a:t>
            </a:r>
            <a:r>
              <a:rPr lang="en-US" i="1" dirty="0" err="1"/>
              <a:t>bỏ</a:t>
            </a:r>
            <a:r>
              <a:rPr lang="en-US" i="1" dirty="0"/>
              <a:t>. </a:t>
            </a:r>
            <a:r>
              <a:rPr lang="en-US" i="1" dirty="0" err="1"/>
              <a:t>Đa</a:t>
            </a:r>
            <a:r>
              <a:rPr lang="en-US" i="1" dirty="0"/>
              <a:t> </a:t>
            </a:r>
            <a:r>
              <a:rPr lang="en-US" i="1" dirty="0" err="1"/>
              <a:t>tạ</a:t>
            </a:r>
            <a:r>
              <a:rPr lang="en-US" i="1" dirty="0"/>
              <a:t> </a:t>
            </a:r>
            <a:r>
              <a:rPr lang="en-US" i="1" dirty="0" err="1"/>
              <a:t>tình</a:t>
            </a:r>
            <a:r>
              <a:rPr lang="en-US" i="1" dirty="0"/>
              <a:t> </a:t>
            </a:r>
            <a:r>
              <a:rPr lang="en-US" i="1" dirty="0" err="1"/>
              <a:t>chàng</a:t>
            </a:r>
            <a:r>
              <a:rPr lang="en-US" i="1" dirty="0"/>
              <a:t>, </a:t>
            </a:r>
            <a:r>
              <a:rPr lang="en-US" i="1" dirty="0" err="1"/>
              <a:t>thiếp</a:t>
            </a:r>
            <a:r>
              <a:rPr lang="en-US" i="1" dirty="0"/>
              <a:t> </a:t>
            </a:r>
            <a:r>
              <a:rPr lang="en-US" i="1" dirty="0" err="1"/>
              <a:t>chẳng</a:t>
            </a:r>
            <a:r>
              <a:rPr lang="en-US" i="1" dirty="0"/>
              <a:t> </a:t>
            </a:r>
            <a:r>
              <a:rPr lang="en-US" i="1" dirty="0" err="1"/>
              <a:t>thể</a:t>
            </a:r>
            <a:r>
              <a:rPr lang="en-US" i="1" dirty="0"/>
              <a:t> </a:t>
            </a:r>
            <a:r>
              <a:rPr lang="en-US" i="1" dirty="0" err="1"/>
              <a:t>trở</a:t>
            </a:r>
            <a:r>
              <a:rPr lang="en-US" i="1" dirty="0"/>
              <a:t> </a:t>
            </a:r>
            <a:r>
              <a:rPr lang="en-US" i="1" dirty="0" err="1"/>
              <a:t>về</a:t>
            </a:r>
            <a:r>
              <a:rPr lang="en-US" i="1" dirty="0"/>
              <a:t> </a:t>
            </a:r>
            <a:r>
              <a:rPr lang="en-US" i="1" dirty="0" err="1"/>
              <a:t>nhân</a:t>
            </a:r>
            <a:r>
              <a:rPr lang="en-US" i="1" dirty="0"/>
              <a:t> </a:t>
            </a:r>
            <a:r>
              <a:rPr lang="en-US" i="1" dirty="0" err="1"/>
              <a:t>gian</a:t>
            </a:r>
            <a:r>
              <a:rPr lang="en-US" i="1" dirty="0"/>
              <a:t> </a:t>
            </a:r>
            <a:r>
              <a:rPr lang="en-US" i="1" dirty="0" err="1"/>
              <a:t>được</a:t>
            </a:r>
            <a:r>
              <a:rPr lang="en-US" i="1" dirty="0"/>
              <a:t> </a:t>
            </a:r>
            <a:r>
              <a:rPr lang="en-US" i="1" dirty="0" err="1"/>
              <a:t>nữa</a:t>
            </a:r>
            <a:r>
              <a:rPr lang="en-US" i="1" dirty="0"/>
              <a:t>. </a:t>
            </a:r>
            <a:endParaRPr lang="en-US" dirty="0"/>
          </a:p>
          <a:p>
            <a:pPr marL="0" indent="0">
              <a:buNone/>
            </a:pPr>
            <a:r>
              <a:rPr lang="en-US" b="1" dirty="0"/>
              <a:t>+ </a:t>
            </a:r>
            <a:r>
              <a:rPr lang="en-US" b="1" dirty="0" err="1"/>
              <a:t>Đây</a:t>
            </a:r>
            <a:r>
              <a:rPr lang="en-US" b="1" dirty="0"/>
              <a:t> </a:t>
            </a:r>
            <a:r>
              <a:rPr lang="en-US" b="1" dirty="0" err="1"/>
              <a:t>là</a:t>
            </a:r>
            <a:r>
              <a:rPr lang="en-US" b="1" dirty="0"/>
              <a:t> </a:t>
            </a:r>
            <a:r>
              <a:rPr lang="en-US" b="1" dirty="0" err="1"/>
              <a:t>lời</a:t>
            </a:r>
            <a:r>
              <a:rPr lang="en-US" b="1" dirty="0"/>
              <a:t> </a:t>
            </a:r>
            <a:r>
              <a:rPr lang="en-US" b="1" dirty="0" err="1"/>
              <a:t>dẫn</a:t>
            </a:r>
            <a:r>
              <a:rPr lang="en-US" b="1" dirty="0"/>
              <a:t> </a:t>
            </a:r>
            <a:r>
              <a:rPr lang="en-US" b="1" dirty="0" err="1"/>
              <a:t>trực</a:t>
            </a:r>
            <a:r>
              <a:rPr lang="en-US" b="1" dirty="0"/>
              <a:t> </a:t>
            </a:r>
            <a:r>
              <a:rPr lang="en-US" b="1" dirty="0" err="1"/>
              <a:t>tiếp</a:t>
            </a:r>
            <a:r>
              <a:rPr lang="en-US" b="1" dirty="0"/>
              <a:t> </a:t>
            </a:r>
            <a:r>
              <a:rPr lang="en-US" b="1" dirty="0" err="1"/>
              <a:t>vì</a:t>
            </a:r>
            <a:r>
              <a:rPr lang="en-US" b="1" dirty="0"/>
              <a:t> </a:t>
            </a:r>
            <a:r>
              <a:rPr lang="en-US" dirty="0" err="1"/>
              <a:t>nó</a:t>
            </a:r>
            <a:r>
              <a:rPr lang="en-US" dirty="0"/>
              <a:t> </a:t>
            </a:r>
            <a:r>
              <a:rPr lang="en-US" dirty="0" err="1"/>
              <a:t>dẫn</a:t>
            </a:r>
            <a:r>
              <a:rPr lang="en-US" dirty="0"/>
              <a:t> </a:t>
            </a:r>
            <a:r>
              <a:rPr lang="en-US" dirty="0" err="1"/>
              <a:t>lại</a:t>
            </a:r>
            <a:r>
              <a:rPr lang="en-US" dirty="0"/>
              <a:t> </a:t>
            </a:r>
            <a:r>
              <a:rPr lang="en-US" dirty="0" err="1"/>
              <a:t>nguyên</a:t>
            </a:r>
            <a:r>
              <a:rPr lang="en-US" dirty="0"/>
              <a:t> </a:t>
            </a:r>
            <a:r>
              <a:rPr lang="en-US" dirty="0" err="1"/>
              <a:t>văn</a:t>
            </a:r>
            <a:r>
              <a:rPr lang="en-US" dirty="0"/>
              <a:t> </a:t>
            </a:r>
            <a:r>
              <a:rPr lang="en-US" dirty="0" err="1"/>
              <a:t>lời</a:t>
            </a:r>
            <a:r>
              <a:rPr lang="en-US" dirty="0"/>
              <a:t> </a:t>
            </a:r>
            <a:r>
              <a:rPr lang="en-US" dirty="0" err="1"/>
              <a:t>nói</a:t>
            </a:r>
            <a:r>
              <a:rPr lang="en-US" dirty="0"/>
              <a:t> </a:t>
            </a:r>
            <a:r>
              <a:rPr lang="en-US" dirty="0" err="1"/>
              <a:t>của</a:t>
            </a:r>
            <a:r>
              <a:rPr lang="en-US" dirty="0"/>
              <a:t> </a:t>
            </a:r>
            <a:r>
              <a:rPr lang="en-US" dirty="0" err="1"/>
              <a:t>Vũ</a:t>
            </a:r>
            <a:r>
              <a:rPr lang="en-US" dirty="0"/>
              <a:t> </a:t>
            </a:r>
            <a:r>
              <a:rPr lang="en-US" dirty="0" err="1"/>
              <a:t>Nương</a:t>
            </a:r>
            <a:r>
              <a:rPr lang="en-US" dirty="0"/>
              <a:t> </a:t>
            </a:r>
            <a:r>
              <a:rPr lang="en-US" dirty="0" err="1"/>
              <a:t>và</a:t>
            </a:r>
            <a:r>
              <a:rPr lang="en-US" dirty="0"/>
              <a:t> </a:t>
            </a:r>
            <a:r>
              <a:rPr lang="en-US" dirty="0" err="1"/>
              <a:t>có</a:t>
            </a:r>
            <a:r>
              <a:rPr lang="en-US" dirty="0"/>
              <a:t> </a:t>
            </a:r>
            <a:r>
              <a:rPr lang="en-US" dirty="0" err="1"/>
              <a:t>dấu</a:t>
            </a:r>
            <a:r>
              <a:rPr lang="en-US" dirty="0"/>
              <a:t> </a:t>
            </a:r>
            <a:r>
              <a:rPr lang="en-US" dirty="0" err="1"/>
              <a:t>gạch</a:t>
            </a:r>
            <a:r>
              <a:rPr lang="en-US" dirty="0"/>
              <a:t> </a:t>
            </a:r>
            <a:r>
              <a:rPr lang="en-US" dirty="0" err="1"/>
              <a:t>ngang</a:t>
            </a:r>
            <a:r>
              <a:rPr lang="en-US" dirty="0"/>
              <a:t> ở </a:t>
            </a:r>
            <a:r>
              <a:rPr lang="en-US" dirty="0" err="1"/>
              <a:t>đầu</a:t>
            </a:r>
            <a:r>
              <a:rPr lang="en-US" dirty="0"/>
              <a:t> </a:t>
            </a:r>
            <a:r>
              <a:rPr lang="en-US" dirty="0" err="1"/>
              <a:t>dòng</a:t>
            </a:r>
            <a:r>
              <a:rPr lang="en-US" dirty="0"/>
              <a:t>.</a:t>
            </a:r>
          </a:p>
        </p:txBody>
      </p:sp>
    </p:spTree>
    <p:extLst>
      <p:ext uri="{BB962C8B-B14F-4D97-AF65-F5344CB8AC3E}">
        <p14:creationId xmlns:p14="http://schemas.microsoft.com/office/powerpoint/2010/main" val="3781134730"/>
      </p:ext>
    </p:extLst>
  </p:cSld>
  <p:clrMapOvr>
    <a:masterClrMapping/>
  </p:clrMapOvr>
  <p:transition spd="slow">
    <p:circl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858982"/>
            <a:ext cx="10536382" cy="5317981"/>
          </a:xfrm>
        </p:spPr>
        <p:txBody>
          <a:bodyPr>
            <a:normAutofit lnSpcReduction="10000"/>
          </a:bodyPr>
          <a:lstStyle/>
          <a:p>
            <a:pPr marL="0" indent="0">
              <a:buNone/>
            </a:pPr>
            <a:r>
              <a:rPr lang="en-US" b="1" dirty="0" err="1"/>
              <a:t>Câu</a:t>
            </a:r>
            <a:r>
              <a:rPr lang="en-US" b="1" dirty="0"/>
              <a:t> 4</a:t>
            </a:r>
            <a:endParaRPr lang="en-US" dirty="0"/>
          </a:p>
          <a:p>
            <a:pPr marL="0" indent="0">
              <a:buNone/>
            </a:pPr>
            <a:r>
              <a:rPr lang="en-US" dirty="0"/>
              <a:t>* </a:t>
            </a:r>
            <a:r>
              <a:rPr lang="en-US" dirty="0" err="1"/>
              <a:t>Nội</a:t>
            </a:r>
            <a:r>
              <a:rPr lang="en-US" dirty="0"/>
              <a:t> dung</a:t>
            </a:r>
          </a:p>
          <a:p>
            <a:pPr marL="0" indent="0">
              <a:buNone/>
            </a:pPr>
            <a:r>
              <a:rPr lang="en-US" dirty="0"/>
              <a:t>- </a:t>
            </a:r>
            <a:r>
              <a:rPr lang="en-US" dirty="0" err="1"/>
              <a:t>Đoạn</a:t>
            </a:r>
            <a:r>
              <a:rPr lang="en-US" dirty="0"/>
              <a:t> </a:t>
            </a:r>
            <a:r>
              <a:rPr lang="en-US" dirty="0" err="1"/>
              <a:t>văn</a:t>
            </a:r>
            <a:r>
              <a:rPr lang="en-US" dirty="0"/>
              <a:t> </a:t>
            </a:r>
            <a:r>
              <a:rPr lang="en-US" dirty="0" err="1"/>
              <a:t>thành</a:t>
            </a:r>
            <a:r>
              <a:rPr lang="en-US" dirty="0"/>
              <a:t> </a:t>
            </a:r>
            <a:r>
              <a:rPr lang="en-US" dirty="0" err="1"/>
              <a:t>công</a:t>
            </a:r>
            <a:r>
              <a:rPr lang="en-US" dirty="0"/>
              <a:t> </a:t>
            </a:r>
            <a:r>
              <a:rPr lang="en-US" dirty="0" err="1"/>
              <a:t>với</a:t>
            </a:r>
            <a:r>
              <a:rPr lang="en-US" dirty="0"/>
              <a:t> </a:t>
            </a:r>
            <a:r>
              <a:rPr lang="en-US" dirty="0" err="1"/>
              <a:t>việc</a:t>
            </a:r>
            <a:r>
              <a:rPr lang="en-US" dirty="0"/>
              <a:t> </a:t>
            </a:r>
            <a:r>
              <a:rPr lang="en-US" dirty="0" err="1"/>
              <a:t>xây</a:t>
            </a:r>
            <a:r>
              <a:rPr lang="en-US" dirty="0"/>
              <a:t> </a:t>
            </a:r>
            <a:r>
              <a:rPr lang="en-US" dirty="0" err="1"/>
              <a:t>dựng</a:t>
            </a:r>
            <a:r>
              <a:rPr lang="en-US" dirty="0"/>
              <a:t> chi </a:t>
            </a:r>
            <a:r>
              <a:rPr lang="en-US" dirty="0" err="1"/>
              <a:t>tiết</a:t>
            </a:r>
            <a:r>
              <a:rPr lang="en-US" dirty="0"/>
              <a:t> </a:t>
            </a:r>
            <a:r>
              <a:rPr lang="en-US" dirty="0" err="1"/>
              <a:t>kì</a:t>
            </a:r>
            <a:r>
              <a:rPr lang="en-US" dirty="0"/>
              <a:t> </a:t>
            </a:r>
            <a:r>
              <a:rPr lang="en-US" dirty="0" err="1"/>
              <a:t>ảo</a:t>
            </a:r>
            <a:r>
              <a:rPr lang="en-US" dirty="0"/>
              <a:t> </a:t>
            </a:r>
            <a:r>
              <a:rPr lang="en-US" dirty="0" err="1"/>
              <a:t>tạo</a:t>
            </a:r>
            <a:r>
              <a:rPr lang="en-US" dirty="0"/>
              <a:t> </a:t>
            </a:r>
            <a:r>
              <a:rPr lang="en-US" dirty="0" err="1"/>
              <a:t>nên</a:t>
            </a:r>
            <a:r>
              <a:rPr lang="en-US" dirty="0"/>
              <a:t> </a:t>
            </a:r>
            <a:r>
              <a:rPr lang="en-US" dirty="0" err="1"/>
              <a:t>một</a:t>
            </a:r>
            <a:r>
              <a:rPr lang="en-US" dirty="0"/>
              <a:t> </a:t>
            </a:r>
            <a:r>
              <a:rPr lang="en-US" dirty="0" err="1"/>
              <a:t>kết</a:t>
            </a:r>
            <a:r>
              <a:rPr lang="en-US" dirty="0"/>
              <a:t> </a:t>
            </a:r>
            <a:r>
              <a:rPr lang="en-US" dirty="0" err="1"/>
              <a:t>thúc</a:t>
            </a:r>
            <a:r>
              <a:rPr lang="en-US" dirty="0"/>
              <a:t> li </a:t>
            </a:r>
            <a:r>
              <a:rPr lang="en-US" dirty="0" err="1"/>
              <a:t>kì</a:t>
            </a:r>
            <a:r>
              <a:rPr lang="en-US" dirty="0"/>
              <a:t>, </a:t>
            </a:r>
            <a:r>
              <a:rPr lang="en-US" dirty="0" err="1"/>
              <a:t>hấp</a:t>
            </a:r>
            <a:r>
              <a:rPr lang="en-US" dirty="0"/>
              <a:t> </a:t>
            </a:r>
            <a:r>
              <a:rPr lang="en-US" dirty="0" err="1"/>
              <a:t>dẫn</a:t>
            </a:r>
            <a:r>
              <a:rPr lang="en-US" dirty="0"/>
              <a:t> </a:t>
            </a:r>
            <a:r>
              <a:rPr lang="en-US" dirty="0" err="1"/>
              <a:t>vừa</a:t>
            </a:r>
            <a:r>
              <a:rPr lang="en-US" dirty="0"/>
              <a:t> </a:t>
            </a:r>
            <a:r>
              <a:rPr lang="en-US" dirty="0" err="1"/>
              <a:t>có</a:t>
            </a:r>
            <a:r>
              <a:rPr lang="en-US" dirty="0"/>
              <a:t> </a:t>
            </a:r>
            <a:r>
              <a:rPr lang="en-US" dirty="0" err="1"/>
              <a:t>hậu</a:t>
            </a:r>
            <a:r>
              <a:rPr lang="en-US" dirty="0"/>
              <a:t>, </a:t>
            </a:r>
            <a:r>
              <a:rPr lang="en-US" dirty="0" err="1"/>
              <a:t>vừa</a:t>
            </a:r>
            <a:r>
              <a:rPr lang="en-US" dirty="0"/>
              <a:t> bi </a:t>
            </a:r>
            <a:r>
              <a:rPr lang="en-US" dirty="0" err="1"/>
              <a:t>kịch</a:t>
            </a:r>
            <a:r>
              <a:rPr lang="en-US" dirty="0"/>
              <a:t> </a:t>
            </a:r>
            <a:r>
              <a:rPr lang="en-US" dirty="0" err="1"/>
              <a:t>về</a:t>
            </a:r>
            <a:r>
              <a:rPr lang="en-US" dirty="0"/>
              <a:t> </a:t>
            </a:r>
            <a:r>
              <a:rPr lang="en-US" dirty="0" err="1"/>
              <a:t>số</a:t>
            </a:r>
            <a:r>
              <a:rPr lang="en-US" dirty="0"/>
              <a:t> </a:t>
            </a:r>
            <a:r>
              <a:rPr lang="en-US" dirty="0" err="1"/>
              <a:t>phận</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phong</a:t>
            </a:r>
            <a:r>
              <a:rPr lang="en-US" dirty="0"/>
              <a:t> </a:t>
            </a:r>
            <a:r>
              <a:rPr lang="en-US" dirty="0" err="1"/>
              <a:t>kiến</a:t>
            </a:r>
            <a:r>
              <a:rPr lang="en-US" dirty="0"/>
              <a:t> </a:t>
            </a:r>
            <a:r>
              <a:rPr lang="en-US" dirty="0" err="1"/>
              <a:t>và</a:t>
            </a:r>
            <a:r>
              <a:rPr lang="en-US" dirty="0"/>
              <a:t> </a:t>
            </a:r>
            <a:r>
              <a:rPr lang="en-US" dirty="0" err="1"/>
              <a:t>ca</a:t>
            </a:r>
            <a:r>
              <a:rPr lang="en-US" dirty="0"/>
              <a:t> </a:t>
            </a:r>
            <a:r>
              <a:rPr lang="en-US" dirty="0" err="1"/>
              <a:t>ngợi</a:t>
            </a:r>
            <a:r>
              <a:rPr lang="en-US" dirty="0"/>
              <a:t> </a:t>
            </a:r>
            <a:r>
              <a:rPr lang="en-US" dirty="0" err="1"/>
              <a:t>phẩm</a:t>
            </a:r>
            <a:r>
              <a:rPr lang="en-US" dirty="0"/>
              <a:t> </a:t>
            </a:r>
            <a:r>
              <a:rPr lang="en-US" dirty="0" err="1"/>
              <a:t>chất</a:t>
            </a:r>
            <a:r>
              <a:rPr lang="en-US" dirty="0"/>
              <a:t> </a:t>
            </a:r>
            <a:r>
              <a:rPr lang="en-US" dirty="0" err="1"/>
              <a:t>tốt</a:t>
            </a:r>
            <a:r>
              <a:rPr lang="en-US" dirty="0"/>
              <a:t> </a:t>
            </a:r>
            <a:r>
              <a:rPr lang="en-US" dirty="0" err="1"/>
              <a:t>đẹp</a:t>
            </a:r>
            <a:r>
              <a:rPr lang="en-US" dirty="0"/>
              <a:t> </a:t>
            </a:r>
            <a:r>
              <a:rPr lang="en-US" dirty="0" err="1"/>
              <a:t>của</a:t>
            </a:r>
            <a:r>
              <a:rPr lang="en-US" dirty="0"/>
              <a:t> </a:t>
            </a:r>
            <a:r>
              <a:rPr lang="en-US" dirty="0" err="1"/>
              <a:t>họ</a:t>
            </a:r>
            <a:r>
              <a:rPr lang="en-US" dirty="0"/>
              <a:t>.</a:t>
            </a:r>
          </a:p>
          <a:p>
            <a:pPr marL="0" indent="0">
              <a:buNone/>
            </a:pPr>
            <a:r>
              <a:rPr lang="en-US" dirty="0"/>
              <a:t>- </a:t>
            </a:r>
            <a:r>
              <a:rPr lang="en-US" dirty="0" err="1"/>
              <a:t>Câu</a:t>
            </a:r>
            <a:r>
              <a:rPr lang="en-US" dirty="0"/>
              <a:t> </a:t>
            </a:r>
            <a:r>
              <a:rPr lang="en-US" dirty="0" err="1"/>
              <a:t>nói</a:t>
            </a:r>
            <a:r>
              <a:rPr lang="en-US" dirty="0"/>
              <a:t> </a:t>
            </a:r>
            <a:r>
              <a:rPr lang="en-US" dirty="0" err="1"/>
              <a:t>của</a:t>
            </a:r>
            <a:r>
              <a:rPr lang="en-US" dirty="0"/>
              <a:t> </a:t>
            </a:r>
            <a:r>
              <a:rPr lang="en-US" dirty="0" err="1"/>
              <a:t>Vũ</a:t>
            </a:r>
            <a:r>
              <a:rPr lang="en-US" dirty="0"/>
              <a:t> </a:t>
            </a:r>
            <a:r>
              <a:rPr lang="en-US" dirty="0" err="1"/>
              <a:t>Nương</a:t>
            </a:r>
            <a:r>
              <a:rPr lang="en-US" dirty="0"/>
              <a:t> </a:t>
            </a:r>
            <a:r>
              <a:rPr lang="en-US" dirty="0" err="1"/>
              <a:t>là</a:t>
            </a:r>
            <a:r>
              <a:rPr lang="en-US" dirty="0"/>
              <a:t> </a:t>
            </a:r>
            <a:r>
              <a:rPr lang="en-US" dirty="0" err="1"/>
              <a:t>lời</a:t>
            </a:r>
            <a:r>
              <a:rPr lang="en-US" dirty="0"/>
              <a:t> </a:t>
            </a:r>
            <a:r>
              <a:rPr lang="en-US" dirty="0" err="1"/>
              <a:t>từ</a:t>
            </a:r>
            <a:r>
              <a:rPr lang="en-US" dirty="0"/>
              <a:t> </a:t>
            </a:r>
            <a:r>
              <a:rPr lang="en-US" dirty="0" err="1"/>
              <a:t>biệt</a:t>
            </a:r>
            <a:r>
              <a:rPr lang="en-US" dirty="0"/>
              <a:t> </a:t>
            </a:r>
            <a:r>
              <a:rPr lang="en-US" dirty="0" err="1"/>
              <a:t>của</a:t>
            </a:r>
            <a:r>
              <a:rPr lang="en-US" dirty="0"/>
              <a:t> </a:t>
            </a:r>
            <a:r>
              <a:rPr lang="en-US" dirty="0" err="1"/>
              <a:t>nàng</a:t>
            </a:r>
            <a:r>
              <a:rPr lang="en-US" dirty="0"/>
              <a:t> </a:t>
            </a:r>
            <a:r>
              <a:rPr lang="en-US" dirty="0" err="1"/>
              <a:t>với</a:t>
            </a:r>
            <a:r>
              <a:rPr lang="en-US" dirty="0"/>
              <a:t> </a:t>
            </a:r>
            <a:r>
              <a:rPr lang="en-US" dirty="0" err="1"/>
              <a:t>Trương</a:t>
            </a:r>
            <a:r>
              <a:rPr lang="en-US" dirty="0"/>
              <a:t> </a:t>
            </a:r>
            <a:r>
              <a:rPr lang="en-US" dirty="0" err="1"/>
              <a:t>Sinh</a:t>
            </a:r>
            <a:r>
              <a:rPr lang="en-US" dirty="0"/>
              <a:t>, </a:t>
            </a:r>
            <a:r>
              <a:rPr lang="en-US" dirty="0" err="1"/>
              <a:t>lời</a:t>
            </a:r>
            <a:r>
              <a:rPr lang="en-US" dirty="0"/>
              <a:t> </a:t>
            </a:r>
            <a:r>
              <a:rPr lang="en-US" dirty="0" err="1"/>
              <a:t>tố</a:t>
            </a:r>
            <a:r>
              <a:rPr lang="en-US" dirty="0"/>
              <a:t> </a:t>
            </a:r>
            <a:r>
              <a:rPr lang="en-US" dirty="0" err="1"/>
              <a:t>cáo</a:t>
            </a:r>
            <a:r>
              <a:rPr lang="en-US" dirty="0"/>
              <a:t> </a:t>
            </a:r>
            <a:r>
              <a:rPr lang="en-US" dirty="0" err="1"/>
              <a:t>nhân</a:t>
            </a:r>
            <a:r>
              <a:rPr lang="en-US" dirty="0"/>
              <a:t> </a:t>
            </a:r>
            <a:r>
              <a:rPr lang="en-US" dirty="0" err="1"/>
              <a:t>gian</a:t>
            </a:r>
            <a:r>
              <a:rPr lang="en-US" dirty="0"/>
              <a:t> </a:t>
            </a:r>
            <a:r>
              <a:rPr lang="en-US" dirty="0" err="1"/>
              <a:t>của</a:t>
            </a:r>
            <a:r>
              <a:rPr lang="en-US" dirty="0"/>
              <a:t> </a:t>
            </a:r>
            <a:r>
              <a:rPr lang="en-US" dirty="0" err="1"/>
              <a:t>xã</a:t>
            </a:r>
            <a:r>
              <a:rPr lang="en-US" dirty="0"/>
              <a:t> </a:t>
            </a:r>
            <a:r>
              <a:rPr lang="en-US" dirty="0" err="1"/>
              <a:t>hội</a:t>
            </a:r>
            <a:r>
              <a:rPr lang="en-US" dirty="0"/>
              <a:t> </a:t>
            </a:r>
            <a:r>
              <a:rPr lang="en-US" dirty="0" err="1"/>
              <a:t>phong</a:t>
            </a:r>
            <a:r>
              <a:rPr lang="en-US" dirty="0"/>
              <a:t> </a:t>
            </a:r>
            <a:r>
              <a:rPr lang="en-US" dirty="0" err="1"/>
              <a:t>kiến</a:t>
            </a:r>
            <a:r>
              <a:rPr lang="en-US" dirty="0"/>
              <a:t> </a:t>
            </a:r>
            <a:r>
              <a:rPr lang="en-US" dirty="0" err="1"/>
              <a:t>đầy</a:t>
            </a:r>
            <a:r>
              <a:rPr lang="en-US" dirty="0"/>
              <a:t> </a:t>
            </a:r>
            <a:r>
              <a:rPr lang="en-US" dirty="0" err="1"/>
              <a:t>oan</a:t>
            </a:r>
            <a:r>
              <a:rPr lang="en-US" dirty="0"/>
              <a:t> </a:t>
            </a:r>
            <a:r>
              <a:rPr lang="en-US" dirty="0" err="1"/>
              <a:t>nghiệt</a:t>
            </a:r>
            <a:r>
              <a:rPr lang="en-US" dirty="0"/>
              <a:t>, </a:t>
            </a:r>
            <a:r>
              <a:rPr lang="en-US" dirty="0" err="1"/>
              <a:t>khổ</a:t>
            </a:r>
            <a:r>
              <a:rPr lang="en-US" dirty="0"/>
              <a:t> </a:t>
            </a:r>
            <a:r>
              <a:rPr lang="en-US" dirty="0" err="1"/>
              <a:t>đau</a:t>
            </a:r>
            <a:r>
              <a:rPr lang="en-US" dirty="0"/>
              <a:t>, </a:t>
            </a:r>
            <a:r>
              <a:rPr lang="en-US" dirty="0" err="1"/>
              <a:t>chà</a:t>
            </a:r>
            <a:r>
              <a:rPr lang="en-US" dirty="0"/>
              <a:t> </a:t>
            </a:r>
            <a:r>
              <a:rPr lang="en-US" dirty="0" err="1"/>
              <a:t>đạp</a:t>
            </a:r>
            <a:r>
              <a:rPr lang="en-US" dirty="0"/>
              <a:t> </a:t>
            </a:r>
            <a:r>
              <a:rPr lang="en-US" dirty="0" err="1"/>
              <a:t>lên</a:t>
            </a:r>
            <a:r>
              <a:rPr lang="en-US" dirty="0"/>
              <a:t> </a:t>
            </a:r>
            <a:r>
              <a:rPr lang="en-US" dirty="0" err="1"/>
              <a:t>thân</a:t>
            </a:r>
            <a:r>
              <a:rPr lang="en-US" dirty="0"/>
              <a:t> </a:t>
            </a:r>
            <a:r>
              <a:rPr lang="en-US" dirty="0" err="1"/>
              <a:t>phận</a:t>
            </a:r>
            <a:r>
              <a:rPr lang="en-US" dirty="0"/>
              <a:t> </a:t>
            </a:r>
            <a:r>
              <a:rPr lang="en-US" dirty="0" err="1"/>
              <a:t>người</a:t>
            </a:r>
            <a:r>
              <a:rPr lang="en-US" dirty="0"/>
              <a:t> </a:t>
            </a:r>
            <a:r>
              <a:rPr lang="en-US" dirty="0" err="1"/>
              <a:t>phụ</a:t>
            </a:r>
            <a:r>
              <a:rPr lang="en-US" dirty="0"/>
              <a:t> </a:t>
            </a:r>
            <a:r>
              <a:rPr lang="en-US" dirty="0" err="1"/>
              <a:t>nữ</a:t>
            </a:r>
            <a:r>
              <a:rPr lang="en-US" dirty="0"/>
              <a:t>. Qua </a:t>
            </a:r>
            <a:r>
              <a:rPr lang="en-US" dirty="0" err="1"/>
              <a:t>câu</a:t>
            </a:r>
            <a:r>
              <a:rPr lang="en-US" dirty="0"/>
              <a:t> </a:t>
            </a:r>
            <a:r>
              <a:rPr lang="en-US" dirty="0" err="1"/>
              <a:t>nói</a:t>
            </a:r>
            <a:r>
              <a:rPr lang="en-US" dirty="0"/>
              <a:t> </a:t>
            </a:r>
            <a:r>
              <a:rPr lang="en-US" dirty="0" err="1"/>
              <a:t>còn</a:t>
            </a:r>
            <a:r>
              <a:rPr lang="en-US" dirty="0"/>
              <a:t> </a:t>
            </a:r>
            <a:r>
              <a:rPr lang="en-US" dirty="0" err="1"/>
              <a:t>giúp</a:t>
            </a:r>
            <a:r>
              <a:rPr lang="en-US" dirty="0"/>
              <a:t> </a:t>
            </a:r>
            <a:r>
              <a:rPr lang="en-US" dirty="0" err="1"/>
              <a:t>người</a:t>
            </a:r>
            <a:r>
              <a:rPr lang="en-US" dirty="0"/>
              <a:t> </a:t>
            </a:r>
            <a:r>
              <a:rPr lang="en-US" dirty="0" err="1"/>
              <a:t>đọc</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tấm</a:t>
            </a:r>
            <a:r>
              <a:rPr lang="en-US" dirty="0"/>
              <a:t> </a:t>
            </a:r>
            <a:r>
              <a:rPr lang="en-US" dirty="0" err="1"/>
              <a:t>lòng</a:t>
            </a:r>
            <a:r>
              <a:rPr lang="en-US" dirty="0"/>
              <a:t> </a:t>
            </a:r>
            <a:r>
              <a:rPr lang="en-US" dirty="0" err="1"/>
              <a:t>thủy</a:t>
            </a:r>
            <a:r>
              <a:rPr lang="en-US" dirty="0"/>
              <a:t> </a:t>
            </a:r>
            <a:r>
              <a:rPr lang="en-US" dirty="0" err="1"/>
              <a:t>chung</a:t>
            </a:r>
            <a:r>
              <a:rPr lang="en-US" dirty="0"/>
              <a:t>, </a:t>
            </a:r>
            <a:r>
              <a:rPr lang="en-US" dirty="0" err="1"/>
              <a:t>độ</a:t>
            </a:r>
            <a:r>
              <a:rPr lang="en-US" dirty="0"/>
              <a:t> </a:t>
            </a:r>
            <a:r>
              <a:rPr lang="en-US" dirty="0" err="1"/>
              <a:t>lượng</a:t>
            </a:r>
            <a:r>
              <a:rPr lang="en-US" dirty="0"/>
              <a:t> </a:t>
            </a:r>
            <a:r>
              <a:rPr lang="en-US" dirty="0" err="1"/>
              <a:t>của</a:t>
            </a:r>
            <a:r>
              <a:rPr lang="en-US" dirty="0"/>
              <a:t> </a:t>
            </a:r>
            <a:r>
              <a:rPr lang="en-US" dirty="0" err="1"/>
              <a:t>Vũ</a:t>
            </a:r>
            <a:r>
              <a:rPr lang="en-US" dirty="0"/>
              <a:t> </a:t>
            </a:r>
            <a:r>
              <a:rPr lang="en-US" dirty="0" err="1"/>
              <a:t>Nương</a:t>
            </a:r>
            <a:r>
              <a:rPr lang="en-US" dirty="0"/>
              <a:t> (</a:t>
            </a:r>
            <a:r>
              <a:rPr lang="en-US" dirty="0" err="1"/>
              <a:t>với</a:t>
            </a:r>
            <a:r>
              <a:rPr lang="en-US" dirty="0"/>
              <a:t> </a:t>
            </a:r>
            <a:r>
              <a:rPr lang="en-US" dirty="0" err="1"/>
              <a:t>Trương</a:t>
            </a:r>
            <a:r>
              <a:rPr lang="en-US" dirty="0"/>
              <a:t> </a:t>
            </a:r>
            <a:r>
              <a:rPr lang="en-US" dirty="0" err="1"/>
              <a:t>Sinh</a:t>
            </a:r>
            <a:r>
              <a:rPr lang="en-US" dirty="0"/>
              <a:t>) </a:t>
            </a:r>
            <a:r>
              <a:rPr lang="en-US" dirty="0" err="1"/>
              <a:t>và</a:t>
            </a:r>
            <a:r>
              <a:rPr lang="en-US" dirty="0"/>
              <a:t> </a:t>
            </a:r>
            <a:r>
              <a:rPr lang="en-US" dirty="0" err="1"/>
              <a:t>trọng</a:t>
            </a:r>
            <a:r>
              <a:rPr lang="en-US" dirty="0"/>
              <a:t> </a:t>
            </a:r>
            <a:r>
              <a:rPr lang="en-US" dirty="0" err="1"/>
              <a:t>ân</a:t>
            </a:r>
            <a:r>
              <a:rPr lang="en-US" dirty="0"/>
              <a:t> </a:t>
            </a:r>
            <a:r>
              <a:rPr lang="en-US" dirty="0" err="1"/>
              <a:t>nghĩa</a:t>
            </a:r>
            <a:r>
              <a:rPr lang="en-US" dirty="0"/>
              <a:t> </a:t>
            </a:r>
            <a:r>
              <a:rPr lang="en-US" dirty="0" err="1"/>
              <a:t>của</a:t>
            </a:r>
            <a:r>
              <a:rPr lang="en-US" dirty="0"/>
              <a:t> </a:t>
            </a:r>
            <a:r>
              <a:rPr lang="en-US" dirty="0" err="1"/>
              <a:t>nàng</a:t>
            </a:r>
            <a:r>
              <a:rPr lang="en-US" dirty="0"/>
              <a:t> (</a:t>
            </a:r>
            <a:r>
              <a:rPr lang="en-US" dirty="0" err="1"/>
              <a:t>với</a:t>
            </a:r>
            <a:r>
              <a:rPr lang="en-US" dirty="0"/>
              <a:t> </a:t>
            </a:r>
            <a:r>
              <a:rPr lang="en-US" dirty="0" err="1"/>
              <a:t>Linh</a:t>
            </a:r>
            <a:r>
              <a:rPr lang="en-US" dirty="0"/>
              <a:t> Phi). </a:t>
            </a:r>
            <a:r>
              <a:rPr lang="en-US" dirty="0" err="1"/>
              <a:t>Câu</a:t>
            </a:r>
            <a:r>
              <a:rPr lang="en-US" dirty="0"/>
              <a:t> </a:t>
            </a:r>
            <a:r>
              <a:rPr lang="en-US" dirty="0" err="1"/>
              <a:t>nói</a:t>
            </a:r>
            <a:r>
              <a:rPr lang="en-US" dirty="0"/>
              <a:t> </a:t>
            </a:r>
            <a:r>
              <a:rPr lang="en-US" dirty="0" err="1"/>
              <a:t>của</a:t>
            </a:r>
            <a:r>
              <a:rPr lang="en-US" dirty="0"/>
              <a:t> </a:t>
            </a:r>
            <a:r>
              <a:rPr lang="en-US" dirty="0" err="1"/>
              <a:t>Vũ</a:t>
            </a:r>
            <a:r>
              <a:rPr lang="en-US" dirty="0"/>
              <a:t> </a:t>
            </a:r>
            <a:r>
              <a:rPr lang="en-US" dirty="0" err="1"/>
              <a:t>Nương</a:t>
            </a:r>
            <a:r>
              <a:rPr lang="en-US" dirty="0"/>
              <a:t> </a:t>
            </a:r>
            <a:r>
              <a:rPr lang="en-US" dirty="0" err="1"/>
              <a:t>còn</a:t>
            </a:r>
            <a:r>
              <a:rPr lang="en-US" dirty="0"/>
              <a:t> </a:t>
            </a:r>
            <a:r>
              <a:rPr lang="en-US" dirty="0" err="1"/>
              <a:t>là</a:t>
            </a:r>
            <a:r>
              <a:rPr lang="en-US" dirty="0"/>
              <a:t> </a:t>
            </a:r>
            <a:r>
              <a:rPr lang="en-US" dirty="0" err="1"/>
              <a:t>tiếng</a:t>
            </a:r>
            <a:r>
              <a:rPr lang="en-US" dirty="0"/>
              <a:t> </a:t>
            </a:r>
            <a:r>
              <a:rPr lang="en-US" dirty="0" err="1"/>
              <a:t>nói</a:t>
            </a:r>
            <a:r>
              <a:rPr lang="en-US" dirty="0"/>
              <a:t> </a:t>
            </a:r>
            <a:r>
              <a:rPr lang="en-US" dirty="0" err="1"/>
              <a:t>thể</a:t>
            </a:r>
            <a:r>
              <a:rPr lang="en-US" dirty="0"/>
              <a:t> </a:t>
            </a:r>
            <a:r>
              <a:rPr lang="en-US" dirty="0" err="1"/>
              <a:t>hiện</a:t>
            </a:r>
            <a:r>
              <a:rPr lang="en-US" dirty="0"/>
              <a:t> </a:t>
            </a:r>
            <a:r>
              <a:rPr lang="en-US" dirty="0" err="1"/>
              <a:t>ước</a:t>
            </a:r>
            <a:r>
              <a:rPr lang="en-US" dirty="0"/>
              <a:t> </a:t>
            </a:r>
            <a:r>
              <a:rPr lang="en-US" dirty="0" err="1"/>
              <a:t>mơ</a:t>
            </a:r>
            <a:r>
              <a:rPr lang="en-US" dirty="0"/>
              <a:t>, </a:t>
            </a:r>
            <a:r>
              <a:rPr lang="en-US" dirty="0" err="1"/>
              <a:t>khát</a:t>
            </a:r>
            <a:r>
              <a:rPr lang="en-US" dirty="0"/>
              <a:t> </a:t>
            </a:r>
            <a:r>
              <a:rPr lang="en-US" dirty="0" err="1"/>
              <a:t>vọng</a:t>
            </a:r>
            <a:r>
              <a:rPr lang="en-US" dirty="0"/>
              <a:t> </a:t>
            </a:r>
            <a:r>
              <a:rPr lang="en-US" dirty="0" err="1"/>
              <a:t>được</a:t>
            </a:r>
            <a:r>
              <a:rPr lang="en-US" dirty="0"/>
              <a:t> </a:t>
            </a:r>
            <a:r>
              <a:rPr lang="en-US" dirty="0" err="1"/>
              <a:t>sống</a:t>
            </a:r>
            <a:r>
              <a:rPr lang="en-US" dirty="0"/>
              <a:t>, </a:t>
            </a:r>
            <a:r>
              <a:rPr lang="en-US" dirty="0" err="1"/>
              <a:t>có</a:t>
            </a:r>
            <a:r>
              <a:rPr lang="en-US" dirty="0"/>
              <a:t> </a:t>
            </a:r>
            <a:r>
              <a:rPr lang="en-US" dirty="0" err="1"/>
              <a:t>quyền</a:t>
            </a:r>
            <a:r>
              <a:rPr lang="en-US" dirty="0"/>
              <a:t> </a:t>
            </a:r>
            <a:r>
              <a:rPr lang="en-US" dirty="0" err="1"/>
              <a:t>hạnh</a:t>
            </a:r>
            <a:r>
              <a:rPr lang="en-US" dirty="0"/>
              <a:t> </a:t>
            </a:r>
            <a:r>
              <a:rPr lang="en-US" dirty="0" err="1"/>
              <a:t>phúc</a:t>
            </a:r>
            <a:r>
              <a:rPr lang="en-US" dirty="0"/>
              <a:t> </a:t>
            </a:r>
            <a:r>
              <a:rPr lang="en-US" dirty="0" err="1"/>
              <a:t>của</a:t>
            </a:r>
            <a:r>
              <a:rPr lang="en-US" dirty="0"/>
              <a:t> </a:t>
            </a:r>
            <a:r>
              <a:rPr lang="en-US" dirty="0" err="1"/>
              <a:t>người</a:t>
            </a:r>
            <a:r>
              <a:rPr lang="en-US" dirty="0"/>
              <a:t> </a:t>
            </a:r>
            <a:r>
              <a:rPr lang="en-US" dirty="0" err="1"/>
              <a:t>phụ</a:t>
            </a:r>
            <a:r>
              <a:rPr lang="en-US" dirty="0"/>
              <a:t> </a:t>
            </a:r>
            <a:r>
              <a:rPr lang="en-US" dirty="0" err="1"/>
              <a:t>nữ</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phong</a:t>
            </a:r>
            <a:r>
              <a:rPr lang="en-US" dirty="0"/>
              <a:t> </a:t>
            </a:r>
            <a:r>
              <a:rPr lang="en-US" dirty="0" err="1"/>
              <a:t>kiến</a:t>
            </a:r>
            <a:r>
              <a:rPr lang="en-US" dirty="0"/>
              <a:t>.</a:t>
            </a:r>
          </a:p>
        </p:txBody>
      </p:sp>
    </p:spTree>
    <p:extLst>
      <p:ext uri="{BB962C8B-B14F-4D97-AF65-F5344CB8AC3E}">
        <p14:creationId xmlns:p14="http://schemas.microsoft.com/office/powerpoint/2010/main" val="4105876172"/>
      </p:ext>
    </p:extLst>
  </p:cSld>
  <p:clrMapOvr>
    <a:masterClrMapping/>
  </p:clrMapOvr>
  <p:transition spd="slow">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7309"/>
            <a:ext cx="10702636" cy="5539654"/>
          </a:xfrm>
        </p:spPr>
        <p:txBody>
          <a:bodyPr>
            <a:normAutofit lnSpcReduction="10000"/>
          </a:bodyPr>
          <a:lstStyle/>
          <a:p>
            <a:r>
              <a:rPr lang="vi-VN" b="1" dirty="0"/>
              <a:t>PHIẾU SỐ </a:t>
            </a:r>
            <a:r>
              <a:rPr lang="en-US" b="1" dirty="0"/>
              <a:t>2</a:t>
            </a:r>
            <a:endParaRPr lang="en-US" dirty="0"/>
          </a:p>
          <a:p>
            <a:pPr marL="0" indent="0">
              <a:buNone/>
            </a:pPr>
            <a:r>
              <a:rPr lang="en-US" i="1" dirty="0" err="1"/>
              <a:t>Sau</a:t>
            </a:r>
            <a:r>
              <a:rPr lang="en-US" i="1" dirty="0"/>
              <a:t> </a:t>
            </a:r>
            <a:r>
              <a:rPr lang="en-US" i="1" dirty="0" err="1"/>
              <a:t>đây</a:t>
            </a:r>
            <a:r>
              <a:rPr lang="en-US" i="1" dirty="0"/>
              <a:t> </a:t>
            </a:r>
            <a:r>
              <a:rPr lang="en-US" i="1" dirty="0" err="1"/>
              <a:t>là</a:t>
            </a:r>
            <a:r>
              <a:rPr lang="en-US" i="1" dirty="0"/>
              <a:t> </a:t>
            </a:r>
            <a:r>
              <a:rPr lang="en-US" i="1" dirty="0" err="1"/>
              <a:t>một</a:t>
            </a:r>
            <a:r>
              <a:rPr lang="en-US" i="1" dirty="0"/>
              <a:t> </a:t>
            </a:r>
            <a:r>
              <a:rPr lang="en-US" i="1" dirty="0" err="1"/>
              <a:t>phần</a:t>
            </a:r>
            <a:r>
              <a:rPr lang="en-US" i="1" dirty="0"/>
              <a:t> </a:t>
            </a:r>
            <a:r>
              <a:rPr lang="en-US" i="1" dirty="0" err="1"/>
              <a:t>của</a:t>
            </a:r>
            <a:r>
              <a:rPr lang="en-US" i="1" dirty="0"/>
              <a:t> </a:t>
            </a:r>
            <a:r>
              <a:rPr lang="en-US" i="1" dirty="0" err="1"/>
              <a:t>cuộc</a:t>
            </a:r>
            <a:r>
              <a:rPr lang="en-US" i="1" dirty="0"/>
              <a:t> </a:t>
            </a:r>
            <a:r>
              <a:rPr lang="en-US" i="1" dirty="0" err="1"/>
              <a:t>trò</a:t>
            </a:r>
            <a:r>
              <a:rPr lang="en-US" i="1" dirty="0"/>
              <a:t> </a:t>
            </a:r>
            <a:r>
              <a:rPr lang="en-US" i="1" dirty="0" err="1"/>
              <a:t>chuyện</a:t>
            </a:r>
            <a:r>
              <a:rPr lang="en-US" i="1" dirty="0"/>
              <a:t> </a:t>
            </a:r>
            <a:r>
              <a:rPr lang="en-US" i="1" dirty="0" err="1"/>
              <a:t>giữa</a:t>
            </a:r>
            <a:r>
              <a:rPr lang="en-US" i="1" dirty="0"/>
              <a:t> </a:t>
            </a:r>
            <a:r>
              <a:rPr lang="en-US" i="1" dirty="0" err="1"/>
              <a:t>nhân</a:t>
            </a:r>
            <a:r>
              <a:rPr lang="en-US" i="1" dirty="0"/>
              <a:t> </a:t>
            </a:r>
            <a:r>
              <a:rPr lang="en-US" i="1" dirty="0" err="1"/>
              <a:t>vật</a:t>
            </a:r>
            <a:r>
              <a:rPr lang="en-US" i="1" dirty="0"/>
              <a:t> </a:t>
            </a:r>
            <a:r>
              <a:rPr lang="en-US" i="1" dirty="0" err="1"/>
              <a:t>Phan</a:t>
            </a:r>
            <a:r>
              <a:rPr lang="en-US" i="1" dirty="0"/>
              <a:t> Lang </a:t>
            </a:r>
            <a:r>
              <a:rPr lang="en-US" i="1" dirty="0" err="1"/>
              <a:t>và</a:t>
            </a:r>
            <a:r>
              <a:rPr lang="en-US" i="1" dirty="0"/>
              <a:t> </a:t>
            </a:r>
            <a:r>
              <a:rPr lang="en-US" i="1" dirty="0" err="1"/>
              <a:t>Vũ</a:t>
            </a:r>
            <a:r>
              <a:rPr lang="en-US" i="1" dirty="0"/>
              <a:t> </a:t>
            </a:r>
            <a:r>
              <a:rPr lang="en-US" i="1" dirty="0" err="1"/>
              <a:t>Nương</a:t>
            </a:r>
            <a:r>
              <a:rPr lang="en-US" i="1" dirty="0"/>
              <a:t> </a:t>
            </a:r>
            <a:r>
              <a:rPr lang="en-US" i="1" dirty="0" err="1"/>
              <a:t>trong</a:t>
            </a:r>
            <a:r>
              <a:rPr lang="en-US" i="1" dirty="0"/>
              <a:t> </a:t>
            </a:r>
            <a:r>
              <a:rPr lang="en-US" i="1" dirty="0" err="1"/>
              <a:t>Chuyện</a:t>
            </a:r>
            <a:r>
              <a:rPr lang="en-US" i="1" dirty="0"/>
              <a:t> </a:t>
            </a:r>
            <a:r>
              <a:rPr lang="en-US" i="1" dirty="0" err="1"/>
              <a:t>người</a:t>
            </a:r>
            <a:r>
              <a:rPr lang="en-US" i="1" dirty="0"/>
              <a:t> con </a:t>
            </a:r>
            <a:r>
              <a:rPr lang="en-US" i="1" dirty="0" err="1"/>
              <a:t>gái</a:t>
            </a:r>
            <a:r>
              <a:rPr lang="en-US" i="1" dirty="0"/>
              <a:t> Nam </a:t>
            </a:r>
            <a:r>
              <a:rPr lang="en-US" i="1" dirty="0" err="1"/>
              <a:t>Xương</a:t>
            </a:r>
            <a:r>
              <a:rPr lang="en-US" i="1" dirty="0"/>
              <a:t> (</a:t>
            </a:r>
            <a:r>
              <a:rPr lang="en-US" i="1" dirty="0" err="1"/>
              <a:t>Nguyễn</a:t>
            </a:r>
            <a:r>
              <a:rPr lang="en-US" i="1" dirty="0"/>
              <a:t> </a:t>
            </a:r>
            <a:r>
              <a:rPr lang="en-US" i="1" dirty="0" err="1"/>
              <a:t>Dữ</a:t>
            </a:r>
            <a:r>
              <a:rPr lang="en-US" i="1" dirty="0"/>
              <a:t>):</a:t>
            </a:r>
          </a:p>
          <a:p>
            <a:pPr marL="0" indent="0">
              <a:buNone/>
            </a:pPr>
            <a:r>
              <a:rPr lang="en-US" i="1" dirty="0"/>
              <a:t>“</a:t>
            </a:r>
            <a:r>
              <a:rPr lang="en-US" i="1" dirty="0" err="1"/>
              <a:t>Phan</a:t>
            </a:r>
            <a:r>
              <a:rPr lang="en-US" i="1" dirty="0"/>
              <a:t> </a:t>
            </a:r>
            <a:r>
              <a:rPr lang="en-US" i="1" dirty="0" err="1"/>
              <a:t>nói</a:t>
            </a:r>
            <a:r>
              <a:rPr lang="en-US" i="1" dirty="0"/>
              <a:t>:</a:t>
            </a:r>
            <a:endParaRPr lang="en-US" dirty="0"/>
          </a:p>
          <a:p>
            <a:pPr marL="0" indent="0">
              <a:buNone/>
            </a:pPr>
            <a:r>
              <a:rPr lang="en-US" i="1" dirty="0"/>
              <a:t>- </a:t>
            </a:r>
            <a:r>
              <a:rPr lang="en-US" i="1" dirty="0" err="1"/>
              <a:t>Nhà</a:t>
            </a:r>
            <a:r>
              <a:rPr lang="en-US" i="1" dirty="0"/>
              <a:t> </a:t>
            </a:r>
            <a:r>
              <a:rPr lang="en-US" i="1" dirty="0" err="1"/>
              <a:t>cửa</a:t>
            </a:r>
            <a:r>
              <a:rPr lang="en-US" i="1" dirty="0"/>
              <a:t> </a:t>
            </a:r>
            <a:r>
              <a:rPr lang="en-US" i="1" dirty="0" err="1"/>
              <a:t>tiên</a:t>
            </a:r>
            <a:r>
              <a:rPr lang="en-US" i="1" dirty="0"/>
              <a:t> </a:t>
            </a:r>
            <a:r>
              <a:rPr lang="en-US" i="1" dirty="0" err="1"/>
              <a:t>nhân</a:t>
            </a:r>
            <a:r>
              <a:rPr lang="en-US" i="1" dirty="0"/>
              <a:t> </a:t>
            </a:r>
            <a:r>
              <a:rPr lang="en-US" i="1" dirty="0" err="1"/>
              <a:t>của</a:t>
            </a:r>
            <a:r>
              <a:rPr lang="en-US" i="1" dirty="0"/>
              <a:t> </a:t>
            </a:r>
            <a:r>
              <a:rPr lang="en-US" i="1" dirty="0" err="1"/>
              <a:t>nương</a:t>
            </a:r>
            <a:r>
              <a:rPr lang="en-US" i="1" dirty="0"/>
              <a:t> </a:t>
            </a:r>
            <a:r>
              <a:rPr lang="en-US" i="1" dirty="0" err="1"/>
              <a:t>tử</a:t>
            </a:r>
            <a:r>
              <a:rPr lang="en-US" i="1" dirty="0"/>
              <a:t>, </a:t>
            </a:r>
            <a:r>
              <a:rPr lang="en-US" i="1" dirty="0" err="1"/>
              <a:t>cây</a:t>
            </a:r>
            <a:r>
              <a:rPr lang="en-US" i="1" dirty="0"/>
              <a:t> </a:t>
            </a:r>
            <a:r>
              <a:rPr lang="en-US" i="1" dirty="0" err="1"/>
              <a:t>cối</a:t>
            </a:r>
            <a:r>
              <a:rPr lang="en-US" i="1" dirty="0"/>
              <a:t> </a:t>
            </a:r>
            <a:r>
              <a:rPr lang="en-US" i="1" dirty="0" err="1"/>
              <a:t>thành</a:t>
            </a:r>
            <a:r>
              <a:rPr lang="en-US" i="1" dirty="0"/>
              <a:t> </a:t>
            </a:r>
            <a:r>
              <a:rPr lang="en-US" i="1" dirty="0" err="1"/>
              <a:t>rừng</a:t>
            </a:r>
            <a:r>
              <a:rPr lang="en-US" i="1" dirty="0"/>
              <a:t>, </a:t>
            </a:r>
            <a:r>
              <a:rPr lang="en-US" i="1" dirty="0" err="1"/>
              <a:t>phần</a:t>
            </a:r>
            <a:r>
              <a:rPr lang="en-US" i="1" dirty="0"/>
              <a:t> </a:t>
            </a:r>
            <a:r>
              <a:rPr lang="en-US" i="1" dirty="0" err="1"/>
              <a:t>mộ</a:t>
            </a:r>
            <a:r>
              <a:rPr lang="en-US" i="1" dirty="0"/>
              <a:t> </a:t>
            </a:r>
            <a:r>
              <a:rPr lang="en-US" i="1" dirty="0" err="1"/>
              <a:t>tiên</a:t>
            </a:r>
            <a:r>
              <a:rPr lang="en-US" i="1" dirty="0"/>
              <a:t> </a:t>
            </a:r>
            <a:r>
              <a:rPr lang="en-US" i="1" dirty="0" err="1"/>
              <a:t>nhân</a:t>
            </a:r>
            <a:r>
              <a:rPr lang="en-US" i="1" dirty="0"/>
              <a:t> </a:t>
            </a:r>
            <a:r>
              <a:rPr lang="en-US" i="1" dirty="0" err="1"/>
              <a:t>của</a:t>
            </a:r>
            <a:r>
              <a:rPr lang="en-US" i="1" dirty="0"/>
              <a:t> </a:t>
            </a:r>
            <a:r>
              <a:rPr lang="en-US" i="1" dirty="0" err="1"/>
              <a:t>nương</a:t>
            </a:r>
            <a:r>
              <a:rPr lang="en-US" i="1" dirty="0"/>
              <a:t> </a:t>
            </a:r>
            <a:r>
              <a:rPr lang="en-US" i="1" dirty="0" err="1"/>
              <a:t>tử</a:t>
            </a:r>
            <a:r>
              <a:rPr lang="en-US" i="1" dirty="0"/>
              <a:t> </a:t>
            </a:r>
            <a:r>
              <a:rPr lang="en-US" i="1" dirty="0" err="1"/>
              <a:t>cỏ</a:t>
            </a:r>
            <a:r>
              <a:rPr lang="en-US" i="1" dirty="0"/>
              <a:t> </a:t>
            </a:r>
            <a:r>
              <a:rPr lang="en-US" i="1" dirty="0" err="1"/>
              <a:t>gai</a:t>
            </a:r>
            <a:r>
              <a:rPr lang="en-US" i="1" dirty="0"/>
              <a:t> </a:t>
            </a:r>
            <a:r>
              <a:rPr lang="en-US" i="1" dirty="0" err="1"/>
              <a:t>rợp</a:t>
            </a:r>
            <a:r>
              <a:rPr lang="en-US" i="1" dirty="0"/>
              <a:t> </a:t>
            </a:r>
            <a:r>
              <a:rPr lang="en-US" i="1" dirty="0" err="1"/>
              <a:t>mắt</a:t>
            </a:r>
            <a:r>
              <a:rPr lang="en-US" i="1" dirty="0"/>
              <a:t>. </a:t>
            </a:r>
            <a:r>
              <a:rPr lang="en-US" i="1" dirty="0" err="1"/>
              <a:t>Nương</a:t>
            </a:r>
            <a:r>
              <a:rPr lang="en-US" i="1" dirty="0"/>
              <a:t> </a:t>
            </a:r>
            <a:r>
              <a:rPr lang="en-US" i="1" dirty="0" err="1"/>
              <a:t>tử</a:t>
            </a:r>
            <a:r>
              <a:rPr lang="en-US" i="1" dirty="0"/>
              <a:t> </a:t>
            </a:r>
            <a:r>
              <a:rPr lang="en-US" i="1" dirty="0" err="1"/>
              <a:t>dù</a:t>
            </a:r>
            <a:r>
              <a:rPr lang="en-US" i="1" dirty="0"/>
              <a:t> </a:t>
            </a:r>
            <a:r>
              <a:rPr lang="en-US" i="1" dirty="0" err="1"/>
              <a:t>không</a:t>
            </a:r>
            <a:r>
              <a:rPr lang="en-US" i="1" dirty="0"/>
              <a:t> </a:t>
            </a:r>
            <a:r>
              <a:rPr lang="en-US" i="1" dirty="0" err="1"/>
              <a:t>nghĩ</a:t>
            </a:r>
            <a:r>
              <a:rPr lang="en-US" i="1" dirty="0"/>
              <a:t> </a:t>
            </a:r>
            <a:r>
              <a:rPr lang="en-US" i="1" dirty="0" err="1"/>
              <a:t>đến</a:t>
            </a:r>
            <a:r>
              <a:rPr lang="en-US" i="1" dirty="0"/>
              <a:t>, </a:t>
            </a:r>
            <a:r>
              <a:rPr lang="en-US" i="1" dirty="0" err="1"/>
              <a:t>nhưng</a:t>
            </a:r>
            <a:r>
              <a:rPr lang="en-US" i="1" dirty="0"/>
              <a:t> </a:t>
            </a:r>
            <a:r>
              <a:rPr lang="en-US" i="1" dirty="0" err="1"/>
              <a:t>tiên</a:t>
            </a:r>
            <a:r>
              <a:rPr lang="en-US" i="1" dirty="0"/>
              <a:t> </a:t>
            </a:r>
            <a:r>
              <a:rPr lang="en-US" i="1" dirty="0" err="1"/>
              <a:t>nhân</a:t>
            </a:r>
            <a:r>
              <a:rPr lang="en-US" i="1" dirty="0"/>
              <a:t> </a:t>
            </a:r>
            <a:r>
              <a:rPr lang="en-US" i="1" dirty="0" err="1"/>
              <a:t>còn</a:t>
            </a:r>
            <a:r>
              <a:rPr lang="en-US" i="1" dirty="0"/>
              <a:t> </a:t>
            </a:r>
            <a:r>
              <a:rPr lang="en-US" i="1" dirty="0" err="1"/>
              <a:t>mong</a:t>
            </a:r>
            <a:r>
              <a:rPr lang="en-US" i="1" dirty="0"/>
              <a:t> </a:t>
            </a:r>
            <a:r>
              <a:rPr lang="en-US" i="1" dirty="0" err="1"/>
              <a:t>đợi</a:t>
            </a:r>
            <a:r>
              <a:rPr lang="en-US" i="1" dirty="0"/>
              <a:t> </a:t>
            </a:r>
            <a:r>
              <a:rPr lang="en-US" i="1" dirty="0" err="1"/>
              <a:t>nương</a:t>
            </a:r>
            <a:r>
              <a:rPr lang="en-US" i="1" dirty="0"/>
              <a:t> </a:t>
            </a:r>
            <a:r>
              <a:rPr lang="en-US" i="1" dirty="0" err="1"/>
              <a:t>tử</a:t>
            </a:r>
            <a:r>
              <a:rPr lang="en-US" i="1" dirty="0"/>
              <a:t> </a:t>
            </a:r>
            <a:r>
              <a:rPr lang="en-US" i="1" dirty="0" err="1"/>
              <a:t>thì</a:t>
            </a:r>
            <a:r>
              <a:rPr lang="en-US" i="1" dirty="0"/>
              <a:t> </a:t>
            </a:r>
            <a:r>
              <a:rPr lang="en-US" i="1" dirty="0" err="1"/>
              <a:t>sao</a:t>
            </a:r>
            <a:r>
              <a:rPr lang="en-US" i="1" dirty="0"/>
              <a:t>?</a:t>
            </a:r>
            <a:endParaRPr lang="en-US" dirty="0"/>
          </a:p>
          <a:p>
            <a:pPr marL="0" indent="0">
              <a:buNone/>
            </a:pPr>
            <a:r>
              <a:rPr lang="en-US" i="1" dirty="0" err="1"/>
              <a:t>Nghe</a:t>
            </a:r>
            <a:r>
              <a:rPr lang="en-US" i="1" dirty="0"/>
              <a:t> </a:t>
            </a:r>
            <a:r>
              <a:rPr lang="en-US" i="1" dirty="0" err="1"/>
              <a:t>đến</a:t>
            </a:r>
            <a:r>
              <a:rPr lang="en-US" i="1" dirty="0"/>
              <a:t> </a:t>
            </a:r>
            <a:r>
              <a:rPr lang="en-US" i="1" dirty="0" err="1"/>
              <a:t>đây</a:t>
            </a:r>
            <a:r>
              <a:rPr lang="en-US" i="1" dirty="0"/>
              <a:t>, </a:t>
            </a:r>
            <a:r>
              <a:rPr lang="en-US" i="1" dirty="0" err="1"/>
              <a:t>Vũ</a:t>
            </a:r>
            <a:r>
              <a:rPr lang="en-US" i="1" dirty="0"/>
              <a:t> </a:t>
            </a:r>
            <a:r>
              <a:rPr lang="en-US" i="1" dirty="0" err="1"/>
              <a:t>Nương</a:t>
            </a:r>
            <a:r>
              <a:rPr lang="en-US" i="1" dirty="0"/>
              <a:t> </a:t>
            </a:r>
            <a:r>
              <a:rPr lang="en-US" i="1" dirty="0" err="1"/>
              <a:t>ứa</a:t>
            </a:r>
            <a:r>
              <a:rPr lang="en-US" i="1" dirty="0"/>
              <a:t> </a:t>
            </a:r>
            <a:r>
              <a:rPr lang="en-US" i="1" dirty="0" err="1"/>
              <a:t>nước</a:t>
            </a:r>
            <a:r>
              <a:rPr lang="en-US" i="1" dirty="0"/>
              <a:t> </a:t>
            </a:r>
            <a:r>
              <a:rPr lang="en-US" i="1" dirty="0" err="1"/>
              <a:t>mắt</a:t>
            </a:r>
            <a:r>
              <a:rPr lang="en-US" i="1" dirty="0"/>
              <a:t> </a:t>
            </a:r>
            <a:r>
              <a:rPr lang="en-US" i="1" dirty="0" err="1"/>
              <a:t>khóc</a:t>
            </a:r>
            <a:r>
              <a:rPr lang="en-US" i="1" dirty="0"/>
              <a:t>, </a:t>
            </a:r>
            <a:r>
              <a:rPr lang="en-US" i="1" dirty="0" err="1"/>
              <a:t>rồi</a:t>
            </a:r>
            <a:r>
              <a:rPr lang="en-US" i="1" dirty="0"/>
              <a:t> </a:t>
            </a:r>
            <a:r>
              <a:rPr lang="en-US" i="1" dirty="0" err="1"/>
              <a:t>quả</a:t>
            </a:r>
            <a:r>
              <a:rPr lang="en-US" i="1" dirty="0"/>
              <a:t> </a:t>
            </a:r>
            <a:r>
              <a:rPr lang="en-US" i="1" dirty="0" err="1"/>
              <a:t>quyết</a:t>
            </a:r>
            <a:r>
              <a:rPr lang="en-US" i="1" dirty="0"/>
              <a:t> </a:t>
            </a:r>
            <a:r>
              <a:rPr lang="en-US" i="1" dirty="0" err="1"/>
              <a:t>đổi</a:t>
            </a:r>
            <a:r>
              <a:rPr lang="en-US" i="1" dirty="0"/>
              <a:t> </a:t>
            </a:r>
            <a:r>
              <a:rPr lang="en-US" i="1" dirty="0" err="1"/>
              <a:t>giọng</a:t>
            </a:r>
            <a:r>
              <a:rPr lang="en-US" i="1" dirty="0"/>
              <a:t> </a:t>
            </a:r>
            <a:r>
              <a:rPr lang="en-US" i="1" dirty="0" err="1"/>
              <a:t>mà</a:t>
            </a:r>
            <a:r>
              <a:rPr lang="en-US" i="1" dirty="0"/>
              <a:t> </a:t>
            </a:r>
            <a:r>
              <a:rPr lang="en-US" i="1" dirty="0" err="1"/>
              <a:t>rằng</a:t>
            </a:r>
            <a:r>
              <a:rPr lang="en-US" i="1" dirty="0"/>
              <a:t>:</a:t>
            </a:r>
            <a:endParaRPr lang="en-US" dirty="0"/>
          </a:p>
          <a:p>
            <a:pPr marL="0" indent="0">
              <a:buNone/>
            </a:pPr>
            <a:r>
              <a:rPr lang="en-US" i="1" dirty="0"/>
              <a:t>- </a:t>
            </a:r>
            <a:r>
              <a:rPr lang="en-US" i="1" dirty="0" err="1"/>
              <a:t>Có</a:t>
            </a:r>
            <a:r>
              <a:rPr lang="en-US" i="1" dirty="0"/>
              <a:t> </a:t>
            </a:r>
            <a:r>
              <a:rPr lang="en-US" i="1" dirty="0" err="1"/>
              <a:t>lẽ</a:t>
            </a:r>
            <a:r>
              <a:rPr lang="en-US" i="1" dirty="0"/>
              <a:t> </a:t>
            </a:r>
            <a:r>
              <a:rPr lang="en-US" i="1" dirty="0" err="1"/>
              <a:t>không</a:t>
            </a:r>
            <a:r>
              <a:rPr lang="en-US" i="1" dirty="0"/>
              <a:t> </a:t>
            </a:r>
            <a:r>
              <a:rPr lang="en-US" i="1" dirty="0" err="1"/>
              <a:t>thể</a:t>
            </a:r>
            <a:r>
              <a:rPr lang="en-US" i="1" dirty="0"/>
              <a:t> </a:t>
            </a:r>
            <a:r>
              <a:rPr lang="en-US" i="1" dirty="0" err="1"/>
              <a:t>gửi</a:t>
            </a:r>
            <a:r>
              <a:rPr lang="en-US" i="1" dirty="0"/>
              <a:t> </a:t>
            </a:r>
            <a:r>
              <a:rPr lang="en-US" i="1" dirty="0" err="1"/>
              <a:t>hình</a:t>
            </a:r>
            <a:r>
              <a:rPr lang="en-US" i="1" dirty="0"/>
              <a:t> </a:t>
            </a:r>
            <a:r>
              <a:rPr lang="en-US" i="1" dirty="0" err="1"/>
              <a:t>ẩn</a:t>
            </a:r>
            <a:r>
              <a:rPr lang="en-US" i="1" dirty="0"/>
              <a:t> </a:t>
            </a:r>
            <a:r>
              <a:rPr lang="en-US" i="1" dirty="0" err="1"/>
              <a:t>bóng</a:t>
            </a:r>
            <a:r>
              <a:rPr lang="en-US" i="1" dirty="0"/>
              <a:t> ở </a:t>
            </a:r>
            <a:r>
              <a:rPr lang="en-US" i="1" dirty="0" err="1"/>
              <a:t>đây</a:t>
            </a:r>
            <a:r>
              <a:rPr lang="en-US" i="1" dirty="0"/>
              <a:t> </a:t>
            </a:r>
            <a:r>
              <a:rPr lang="en-US" i="1" dirty="0" err="1"/>
              <a:t>được</a:t>
            </a:r>
            <a:r>
              <a:rPr lang="en-US" i="1" dirty="0"/>
              <a:t> </a:t>
            </a:r>
            <a:r>
              <a:rPr lang="en-US" i="1" dirty="0" err="1"/>
              <a:t>mãi</a:t>
            </a:r>
            <a:r>
              <a:rPr lang="en-US" i="1" dirty="0"/>
              <a:t>, </a:t>
            </a:r>
            <a:r>
              <a:rPr lang="en-US" i="1" dirty="0" err="1"/>
              <a:t>để</a:t>
            </a:r>
            <a:r>
              <a:rPr lang="en-US" i="1" dirty="0"/>
              <a:t> </a:t>
            </a:r>
            <a:r>
              <a:rPr lang="en-US" i="1" dirty="0" err="1"/>
              <a:t>mang</a:t>
            </a:r>
            <a:r>
              <a:rPr lang="en-US" i="1" dirty="0"/>
              <a:t> </a:t>
            </a:r>
            <a:r>
              <a:rPr lang="en-US" i="1" dirty="0" err="1"/>
              <a:t>tiếng</a:t>
            </a:r>
            <a:r>
              <a:rPr lang="en-US" i="1" dirty="0"/>
              <a:t> </a:t>
            </a:r>
            <a:r>
              <a:rPr lang="en-US" i="1" dirty="0" err="1"/>
              <a:t>xấu</a:t>
            </a:r>
            <a:r>
              <a:rPr lang="en-US" i="1" dirty="0"/>
              <a:t> </a:t>
            </a:r>
            <a:r>
              <a:rPr lang="en-US" i="1" dirty="0" err="1"/>
              <a:t>xa</a:t>
            </a:r>
            <a:r>
              <a:rPr lang="en-US" i="1" dirty="0"/>
              <a:t>. </a:t>
            </a:r>
            <a:r>
              <a:rPr lang="en-US" i="1" dirty="0" err="1"/>
              <a:t>Vả</a:t>
            </a:r>
            <a:r>
              <a:rPr lang="en-US" i="1" dirty="0"/>
              <a:t> </a:t>
            </a:r>
            <a:r>
              <a:rPr lang="en-US" i="1" dirty="0" err="1"/>
              <a:t>chăng</a:t>
            </a:r>
            <a:r>
              <a:rPr lang="en-US" i="1" dirty="0"/>
              <a:t>, </a:t>
            </a:r>
            <a:r>
              <a:rPr lang="en-US" i="1" dirty="0" err="1"/>
              <a:t>ngựa</a:t>
            </a:r>
            <a:r>
              <a:rPr lang="en-US" i="1" dirty="0"/>
              <a:t> </a:t>
            </a:r>
            <a:r>
              <a:rPr lang="en-US" i="1" dirty="0" err="1"/>
              <a:t>Hồ</a:t>
            </a:r>
            <a:r>
              <a:rPr lang="en-US" i="1" dirty="0"/>
              <a:t> </a:t>
            </a:r>
            <a:r>
              <a:rPr lang="en-US" i="1" dirty="0" err="1"/>
              <a:t>gầm</a:t>
            </a:r>
            <a:r>
              <a:rPr lang="en-US" i="1" dirty="0"/>
              <a:t> </a:t>
            </a:r>
            <a:r>
              <a:rPr lang="en-US" i="1" dirty="0" err="1"/>
              <a:t>gió</a:t>
            </a:r>
            <a:r>
              <a:rPr lang="en-US" i="1" dirty="0"/>
              <a:t> </a:t>
            </a:r>
            <a:r>
              <a:rPr lang="en-US" i="1" dirty="0" err="1"/>
              <a:t>bắc</a:t>
            </a:r>
            <a:r>
              <a:rPr lang="en-US" i="1" dirty="0"/>
              <a:t>, </a:t>
            </a:r>
            <a:r>
              <a:rPr lang="en-US" i="1" dirty="0" err="1"/>
              <a:t>chim</a:t>
            </a:r>
            <a:r>
              <a:rPr lang="en-US" i="1" dirty="0"/>
              <a:t> </a:t>
            </a:r>
            <a:r>
              <a:rPr lang="en-US" i="1" dirty="0" err="1"/>
              <a:t>Việt</a:t>
            </a:r>
            <a:r>
              <a:rPr lang="en-US" i="1" dirty="0"/>
              <a:t> </a:t>
            </a:r>
            <a:r>
              <a:rPr lang="en-US" i="1" dirty="0" err="1"/>
              <a:t>đậu</a:t>
            </a:r>
            <a:r>
              <a:rPr lang="en-US" i="1" dirty="0"/>
              <a:t> </a:t>
            </a:r>
            <a:r>
              <a:rPr lang="en-US" i="1" dirty="0" err="1"/>
              <a:t>cành</a:t>
            </a:r>
            <a:r>
              <a:rPr lang="en-US" i="1" dirty="0"/>
              <a:t> </a:t>
            </a:r>
            <a:r>
              <a:rPr lang="en-US" i="1" dirty="0" err="1"/>
              <a:t>nam</a:t>
            </a:r>
            <a:r>
              <a:rPr lang="en-US" i="1" dirty="0"/>
              <a:t>. </a:t>
            </a:r>
            <a:r>
              <a:rPr lang="en-US" i="1" dirty="0" err="1"/>
              <a:t>Cảm</a:t>
            </a:r>
            <a:r>
              <a:rPr lang="en-US" i="1" dirty="0"/>
              <a:t> </a:t>
            </a:r>
            <a:r>
              <a:rPr lang="en-US" i="1" dirty="0" err="1"/>
              <a:t>vì</a:t>
            </a:r>
            <a:r>
              <a:rPr lang="en-US" i="1" dirty="0"/>
              <a:t> </a:t>
            </a:r>
            <a:r>
              <a:rPr lang="en-US" i="1" dirty="0" err="1"/>
              <a:t>nỗi</a:t>
            </a:r>
            <a:r>
              <a:rPr lang="en-US" i="1" dirty="0"/>
              <a:t> </a:t>
            </a:r>
            <a:r>
              <a:rPr lang="en-US" i="1" dirty="0" err="1"/>
              <a:t>ấy</a:t>
            </a:r>
            <a:r>
              <a:rPr lang="en-US" i="1" dirty="0"/>
              <a:t>, </a:t>
            </a:r>
            <a:r>
              <a:rPr lang="en-US" i="1" dirty="0" err="1"/>
              <a:t>tôi</a:t>
            </a:r>
            <a:r>
              <a:rPr lang="en-US" i="1" dirty="0"/>
              <a:t> </a:t>
            </a:r>
            <a:r>
              <a:rPr lang="en-US" i="1" dirty="0" err="1"/>
              <a:t>tất</a:t>
            </a:r>
            <a:r>
              <a:rPr lang="en-US" i="1" dirty="0"/>
              <a:t> </a:t>
            </a:r>
            <a:r>
              <a:rPr lang="en-US" i="1" dirty="0" err="1"/>
              <a:t>phải</a:t>
            </a:r>
            <a:r>
              <a:rPr lang="en-US" i="1" dirty="0"/>
              <a:t> </a:t>
            </a:r>
            <a:r>
              <a:rPr lang="en-US" i="1" dirty="0" err="1"/>
              <a:t>tìm</a:t>
            </a:r>
            <a:r>
              <a:rPr lang="en-US" i="1" dirty="0"/>
              <a:t> </a:t>
            </a:r>
            <a:r>
              <a:rPr lang="en-US" i="1" dirty="0" err="1"/>
              <a:t>về</a:t>
            </a:r>
            <a:r>
              <a:rPr lang="en-US" i="1" dirty="0"/>
              <a:t> </a:t>
            </a:r>
            <a:r>
              <a:rPr lang="en-US" i="1" dirty="0" err="1"/>
              <a:t>có</a:t>
            </a:r>
            <a:r>
              <a:rPr lang="en-US" i="1" dirty="0"/>
              <a:t> </a:t>
            </a:r>
            <a:r>
              <a:rPr lang="en-US" i="1" dirty="0" err="1"/>
              <a:t>ngày</a:t>
            </a:r>
            <a:r>
              <a:rPr lang="en-US" i="1" dirty="0"/>
              <a:t>.”</a:t>
            </a:r>
            <a:endParaRPr lang="en-US" dirty="0"/>
          </a:p>
        </p:txBody>
      </p:sp>
    </p:spTree>
    <p:extLst>
      <p:ext uri="{BB962C8B-B14F-4D97-AF65-F5344CB8AC3E}">
        <p14:creationId xmlns:p14="http://schemas.microsoft.com/office/powerpoint/2010/main" val="1683497634"/>
      </p:ext>
    </p:extLst>
  </p:cSld>
  <p:clrMapOvr>
    <a:masterClrMapping/>
  </p:clrMapOvr>
  <p:transition spd="slow">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1.</a:t>
            </a:r>
            <a:r>
              <a:rPr lang="en-US" dirty="0"/>
              <a:t> </a:t>
            </a:r>
            <a:r>
              <a:rPr lang="en-US" dirty="0" err="1"/>
              <a:t>Phan</a:t>
            </a:r>
            <a:r>
              <a:rPr lang="en-US" dirty="0"/>
              <a:t> Lang </a:t>
            </a:r>
            <a:r>
              <a:rPr lang="en-US" dirty="0" err="1"/>
              <a:t>trò</a:t>
            </a:r>
            <a:r>
              <a:rPr lang="en-US" dirty="0"/>
              <a:t> </a:t>
            </a:r>
            <a:r>
              <a:rPr lang="en-US" dirty="0" err="1"/>
              <a:t>chuyện</a:t>
            </a:r>
            <a:r>
              <a:rPr lang="en-US" dirty="0"/>
              <a:t> </a:t>
            </a:r>
            <a:r>
              <a:rPr lang="en-US" dirty="0" err="1"/>
              <a:t>với</a:t>
            </a:r>
            <a:r>
              <a:rPr lang="en-US" dirty="0"/>
              <a:t> </a:t>
            </a:r>
            <a:r>
              <a:rPr lang="en-US" dirty="0" err="1"/>
              <a:t>Vũ</a:t>
            </a:r>
            <a:r>
              <a:rPr lang="en-US" dirty="0"/>
              <a:t> </a:t>
            </a:r>
            <a:r>
              <a:rPr lang="en-US" dirty="0" err="1"/>
              <a:t>Nương</a:t>
            </a:r>
            <a:r>
              <a:rPr lang="en-US" dirty="0"/>
              <a:t> </a:t>
            </a:r>
            <a:r>
              <a:rPr lang="en-US" dirty="0" err="1"/>
              <a:t>trong</a:t>
            </a:r>
            <a:r>
              <a:rPr lang="en-US" dirty="0"/>
              <a:t> </a:t>
            </a:r>
            <a:r>
              <a:rPr lang="en-US" dirty="0" err="1"/>
              <a:t>hoàn</a:t>
            </a:r>
            <a:r>
              <a:rPr lang="en-US" dirty="0"/>
              <a:t> </a:t>
            </a:r>
            <a:r>
              <a:rPr lang="en-US" dirty="0" err="1"/>
              <a:t>cảnh</a:t>
            </a:r>
            <a:r>
              <a:rPr lang="en-US" dirty="0"/>
              <a:t> </a:t>
            </a:r>
            <a:r>
              <a:rPr lang="en-US" dirty="0" err="1"/>
              <a:t>nào</a:t>
            </a:r>
            <a:r>
              <a:rPr lang="en-US" dirty="0"/>
              <a:t>? </a:t>
            </a:r>
            <a:r>
              <a:rPr lang="en-US" dirty="0" err="1"/>
              <a:t>Từ</a:t>
            </a:r>
            <a:r>
              <a:rPr lang="en-US" dirty="0"/>
              <a:t> “</a:t>
            </a:r>
            <a:r>
              <a:rPr lang="en-US" dirty="0" err="1"/>
              <a:t>tiên</a:t>
            </a:r>
            <a:r>
              <a:rPr lang="en-US" dirty="0"/>
              <a:t> </a:t>
            </a:r>
            <a:r>
              <a:rPr lang="en-US" dirty="0" err="1"/>
              <a:t>nhân</a:t>
            </a:r>
            <a:r>
              <a:rPr lang="en-US" dirty="0"/>
              <a:t>” </a:t>
            </a:r>
            <a:r>
              <a:rPr lang="en-US" dirty="0" err="1"/>
              <a:t>được</a:t>
            </a:r>
            <a:r>
              <a:rPr lang="en-US" dirty="0"/>
              <a:t> </a:t>
            </a:r>
            <a:r>
              <a:rPr lang="en-US" dirty="0" err="1"/>
              <a:t>nhắc</a:t>
            </a:r>
            <a:r>
              <a:rPr lang="en-US" dirty="0"/>
              <a:t> </a:t>
            </a:r>
            <a:r>
              <a:rPr lang="en-US" dirty="0" err="1"/>
              <a:t>tới</a:t>
            </a:r>
            <a:r>
              <a:rPr lang="en-US" dirty="0"/>
              <a:t> </a:t>
            </a:r>
            <a:r>
              <a:rPr lang="en-US" dirty="0" err="1"/>
              <a:t>trong</a:t>
            </a:r>
            <a:r>
              <a:rPr lang="en-US" dirty="0"/>
              <a:t> </a:t>
            </a:r>
            <a:r>
              <a:rPr lang="en-US" dirty="0" err="1"/>
              <a:t>lời</a:t>
            </a:r>
            <a:r>
              <a:rPr lang="en-US" dirty="0"/>
              <a:t> </a:t>
            </a:r>
            <a:r>
              <a:rPr lang="en-US" dirty="0" err="1"/>
              <a:t>của</a:t>
            </a:r>
            <a:r>
              <a:rPr lang="en-US" dirty="0"/>
              <a:t> </a:t>
            </a:r>
            <a:r>
              <a:rPr lang="en-US" dirty="0" err="1"/>
              <a:t>Phan</a:t>
            </a:r>
            <a:r>
              <a:rPr lang="en-US" dirty="0"/>
              <a:t> Lang </a:t>
            </a:r>
            <a:r>
              <a:rPr lang="en-US" dirty="0" err="1"/>
              <a:t>để</a:t>
            </a:r>
            <a:r>
              <a:rPr lang="en-US" dirty="0"/>
              <a:t> </a:t>
            </a:r>
            <a:r>
              <a:rPr lang="en-US" dirty="0" err="1"/>
              <a:t>chỉ</a:t>
            </a:r>
            <a:r>
              <a:rPr lang="en-US" dirty="0"/>
              <a:t> </a:t>
            </a:r>
            <a:r>
              <a:rPr lang="en-US" dirty="0" err="1"/>
              <a:t>những</a:t>
            </a:r>
            <a:r>
              <a:rPr lang="en-US" dirty="0"/>
              <a:t> </a:t>
            </a:r>
            <a:r>
              <a:rPr lang="en-US" dirty="0" err="1"/>
              <a:t>ai</a:t>
            </a:r>
            <a:r>
              <a:rPr lang="en-US" dirty="0"/>
              <a:t>?</a:t>
            </a:r>
          </a:p>
          <a:p>
            <a:pPr marL="0" indent="0">
              <a:buNone/>
            </a:pPr>
            <a:r>
              <a:rPr lang="en-US" b="1" dirty="0"/>
              <a:t>2.</a:t>
            </a:r>
            <a:r>
              <a:rPr lang="en-US" dirty="0"/>
              <a:t>  </a:t>
            </a:r>
            <a:r>
              <a:rPr lang="en-US" dirty="0" err="1"/>
              <a:t>Vì</a:t>
            </a:r>
            <a:r>
              <a:rPr lang="en-US" dirty="0"/>
              <a:t> </a:t>
            </a:r>
            <a:r>
              <a:rPr lang="en-US" dirty="0" err="1"/>
              <a:t>sao</a:t>
            </a:r>
            <a:r>
              <a:rPr lang="en-US" dirty="0"/>
              <a:t> </a:t>
            </a:r>
            <a:r>
              <a:rPr lang="en-US" dirty="0" err="1"/>
              <a:t>khi</a:t>
            </a:r>
            <a:r>
              <a:rPr lang="en-US" dirty="0"/>
              <a:t> </a:t>
            </a:r>
            <a:r>
              <a:rPr lang="en-US" dirty="0" err="1"/>
              <a:t>nghe</a:t>
            </a:r>
            <a:r>
              <a:rPr lang="en-US" dirty="0"/>
              <a:t> </a:t>
            </a:r>
            <a:r>
              <a:rPr lang="en-US" dirty="0" err="1"/>
              <a:t>Phan</a:t>
            </a:r>
            <a:r>
              <a:rPr lang="en-US" dirty="0"/>
              <a:t> Lang </a:t>
            </a:r>
            <a:r>
              <a:rPr lang="en-US" dirty="0" err="1"/>
              <a:t>nói</a:t>
            </a:r>
            <a:r>
              <a:rPr lang="en-US" dirty="0"/>
              <a:t>, </a:t>
            </a:r>
            <a:r>
              <a:rPr lang="en-US" dirty="0" err="1"/>
              <a:t>Vũ</a:t>
            </a:r>
            <a:r>
              <a:rPr lang="en-US" dirty="0"/>
              <a:t> </a:t>
            </a:r>
            <a:r>
              <a:rPr lang="en-US" dirty="0" err="1"/>
              <a:t>Nương</a:t>
            </a:r>
            <a:r>
              <a:rPr lang="en-US" dirty="0"/>
              <a:t> </a:t>
            </a:r>
            <a:r>
              <a:rPr lang="en-US" i="1" dirty="0"/>
              <a:t>“</a:t>
            </a:r>
            <a:r>
              <a:rPr lang="en-US" i="1" dirty="0" err="1"/>
              <a:t>ứa</a:t>
            </a:r>
            <a:r>
              <a:rPr lang="en-US" i="1" dirty="0"/>
              <a:t> </a:t>
            </a:r>
            <a:r>
              <a:rPr lang="en-US" i="1" dirty="0" err="1"/>
              <a:t>nước</a:t>
            </a:r>
            <a:r>
              <a:rPr lang="en-US" i="1" dirty="0"/>
              <a:t> </a:t>
            </a:r>
            <a:r>
              <a:rPr lang="en-US" i="1" dirty="0" err="1"/>
              <a:t>mắt</a:t>
            </a:r>
            <a:r>
              <a:rPr lang="en-US" i="1" dirty="0"/>
              <a:t> </a:t>
            </a:r>
            <a:r>
              <a:rPr lang="en-US" i="1" dirty="0" err="1"/>
              <a:t>khóc</a:t>
            </a:r>
            <a:r>
              <a:rPr lang="en-US" dirty="0"/>
              <a:t>”  </a:t>
            </a:r>
            <a:r>
              <a:rPr lang="en-US" dirty="0" err="1"/>
              <a:t>và</a:t>
            </a:r>
            <a:r>
              <a:rPr lang="en-US" dirty="0"/>
              <a:t> </a:t>
            </a:r>
            <a:r>
              <a:rPr lang="en-US" dirty="0" err="1"/>
              <a:t>quả</a:t>
            </a:r>
            <a:r>
              <a:rPr lang="en-US" dirty="0"/>
              <a:t> </a:t>
            </a:r>
            <a:r>
              <a:rPr lang="en-US" dirty="0" err="1"/>
              <a:t>quyết</a:t>
            </a:r>
            <a:r>
              <a:rPr lang="en-US" dirty="0"/>
              <a:t> </a:t>
            </a:r>
            <a:r>
              <a:rPr lang="en-US" i="1" dirty="0"/>
              <a:t>“</a:t>
            </a:r>
            <a:r>
              <a:rPr lang="en-US" i="1" dirty="0" err="1"/>
              <a:t>tôi</a:t>
            </a:r>
            <a:r>
              <a:rPr lang="en-US" i="1" dirty="0"/>
              <a:t> </a:t>
            </a:r>
            <a:r>
              <a:rPr lang="en-US" i="1" dirty="0" err="1"/>
              <a:t>tất</a:t>
            </a:r>
            <a:r>
              <a:rPr lang="en-US" i="1" dirty="0"/>
              <a:t> </a:t>
            </a:r>
            <a:r>
              <a:rPr lang="en-US" i="1" dirty="0" err="1"/>
              <a:t>phải</a:t>
            </a:r>
            <a:r>
              <a:rPr lang="en-US" i="1" dirty="0"/>
              <a:t> </a:t>
            </a:r>
            <a:r>
              <a:rPr lang="en-US" i="1" dirty="0" err="1"/>
              <a:t>tìm</a:t>
            </a:r>
            <a:r>
              <a:rPr lang="en-US" i="1" dirty="0"/>
              <a:t> </a:t>
            </a:r>
            <a:r>
              <a:rPr lang="en-US" i="1" dirty="0" err="1"/>
              <a:t>về</a:t>
            </a:r>
            <a:r>
              <a:rPr lang="en-US" i="1" dirty="0"/>
              <a:t> </a:t>
            </a:r>
            <a:r>
              <a:rPr lang="en-US" i="1" dirty="0" err="1"/>
              <a:t>có</a:t>
            </a:r>
            <a:r>
              <a:rPr lang="en-US" i="1" dirty="0"/>
              <a:t> </a:t>
            </a:r>
            <a:r>
              <a:rPr lang="en-US" i="1" dirty="0" err="1"/>
              <a:t>ngày</a:t>
            </a:r>
            <a:r>
              <a:rPr lang="en-US" i="1" dirty="0"/>
              <a:t>”</a:t>
            </a:r>
            <a:r>
              <a:rPr lang="en-US" dirty="0"/>
              <a:t>?</a:t>
            </a:r>
          </a:p>
          <a:p>
            <a:pPr marL="0" indent="0">
              <a:buNone/>
            </a:pPr>
            <a:r>
              <a:rPr lang="en-US" b="1" dirty="0"/>
              <a:t>3.</a:t>
            </a:r>
            <a:r>
              <a:rPr lang="en-US" dirty="0"/>
              <a:t>  </a:t>
            </a:r>
            <a:r>
              <a:rPr lang="en-US" dirty="0" err="1"/>
              <a:t>Em</a:t>
            </a:r>
            <a:r>
              <a:rPr lang="en-US" dirty="0"/>
              <a:t> </a:t>
            </a:r>
            <a:r>
              <a:rPr lang="en-US" dirty="0" err="1"/>
              <a:t>hãy</a:t>
            </a:r>
            <a:r>
              <a:rPr lang="en-US" dirty="0"/>
              <a:t> </a:t>
            </a:r>
            <a:r>
              <a:rPr lang="en-US" dirty="0" err="1"/>
              <a:t>trình</a:t>
            </a:r>
            <a:r>
              <a:rPr lang="en-US" dirty="0"/>
              <a:t> </a:t>
            </a:r>
            <a:r>
              <a:rPr lang="en-US" dirty="0" err="1"/>
              <a:t>bày</a:t>
            </a:r>
            <a:r>
              <a:rPr lang="en-US" dirty="0"/>
              <a:t> </a:t>
            </a:r>
            <a:r>
              <a:rPr lang="en-US" dirty="0" err="1"/>
              <a:t>suy</a:t>
            </a:r>
            <a:r>
              <a:rPr lang="en-US" dirty="0"/>
              <a:t> </a:t>
            </a:r>
            <a:r>
              <a:rPr lang="en-US" dirty="0" err="1"/>
              <a:t>nghĩ</a:t>
            </a:r>
            <a:r>
              <a:rPr lang="en-US" dirty="0"/>
              <a:t> </a:t>
            </a:r>
            <a:r>
              <a:rPr lang="en-US" dirty="0" err="1"/>
              <a:t>khoảng</a:t>
            </a:r>
            <a:r>
              <a:rPr lang="en-US" dirty="0"/>
              <a:t> 2/3 </a:t>
            </a:r>
            <a:r>
              <a:rPr lang="en-US" dirty="0" err="1"/>
              <a:t>trang</a:t>
            </a:r>
            <a:r>
              <a:rPr lang="en-US" dirty="0"/>
              <a:t> </a:t>
            </a:r>
            <a:r>
              <a:rPr lang="en-US" dirty="0" err="1"/>
              <a:t>giấy</a:t>
            </a:r>
            <a:r>
              <a:rPr lang="en-US" dirty="0"/>
              <a:t> </a:t>
            </a:r>
            <a:r>
              <a:rPr lang="en-US" dirty="0" err="1"/>
              <a:t>thi</a:t>
            </a:r>
            <a:r>
              <a:rPr lang="en-US" dirty="0"/>
              <a:t> </a:t>
            </a:r>
            <a:r>
              <a:rPr lang="en-US" dirty="0" err="1"/>
              <a:t>về</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gia</a:t>
            </a:r>
            <a:r>
              <a:rPr lang="en-US" dirty="0"/>
              <a:t> </a:t>
            </a:r>
            <a:r>
              <a:rPr lang="en-US" dirty="0" err="1"/>
              <a:t>đình</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của</a:t>
            </a:r>
            <a:r>
              <a:rPr lang="en-US" dirty="0"/>
              <a:t> </a:t>
            </a:r>
            <a:r>
              <a:rPr lang="en-US" dirty="0" err="1"/>
              <a:t>mỗi</a:t>
            </a:r>
            <a:r>
              <a:rPr lang="en-US" dirty="0"/>
              <a:t> </a:t>
            </a:r>
            <a:r>
              <a:rPr lang="en-US" dirty="0" err="1"/>
              <a:t>chúng</a:t>
            </a:r>
            <a:r>
              <a:rPr lang="en-US" dirty="0"/>
              <a:t> ta.</a:t>
            </a:r>
          </a:p>
          <a:p>
            <a:pPr marL="0" indent="0">
              <a:buNone/>
            </a:pPr>
            <a:endParaRPr lang="en-US" dirty="0"/>
          </a:p>
        </p:txBody>
      </p:sp>
    </p:spTree>
    <p:extLst>
      <p:ext uri="{BB962C8B-B14F-4D97-AF65-F5344CB8AC3E}">
        <p14:creationId xmlns:p14="http://schemas.microsoft.com/office/powerpoint/2010/main" val="3015514462"/>
      </p:ext>
    </p:extLst>
  </p:cSld>
  <p:clrMapOvr>
    <a:masterClrMapping/>
  </p:clrMapOvr>
  <p:transition spd="slow">
    <p:circl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92727"/>
            <a:ext cx="10674927" cy="5484236"/>
          </a:xfrm>
        </p:spPr>
        <p:txBody>
          <a:bodyPr>
            <a:normAutofit/>
          </a:bodyPr>
          <a:lstStyle/>
          <a:p>
            <a:pPr marL="0" indent="0">
              <a:buNone/>
            </a:pPr>
            <a:r>
              <a:rPr lang="en-US" dirty="0"/>
              <a:t>1. </a:t>
            </a:r>
            <a:r>
              <a:rPr lang="en-US" dirty="0" err="1"/>
              <a:t>Hoàn</a:t>
            </a:r>
            <a:r>
              <a:rPr lang="en-US" dirty="0"/>
              <a:t> </a:t>
            </a:r>
            <a:r>
              <a:rPr lang="en-US" dirty="0" err="1"/>
              <a:t>cảnh</a:t>
            </a:r>
            <a:r>
              <a:rPr lang="en-US" dirty="0"/>
              <a:t> </a:t>
            </a:r>
            <a:r>
              <a:rPr lang="en-US" dirty="0" err="1"/>
              <a:t>Phan</a:t>
            </a:r>
            <a:r>
              <a:rPr lang="en-US" dirty="0"/>
              <a:t> Lang </a:t>
            </a:r>
            <a:r>
              <a:rPr lang="en-US" dirty="0" err="1"/>
              <a:t>trò</a:t>
            </a:r>
            <a:r>
              <a:rPr lang="en-US" dirty="0"/>
              <a:t> </a:t>
            </a:r>
            <a:r>
              <a:rPr lang="en-US" dirty="0" err="1"/>
              <a:t>chuyện</a:t>
            </a:r>
            <a:r>
              <a:rPr lang="en-US" dirty="0"/>
              <a:t> </a:t>
            </a:r>
            <a:r>
              <a:rPr lang="en-US" dirty="0" err="1"/>
              <a:t>với</a:t>
            </a:r>
            <a:r>
              <a:rPr lang="en-US" dirty="0"/>
              <a:t> </a:t>
            </a:r>
            <a:r>
              <a:rPr lang="en-US" dirty="0" err="1"/>
              <a:t>Vũ</a:t>
            </a:r>
            <a:r>
              <a:rPr lang="en-US" dirty="0"/>
              <a:t> </a:t>
            </a:r>
            <a:r>
              <a:rPr lang="en-US" dirty="0" err="1"/>
              <a:t>Nương</a:t>
            </a:r>
            <a:r>
              <a:rPr lang="en-US" dirty="0"/>
              <a:t>: </a:t>
            </a:r>
            <a:r>
              <a:rPr lang="en-US" dirty="0" err="1"/>
              <a:t>Phan</a:t>
            </a:r>
            <a:r>
              <a:rPr lang="en-US" dirty="0"/>
              <a:t> Lang </a:t>
            </a:r>
            <a:r>
              <a:rPr lang="en-US" dirty="0" err="1"/>
              <a:t>gặp</a:t>
            </a:r>
            <a:r>
              <a:rPr lang="en-US" dirty="0"/>
              <a:t> </a:t>
            </a:r>
            <a:r>
              <a:rPr lang="en-US" dirty="0" err="1"/>
              <a:t>nạn</a:t>
            </a:r>
            <a:r>
              <a:rPr lang="en-US" dirty="0"/>
              <a:t> </a:t>
            </a:r>
            <a:r>
              <a:rPr lang="en-US" dirty="0" err="1"/>
              <a:t>được</a:t>
            </a:r>
            <a:r>
              <a:rPr lang="en-US" dirty="0"/>
              <a:t> </a:t>
            </a:r>
            <a:r>
              <a:rPr lang="en-US" dirty="0" err="1"/>
              <a:t>Linh</a:t>
            </a:r>
            <a:r>
              <a:rPr lang="en-US" dirty="0"/>
              <a:t> Phi </a:t>
            </a:r>
            <a:r>
              <a:rPr lang="en-US" dirty="0" err="1"/>
              <a:t>cứu</a:t>
            </a:r>
            <a:r>
              <a:rPr lang="en-US" dirty="0"/>
              <a:t> </a:t>
            </a:r>
            <a:r>
              <a:rPr lang="en-US" dirty="0" err="1"/>
              <a:t>và</a:t>
            </a:r>
            <a:r>
              <a:rPr lang="en-US" dirty="0"/>
              <a:t> </a:t>
            </a:r>
            <a:r>
              <a:rPr lang="en-US" dirty="0" err="1"/>
              <a:t>đưa</a:t>
            </a:r>
            <a:r>
              <a:rPr lang="en-US" dirty="0"/>
              <a:t> </a:t>
            </a:r>
            <a:r>
              <a:rPr lang="en-US" dirty="0" err="1"/>
              <a:t>xuống</a:t>
            </a:r>
            <a:r>
              <a:rPr lang="en-US" dirty="0"/>
              <a:t> </a:t>
            </a:r>
            <a:r>
              <a:rPr lang="en-US" dirty="0" err="1"/>
              <a:t>thủy</a:t>
            </a:r>
            <a:r>
              <a:rPr lang="en-US" dirty="0"/>
              <a:t> </a:t>
            </a:r>
            <a:r>
              <a:rPr lang="en-US" dirty="0" err="1"/>
              <a:t>cung</a:t>
            </a:r>
            <a:r>
              <a:rPr lang="en-US" dirty="0"/>
              <a:t>, </a:t>
            </a:r>
            <a:r>
              <a:rPr lang="en-US" dirty="0" err="1"/>
              <a:t>tại</a:t>
            </a:r>
            <a:r>
              <a:rPr lang="en-US" dirty="0"/>
              <a:t> </a:t>
            </a:r>
            <a:r>
              <a:rPr lang="en-US" dirty="0" err="1"/>
              <a:t>đây</a:t>
            </a:r>
            <a:r>
              <a:rPr lang="en-US" dirty="0"/>
              <a:t> </a:t>
            </a:r>
            <a:r>
              <a:rPr lang="en-US" dirty="0" err="1"/>
              <a:t>Phan</a:t>
            </a:r>
            <a:r>
              <a:rPr lang="en-US" dirty="0"/>
              <a:t> Lang </a:t>
            </a:r>
            <a:r>
              <a:rPr lang="en-US" dirty="0" err="1"/>
              <a:t>đã</a:t>
            </a:r>
            <a:r>
              <a:rPr lang="en-US" dirty="0"/>
              <a:t> </a:t>
            </a:r>
            <a:r>
              <a:rPr lang="en-US" dirty="0" err="1"/>
              <a:t>nhận</a:t>
            </a:r>
            <a:r>
              <a:rPr lang="en-US" dirty="0"/>
              <a:t> </a:t>
            </a:r>
            <a:r>
              <a:rPr lang="en-US" dirty="0" err="1"/>
              <a:t>ra</a:t>
            </a:r>
            <a:r>
              <a:rPr lang="en-US" dirty="0"/>
              <a:t> </a:t>
            </a:r>
            <a:r>
              <a:rPr lang="en-US" dirty="0" err="1"/>
              <a:t>Vũ</a:t>
            </a:r>
            <a:r>
              <a:rPr lang="en-US" dirty="0"/>
              <a:t> </a:t>
            </a:r>
            <a:r>
              <a:rPr lang="en-US" dirty="0" err="1"/>
              <a:t>Nương</a:t>
            </a:r>
            <a:r>
              <a:rPr lang="en-US" dirty="0"/>
              <a:t> </a:t>
            </a:r>
            <a:r>
              <a:rPr lang="en-US" dirty="0" err="1"/>
              <a:t>là</a:t>
            </a:r>
            <a:r>
              <a:rPr lang="en-US" dirty="0"/>
              <a:t> </a:t>
            </a:r>
            <a:r>
              <a:rPr lang="en-US" dirty="0" err="1"/>
              <a:t>người</a:t>
            </a:r>
            <a:r>
              <a:rPr lang="en-US" dirty="0"/>
              <a:t> </a:t>
            </a:r>
            <a:r>
              <a:rPr lang="en-US" dirty="0" err="1"/>
              <a:t>cùng</a:t>
            </a:r>
            <a:r>
              <a:rPr lang="en-US" dirty="0"/>
              <a:t> </a:t>
            </a:r>
            <a:r>
              <a:rPr lang="en-US" dirty="0" err="1"/>
              <a:t>làng</a:t>
            </a:r>
            <a:r>
              <a:rPr lang="en-US" dirty="0"/>
              <a:t> </a:t>
            </a:r>
            <a:r>
              <a:rPr lang="en-US" dirty="0" err="1"/>
              <a:t>và</a:t>
            </a:r>
            <a:r>
              <a:rPr lang="en-US" dirty="0"/>
              <a:t> </a:t>
            </a:r>
            <a:r>
              <a:rPr lang="en-US" dirty="0" err="1"/>
              <a:t>hỏi</a:t>
            </a:r>
            <a:r>
              <a:rPr lang="en-US" dirty="0"/>
              <a:t> </a:t>
            </a:r>
            <a:r>
              <a:rPr lang="en-US" dirty="0" err="1"/>
              <a:t>han</a:t>
            </a:r>
            <a:r>
              <a:rPr lang="en-US" dirty="0"/>
              <a:t> </a:t>
            </a:r>
            <a:r>
              <a:rPr lang="en-US" dirty="0" err="1"/>
              <a:t>Vũ</a:t>
            </a:r>
            <a:r>
              <a:rPr lang="en-US" dirty="0"/>
              <a:t> </a:t>
            </a:r>
            <a:r>
              <a:rPr lang="en-US" dirty="0" err="1"/>
              <a:t>Nương</a:t>
            </a:r>
            <a:r>
              <a:rPr lang="en-US" dirty="0"/>
              <a:t>.</a:t>
            </a:r>
          </a:p>
          <a:p>
            <a:pPr marL="0" indent="0">
              <a:buNone/>
            </a:pPr>
            <a:r>
              <a:rPr lang="en-US" dirty="0"/>
              <a:t>	</a:t>
            </a:r>
            <a:r>
              <a:rPr lang="en-US" dirty="0" err="1"/>
              <a:t>Từ</a:t>
            </a:r>
            <a:r>
              <a:rPr lang="en-US" dirty="0"/>
              <a:t> “</a:t>
            </a:r>
            <a:r>
              <a:rPr lang="en-US" dirty="0" err="1"/>
              <a:t>Tiên</a:t>
            </a:r>
            <a:r>
              <a:rPr lang="en-US" dirty="0"/>
              <a:t> </a:t>
            </a:r>
            <a:r>
              <a:rPr lang="en-US" dirty="0" err="1"/>
              <a:t>nhân</a:t>
            </a:r>
            <a:r>
              <a:rPr lang="en-US" dirty="0"/>
              <a:t>”</a:t>
            </a:r>
          </a:p>
          <a:p>
            <a:pPr marL="0" indent="0">
              <a:buNone/>
            </a:pPr>
            <a:r>
              <a:rPr lang="en-US" dirty="0"/>
              <a:t>-         </a:t>
            </a:r>
            <a:r>
              <a:rPr lang="en-US" dirty="0" err="1"/>
              <a:t>Từ</a:t>
            </a:r>
            <a:r>
              <a:rPr lang="en-US" dirty="0"/>
              <a:t> “</a:t>
            </a:r>
            <a:r>
              <a:rPr lang="en-US" dirty="0" err="1"/>
              <a:t>tiên</a:t>
            </a:r>
            <a:r>
              <a:rPr lang="en-US" dirty="0"/>
              <a:t> </a:t>
            </a:r>
            <a:r>
              <a:rPr lang="en-US" dirty="0" err="1"/>
              <a:t>nhân</a:t>
            </a:r>
            <a:r>
              <a:rPr lang="en-US" dirty="0"/>
              <a:t>” </a:t>
            </a:r>
            <a:r>
              <a:rPr lang="en-US" dirty="0" err="1"/>
              <a:t>đầu</a:t>
            </a:r>
            <a:r>
              <a:rPr lang="en-US" dirty="0"/>
              <a:t>: </a:t>
            </a:r>
            <a:r>
              <a:rPr lang="en-US" dirty="0" err="1"/>
              <a:t>chỉ</a:t>
            </a:r>
            <a:r>
              <a:rPr lang="en-US" dirty="0"/>
              <a:t> </a:t>
            </a:r>
            <a:r>
              <a:rPr lang="en-US" dirty="0" err="1"/>
              <a:t>ông</a:t>
            </a:r>
            <a:r>
              <a:rPr lang="en-US" dirty="0"/>
              <a:t> cha, </a:t>
            </a:r>
            <a:r>
              <a:rPr lang="en-US" dirty="0" err="1"/>
              <a:t>tổ</a:t>
            </a:r>
            <a:r>
              <a:rPr lang="en-US" dirty="0"/>
              <a:t> </a:t>
            </a:r>
            <a:r>
              <a:rPr lang="en-US" dirty="0" err="1"/>
              <a:t>tiên</a:t>
            </a:r>
            <a:r>
              <a:rPr lang="en-US" dirty="0"/>
              <a:t>.</a:t>
            </a:r>
          </a:p>
          <a:p>
            <a:pPr marL="0" indent="0">
              <a:buNone/>
            </a:pPr>
            <a:r>
              <a:rPr lang="en-US" dirty="0"/>
              <a:t>-         </a:t>
            </a:r>
            <a:r>
              <a:rPr lang="en-US" dirty="0" err="1"/>
              <a:t>Từ</a:t>
            </a:r>
            <a:r>
              <a:rPr lang="en-US" dirty="0"/>
              <a:t> “</a:t>
            </a:r>
            <a:r>
              <a:rPr lang="en-US" dirty="0" err="1"/>
              <a:t>tiên</a:t>
            </a:r>
            <a:r>
              <a:rPr lang="en-US" dirty="0"/>
              <a:t> </a:t>
            </a:r>
            <a:r>
              <a:rPr lang="en-US" dirty="0" err="1"/>
              <a:t>nhân</a:t>
            </a:r>
            <a:r>
              <a:rPr lang="en-US" dirty="0"/>
              <a:t>” </a:t>
            </a:r>
            <a:r>
              <a:rPr lang="en-US" dirty="0" err="1"/>
              <a:t>sau</a:t>
            </a:r>
            <a:r>
              <a:rPr lang="en-US" dirty="0"/>
              <a:t>: </a:t>
            </a:r>
            <a:r>
              <a:rPr lang="en-US" dirty="0" err="1"/>
              <a:t>chỉ</a:t>
            </a:r>
            <a:r>
              <a:rPr lang="en-US" dirty="0"/>
              <a:t> </a:t>
            </a:r>
            <a:r>
              <a:rPr lang="en-US" dirty="0" err="1"/>
              <a:t>Trương</a:t>
            </a:r>
            <a:r>
              <a:rPr lang="en-US" dirty="0"/>
              <a:t> </a:t>
            </a:r>
            <a:r>
              <a:rPr lang="en-US" dirty="0" err="1"/>
              <a:t>Sinh</a:t>
            </a:r>
            <a:r>
              <a:rPr lang="en-US" dirty="0"/>
              <a:t>.</a:t>
            </a:r>
          </a:p>
          <a:p>
            <a:pPr marL="0" indent="0">
              <a:buNone/>
            </a:pPr>
            <a:r>
              <a:rPr lang="en-US" dirty="0"/>
              <a:t>2.- </a:t>
            </a:r>
            <a:r>
              <a:rPr lang="en-US" dirty="0" err="1"/>
              <a:t>Vũ</a:t>
            </a:r>
            <a:r>
              <a:rPr lang="en-US" dirty="0"/>
              <a:t> </a:t>
            </a:r>
            <a:r>
              <a:rPr lang="en-US" dirty="0" err="1"/>
              <a:t>Nương</a:t>
            </a:r>
            <a:r>
              <a:rPr lang="en-US" dirty="0"/>
              <a:t> </a:t>
            </a:r>
            <a:r>
              <a:rPr lang="en-US" dirty="0" err="1"/>
              <a:t>quả</a:t>
            </a:r>
            <a:r>
              <a:rPr lang="en-US" dirty="0"/>
              <a:t> </a:t>
            </a:r>
            <a:r>
              <a:rPr lang="en-US" dirty="0" err="1"/>
              <a:t>quyết</a:t>
            </a:r>
            <a:r>
              <a:rPr lang="en-US" dirty="0"/>
              <a:t> </a:t>
            </a:r>
            <a:r>
              <a:rPr lang="en-US" dirty="0" err="1"/>
              <a:t>tìm</a:t>
            </a:r>
            <a:r>
              <a:rPr lang="en-US" dirty="0"/>
              <a:t> </a:t>
            </a:r>
            <a:r>
              <a:rPr lang="en-US" dirty="0" err="1"/>
              <a:t>về</a:t>
            </a:r>
            <a:r>
              <a:rPr lang="en-US" dirty="0"/>
              <a:t> </a:t>
            </a:r>
            <a:r>
              <a:rPr lang="en-US" dirty="0" err="1"/>
              <a:t>bởi</a:t>
            </a:r>
            <a:r>
              <a:rPr lang="en-US" dirty="0"/>
              <a:t>: </a:t>
            </a:r>
            <a:r>
              <a:rPr lang="en-US" dirty="0" err="1"/>
              <a:t>Nàng</a:t>
            </a:r>
            <a:r>
              <a:rPr lang="en-US" dirty="0"/>
              <a:t> </a:t>
            </a:r>
            <a:r>
              <a:rPr lang="en-US" dirty="0" err="1"/>
              <a:t>vẫn</a:t>
            </a:r>
            <a:r>
              <a:rPr lang="en-US" dirty="0"/>
              <a:t> </a:t>
            </a:r>
            <a:r>
              <a:rPr lang="en-US" dirty="0" err="1"/>
              <a:t>còn</a:t>
            </a:r>
            <a:r>
              <a:rPr lang="en-US" dirty="0"/>
              <a:t> lo </a:t>
            </a:r>
            <a:r>
              <a:rPr lang="en-US" dirty="0" err="1"/>
              <a:t>lắng</a:t>
            </a:r>
            <a:r>
              <a:rPr lang="en-US" dirty="0"/>
              <a:t> </a:t>
            </a:r>
            <a:r>
              <a:rPr lang="en-US" dirty="0" err="1"/>
              <a:t>chuyện</a:t>
            </a:r>
            <a:r>
              <a:rPr lang="en-US" dirty="0"/>
              <a:t> </a:t>
            </a:r>
            <a:r>
              <a:rPr lang="en-US" dirty="0" err="1"/>
              <a:t>gia</a:t>
            </a:r>
            <a:r>
              <a:rPr lang="en-US" dirty="0"/>
              <a:t> </a:t>
            </a:r>
            <a:r>
              <a:rPr lang="en-US" dirty="0" err="1"/>
              <a:t>đình</a:t>
            </a:r>
            <a:r>
              <a:rPr lang="en-US" dirty="0"/>
              <a:t>, </a:t>
            </a:r>
            <a:r>
              <a:rPr lang="en-US" dirty="0" err="1"/>
              <a:t>mồ</a:t>
            </a:r>
            <a:r>
              <a:rPr lang="en-US" dirty="0"/>
              <a:t> </a:t>
            </a:r>
            <a:r>
              <a:rPr lang="en-US" dirty="0" err="1"/>
              <a:t>mả</a:t>
            </a:r>
            <a:r>
              <a:rPr lang="en-US" dirty="0"/>
              <a:t> </a:t>
            </a:r>
            <a:r>
              <a:rPr lang="en-US" dirty="0" err="1"/>
              <a:t>tổ</a:t>
            </a:r>
            <a:r>
              <a:rPr lang="en-US" dirty="0"/>
              <a:t> </a:t>
            </a:r>
            <a:r>
              <a:rPr lang="en-US" dirty="0" err="1"/>
              <a:t>tiên</a:t>
            </a:r>
            <a:r>
              <a:rPr lang="en-US" dirty="0"/>
              <a:t>.</a:t>
            </a:r>
          </a:p>
          <a:p>
            <a:pPr marL="0" indent="0">
              <a:buNone/>
            </a:pPr>
            <a:r>
              <a:rPr lang="en-US" dirty="0"/>
              <a:t>-  </a:t>
            </a:r>
            <a:r>
              <a:rPr lang="en-US" dirty="0" err="1"/>
              <a:t>Vẫn</a:t>
            </a:r>
            <a:r>
              <a:rPr lang="en-US" dirty="0"/>
              <a:t> </a:t>
            </a:r>
            <a:r>
              <a:rPr lang="en-US" dirty="0" err="1"/>
              <a:t>yêu</a:t>
            </a:r>
            <a:r>
              <a:rPr lang="en-US" dirty="0"/>
              <a:t> </a:t>
            </a:r>
            <a:r>
              <a:rPr lang="en-US" dirty="0" err="1"/>
              <a:t>thương</a:t>
            </a:r>
            <a:r>
              <a:rPr lang="en-US" dirty="0"/>
              <a:t> </a:t>
            </a:r>
            <a:r>
              <a:rPr lang="en-US" dirty="0" err="1"/>
              <a:t>và</a:t>
            </a:r>
            <a:r>
              <a:rPr lang="en-US" dirty="0"/>
              <a:t> </a:t>
            </a:r>
            <a:r>
              <a:rPr lang="en-US" dirty="0" err="1"/>
              <a:t>nhớ</a:t>
            </a:r>
            <a:r>
              <a:rPr lang="en-US" dirty="0"/>
              <a:t> </a:t>
            </a:r>
            <a:r>
              <a:rPr lang="en-US" dirty="0" err="1"/>
              <a:t>mong</a:t>
            </a:r>
            <a:r>
              <a:rPr lang="en-US" dirty="0"/>
              <a:t> </a:t>
            </a:r>
            <a:r>
              <a:rPr lang="en-US" dirty="0" err="1"/>
              <a:t>chồng</a:t>
            </a:r>
            <a:r>
              <a:rPr lang="en-US" dirty="0"/>
              <a:t> con; </a:t>
            </a:r>
            <a:r>
              <a:rPr lang="en-US" dirty="0" err="1"/>
              <a:t>Vẫn</a:t>
            </a:r>
            <a:r>
              <a:rPr lang="en-US" dirty="0"/>
              <a:t> </a:t>
            </a:r>
            <a:r>
              <a:rPr lang="en-US" dirty="0" err="1"/>
              <a:t>mong</a:t>
            </a:r>
            <a:r>
              <a:rPr lang="en-US" dirty="0"/>
              <a:t> </a:t>
            </a:r>
            <a:r>
              <a:rPr lang="en-US" dirty="0" err="1"/>
              <a:t>muốn</a:t>
            </a:r>
            <a:r>
              <a:rPr lang="en-US" dirty="0"/>
              <a:t> </a:t>
            </a:r>
            <a:r>
              <a:rPr lang="en-US" dirty="0" err="1"/>
              <a:t>được</a:t>
            </a:r>
            <a:r>
              <a:rPr lang="en-US" dirty="0"/>
              <a:t> </a:t>
            </a:r>
            <a:r>
              <a:rPr lang="en-US" dirty="0" err="1"/>
              <a:t>rửa</a:t>
            </a:r>
            <a:r>
              <a:rPr lang="en-US" dirty="0"/>
              <a:t> </a:t>
            </a:r>
            <a:r>
              <a:rPr lang="en-US" dirty="0" err="1"/>
              <a:t>sạch</a:t>
            </a:r>
            <a:r>
              <a:rPr lang="en-US" dirty="0"/>
              <a:t> </a:t>
            </a:r>
            <a:r>
              <a:rPr lang="en-US" dirty="0" err="1"/>
              <a:t>mối</a:t>
            </a:r>
            <a:r>
              <a:rPr lang="en-US" dirty="0"/>
              <a:t> </a:t>
            </a:r>
            <a:r>
              <a:rPr lang="en-US" dirty="0" err="1"/>
              <a:t>oan</a:t>
            </a:r>
            <a:r>
              <a:rPr lang="en-US" dirty="0"/>
              <a:t> </a:t>
            </a:r>
            <a:r>
              <a:rPr lang="en-US" dirty="0" err="1"/>
              <a:t>khuất</a:t>
            </a:r>
            <a:r>
              <a:rPr lang="en-US" dirty="0"/>
              <a:t> </a:t>
            </a:r>
            <a:r>
              <a:rPr lang="en-US" dirty="0" err="1"/>
              <a:t>của</a:t>
            </a:r>
            <a:r>
              <a:rPr lang="en-US" dirty="0"/>
              <a:t> </a:t>
            </a:r>
            <a:r>
              <a:rPr lang="en-US" dirty="0" err="1"/>
              <a:t>mình</a:t>
            </a:r>
            <a:r>
              <a:rPr lang="en-US" dirty="0"/>
              <a:t>, </a:t>
            </a:r>
            <a:r>
              <a:rPr lang="en-US" dirty="0" err="1"/>
              <a:t>lấy</a:t>
            </a:r>
            <a:r>
              <a:rPr lang="en-US" dirty="0"/>
              <a:t> </a:t>
            </a:r>
            <a:r>
              <a:rPr lang="en-US" dirty="0" err="1"/>
              <a:t>lại</a:t>
            </a:r>
            <a:r>
              <a:rPr lang="en-US" dirty="0"/>
              <a:t> </a:t>
            </a:r>
            <a:r>
              <a:rPr lang="en-US" dirty="0" err="1"/>
              <a:t>danh</a:t>
            </a:r>
            <a:r>
              <a:rPr lang="en-US" dirty="0"/>
              <a:t> </a:t>
            </a:r>
            <a:r>
              <a:rPr lang="en-US" dirty="0" err="1"/>
              <a:t>dự</a:t>
            </a:r>
            <a:r>
              <a:rPr lang="en-US" dirty="0"/>
              <a:t>, </a:t>
            </a:r>
            <a:r>
              <a:rPr lang="en-US" dirty="0" err="1"/>
              <a:t>nhân</a:t>
            </a:r>
            <a:r>
              <a:rPr lang="en-US" dirty="0"/>
              <a:t> </a:t>
            </a:r>
            <a:r>
              <a:rPr lang="en-US" dirty="0" err="1"/>
              <a:t>phẩm</a:t>
            </a:r>
            <a:r>
              <a:rPr lang="en-US" dirty="0"/>
              <a:t> </a:t>
            </a:r>
            <a:r>
              <a:rPr lang="en-US" dirty="0" err="1"/>
              <a:t>trong</a:t>
            </a:r>
            <a:r>
              <a:rPr lang="en-US" dirty="0"/>
              <a:t> </a:t>
            </a:r>
            <a:r>
              <a:rPr lang="en-US" dirty="0" err="1"/>
              <a:t>sạch</a:t>
            </a:r>
            <a:r>
              <a:rPr lang="en-US" dirty="0"/>
              <a:t>.</a:t>
            </a:r>
          </a:p>
        </p:txBody>
      </p:sp>
    </p:spTree>
    <p:extLst>
      <p:ext uri="{BB962C8B-B14F-4D97-AF65-F5344CB8AC3E}">
        <p14:creationId xmlns:p14="http://schemas.microsoft.com/office/powerpoint/2010/main" val="1629014809"/>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fld id="{7D7B0F75-7DAB-4569-98B5-73CC851EC396}" type="slidenum">
              <a:rPr lang="en-US" sz="1800" b="1">
                <a:solidFill>
                  <a:srgbClr val="000000"/>
                </a:solidFill>
              </a:rPr>
              <a:pPr/>
              <a:t>5</a:t>
            </a:fld>
            <a:endParaRPr lang="en-US" sz="1800" b="1">
              <a:solidFill>
                <a:srgbClr val="000000"/>
              </a:solidFill>
            </a:endParaRPr>
          </a:p>
        </p:txBody>
      </p:sp>
      <p:pic>
        <p:nvPicPr>
          <p:cNvPr id="112646" name="Picture 2" descr="D:\TRƯỜNG HOÀNG VIỆT\hình nền\hình nền đơn sắc\8852a3b015541d010f112a672942a2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custDataLst>
              <p:tags r:id="rId1"/>
            </p:custDataLst>
          </p:nvPr>
        </p:nvSpPr>
        <p:spPr>
          <a:xfrm>
            <a:off x="1524000" y="1"/>
            <a:ext cx="9144000" cy="944563"/>
          </a:xfrm>
          <a:prstGeom prst="rect">
            <a:avLst/>
          </a:prstGeo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normAutofit/>
          </a:bodyPr>
          <a:lstStyle/>
          <a:p>
            <a:pPr algn="ctr" eaLnBrk="1" fontAlgn="auto" hangingPunct="1">
              <a:spcAft>
                <a:spcPts val="0"/>
              </a:spcAft>
              <a:defRPr/>
            </a:pPr>
            <a:r>
              <a:rPr lang="en-US" sz="4800" b="1">
                <a:solidFill>
                  <a:prstClr val="white"/>
                </a:solidFill>
              </a:rPr>
              <a:t>TRÒ CHƠI</a:t>
            </a:r>
          </a:p>
        </p:txBody>
      </p:sp>
      <p:graphicFrame>
        <p:nvGraphicFramePr>
          <p:cNvPr id="10" name="Content Placeholder 3"/>
          <p:cNvGraphicFramePr>
            <a:graphicFrameLocks/>
          </p:cNvGraphicFramePr>
          <p:nvPr>
            <p:custDataLst>
              <p:tags r:id="rId2"/>
            </p:custDataLst>
          </p:nvPr>
        </p:nvGraphicFramePr>
        <p:xfrm>
          <a:off x="3009900" y="1194619"/>
          <a:ext cx="6172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2" descr="Kết quả hình ảnh cho teaching integr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09672" y="-127001"/>
            <a:ext cx="1466851" cy="1179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http://photos.myjoyonline.com/photos/news/201311/6579331693860_200143784020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7489" y="0"/>
            <a:ext cx="1615333" cy="1052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53" name="WithinAttraction">
            <a:hlinkClick r:id="" action="ppaction://media"/>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550" y="33289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524000" y="6477000"/>
            <a:ext cx="914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BZ" sz="1800">
              <a:solidFill>
                <a:prstClr val="white"/>
              </a:solidFill>
            </a:endParaRPr>
          </a:p>
        </p:txBody>
      </p:sp>
      <p:pic>
        <p:nvPicPr>
          <p:cNvPr id="112655"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67213" y="4359275"/>
            <a:ext cx="3360737"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6"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104063" y="4330700"/>
            <a:ext cx="33591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7" name="Hình ảnh 5" descr="Ảnh có chứa trong nhà, đối tượng&#10;&#10;Mô tả được tạo với mức tin cậy cao"/>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87488" y="4365625"/>
            <a:ext cx="335915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448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818"/>
            <a:ext cx="10841182" cy="5969145"/>
          </a:xfrm>
        </p:spPr>
        <p:txBody>
          <a:bodyPr>
            <a:noAutofit/>
          </a:bodyPr>
          <a:lstStyle/>
          <a:p>
            <a:r>
              <a:rPr lang="en-US" sz="2400" dirty="0"/>
              <a:t>3.Vai </a:t>
            </a:r>
            <a:r>
              <a:rPr lang="en-US" sz="2400" dirty="0" err="1"/>
              <a:t>trò</a:t>
            </a:r>
            <a:r>
              <a:rPr lang="en-US" sz="2400" dirty="0"/>
              <a:t> </a:t>
            </a:r>
            <a:r>
              <a:rPr lang="en-US" sz="2400" dirty="0" err="1"/>
              <a:t>của</a:t>
            </a:r>
            <a:r>
              <a:rPr lang="en-US" sz="2400" dirty="0"/>
              <a:t> </a:t>
            </a:r>
            <a:r>
              <a:rPr lang="en-US" sz="2400" dirty="0" err="1"/>
              <a:t>gia</a:t>
            </a:r>
            <a:r>
              <a:rPr lang="en-US" sz="2400" dirty="0"/>
              <a:t> </a:t>
            </a:r>
            <a:r>
              <a:rPr lang="en-US" sz="2400" dirty="0" err="1"/>
              <a:t>đình</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a:t>
            </a:r>
            <a:r>
              <a:rPr lang="en-US" sz="2400" dirty="0" err="1"/>
              <a:t>chúng</a:t>
            </a:r>
            <a:r>
              <a:rPr lang="en-US" sz="2400" dirty="0"/>
              <a:t> ta:</a:t>
            </a:r>
          </a:p>
          <a:p>
            <a:pPr lvl="0"/>
            <a:r>
              <a:rPr lang="en-US" sz="2400" dirty="0" err="1"/>
              <a:t>Giải</a:t>
            </a:r>
            <a:r>
              <a:rPr lang="en-US" sz="2400" dirty="0"/>
              <a:t> </a:t>
            </a:r>
            <a:r>
              <a:rPr lang="en-US" sz="2400" dirty="0" err="1"/>
              <a:t>thích</a:t>
            </a:r>
            <a:r>
              <a:rPr lang="en-US" sz="2400" dirty="0"/>
              <a:t> : </a:t>
            </a:r>
            <a:r>
              <a:rPr lang="en-US" sz="2400" dirty="0" err="1"/>
              <a:t>Gia</a:t>
            </a:r>
            <a:r>
              <a:rPr lang="en-US" sz="2400" dirty="0"/>
              <a:t> </a:t>
            </a:r>
            <a:r>
              <a:rPr lang="en-US" sz="2400" dirty="0" err="1"/>
              <a:t>đình</a:t>
            </a:r>
            <a:r>
              <a:rPr lang="en-US" sz="2400" dirty="0"/>
              <a:t> </a:t>
            </a:r>
            <a:r>
              <a:rPr lang="en-US" sz="2400" dirty="0" err="1"/>
              <a:t>là</a:t>
            </a:r>
            <a:r>
              <a:rPr lang="en-US" sz="2400" dirty="0"/>
              <a:t> </a:t>
            </a:r>
            <a:r>
              <a:rPr lang="en-US" sz="2400" dirty="0" err="1"/>
              <a:t>những</a:t>
            </a:r>
            <a:r>
              <a:rPr lang="en-US" sz="2400" dirty="0"/>
              <a:t> </a:t>
            </a:r>
            <a:r>
              <a:rPr lang="en-US" sz="2400" dirty="0" err="1"/>
              <a:t>người</a:t>
            </a:r>
            <a:r>
              <a:rPr lang="en-US" sz="2400" dirty="0"/>
              <a:t> </a:t>
            </a:r>
            <a:r>
              <a:rPr lang="en-US" sz="2400" dirty="0" err="1"/>
              <a:t>cùng</a:t>
            </a:r>
            <a:r>
              <a:rPr lang="en-US" sz="2400" dirty="0"/>
              <a:t> </a:t>
            </a:r>
            <a:r>
              <a:rPr lang="en-US" sz="2400" dirty="0" err="1"/>
              <a:t>chung</a:t>
            </a:r>
            <a:r>
              <a:rPr lang="en-US" sz="2400" dirty="0"/>
              <a:t> </a:t>
            </a:r>
            <a:r>
              <a:rPr lang="en-US" sz="2400" dirty="0" err="1"/>
              <a:t>sống</a:t>
            </a:r>
            <a:r>
              <a:rPr lang="en-US" sz="2400" dirty="0"/>
              <a:t> </a:t>
            </a:r>
            <a:r>
              <a:rPr lang="en-US" sz="2400" dirty="0" err="1"/>
              <a:t>dưới</a:t>
            </a:r>
            <a:r>
              <a:rPr lang="en-US" sz="2400" dirty="0"/>
              <a:t> </a:t>
            </a:r>
            <a:r>
              <a:rPr lang="en-US" sz="2400" dirty="0" err="1"/>
              <a:t>một</a:t>
            </a:r>
            <a:r>
              <a:rPr lang="en-US" sz="2400" dirty="0"/>
              <a:t> </a:t>
            </a:r>
            <a:r>
              <a:rPr lang="en-US" sz="2400" dirty="0" err="1"/>
              <a:t>mái</a:t>
            </a:r>
            <a:r>
              <a:rPr lang="en-US" sz="2400" dirty="0"/>
              <a:t> </a:t>
            </a:r>
            <a:r>
              <a:rPr lang="en-US" sz="2400" dirty="0" err="1"/>
              <a:t>nhà</a:t>
            </a:r>
            <a:r>
              <a:rPr lang="en-US" sz="2400" dirty="0"/>
              <a:t>, </a:t>
            </a:r>
            <a:r>
              <a:rPr lang="en-US" sz="2400" dirty="0" err="1"/>
              <a:t>gắn</a:t>
            </a:r>
            <a:r>
              <a:rPr lang="en-US" sz="2400" dirty="0"/>
              <a:t> </a:t>
            </a:r>
            <a:r>
              <a:rPr lang="en-US" sz="2400" dirty="0" err="1"/>
              <a:t>bó</a:t>
            </a:r>
            <a:r>
              <a:rPr lang="en-US" sz="2400" dirty="0"/>
              <a:t> </a:t>
            </a:r>
            <a:r>
              <a:rPr lang="en-US" sz="2400" dirty="0" err="1"/>
              <a:t>với</a:t>
            </a:r>
            <a:r>
              <a:rPr lang="en-US" sz="2400" dirty="0"/>
              <a:t> </a:t>
            </a:r>
            <a:r>
              <a:rPr lang="en-US" sz="2400" dirty="0" err="1"/>
              <a:t>nhau</a:t>
            </a:r>
            <a:r>
              <a:rPr lang="en-US" sz="2400" dirty="0"/>
              <a:t> </a:t>
            </a:r>
            <a:r>
              <a:rPr lang="en-US" sz="2400" dirty="0" err="1"/>
              <a:t>bằng</a:t>
            </a:r>
            <a:r>
              <a:rPr lang="en-US" sz="2400" dirty="0"/>
              <a:t> </a:t>
            </a:r>
            <a:r>
              <a:rPr lang="en-US" sz="2400" dirty="0" err="1"/>
              <a:t>quan</a:t>
            </a:r>
            <a:r>
              <a:rPr lang="en-US" sz="2400" dirty="0"/>
              <a:t> </a:t>
            </a:r>
            <a:r>
              <a:rPr lang="en-US" sz="2400" dirty="0" err="1"/>
              <a:t>hệ</a:t>
            </a:r>
            <a:r>
              <a:rPr lang="en-US" sz="2400" dirty="0"/>
              <a:t> </a:t>
            </a:r>
            <a:r>
              <a:rPr lang="en-US" sz="2400" dirty="0" err="1"/>
              <a:t>hôn</a:t>
            </a:r>
            <a:r>
              <a:rPr lang="en-US" sz="2400" dirty="0"/>
              <a:t> </a:t>
            </a:r>
            <a:r>
              <a:rPr lang="en-US" sz="2400" dirty="0" err="1"/>
              <a:t>nhân</a:t>
            </a:r>
            <a:r>
              <a:rPr lang="en-US" sz="2400" dirty="0"/>
              <a:t> </a:t>
            </a:r>
            <a:r>
              <a:rPr lang="en-US" sz="2400" dirty="0" err="1"/>
              <a:t>và</a:t>
            </a:r>
            <a:r>
              <a:rPr lang="en-US" sz="2400" dirty="0"/>
              <a:t> </a:t>
            </a:r>
            <a:r>
              <a:rPr lang="en-US" sz="2400" dirty="0" err="1"/>
              <a:t>huyết</a:t>
            </a:r>
            <a:r>
              <a:rPr lang="en-US" sz="2400" dirty="0"/>
              <a:t> </a:t>
            </a:r>
            <a:r>
              <a:rPr lang="en-US" sz="2400" dirty="0" err="1"/>
              <a:t>thống</a:t>
            </a:r>
            <a:r>
              <a:rPr lang="en-US" sz="2400" dirty="0"/>
              <a:t>, </a:t>
            </a:r>
            <a:r>
              <a:rPr lang="en-US" sz="2400" dirty="0" err="1"/>
              <a:t>thường</a:t>
            </a:r>
            <a:r>
              <a:rPr lang="en-US" sz="2400" dirty="0"/>
              <a:t> </a:t>
            </a:r>
            <a:r>
              <a:rPr lang="en-US" sz="2400" dirty="0" err="1"/>
              <a:t>gồm</a:t>
            </a:r>
            <a:r>
              <a:rPr lang="en-US" sz="2400" dirty="0"/>
              <a:t> </a:t>
            </a:r>
            <a:r>
              <a:rPr lang="en-US" sz="2400" dirty="0" err="1"/>
              <a:t>có</a:t>
            </a:r>
            <a:r>
              <a:rPr lang="en-US" sz="2400" dirty="0"/>
              <a:t> </a:t>
            </a:r>
            <a:r>
              <a:rPr lang="en-US" sz="2400" dirty="0" err="1"/>
              <a:t>ông</a:t>
            </a:r>
            <a:r>
              <a:rPr lang="en-US" sz="2400" dirty="0"/>
              <a:t> </a:t>
            </a:r>
            <a:r>
              <a:rPr lang="en-US" sz="2400" dirty="0" err="1"/>
              <a:t>bà</a:t>
            </a:r>
            <a:r>
              <a:rPr lang="en-US" sz="2400" dirty="0"/>
              <a:t>, cha </a:t>
            </a:r>
            <a:r>
              <a:rPr lang="en-US" sz="2400" dirty="0" err="1"/>
              <a:t>mẹ</a:t>
            </a:r>
            <a:r>
              <a:rPr lang="en-US" sz="2400" dirty="0"/>
              <a:t>, con </a:t>
            </a:r>
            <a:r>
              <a:rPr lang="en-US" sz="2400" dirty="0" err="1"/>
              <a:t>cái</a:t>
            </a:r>
            <a:r>
              <a:rPr lang="en-US" sz="2400" dirty="0"/>
              <a:t> </a:t>
            </a:r>
            <a:r>
              <a:rPr lang="en-US" sz="2400" dirty="0" err="1"/>
              <a:t>và</a:t>
            </a:r>
            <a:r>
              <a:rPr lang="en-US" sz="2400" dirty="0"/>
              <a:t> </a:t>
            </a:r>
            <a:r>
              <a:rPr lang="en-US" sz="2400" dirty="0" err="1"/>
              <a:t>cháu</a:t>
            </a:r>
            <a:r>
              <a:rPr lang="en-US" sz="2400" dirty="0"/>
              <a:t> </a:t>
            </a:r>
            <a:r>
              <a:rPr lang="en-US" sz="2400" dirty="0" err="1"/>
              <a:t>chắt</a:t>
            </a:r>
            <a:r>
              <a:rPr lang="en-US" sz="2400" dirty="0"/>
              <a:t>. </a:t>
            </a:r>
            <a:r>
              <a:rPr lang="en-US" sz="2400" dirty="0" err="1"/>
              <a:t>là</a:t>
            </a:r>
            <a:r>
              <a:rPr lang="en-US" sz="2400" dirty="0"/>
              <a:t> </a:t>
            </a:r>
            <a:r>
              <a:rPr lang="en-US" sz="2400" dirty="0" err="1"/>
              <a:t>nơi</a:t>
            </a:r>
            <a:r>
              <a:rPr lang="en-US" sz="2400" dirty="0"/>
              <a:t> </a:t>
            </a:r>
            <a:r>
              <a:rPr lang="en-US" sz="2400" dirty="0" err="1"/>
              <a:t>để</a:t>
            </a:r>
            <a:r>
              <a:rPr lang="en-US" sz="2400" dirty="0"/>
              <a:t> </a:t>
            </a:r>
            <a:r>
              <a:rPr lang="en-US" sz="2400" dirty="0" err="1"/>
              <a:t>các</a:t>
            </a:r>
            <a:r>
              <a:rPr lang="en-US" sz="2400" dirty="0"/>
              <a:t> </a:t>
            </a:r>
            <a:r>
              <a:rPr lang="en-US" sz="2400" dirty="0" err="1"/>
              <a:t>thành</a:t>
            </a:r>
            <a:r>
              <a:rPr lang="en-US" sz="2400" dirty="0"/>
              <a:t> </a:t>
            </a:r>
            <a:r>
              <a:rPr lang="en-US" sz="2400" dirty="0" err="1"/>
              <a:t>viên</a:t>
            </a:r>
            <a:r>
              <a:rPr lang="en-US" sz="2400" dirty="0"/>
              <a:t> </a:t>
            </a:r>
            <a:r>
              <a:rPr lang="en-US" sz="2400" dirty="0" err="1"/>
              <a:t>sống</a:t>
            </a:r>
            <a:r>
              <a:rPr lang="en-US" sz="2400" dirty="0"/>
              <a:t> </a:t>
            </a:r>
            <a:r>
              <a:rPr lang="en-US" sz="2400" dirty="0" err="1"/>
              <a:t>chân</a:t>
            </a:r>
            <a:r>
              <a:rPr lang="en-US" sz="2400" dirty="0"/>
              <a:t> </a:t>
            </a:r>
            <a:r>
              <a:rPr lang="en-US" sz="2400" dirty="0" err="1"/>
              <a:t>thành</a:t>
            </a:r>
            <a:r>
              <a:rPr lang="en-US" sz="2400" dirty="0"/>
              <a:t> </a:t>
            </a:r>
            <a:r>
              <a:rPr lang="en-US" sz="2400" dirty="0" err="1"/>
              <a:t>với</a:t>
            </a:r>
            <a:r>
              <a:rPr lang="en-US" sz="2400" dirty="0"/>
              <a:t> </a:t>
            </a:r>
            <a:r>
              <a:rPr lang="en-US" sz="2400" dirty="0" err="1"/>
              <a:t>nhau</a:t>
            </a:r>
            <a:r>
              <a:rPr lang="en-US" sz="2400" dirty="0"/>
              <a:t>, san </a:t>
            </a:r>
            <a:r>
              <a:rPr lang="en-US" sz="2400" dirty="0" err="1"/>
              <a:t>sẻ</a:t>
            </a:r>
            <a:r>
              <a:rPr lang="en-US" sz="2400" dirty="0"/>
              <a:t> </a:t>
            </a:r>
            <a:r>
              <a:rPr lang="en-US" sz="2400" dirty="0" err="1"/>
              <a:t>lòng</a:t>
            </a:r>
            <a:r>
              <a:rPr lang="en-US" sz="2400" dirty="0"/>
              <a:t> </a:t>
            </a:r>
            <a:r>
              <a:rPr lang="en-US" sz="2400" dirty="0" err="1"/>
              <a:t>yêu</a:t>
            </a:r>
            <a:r>
              <a:rPr lang="en-US" sz="2400" dirty="0"/>
              <a:t> </a:t>
            </a:r>
            <a:r>
              <a:rPr lang="en-US" sz="2400" dirty="0" err="1"/>
              <a:t>thương</a:t>
            </a:r>
            <a:r>
              <a:rPr lang="en-US" sz="2400" dirty="0"/>
              <a:t>, </a:t>
            </a:r>
            <a:r>
              <a:rPr lang="en-US" sz="2400" dirty="0" err="1"/>
              <a:t>niềm</a:t>
            </a:r>
            <a:r>
              <a:rPr lang="en-US" sz="2400" dirty="0"/>
              <a:t> </a:t>
            </a:r>
            <a:r>
              <a:rPr lang="en-US" sz="2400" dirty="0" err="1"/>
              <a:t>vui</a:t>
            </a:r>
            <a:r>
              <a:rPr lang="en-US" sz="2400" dirty="0"/>
              <a:t>, </a:t>
            </a:r>
            <a:r>
              <a:rPr lang="en-US" sz="2400" dirty="0" err="1"/>
              <a:t>là</a:t>
            </a:r>
            <a:r>
              <a:rPr lang="en-US" sz="2400" dirty="0"/>
              <a:t> </a:t>
            </a:r>
            <a:r>
              <a:rPr lang="en-US" sz="2400" dirty="0" err="1"/>
              <a:t>điểm</a:t>
            </a:r>
            <a:r>
              <a:rPr lang="en-US" sz="2400" dirty="0"/>
              <a:t> </a:t>
            </a:r>
            <a:r>
              <a:rPr lang="en-US" sz="2400" dirty="0" err="1"/>
              <a:t>dựa</a:t>
            </a:r>
            <a:r>
              <a:rPr lang="en-US" sz="2400" dirty="0"/>
              <a:t> </a:t>
            </a:r>
            <a:r>
              <a:rPr lang="en-US" sz="2400" dirty="0" err="1"/>
              <a:t>vững</a:t>
            </a:r>
            <a:r>
              <a:rPr lang="en-US" sz="2400" dirty="0"/>
              <a:t> </a:t>
            </a:r>
            <a:r>
              <a:rPr lang="en-US" sz="2400" dirty="0" err="1"/>
              <a:t>chắc</a:t>
            </a:r>
            <a:r>
              <a:rPr lang="en-US" sz="2400" dirty="0"/>
              <a:t> </a:t>
            </a:r>
            <a:r>
              <a:rPr lang="en-US" sz="2400" dirty="0" err="1"/>
              <a:t>nhất</a:t>
            </a:r>
            <a:r>
              <a:rPr lang="en-US" sz="2400" dirty="0"/>
              <a:t> </a:t>
            </a:r>
            <a:r>
              <a:rPr lang="en-US" sz="2400" dirty="0" err="1"/>
              <a:t>những</a:t>
            </a:r>
            <a:r>
              <a:rPr lang="en-US" sz="2400" dirty="0"/>
              <a:t> </a:t>
            </a:r>
            <a:r>
              <a:rPr lang="en-US" sz="2400" dirty="0" err="1"/>
              <a:t>lúc</a:t>
            </a:r>
            <a:r>
              <a:rPr lang="en-US" sz="2400" dirty="0"/>
              <a:t> </a:t>
            </a:r>
            <a:r>
              <a:rPr lang="en-US" sz="2400" dirty="0" err="1"/>
              <a:t>chúng</a:t>
            </a:r>
            <a:r>
              <a:rPr lang="en-US" sz="2400" dirty="0"/>
              <a:t> ta </a:t>
            </a:r>
            <a:r>
              <a:rPr lang="en-US" sz="2400" dirty="0" err="1"/>
              <a:t>gặp</a:t>
            </a:r>
            <a:r>
              <a:rPr lang="en-US" sz="2400" dirty="0"/>
              <a:t> </a:t>
            </a:r>
            <a:r>
              <a:rPr lang="en-US" sz="2400" dirty="0" err="1"/>
              <a:t>khó</a:t>
            </a:r>
            <a:r>
              <a:rPr lang="en-US" sz="2400" dirty="0"/>
              <a:t> </a:t>
            </a:r>
            <a:r>
              <a:rPr lang="en-US" sz="2400" dirty="0" err="1"/>
              <a:t>khăn</a:t>
            </a:r>
            <a:r>
              <a:rPr lang="en-US" sz="2400" dirty="0"/>
              <a:t>, hay </a:t>
            </a:r>
            <a:r>
              <a:rPr lang="en-US" sz="2400" dirty="0" err="1"/>
              <a:t>thất</a:t>
            </a:r>
            <a:r>
              <a:rPr lang="en-US" sz="2400" dirty="0"/>
              <a:t> </a:t>
            </a:r>
            <a:r>
              <a:rPr lang="en-US" sz="2400" dirty="0" err="1"/>
              <a:t>bại</a:t>
            </a:r>
            <a:r>
              <a:rPr lang="en-US" sz="2400" dirty="0"/>
              <a:t> </a:t>
            </a:r>
            <a:r>
              <a:rPr lang="en-US" sz="2400" dirty="0" err="1"/>
              <a:t>trong</a:t>
            </a:r>
            <a:r>
              <a:rPr lang="en-US" sz="2400" dirty="0"/>
              <a:t> </a:t>
            </a:r>
            <a:r>
              <a:rPr lang="en-US" sz="2400" dirty="0" err="1"/>
              <a:t>cuộc</a:t>
            </a:r>
            <a:r>
              <a:rPr lang="en-US" sz="2400" dirty="0"/>
              <a:t> </a:t>
            </a:r>
            <a:r>
              <a:rPr lang="en-US" sz="2400" dirty="0" err="1"/>
              <a:t>sống</a:t>
            </a:r>
            <a:r>
              <a:rPr lang="en-US" sz="2400" dirty="0"/>
              <a:t>. </a:t>
            </a:r>
          </a:p>
          <a:p>
            <a:pPr lvl="0"/>
            <a:r>
              <a:rPr lang="en-US" sz="2400" dirty="0" err="1"/>
              <a:t>Vai</a:t>
            </a:r>
            <a:r>
              <a:rPr lang="en-US" sz="2400" dirty="0"/>
              <a:t> </a:t>
            </a:r>
            <a:r>
              <a:rPr lang="en-US" sz="2400" dirty="0" err="1"/>
              <a:t>trò</a:t>
            </a:r>
            <a:r>
              <a:rPr lang="en-US" sz="2400" dirty="0"/>
              <a:t> </a:t>
            </a:r>
            <a:r>
              <a:rPr lang="en-US" sz="2400" dirty="0" err="1"/>
              <a:t>của</a:t>
            </a:r>
            <a:r>
              <a:rPr lang="en-US" sz="2400" dirty="0"/>
              <a:t> </a:t>
            </a:r>
            <a:r>
              <a:rPr lang="en-US" sz="2400" dirty="0" err="1"/>
              <a:t>gia</a:t>
            </a:r>
            <a:r>
              <a:rPr lang="en-US" sz="2400" dirty="0"/>
              <a:t> </a:t>
            </a:r>
            <a:r>
              <a:rPr lang="en-US" sz="2400" dirty="0" err="1"/>
              <a:t>đình</a:t>
            </a:r>
            <a:r>
              <a:rPr lang="en-US" sz="2400" dirty="0"/>
              <a:t>:</a:t>
            </a:r>
          </a:p>
          <a:p>
            <a:pPr marL="0" indent="0">
              <a:buNone/>
            </a:pPr>
            <a:r>
              <a:rPr lang="en-US" sz="2400" dirty="0"/>
              <a:t>-         </a:t>
            </a:r>
            <a:r>
              <a:rPr lang="en-US" sz="2400" dirty="0" err="1"/>
              <a:t>Gia</a:t>
            </a:r>
            <a:r>
              <a:rPr lang="en-US" sz="2400" dirty="0"/>
              <a:t> </a:t>
            </a:r>
            <a:r>
              <a:rPr lang="en-US" sz="2400" dirty="0" err="1"/>
              <a:t>đình</a:t>
            </a:r>
            <a:r>
              <a:rPr lang="en-US" sz="2400" dirty="0"/>
              <a:t> </a:t>
            </a:r>
            <a:r>
              <a:rPr lang="en-US" sz="2400" dirty="0" err="1"/>
              <a:t>là</a:t>
            </a:r>
            <a:r>
              <a:rPr lang="en-US" sz="2400" dirty="0"/>
              <a:t> </a:t>
            </a:r>
            <a:r>
              <a:rPr lang="en-US" sz="2400" dirty="0" err="1"/>
              <a:t>nơi</a:t>
            </a:r>
            <a:r>
              <a:rPr lang="en-US" sz="2400" dirty="0"/>
              <a:t> ta </a:t>
            </a:r>
            <a:r>
              <a:rPr lang="en-US" sz="2400" dirty="0" err="1"/>
              <a:t>được</a:t>
            </a:r>
            <a:r>
              <a:rPr lang="en-US" sz="2400" dirty="0"/>
              <a:t> </a:t>
            </a:r>
            <a:r>
              <a:rPr lang="en-US" sz="2400" dirty="0" err="1"/>
              <a:t>sinh</a:t>
            </a:r>
            <a:r>
              <a:rPr lang="en-US" sz="2400" dirty="0"/>
              <a:t> </a:t>
            </a:r>
            <a:r>
              <a:rPr lang="en-US" sz="2400" dirty="0" err="1"/>
              <a:t>ra</a:t>
            </a:r>
            <a:r>
              <a:rPr lang="en-US" sz="2400" dirty="0"/>
              <a:t>, </a:t>
            </a:r>
            <a:r>
              <a:rPr lang="en-US" sz="2400" dirty="0" err="1"/>
              <a:t>được</a:t>
            </a:r>
            <a:r>
              <a:rPr lang="en-US" sz="2400" dirty="0"/>
              <a:t> </a:t>
            </a:r>
            <a:r>
              <a:rPr lang="en-US" sz="2400" dirty="0" err="1"/>
              <a:t>nuôi</a:t>
            </a:r>
            <a:r>
              <a:rPr lang="en-US" sz="2400" dirty="0"/>
              <a:t> </a:t>
            </a:r>
            <a:r>
              <a:rPr lang="en-US" sz="2400" dirty="0" err="1"/>
              <a:t>dưỡng</a:t>
            </a:r>
            <a:r>
              <a:rPr lang="en-US" sz="2400" dirty="0"/>
              <a:t> </a:t>
            </a:r>
            <a:r>
              <a:rPr lang="en-US" sz="2400" dirty="0" err="1"/>
              <a:t>trưởng</a:t>
            </a:r>
            <a:r>
              <a:rPr lang="en-US" sz="2400" dirty="0"/>
              <a:t> </a:t>
            </a:r>
            <a:r>
              <a:rPr lang="en-US" sz="2400" dirty="0" err="1"/>
              <a:t>thành</a:t>
            </a:r>
            <a:r>
              <a:rPr lang="en-US" sz="2400" dirty="0"/>
              <a:t>.</a:t>
            </a:r>
          </a:p>
          <a:p>
            <a:pPr marL="0" indent="0">
              <a:buNone/>
            </a:pPr>
            <a:r>
              <a:rPr lang="en-US" sz="2400" dirty="0"/>
              <a:t>-         </a:t>
            </a:r>
            <a:r>
              <a:rPr lang="en-US" sz="2400" dirty="0" err="1"/>
              <a:t>Gia</a:t>
            </a:r>
            <a:r>
              <a:rPr lang="en-US" sz="2400" dirty="0"/>
              <a:t> </a:t>
            </a:r>
            <a:r>
              <a:rPr lang="en-US" sz="2400" dirty="0" err="1"/>
              <a:t>đình</a:t>
            </a:r>
            <a:r>
              <a:rPr lang="en-US" sz="2400" dirty="0"/>
              <a:t> </a:t>
            </a:r>
            <a:r>
              <a:rPr lang="en-US" sz="2400" dirty="0" err="1"/>
              <a:t>là</a:t>
            </a:r>
            <a:r>
              <a:rPr lang="en-US" sz="2400" dirty="0"/>
              <a:t> </a:t>
            </a:r>
            <a:r>
              <a:rPr lang="en-US" sz="2400" dirty="0" err="1"/>
              <a:t>nơi</a:t>
            </a:r>
            <a:r>
              <a:rPr lang="en-US" sz="2400" dirty="0"/>
              <a:t> </a:t>
            </a:r>
            <a:r>
              <a:rPr lang="en-US" sz="2400" dirty="0" err="1"/>
              <a:t>đầu</a:t>
            </a:r>
            <a:r>
              <a:rPr lang="en-US" sz="2400" dirty="0"/>
              <a:t> </a:t>
            </a:r>
            <a:r>
              <a:rPr lang="en-US" sz="2400" dirty="0" err="1"/>
              <a:t>tiên</a:t>
            </a:r>
            <a:r>
              <a:rPr lang="en-US" sz="2400" dirty="0"/>
              <a:t> </a:t>
            </a:r>
            <a:r>
              <a:rPr lang="en-US" sz="2400" dirty="0" err="1"/>
              <a:t>giúp</a:t>
            </a:r>
            <a:r>
              <a:rPr lang="en-US" sz="2400" dirty="0"/>
              <a:t> ta </a:t>
            </a:r>
            <a:r>
              <a:rPr lang="en-US" sz="2400" dirty="0" err="1"/>
              <a:t>hình</a:t>
            </a:r>
            <a:r>
              <a:rPr lang="en-US" sz="2400" dirty="0"/>
              <a:t> </a:t>
            </a:r>
            <a:r>
              <a:rPr lang="en-US" sz="2400" dirty="0" err="1"/>
              <a:t>thành</a:t>
            </a:r>
            <a:r>
              <a:rPr lang="en-US" sz="2400" dirty="0"/>
              <a:t> </a:t>
            </a:r>
            <a:r>
              <a:rPr lang="en-US" sz="2400" dirty="0" err="1"/>
              <a:t>nhân</a:t>
            </a:r>
            <a:r>
              <a:rPr lang="en-US" sz="2400" dirty="0"/>
              <a:t> </a:t>
            </a:r>
            <a:r>
              <a:rPr lang="en-US" sz="2400" dirty="0" err="1"/>
              <a:t>cách</a:t>
            </a:r>
            <a:r>
              <a:rPr lang="en-US" sz="2400" dirty="0"/>
              <a:t>.</a:t>
            </a:r>
          </a:p>
          <a:p>
            <a:pPr marL="0" indent="0">
              <a:buNone/>
            </a:pPr>
            <a:r>
              <a:rPr lang="en-US" sz="2400" dirty="0"/>
              <a:t>-         </a:t>
            </a:r>
            <a:r>
              <a:rPr lang="en-US" sz="2400" dirty="0" err="1"/>
              <a:t>Gia</a:t>
            </a:r>
            <a:r>
              <a:rPr lang="en-US" sz="2400" dirty="0"/>
              <a:t> </a:t>
            </a:r>
            <a:r>
              <a:rPr lang="en-US" sz="2400" dirty="0" err="1"/>
              <a:t>đình</a:t>
            </a:r>
            <a:r>
              <a:rPr lang="en-US" sz="2400" dirty="0"/>
              <a:t> </a:t>
            </a:r>
            <a:r>
              <a:rPr lang="en-US" sz="2400" dirty="0" err="1"/>
              <a:t>là</a:t>
            </a:r>
            <a:r>
              <a:rPr lang="en-US" sz="2400" dirty="0"/>
              <a:t> </a:t>
            </a:r>
            <a:r>
              <a:rPr lang="en-US" sz="2400" dirty="0" err="1"/>
              <a:t>nơi</a:t>
            </a:r>
            <a:r>
              <a:rPr lang="en-US" sz="2400" dirty="0"/>
              <a:t> </a:t>
            </a:r>
            <a:r>
              <a:rPr lang="en-US" sz="2400" dirty="0" err="1"/>
              <a:t>bao</a:t>
            </a:r>
            <a:r>
              <a:rPr lang="en-US" sz="2400" dirty="0"/>
              <a:t> </a:t>
            </a:r>
            <a:r>
              <a:rPr lang="en-US" sz="2400" dirty="0" err="1"/>
              <a:t>bọc</a:t>
            </a:r>
            <a:r>
              <a:rPr lang="en-US" sz="2400" dirty="0"/>
              <a:t>, </a:t>
            </a:r>
            <a:r>
              <a:rPr lang="en-US" sz="2400" dirty="0" err="1"/>
              <a:t>che</a:t>
            </a:r>
            <a:r>
              <a:rPr lang="en-US" sz="2400" dirty="0"/>
              <a:t> </a:t>
            </a:r>
            <a:r>
              <a:rPr lang="en-US" sz="2400" dirty="0" err="1"/>
              <a:t>chở</a:t>
            </a:r>
            <a:r>
              <a:rPr lang="en-US" sz="2400" dirty="0"/>
              <a:t> </a:t>
            </a:r>
            <a:r>
              <a:rPr lang="en-US" sz="2400" dirty="0" err="1"/>
              <a:t>cho</a:t>
            </a:r>
            <a:r>
              <a:rPr lang="en-US" sz="2400" dirty="0"/>
              <a:t> </a:t>
            </a:r>
            <a:r>
              <a:rPr lang="en-US" sz="2400" dirty="0" err="1"/>
              <a:t>mỗi</a:t>
            </a:r>
            <a:r>
              <a:rPr lang="en-US" sz="2400" dirty="0"/>
              <a:t> con </a:t>
            </a:r>
            <a:r>
              <a:rPr lang="en-US" sz="2400" dirty="0" err="1"/>
              <a:t>người</a:t>
            </a:r>
            <a:r>
              <a:rPr lang="en-US" sz="2400" dirty="0"/>
              <a:t>.</a:t>
            </a:r>
          </a:p>
          <a:p>
            <a:pPr marL="0" indent="0">
              <a:buNone/>
            </a:pPr>
            <a:r>
              <a:rPr lang="en-US" sz="2400" dirty="0"/>
              <a:t>-         </a:t>
            </a:r>
            <a:r>
              <a:rPr lang="en-US" sz="2400" dirty="0" err="1"/>
              <a:t>Gia</a:t>
            </a:r>
            <a:r>
              <a:rPr lang="en-US" sz="2400" dirty="0"/>
              <a:t> </a:t>
            </a:r>
            <a:r>
              <a:rPr lang="en-US" sz="2400" dirty="0" err="1"/>
              <a:t>đình</a:t>
            </a:r>
            <a:r>
              <a:rPr lang="en-US" sz="2400" dirty="0"/>
              <a:t> </a:t>
            </a:r>
            <a:r>
              <a:rPr lang="en-US" sz="2400" dirty="0" err="1"/>
              <a:t>là</a:t>
            </a:r>
            <a:r>
              <a:rPr lang="en-US" sz="2400" dirty="0"/>
              <a:t> </a:t>
            </a:r>
            <a:r>
              <a:rPr lang="en-US" sz="2400" dirty="0" err="1"/>
              <a:t>cái</a:t>
            </a:r>
            <a:r>
              <a:rPr lang="en-US" sz="2400" dirty="0"/>
              <a:t> </a:t>
            </a:r>
            <a:r>
              <a:rPr lang="en-US" sz="2400" dirty="0" err="1"/>
              <a:t>nôi</a:t>
            </a:r>
            <a:r>
              <a:rPr lang="en-US" sz="2400" dirty="0"/>
              <a:t>, </a:t>
            </a:r>
            <a:r>
              <a:rPr lang="en-US" sz="2400" dirty="0" err="1"/>
              <a:t>là</a:t>
            </a:r>
            <a:r>
              <a:rPr lang="en-US" sz="2400" dirty="0"/>
              <a:t> </a:t>
            </a:r>
            <a:r>
              <a:rPr lang="en-US" sz="2400" dirty="0" err="1"/>
              <a:t>chốn</a:t>
            </a:r>
            <a:r>
              <a:rPr lang="en-US" sz="2400" dirty="0"/>
              <a:t> </a:t>
            </a:r>
            <a:r>
              <a:rPr lang="en-US" sz="2400" dirty="0" err="1"/>
              <a:t>bình</a:t>
            </a:r>
            <a:r>
              <a:rPr lang="en-US" sz="2400" dirty="0"/>
              <a:t> </a:t>
            </a:r>
            <a:r>
              <a:rPr lang="en-US" sz="2400" dirty="0" err="1"/>
              <a:t>yên</a:t>
            </a:r>
            <a:r>
              <a:rPr lang="en-US" sz="2400" dirty="0"/>
              <a:t> </a:t>
            </a:r>
            <a:r>
              <a:rPr lang="en-US" sz="2400" dirty="0" err="1"/>
              <a:t>cho</a:t>
            </a:r>
            <a:r>
              <a:rPr lang="en-US" sz="2400" dirty="0"/>
              <a:t> ta </a:t>
            </a:r>
            <a:r>
              <a:rPr lang="en-US" sz="2400" dirty="0" err="1"/>
              <a:t>trở</a:t>
            </a:r>
            <a:r>
              <a:rPr lang="en-US" sz="2400" dirty="0"/>
              <a:t> </a:t>
            </a:r>
            <a:r>
              <a:rPr lang="en-US" sz="2400" dirty="0" err="1"/>
              <a:t>về</a:t>
            </a:r>
            <a:r>
              <a:rPr lang="en-US" sz="2400" dirty="0"/>
              <a:t> </a:t>
            </a:r>
            <a:r>
              <a:rPr lang="en-US" sz="2400" dirty="0" err="1"/>
              <a:t>sau</a:t>
            </a:r>
            <a:r>
              <a:rPr lang="en-US" sz="2400" dirty="0"/>
              <a:t> </a:t>
            </a:r>
            <a:r>
              <a:rPr lang="en-US" sz="2400" dirty="0" err="1"/>
              <a:t>những</a:t>
            </a:r>
            <a:r>
              <a:rPr lang="en-US" sz="2400" dirty="0"/>
              <a:t> </a:t>
            </a:r>
            <a:r>
              <a:rPr lang="en-US" sz="2400" dirty="0" err="1"/>
              <a:t>giông</a:t>
            </a:r>
            <a:r>
              <a:rPr lang="en-US" sz="2400" dirty="0"/>
              <a:t> </a:t>
            </a:r>
            <a:r>
              <a:rPr lang="en-US" sz="2400" dirty="0" err="1"/>
              <a:t>bão</a:t>
            </a:r>
            <a:r>
              <a:rPr lang="en-US" sz="2400" dirty="0"/>
              <a:t> </a:t>
            </a:r>
            <a:r>
              <a:rPr lang="en-US" sz="2400" dirty="0" err="1"/>
              <a:t>của</a:t>
            </a:r>
            <a:r>
              <a:rPr lang="en-US" sz="2400" dirty="0"/>
              <a:t> </a:t>
            </a:r>
            <a:r>
              <a:rPr lang="en-US" sz="2400" dirty="0" err="1"/>
              <a:t>cuộc</a:t>
            </a:r>
            <a:r>
              <a:rPr lang="en-US" sz="2400" dirty="0"/>
              <a:t> </a:t>
            </a:r>
            <a:r>
              <a:rPr lang="en-US" sz="2400" dirty="0" err="1"/>
              <a:t>đời</a:t>
            </a:r>
            <a:r>
              <a:rPr lang="en-US" sz="2400" dirty="0"/>
              <a:t>.</a:t>
            </a:r>
          </a:p>
          <a:p>
            <a:pPr marL="0" indent="0">
              <a:buNone/>
            </a:pPr>
            <a:r>
              <a:rPr lang="en-US" sz="2400" dirty="0"/>
              <a:t>-&gt;</a:t>
            </a:r>
            <a:r>
              <a:rPr lang="en-US" sz="2400" dirty="0" err="1"/>
              <a:t>Gia</a:t>
            </a:r>
            <a:r>
              <a:rPr lang="en-US" sz="2400" dirty="0"/>
              <a:t> </a:t>
            </a:r>
            <a:r>
              <a:rPr lang="en-US" sz="2400" dirty="0" err="1"/>
              <a:t>đình</a:t>
            </a:r>
            <a:r>
              <a:rPr lang="en-US" sz="2400" dirty="0"/>
              <a:t> </a:t>
            </a:r>
            <a:r>
              <a:rPr lang="en-US" sz="2400" dirty="0" err="1"/>
              <a:t>có</a:t>
            </a:r>
            <a:r>
              <a:rPr lang="en-US" sz="2400" dirty="0"/>
              <a:t> ý </a:t>
            </a:r>
            <a:r>
              <a:rPr lang="en-US" sz="2400" dirty="0" err="1"/>
              <a:t>nghĩa</a:t>
            </a:r>
            <a:r>
              <a:rPr lang="en-US" sz="2400" dirty="0"/>
              <a:t>, </a:t>
            </a:r>
            <a:r>
              <a:rPr lang="en-US" sz="2400" dirty="0" err="1"/>
              <a:t>vai</a:t>
            </a:r>
            <a:r>
              <a:rPr lang="en-US" sz="2400" dirty="0"/>
              <a:t> </a:t>
            </a:r>
            <a:r>
              <a:rPr lang="en-US" sz="2400" dirty="0" err="1"/>
              <a:t>trò</a:t>
            </a:r>
            <a:r>
              <a:rPr lang="en-US" sz="2400" dirty="0"/>
              <a:t> </a:t>
            </a:r>
            <a:r>
              <a:rPr lang="en-US" sz="2400" dirty="0" err="1"/>
              <a:t>vô</a:t>
            </a:r>
            <a:r>
              <a:rPr lang="en-US" sz="2400" dirty="0"/>
              <a:t> </a:t>
            </a:r>
            <a:r>
              <a:rPr lang="en-US" sz="2400" dirty="0" err="1"/>
              <a:t>cùng</a:t>
            </a:r>
            <a:r>
              <a:rPr lang="en-US" sz="2400" dirty="0"/>
              <a:t> </a:t>
            </a:r>
            <a:r>
              <a:rPr lang="en-US" sz="2400" dirty="0" err="1"/>
              <a:t>quan</a:t>
            </a:r>
            <a:r>
              <a:rPr lang="en-US" sz="2400" dirty="0"/>
              <a:t> </a:t>
            </a:r>
            <a:r>
              <a:rPr lang="en-US" sz="2400" dirty="0" err="1"/>
              <a:t>trọng</a:t>
            </a:r>
            <a:r>
              <a:rPr lang="en-US" sz="2400" dirty="0"/>
              <a:t> </a:t>
            </a:r>
            <a:r>
              <a:rPr lang="en-US" sz="2400" dirty="0" err="1"/>
              <a:t>trong</a:t>
            </a:r>
            <a:r>
              <a:rPr lang="en-US" sz="2400" dirty="0"/>
              <a:t> </a:t>
            </a:r>
            <a:r>
              <a:rPr lang="en-US" sz="2400" dirty="0" err="1"/>
              <a:t>cuộc</a:t>
            </a:r>
            <a:r>
              <a:rPr lang="en-US" sz="2400" dirty="0"/>
              <a:t> </a:t>
            </a:r>
            <a:r>
              <a:rPr lang="en-US" sz="2400" dirty="0" err="1"/>
              <a:t>đời</a:t>
            </a:r>
            <a:r>
              <a:rPr lang="en-US" sz="2400" dirty="0"/>
              <a:t> </a:t>
            </a:r>
            <a:r>
              <a:rPr lang="en-US" sz="2400" dirty="0" err="1"/>
              <a:t>mỗi</a:t>
            </a:r>
            <a:r>
              <a:rPr lang="en-US" sz="2400" dirty="0"/>
              <a:t> con </a:t>
            </a:r>
            <a:r>
              <a:rPr lang="en-US" sz="2400" dirty="0" err="1"/>
              <a:t>người.Mỗi</a:t>
            </a:r>
            <a:r>
              <a:rPr lang="en-US" sz="2400" dirty="0"/>
              <a:t> </a:t>
            </a:r>
            <a:r>
              <a:rPr lang="en-US" sz="2400" dirty="0" err="1"/>
              <a:t>người</a:t>
            </a:r>
            <a:r>
              <a:rPr lang="en-US" sz="2400" dirty="0"/>
              <a:t> con </a:t>
            </a:r>
            <a:r>
              <a:rPr lang="en-US" sz="2400" dirty="0" err="1"/>
              <a:t>phải</a:t>
            </a:r>
            <a:r>
              <a:rPr lang="en-US" sz="2400" dirty="0"/>
              <a:t> </a:t>
            </a:r>
            <a:r>
              <a:rPr lang="en-US" sz="2400" dirty="0" err="1"/>
              <a:t>có</a:t>
            </a:r>
            <a:r>
              <a:rPr lang="en-US" sz="2400" dirty="0"/>
              <a:t> </a:t>
            </a:r>
            <a:r>
              <a:rPr lang="en-US" sz="2400" dirty="0" err="1"/>
              <a:t>trách</a:t>
            </a:r>
            <a:r>
              <a:rPr lang="en-US" sz="2400" dirty="0"/>
              <a:t> </a:t>
            </a:r>
            <a:r>
              <a:rPr lang="en-US" sz="2400" dirty="0" err="1"/>
              <a:t>nhiệm</a:t>
            </a:r>
            <a:r>
              <a:rPr lang="en-US" sz="2400" dirty="0"/>
              <a:t> </a:t>
            </a:r>
            <a:r>
              <a:rPr lang="en-US" sz="2400" dirty="0" err="1"/>
              <a:t>đối</a:t>
            </a:r>
            <a:r>
              <a:rPr lang="en-US" sz="2400" dirty="0"/>
              <a:t> </a:t>
            </a:r>
            <a:r>
              <a:rPr lang="en-US" sz="2400" dirty="0" err="1"/>
              <a:t>với</a:t>
            </a:r>
            <a:r>
              <a:rPr lang="en-US" sz="2400" dirty="0"/>
              <a:t> </a:t>
            </a:r>
            <a:r>
              <a:rPr lang="en-US" sz="2400" dirty="0" err="1"/>
              <a:t>gia</a:t>
            </a:r>
            <a:r>
              <a:rPr lang="en-US" sz="2400" dirty="0"/>
              <a:t> </a:t>
            </a:r>
            <a:r>
              <a:rPr lang="en-US" sz="2400" dirty="0" err="1"/>
              <a:t>đình</a:t>
            </a:r>
            <a:r>
              <a:rPr lang="en-US" sz="2400" dirty="0"/>
              <a:t>: </a:t>
            </a:r>
            <a:r>
              <a:rPr lang="en-US" sz="2400" dirty="0" err="1"/>
              <a:t>luôn</a:t>
            </a:r>
            <a:r>
              <a:rPr lang="en-US" sz="2400" dirty="0"/>
              <a:t> </a:t>
            </a:r>
            <a:r>
              <a:rPr lang="en-US" sz="2400" dirty="0" err="1"/>
              <a:t>yêu</a:t>
            </a:r>
            <a:r>
              <a:rPr lang="en-US" sz="2400" dirty="0"/>
              <a:t> </a:t>
            </a:r>
            <a:r>
              <a:rPr lang="en-US" sz="2400" dirty="0" err="1"/>
              <a:t>thương</a:t>
            </a:r>
            <a:r>
              <a:rPr lang="en-US" sz="2400" dirty="0"/>
              <a:t>, </a:t>
            </a:r>
            <a:r>
              <a:rPr lang="en-US" sz="2400" dirty="0" err="1"/>
              <a:t>kính</a:t>
            </a:r>
            <a:r>
              <a:rPr lang="en-US" sz="2400" dirty="0"/>
              <a:t> </a:t>
            </a:r>
            <a:r>
              <a:rPr lang="en-US" sz="2400" dirty="0" err="1"/>
              <a:t>trọng</a:t>
            </a:r>
            <a:r>
              <a:rPr lang="en-US" sz="2400" dirty="0"/>
              <a:t> </a:t>
            </a:r>
            <a:r>
              <a:rPr lang="en-US" sz="2400" dirty="0" err="1"/>
              <a:t>ông</a:t>
            </a:r>
            <a:r>
              <a:rPr lang="en-US" sz="2400" dirty="0"/>
              <a:t> </a:t>
            </a:r>
            <a:r>
              <a:rPr lang="en-US" sz="2400" dirty="0" err="1"/>
              <a:t>bà</a:t>
            </a:r>
            <a:r>
              <a:rPr lang="en-US" sz="2400" dirty="0"/>
              <a:t>, cha </a:t>
            </a:r>
            <a:r>
              <a:rPr lang="en-US" sz="2400" dirty="0" err="1"/>
              <a:t>mẹ</a:t>
            </a:r>
            <a:r>
              <a:rPr lang="en-US" sz="2400" dirty="0"/>
              <a:t>. </a:t>
            </a:r>
            <a:r>
              <a:rPr lang="en-US" sz="2400" dirty="0" err="1"/>
              <a:t>Chăm</a:t>
            </a:r>
            <a:r>
              <a:rPr lang="en-US" sz="2400" dirty="0"/>
              <a:t> </a:t>
            </a:r>
            <a:r>
              <a:rPr lang="en-US" sz="2400" dirty="0" err="1"/>
              <a:t>sóc</a:t>
            </a:r>
            <a:r>
              <a:rPr lang="en-US" sz="2400" dirty="0"/>
              <a:t>, </a:t>
            </a:r>
            <a:r>
              <a:rPr lang="en-US" sz="2400" dirty="0" err="1"/>
              <a:t>phụng</a:t>
            </a:r>
            <a:r>
              <a:rPr lang="en-US" sz="2400" dirty="0"/>
              <a:t> </a:t>
            </a:r>
            <a:r>
              <a:rPr lang="en-US" sz="2400" dirty="0" err="1"/>
              <a:t>dưỡng</a:t>
            </a:r>
            <a:r>
              <a:rPr lang="en-US" sz="2400" dirty="0"/>
              <a:t> </a:t>
            </a:r>
            <a:r>
              <a:rPr lang="en-US" sz="2400" dirty="0" err="1"/>
              <a:t>khi</a:t>
            </a:r>
            <a:r>
              <a:rPr lang="en-US" sz="2400" dirty="0"/>
              <a:t> </a:t>
            </a:r>
            <a:r>
              <a:rPr lang="en-US" sz="2400" dirty="0" err="1"/>
              <a:t>ông</a:t>
            </a:r>
            <a:r>
              <a:rPr lang="en-US" sz="2400" dirty="0"/>
              <a:t> </a:t>
            </a:r>
            <a:r>
              <a:rPr lang="en-US" sz="2400" dirty="0" err="1"/>
              <a:t>bà</a:t>
            </a:r>
            <a:r>
              <a:rPr lang="en-US" sz="2400" dirty="0"/>
              <a:t> cha </a:t>
            </a:r>
            <a:r>
              <a:rPr lang="en-US" sz="2400" dirty="0" err="1"/>
              <a:t>mẹ</a:t>
            </a:r>
            <a:r>
              <a:rPr lang="en-US" sz="2400" dirty="0"/>
              <a:t> </a:t>
            </a:r>
            <a:r>
              <a:rPr lang="en-US" sz="2400" dirty="0" err="1"/>
              <a:t>già</a:t>
            </a:r>
            <a:r>
              <a:rPr lang="en-US" sz="2400" dirty="0"/>
              <a:t> </a:t>
            </a:r>
            <a:r>
              <a:rPr lang="en-US" sz="2400" dirty="0" err="1"/>
              <a:t>yếu</a:t>
            </a:r>
            <a:r>
              <a:rPr lang="en-US" sz="2400" dirty="0"/>
              <a:t>.</a:t>
            </a:r>
          </a:p>
        </p:txBody>
      </p:sp>
    </p:spTree>
    <p:extLst>
      <p:ext uri="{BB962C8B-B14F-4D97-AF65-F5344CB8AC3E}">
        <p14:creationId xmlns:p14="http://schemas.microsoft.com/office/powerpoint/2010/main" val="1004590763"/>
      </p:ext>
    </p:extLst>
  </p:cSld>
  <p:clrMapOvr>
    <a:masterClrMapping/>
  </p:clrMapOvr>
  <p:transition spd="slow">
    <p:circl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419" y="1"/>
            <a:ext cx="10972800" cy="6955750"/>
          </a:xfrm>
          <a:prstGeom prst="rect">
            <a:avLst/>
          </a:prstGeom>
        </p:spPr>
        <p:txBody>
          <a:bodyPr wrap="square">
            <a:spAutoFit/>
          </a:bodyPr>
          <a:lstStyle/>
          <a:p>
            <a:pPr algn="just"/>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4:</a:t>
            </a:r>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đoạn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Nương</a:t>
            </a:r>
            <a:r>
              <a:rPr lang="en-US" sz="2800" b="1" dirty="0">
                <a:latin typeface="Times New Roman" pitchFamily="18" charset="0"/>
                <a:cs typeface="Times New Roman" pitchFamily="18" charset="0"/>
              </a:rPr>
              <a:t>.</a:t>
            </a:r>
          </a:p>
          <a:p>
            <a:pPr algn="just"/>
            <a:r>
              <a:rPr lang="en-US" sz="2800" b="1" dirty="0" err="1">
                <a:solidFill>
                  <a:srgbClr val="000000"/>
                </a:solidFill>
                <a:latin typeface="Times New Roman" pitchFamily="18" charset="0"/>
                <a:cs typeface="Times New Roman" pitchFamily="18" charset="0"/>
              </a:rPr>
              <a:t>Đoạn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văn</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tham</a:t>
            </a:r>
            <a:r>
              <a:rPr lang="en-US" sz="2800" b="1" dirty="0">
                <a:solidFill>
                  <a:srgbClr val="000000"/>
                </a:solidFill>
                <a:latin typeface="Times New Roman" pitchFamily="18" charset="0"/>
                <a:cs typeface="Times New Roman" pitchFamily="18" charset="0"/>
              </a:rPr>
              <a:t> </a:t>
            </a:r>
            <a:r>
              <a:rPr lang="en-US" sz="2800" b="1" dirty="0" err="1">
                <a:solidFill>
                  <a:srgbClr val="000000"/>
                </a:solidFill>
                <a:latin typeface="Times New Roman" pitchFamily="18" charset="0"/>
                <a:cs typeface="Times New Roman" pitchFamily="18" charset="0"/>
              </a:rPr>
              <a:t>khảo</a:t>
            </a:r>
            <a:r>
              <a:rPr lang="en-US" sz="2800" b="1" dirty="0">
                <a:solidFill>
                  <a:srgbClr val="000000"/>
                </a:solidFill>
                <a:latin typeface="Times New Roman" pitchFamily="18" charset="0"/>
                <a:cs typeface="Times New Roman" pitchFamily="18" charset="0"/>
              </a:rPr>
              <a:t>:</a:t>
            </a:r>
            <a:r>
              <a:rPr lang="en-US" sz="2800" dirty="0">
                <a:latin typeface=".VnTime" pitchFamily="34" charset="0"/>
                <a:cs typeface="Times New Roman" pitchFamily="18" charset="0"/>
              </a:rPr>
              <a:t> </a:t>
            </a:r>
            <a:r>
              <a:rPr lang="en-US" sz="2600" b="1" dirty="0" err="1">
                <a:latin typeface="Times New Roman" pitchFamily="18" charset="0"/>
                <a:cs typeface="Times New Roman" pitchFamily="18" charset="0"/>
              </a:rPr>
              <a:t>Vũ</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con </a:t>
            </a:r>
            <a:r>
              <a:rPr lang="en-US" sz="2600" dirty="0" err="1">
                <a:latin typeface="Times New Roman" pitchFamily="18" charset="0"/>
                <a:cs typeface="Times New Roman" pitchFamily="18" charset="0"/>
              </a:rPr>
              <a:t>gái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luôn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gìn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khuôn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phép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dù</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phòng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ngừa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chưa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bao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giờ</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xảy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hòa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tranh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trận</a:t>
            </a:r>
            <a:r>
              <a:rPr lang="en-US" sz="2600" dirty="0">
                <a:latin typeface="Times New Roman" pitchFamily="18" charset="0"/>
                <a:cs typeface="Times New Roman" pitchFamily="18" charset="0"/>
              </a:rPr>
              <a:t>, </a:t>
            </a:r>
            <a:r>
              <a:rPr lang="en-US" sz="2600" b="1" dirty="0" err="1">
                <a:latin typeface="Times New Roman" pitchFamily="18" charset="0"/>
                <a:cs typeface="Times New Roman" pitchFamily="18" charset="0"/>
              </a:rPr>
              <a:t>Vũ</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tiễn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dặn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dò</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ngày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theo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hai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bình</a:t>
            </a:r>
            <a:r>
              <a:rPr lang="en-US" sz="2600" dirty="0">
                <a:latin typeface="Times New Roman" pitchFamily="18" charset="0"/>
                <a:cs typeface="Times New Roman" pitchFamily="18" charset="0"/>
              </a:rPr>
              <a:t> an. Ở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chăm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sóc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toàn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sớm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ngày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đoàn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đâu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ập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ngây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đứa</a:t>
            </a:r>
            <a:r>
              <a:rPr lang="en-US" sz="2600" dirty="0">
                <a:latin typeface="Times New Roman" pitchFamily="18" charset="0"/>
                <a:cs typeface="Times New Roman" pitchFamily="18" charset="0"/>
              </a:rPr>
              <a:t> con </a:t>
            </a:r>
            <a:r>
              <a:rPr lang="en-US" sz="2600" dirty="0" err="1">
                <a:latin typeface="Times New Roman" pitchFamily="18" charset="0"/>
                <a:cs typeface="Times New Roman" pitchFamily="18" charset="0"/>
              </a:rPr>
              <a:t>bé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bỏng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tính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dậy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Bị</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ruồng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rẫy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hắt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hủi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nói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khẳng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định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thủy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chung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trắng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ngờ</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Trương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vẫn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nguôi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gì</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dâng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nỗi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vọng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nỗi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đớn</a:t>
            </a:r>
            <a:r>
              <a:rPr lang="en-US" sz="2600" dirty="0">
                <a:latin typeface="Times New Roman" pitchFamily="18" charset="0"/>
                <a:cs typeface="Times New Roman" pitchFamily="18" charset="0"/>
              </a:rPr>
              <a:t> ê </a:t>
            </a:r>
            <a:r>
              <a:rPr lang="en-US" sz="2600" dirty="0" err="1">
                <a:latin typeface="Times New Roman" pitchFamily="18" charset="0"/>
                <a:cs typeface="Times New Roman" pitchFamily="18" charset="0"/>
              </a:rPr>
              <a:t>chề</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bởi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phúc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hàn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gắn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nổi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Nỗi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oan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khuất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mọi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chịu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đựng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nghĩa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thích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tuyệt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vọng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oan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cuối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đành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tìm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đau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Nương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đẹp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nhưng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biểu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phận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phụ</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nữ</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HXPK.</a:t>
            </a:r>
          </a:p>
        </p:txBody>
      </p:sp>
    </p:spTree>
    <p:extLst>
      <p:ext uri="{BB962C8B-B14F-4D97-AF65-F5344CB8AC3E}">
        <p14:creationId xmlns:p14="http://schemas.microsoft.com/office/powerpoint/2010/main" val="3950242202"/>
      </p:ext>
    </p:extLst>
  </p:cSld>
  <p:clrMapOvr>
    <a:masterClrMapping/>
  </p:clrMapOvr>
  <p:transition spd="slow">
    <p:circl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36" y="706582"/>
            <a:ext cx="10480964" cy="5470381"/>
          </a:xfrm>
        </p:spPr>
        <p:txBody>
          <a:bodyPr>
            <a:normAutofit lnSpcReduction="10000"/>
          </a:bodyPr>
          <a:lstStyle/>
          <a:p>
            <a:r>
              <a:rPr lang="en-US" b="1" dirty="0" err="1"/>
              <a:t>Đề</a:t>
            </a:r>
            <a:r>
              <a:rPr lang="en-US" b="1" dirty="0"/>
              <a:t> </a:t>
            </a:r>
            <a:r>
              <a:rPr lang="en-US" b="1" dirty="0" err="1"/>
              <a:t>bài</a:t>
            </a:r>
            <a:r>
              <a:rPr lang="en-US" b="1" dirty="0"/>
              <a:t>: </a:t>
            </a:r>
            <a:r>
              <a:rPr lang="vi-VN" b="1" dirty="0"/>
              <a:t>Cho</a:t>
            </a:r>
            <a:r>
              <a:rPr lang="en-US" b="1" dirty="0"/>
              <a:t> </a:t>
            </a:r>
            <a:r>
              <a:rPr lang="en-US" b="1" dirty="0" err="1"/>
              <a:t>đoạn</a:t>
            </a:r>
            <a:r>
              <a:rPr lang="vi-VN" b="1" dirty="0"/>
              <a:t> văn sau: </a:t>
            </a:r>
            <a:endParaRPr lang="en-US" b="1" dirty="0"/>
          </a:p>
          <a:p>
            <a:pPr marL="0" indent="0">
              <a:buNone/>
            </a:pPr>
            <a:r>
              <a:rPr lang="en-US" i="1" dirty="0"/>
              <a:t> </a:t>
            </a:r>
            <a:r>
              <a:rPr lang="vi-VN" i="1" dirty="0"/>
              <a:t>Lần đầu tiên trong lịch sử Việt Nam và có lẽ cả thế giới, có một vị Chủ tịch nước lấy chiếc nhà sàn nhỏ bằng gỗ bên cạnh chiếc ao làm “cung điện” của mình. Quả như một câu chuyên thần thoại, như câu chuyện về một vị tiên, một con người siêu phàm nào đó trong cổ tích. Chiếc nhà sàn đó cũng chỉ vẻn vẹn có vài phòng tiếp khách, họp Bộ Chính trị, làm việc và ngủ, với những đồ đạc rất mộc mạc đơn sơ. Và chủ nhân chiếc nhà sàn này cũng trang phục hết sức giản dị, với bộ quần áo bà ba nâu, chiếc áo trấn thủ, đôi dép lốp thô sơ như của các chiến sĩ Trường Sơn đã được một tác giả phương Tây ca ngợi như một vật thần kì. Hằng ngày, việc ăn uống của Người cũng rất đạm bạc, với những món ăn dân tộc không chút cầu kì, như cá kho, rau luộc, dưa ghém, cà muối, cháo hoa.</a:t>
            </a:r>
            <a:endParaRPr lang="en-US" dirty="0"/>
          </a:p>
          <a:p>
            <a:endParaRPr lang="en-US" dirty="0"/>
          </a:p>
        </p:txBody>
      </p:sp>
    </p:spTree>
    <p:extLst>
      <p:ext uri="{BB962C8B-B14F-4D97-AF65-F5344CB8AC3E}">
        <p14:creationId xmlns:p14="http://schemas.microsoft.com/office/powerpoint/2010/main" val="2944035670"/>
      </p:ext>
    </p:extLst>
  </p:cSld>
  <p:clrMapOvr>
    <a:masterClrMapping/>
  </p:clrMapOvr>
  <p:transition spd="slow">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418" y="983673"/>
            <a:ext cx="10536382" cy="5193290"/>
          </a:xfrm>
        </p:spPr>
        <p:txBody>
          <a:bodyPr/>
          <a:lstStyle/>
          <a:p>
            <a:r>
              <a:rPr lang="vi-VN" b="1" dirty="0"/>
              <a:t>Câu 1.</a:t>
            </a:r>
            <a:r>
              <a:rPr lang="vi-VN" dirty="0"/>
              <a:t> Đoạn văn trên </a:t>
            </a:r>
            <a:r>
              <a:rPr lang="en-US" dirty="0" err="1"/>
              <a:t>của</a:t>
            </a:r>
            <a:r>
              <a:rPr lang="en-US" dirty="0"/>
              <a:t> </a:t>
            </a:r>
            <a:r>
              <a:rPr lang="en-US" dirty="0" err="1"/>
              <a:t>tác</a:t>
            </a:r>
            <a:r>
              <a:rPr lang="en-US" dirty="0"/>
              <a:t> </a:t>
            </a:r>
            <a:r>
              <a:rPr lang="en-US" dirty="0" err="1"/>
              <a:t>giả</a:t>
            </a:r>
            <a:r>
              <a:rPr lang="en-US" dirty="0"/>
              <a:t> </a:t>
            </a:r>
            <a:r>
              <a:rPr lang="en-US" dirty="0" err="1"/>
              <a:t>nào</a:t>
            </a:r>
            <a:r>
              <a:rPr lang="en-US" dirty="0"/>
              <a:t>? Đ</a:t>
            </a:r>
            <a:r>
              <a:rPr lang="vi-VN" dirty="0"/>
              <a:t>ược viết theo phương thức biểu đạt chính nào?</a:t>
            </a:r>
            <a:endParaRPr lang="en-US" dirty="0"/>
          </a:p>
          <a:p>
            <a:r>
              <a:rPr lang="vi-VN" b="1" dirty="0"/>
              <a:t>Câu 2.</a:t>
            </a:r>
            <a:r>
              <a:rPr lang="vi-VN" dirty="0"/>
              <a:t> Tìm dẫn chứng cụ thể để chứng tỏ lối sống rất bình dị, rất Việt Nam, rất Phương Đông của Hồ Chí Minh?</a:t>
            </a:r>
            <a:endParaRPr lang="en-US" dirty="0"/>
          </a:p>
          <a:p>
            <a:r>
              <a:rPr lang="vi-VN" b="1" dirty="0"/>
              <a:t>Câu 3.</a:t>
            </a:r>
            <a:r>
              <a:rPr lang="vi-VN" dirty="0"/>
              <a:t> Nêu và phân tích các biện pháp nghệ thuật đã được tác giả sử dụng thành công để làm nổi bật vẻ đẹp phong cách Hồ Chí Minh trong phần trích nói trên.</a:t>
            </a:r>
            <a:endParaRPr lang="en-US" dirty="0"/>
          </a:p>
          <a:p>
            <a:r>
              <a:rPr lang="vi-VN" b="1" dirty="0"/>
              <a:t>Câu 4.</a:t>
            </a:r>
            <a:r>
              <a:rPr lang="vi-VN" dirty="0"/>
              <a:t> Từ nội dung đoạn văn gợi ra hãy nêu suy nghĩ của em về lối sống giản dị bằng 10 câu ?</a:t>
            </a:r>
            <a:endParaRPr lang="en-US" dirty="0"/>
          </a:p>
        </p:txBody>
      </p:sp>
    </p:spTree>
    <p:extLst>
      <p:ext uri="{BB962C8B-B14F-4D97-AF65-F5344CB8AC3E}">
        <p14:creationId xmlns:p14="http://schemas.microsoft.com/office/powerpoint/2010/main" val="1004148120"/>
      </p:ext>
    </p:extLst>
  </p:cSld>
  <p:clrMapOvr>
    <a:masterClrMapping/>
  </p:clrMapOvr>
  <p:transition spd="slow">
    <p:circl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b="1" dirty="0"/>
              <a:t>Câu 1.</a:t>
            </a:r>
            <a:r>
              <a:rPr lang="vi-VN" dirty="0"/>
              <a:t> Đoạn văn trên được viết theo phương thức biểu đạt chính: Nghị luận</a:t>
            </a:r>
            <a:endParaRPr lang="en-US" dirty="0"/>
          </a:p>
          <a:p>
            <a:r>
              <a:rPr lang="vi-VN" b="1" dirty="0"/>
              <a:t>Câu 2.</a:t>
            </a:r>
            <a:r>
              <a:rPr lang="vi-VN" dirty="0"/>
              <a:t> Đoạn văn đưa ra những dẫn chứng cụ thể cho lối sống giản dị mà thanh cao của Chủ tịch Hồ Chí Minh: cách chọn nơi làm việc; sự giản dị trong trang phục; sự giản dị, đạm bạc trong ăn uống</a:t>
            </a:r>
            <a:endParaRPr lang="en-US" dirty="0"/>
          </a:p>
          <a:p>
            <a:endParaRPr lang="en-US" dirty="0"/>
          </a:p>
        </p:txBody>
      </p:sp>
    </p:spTree>
    <p:extLst>
      <p:ext uri="{BB962C8B-B14F-4D97-AF65-F5344CB8AC3E}">
        <p14:creationId xmlns:p14="http://schemas.microsoft.com/office/powerpoint/2010/main" val="1317507867"/>
      </p:ext>
    </p:extLst>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914400"/>
            <a:ext cx="10716491" cy="5262563"/>
          </a:xfrm>
        </p:spPr>
        <p:txBody>
          <a:bodyPr/>
          <a:lstStyle/>
          <a:p>
            <a:r>
              <a:rPr lang="vi-VN" b="1" dirty="0"/>
              <a:t>Câu 3.</a:t>
            </a:r>
            <a:r>
              <a:rPr lang="vi-VN" dirty="0"/>
              <a:t> </a:t>
            </a:r>
            <a:endParaRPr lang="en-US" dirty="0"/>
          </a:p>
          <a:p>
            <a:r>
              <a:rPr lang="vi-VN" dirty="0"/>
              <a:t>- Nghệ thuật đối lập (vĩ nhân mà hết sức giản dị gần gũi)</a:t>
            </a:r>
            <a:endParaRPr lang="en-US" dirty="0"/>
          </a:p>
          <a:p>
            <a:r>
              <a:rPr lang="vi-VN" dirty="0"/>
              <a:t>- Kết hợp giữa kể và bình luận</a:t>
            </a:r>
            <a:endParaRPr lang="en-US" dirty="0"/>
          </a:p>
          <a:p>
            <a:r>
              <a:rPr lang="vi-VN" dirty="0"/>
              <a:t>- Chọn lọc những chi tiết tiêu biểu</a:t>
            </a:r>
            <a:endParaRPr lang="en-US" dirty="0"/>
          </a:p>
          <a:p>
            <a:r>
              <a:rPr lang="vi-VN" dirty="0"/>
              <a:t>- Đan xen thơ Nguyễn Bỉnh Khiêm, cách dùng từ Hán Việt gợi cho người đọc thấy sự gần gũi giữa Hồ Chí Minh với các bậc hiền triết của dân tộc.</a:t>
            </a:r>
            <a:endParaRPr lang="en-US" dirty="0"/>
          </a:p>
          <a:p>
            <a:r>
              <a:rPr lang="vi-VN" dirty="0"/>
              <a:t>Mỗi biện pháp nghệ thuật phải được làm rõ qua việc chọn và phân tích các dẫn chứng tiêu biểu.</a:t>
            </a:r>
            <a:endParaRPr lang="en-US" dirty="0"/>
          </a:p>
          <a:p>
            <a:endParaRPr lang="en-US" dirty="0"/>
          </a:p>
        </p:txBody>
      </p:sp>
    </p:spTree>
    <p:extLst>
      <p:ext uri="{BB962C8B-B14F-4D97-AF65-F5344CB8AC3E}">
        <p14:creationId xmlns:p14="http://schemas.microsoft.com/office/powerpoint/2010/main" val="3650140194"/>
      </p:ext>
    </p:extLst>
  </p:cSld>
  <p:clrMapOvr>
    <a:masterClrMapping/>
  </p:clrMapOvr>
  <p:transition spd="slow">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92727"/>
            <a:ext cx="10619509" cy="5484236"/>
          </a:xfrm>
        </p:spPr>
        <p:txBody>
          <a:bodyPr>
            <a:normAutofit lnSpcReduction="10000"/>
          </a:bodyPr>
          <a:lstStyle/>
          <a:p>
            <a:r>
              <a:rPr lang="vi-VN" dirty="0"/>
              <a:t>HS viết đoạn văn đảm bảo nd sau:</a:t>
            </a:r>
            <a:endParaRPr lang="en-US" dirty="0"/>
          </a:p>
          <a:p>
            <a:r>
              <a:rPr lang="vi-VN" dirty="0"/>
              <a:t>Giản dị là một đức tính tốt đẹp của nhân dân ta . Giản dị là đơn giản không xa hoa, lãng phí, không quá cầu kỳ, phức tạp, cũng như không bao giờ khoa trương . Lối sống giản dị không phải chỉ thể hiện qua lời nói, cách ăn mặc, việc làm mà còn thể hiện qua suy nghĩ và hành động của mọi người trong cuộc sống cũng như trong các hoàn cảnh. Chúng ta phải sống giản dị vì ta sẽ được mọi người yêu quý, kính trọng . Bác Hồ là tiêu biểu của con người giản dị. Bác ăn bữa cơm chỉ có vài ba món.Sau khi ăn Bác luôn dọn sạch và khi ăn không để rơi hạt cơm nào .Hiện nay đã có nhiều người biết sống giản dị, đơn giản.Trong đó cũng có nhiều người vẫn chưa biết sống giản dị mà lại sống quá lãng phí, xa hoa . Mọi người ơi .Chúng</a:t>
            </a:r>
            <a:r>
              <a:rPr lang="en-US" dirty="0"/>
              <a:t> ta</a:t>
            </a:r>
            <a:r>
              <a:rPr lang="vi-VN" dirty="0"/>
              <a:t> nên noi theo gương Bác phải sống thật giản dị và</a:t>
            </a:r>
            <a:r>
              <a:rPr lang="en-US" dirty="0"/>
              <a:t> </a:t>
            </a:r>
            <a:r>
              <a:rPr lang="en-US" dirty="0" err="1"/>
              <a:t>gần</a:t>
            </a:r>
            <a:r>
              <a:rPr lang="en-US" dirty="0"/>
              <a:t> </a:t>
            </a:r>
            <a:r>
              <a:rPr lang="en-US" dirty="0" err="1"/>
              <a:t>gũi</a:t>
            </a:r>
            <a:r>
              <a:rPr lang="en-US" dirty="0"/>
              <a:t> </a:t>
            </a:r>
            <a:r>
              <a:rPr lang="en-US" dirty="0" err="1"/>
              <a:t>với</a:t>
            </a:r>
            <a:r>
              <a:rPr lang="en-US" dirty="0"/>
              <a:t> </a:t>
            </a:r>
            <a:r>
              <a:rPr lang="en-US" dirty="0" err="1"/>
              <a:t>mọi</a:t>
            </a:r>
            <a:r>
              <a:rPr lang="en-US" dirty="0"/>
              <a:t> </a:t>
            </a:r>
            <a:r>
              <a:rPr lang="en-US" dirty="0" err="1"/>
              <a:t>người</a:t>
            </a:r>
            <a:r>
              <a:rPr lang="vi-VN" dirty="0"/>
              <a:t> . </a:t>
            </a:r>
            <a:endParaRPr lang="en-US" dirty="0"/>
          </a:p>
          <a:p>
            <a:endParaRPr lang="en-US" dirty="0"/>
          </a:p>
        </p:txBody>
      </p:sp>
    </p:spTree>
    <p:extLst>
      <p:ext uri="{BB962C8B-B14F-4D97-AF65-F5344CB8AC3E}">
        <p14:creationId xmlns:p14="http://schemas.microsoft.com/office/powerpoint/2010/main" val="2986450323"/>
      </p:ext>
    </p:extLst>
  </p:cSld>
  <p:clrMapOvr>
    <a:masterClrMapping/>
  </p:clrMapOvr>
  <p:transition spd="slow">
    <p:circl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352" y="476672"/>
            <a:ext cx="11665296" cy="5262979"/>
          </a:xfrm>
          <a:prstGeom prst="rect">
            <a:avLst/>
          </a:prstGeom>
        </p:spPr>
        <p:txBody>
          <a:bodyPr wrap="square">
            <a:spAutoFit/>
          </a:bodyPr>
          <a:lstStyle/>
          <a:p>
            <a:r>
              <a:rPr lang="vi-VN" sz="2800" b="1" dirty="0"/>
              <a:t>Đề số </a:t>
            </a:r>
            <a:r>
              <a:rPr lang="en-US" sz="2800" b="1" dirty="0"/>
              <a:t>3</a:t>
            </a:r>
            <a:endParaRPr lang="vi-VN" sz="2800" b="1" dirty="0"/>
          </a:p>
          <a:p>
            <a:r>
              <a:rPr lang="vi-VN" sz="2800" b="1" dirty="0"/>
              <a:t>Đọc đoạn thơ sau và trả lời các câu hỏi bên dưới:</a:t>
            </a:r>
          </a:p>
          <a:p>
            <a:r>
              <a:rPr lang="vi-VN" sz="2800" b="1" i="1" dirty="0"/>
              <a:t>Đêm nay rừng hoang sương muối </a:t>
            </a:r>
          </a:p>
          <a:p>
            <a:r>
              <a:rPr lang="vi-VN" sz="2800" b="1" i="1" dirty="0"/>
              <a:t>Đứng cạnh bên nhau chờ giặc tới </a:t>
            </a:r>
          </a:p>
          <a:p>
            <a:r>
              <a:rPr lang="vi-VN" sz="2800" b="1" i="1" dirty="0"/>
              <a:t>Đầu súng trăng treo.</a:t>
            </a:r>
          </a:p>
          <a:p>
            <a:r>
              <a:rPr lang="vi-VN" sz="2800" dirty="0"/>
              <a:t>1. Đoạn thơ trên là phần mấy trong bài “Đồng chí”? Nêu đại ý của phần này?</a:t>
            </a:r>
          </a:p>
          <a:p>
            <a:r>
              <a:rPr lang="vi-VN" sz="2800" dirty="0"/>
              <a:t>2. Tìm câu rút gọn trong đoạn trên và khôi phục lại thành phần rút gọn?</a:t>
            </a:r>
          </a:p>
          <a:p>
            <a:r>
              <a:rPr lang="vi-VN" sz="2800" dirty="0"/>
              <a:t>3. Nêu ý nghĩa hình ảnh “Đầu súng trăng treo”?</a:t>
            </a:r>
          </a:p>
          <a:p>
            <a:r>
              <a:rPr lang="vi-VN" sz="2800" dirty="0"/>
              <a:t>4. Viết đoạn văn từ 10 đến 15 câu nêu cảm nhận về đoạn trên?</a:t>
            </a:r>
            <a:endParaRPr lang="en-US" sz="2800" dirty="0"/>
          </a:p>
          <a:p>
            <a:r>
              <a:rPr lang="en-US" sz="2800" dirty="0"/>
              <a:t> 5. </a:t>
            </a:r>
            <a:r>
              <a:rPr lang="en-US" sz="2800" dirty="0" err="1"/>
              <a:t>Từ</a:t>
            </a:r>
            <a:r>
              <a:rPr lang="en-US" sz="2800" dirty="0"/>
              <a:t> </a:t>
            </a:r>
            <a:r>
              <a:rPr lang="en-US" sz="2800" dirty="0" err="1"/>
              <a:t>tinh</a:t>
            </a:r>
            <a:r>
              <a:rPr lang="en-US" sz="2800" dirty="0"/>
              <a:t> </a:t>
            </a:r>
            <a:r>
              <a:rPr lang="en-US" sz="2800" dirty="0" err="1"/>
              <a:t>thần</a:t>
            </a:r>
            <a:r>
              <a:rPr lang="en-US" sz="2800" dirty="0"/>
              <a:t> </a:t>
            </a:r>
            <a:r>
              <a:rPr lang="en-US" sz="2800" dirty="0" err="1"/>
              <a:t>và</a:t>
            </a:r>
            <a:r>
              <a:rPr lang="en-US" sz="2800" dirty="0"/>
              <a:t> ý </a:t>
            </a:r>
            <a:r>
              <a:rPr lang="en-US" sz="2800" dirty="0" err="1"/>
              <a:t>chí</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a:t>
            </a:r>
            <a:r>
              <a:rPr lang="en-US" sz="2800" dirty="0" err="1"/>
              <a:t>lính</a:t>
            </a:r>
            <a:r>
              <a:rPr lang="en-US" sz="2800" dirty="0"/>
              <a:t> </a:t>
            </a:r>
            <a:r>
              <a:rPr lang="en-US" sz="2800" dirty="0" err="1"/>
              <a:t>trong</a:t>
            </a:r>
            <a:r>
              <a:rPr lang="en-US" sz="2800" dirty="0"/>
              <a:t> </a:t>
            </a:r>
            <a:r>
              <a:rPr lang="en-US" sz="2800" dirty="0" err="1"/>
              <a:t>bài</a:t>
            </a:r>
            <a:r>
              <a:rPr lang="en-US" sz="2800" dirty="0"/>
              <a:t> </a:t>
            </a:r>
            <a:r>
              <a:rPr lang="en-US" sz="2800" dirty="0" err="1"/>
              <a:t>thơ</a:t>
            </a:r>
            <a:r>
              <a:rPr lang="en-US" sz="2800" dirty="0"/>
              <a:t>, </a:t>
            </a:r>
            <a:r>
              <a:rPr lang="en-US" sz="2800" dirty="0" err="1"/>
              <a:t>em</a:t>
            </a:r>
            <a:r>
              <a:rPr lang="en-US" sz="2800" dirty="0"/>
              <a:t> </a:t>
            </a:r>
            <a:r>
              <a:rPr lang="en-US" sz="2800" dirty="0" err="1"/>
              <a:t>hãy</a:t>
            </a:r>
            <a:r>
              <a:rPr lang="en-US" sz="2800" dirty="0"/>
              <a:t> </a:t>
            </a:r>
            <a:r>
              <a:rPr lang="en-US" sz="2800" dirty="0" err="1"/>
              <a:t>viết</a:t>
            </a:r>
            <a:r>
              <a:rPr lang="en-US" sz="2800" dirty="0"/>
              <a:t> </a:t>
            </a:r>
            <a:r>
              <a:rPr lang="en-US" sz="2800" dirty="0" err="1"/>
              <a:t>một</a:t>
            </a:r>
            <a:r>
              <a:rPr lang="en-US" sz="2800" dirty="0"/>
              <a:t> </a:t>
            </a:r>
            <a:r>
              <a:rPr lang="en-US" sz="2800" dirty="0" err="1"/>
              <a:t>đoạn</a:t>
            </a:r>
            <a:r>
              <a:rPr lang="en-US" sz="2800" dirty="0"/>
              <a:t> </a:t>
            </a:r>
            <a:r>
              <a:rPr lang="en-US" sz="2800" dirty="0" err="1"/>
              <a:t>văn</a:t>
            </a:r>
            <a:r>
              <a:rPr lang="en-US" sz="2800" dirty="0"/>
              <a:t> </a:t>
            </a:r>
            <a:r>
              <a:rPr lang="en-US" sz="2800" dirty="0" err="1"/>
              <a:t>văn</a:t>
            </a:r>
            <a:r>
              <a:rPr lang="en-US" sz="2800" dirty="0"/>
              <a:t> </a:t>
            </a:r>
            <a:r>
              <a:rPr lang="en-US" sz="2800" dirty="0" err="1"/>
              <a:t>về</a:t>
            </a:r>
            <a:r>
              <a:rPr lang="en-US" sz="2800" dirty="0"/>
              <a:t> </a:t>
            </a:r>
            <a:r>
              <a:rPr lang="en-US" sz="2800" dirty="0" err="1"/>
              <a:t>lòng</a:t>
            </a:r>
            <a:r>
              <a:rPr lang="en-US" sz="2800" dirty="0"/>
              <a:t> </a:t>
            </a:r>
            <a:r>
              <a:rPr lang="en-US" sz="2800" dirty="0" err="1"/>
              <a:t>dũng</a:t>
            </a:r>
            <a:r>
              <a:rPr lang="en-US" sz="2800" dirty="0"/>
              <a:t> </a:t>
            </a:r>
            <a:r>
              <a:rPr lang="en-US" sz="2800" dirty="0" err="1"/>
              <a:t>cảm</a:t>
            </a:r>
            <a:r>
              <a:rPr lang="en-US" sz="2800" dirty="0"/>
              <a:t>.</a:t>
            </a:r>
            <a:endParaRPr lang="vi-VN" sz="2800" dirty="0"/>
          </a:p>
        </p:txBody>
      </p:sp>
    </p:spTree>
    <p:extLst>
      <p:ext uri="{BB962C8B-B14F-4D97-AF65-F5344CB8AC3E}">
        <p14:creationId xmlns:p14="http://schemas.microsoft.com/office/powerpoint/2010/main" val="1586212660"/>
      </p:ext>
    </p:extLst>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88640"/>
            <a:ext cx="11737304" cy="5262979"/>
          </a:xfrm>
          <a:prstGeom prst="rect">
            <a:avLst/>
          </a:prstGeom>
        </p:spPr>
        <p:txBody>
          <a:bodyPr wrap="square">
            <a:spAutoFit/>
          </a:bodyPr>
          <a:lstStyle/>
          <a:p>
            <a:r>
              <a:rPr lang="vi-VN" sz="2400" dirty="0"/>
              <a:t>* Gợi ý giải</a:t>
            </a:r>
          </a:p>
          <a:p>
            <a:r>
              <a:rPr lang="en-US" sz="2400" dirty="0"/>
              <a:t>                </a:t>
            </a:r>
            <a:r>
              <a:rPr lang="vi-VN" sz="2400" dirty="0"/>
              <a:t>1. Là phần 3 của bài, đại ý: Biểu tượng giàu chất thơ về tình đồng chí.</a:t>
            </a:r>
          </a:p>
          <a:p>
            <a:r>
              <a:rPr lang="en-US" sz="2400" dirty="0"/>
              <a:t>                </a:t>
            </a:r>
            <a:r>
              <a:rPr lang="vi-VN" sz="2400" dirty="0"/>
              <a:t>2. Câu rút gọn: Đứng cạnh bên nhau chờ giặc tới </a:t>
            </a:r>
          </a:p>
          <a:p>
            <a:r>
              <a:rPr lang="en-US" sz="2400" dirty="0"/>
              <a:t>             </a:t>
            </a:r>
            <a:r>
              <a:rPr lang="vi-VN" sz="2400" dirty="0"/>
              <a:t>Khôi phục: (Chúng tôi) đứng cạnh bên nhau chờ giặc tới </a:t>
            </a:r>
          </a:p>
          <a:p>
            <a:r>
              <a:rPr lang="en-US" sz="2400" dirty="0"/>
              <a:t>  </a:t>
            </a:r>
            <a:r>
              <a:rPr lang="vi-VN" sz="2400" dirty="0"/>
              <a:t>3. </a:t>
            </a:r>
          </a:p>
          <a:p>
            <a:r>
              <a:rPr lang="vi-VN" sz="2400" dirty="0"/>
              <a:t>- Là hình ảnh độc đáo, bất ngờ, là điểm nhấn toàn bài thơ. Hình ảnh thơ rất thực và lãng mạn. Nhịp thơ 2/2 gợi ra nhiều liên tưởng thú vị: súng là hình ảnh của chiến tranh khói lửa, trăng là hình ảnh của hòa bình, gợi thiên nhiên trong sáng, thanh bình. Sự hòa hợp giữa s</a:t>
            </a:r>
            <a:r>
              <a:rPr lang="en-US" sz="2400" dirty="0"/>
              <a:t>ú</a:t>
            </a:r>
            <a:r>
              <a:rPr lang="vi-VN" sz="2400" dirty="0"/>
              <a:t>ng và trăng vừa toát lên vẻ đẹp tâm hồn người lính và tình đồng chí của họ, vừa nói lên ý nghĩa cao cả của cuộc chiến tranh yêu nước (Người lính cầm súng là để bảo vệ cuộc sống hòa bình, độc lập tự do cho Tổ quốc, súng và trăng, gần và xa, chiến sĩ và thi sĩ, thực tại và mơ mộng…tất cả hòa quyện, bổ sung nhau).</a:t>
            </a:r>
          </a:p>
          <a:p>
            <a:r>
              <a:rPr lang="vi-VN" sz="2400" dirty="0"/>
              <a:t>- Đây chính là biểu tượng đẹp về tình đồng chí, đồng đội.</a:t>
            </a:r>
          </a:p>
        </p:txBody>
      </p:sp>
    </p:spTree>
    <p:extLst>
      <p:ext uri="{BB962C8B-B14F-4D97-AF65-F5344CB8AC3E}">
        <p14:creationId xmlns:p14="http://schemas.microsoft.com/office/powerpoint/2010/main" val="466722116"/>
      </p:ext>
    </p:extLst>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2400"/>
            <a:ext cx="11291456" cy="6567055"/>
          </a:xfrm>
        </p:spPr>
        <p:txBody>
          <a:bodyPr>
            <a:noAutofit/>
          </a:bodyPr>
          <a:lstStyle/>
          <a:p>
            <a:pPr marL="0" indent="0">
              <a:buNone/>
            </a:pPr>
            <a:r>
              <a:rPr lang="en-US" sz="2400" dirty="0" err="1"/>
              <a:t>Viết</a:t>
            </a:r>
            <a:r>
              <a:rPr lang="en-US" sz="2400" dirty="0"/>
              <a:t> </a:t>
            </a:r>
            <a:r>
              <a:rPr lang="en-US" sz="2400" dirty="0" err="1"/>
              <a:t>đoạn</a:t>
            </a:r>
            <a:r>
              <a:rPr lang="en-US" sz="2400" dirty="0"/>
              <a:t> </a:t>
            </a:r>
            <a:r>
              <a:rPr lang="en-US" sz="2400" dirty="0" err="1"/>
              <a:t>văn</a:t>
            </a:r>
            <a:r>
              <a:rPr lang="en-US" sz="2400" dirty="0"/>
              <a:t> </a:t>
            </a:r>
            <a:r>
              <a:rPr lang="en-US" sz="2400" dirty="0" err="1"/>
              <a:t>cảm</a:t>
            </a:r>
            <a:r>
              <a:rPr lang="en-US" sz="2400" dirty="0"/>
              <a:t> </a:t>
            </a:r>
            <a:r>
              <a:rPr lang="en-US" sz="2400" dirty="0" err="1"/>
              <a:t>nhận</a:t>
            </a:r>
            <a:r>
              <a:rPr lang="en-US" sz="2400" dirty="0"/>
              <a:t> </a:t>
            </a:r>
            <a:r>
              <a:rPr lang="en-US" sz="2400" dirty="0" err="1"/>
              <a:t>về</a:t>
            </a:r>
            <a:r>
              <a:rPr lang="en-US" sz="2400" dirty="0"/>
              <a:t> </a:t>
            </a:r>
            <a:r>
              <a:rPr lang="en-US" sz="2400" dirty="0" err="1"/>
              <a:t>vẻ</a:t>
            </a:r>
            <a:r>
              <a:rPr lang="en-US" sz="2400" dirty="0"/>
              <a:t> </a:t>
            </a:r>
            <a:r>
              <a:rPr lang="en-US" sz="2400" dirty="0" err="1"/>
              <a:t>đẹp</a:t>
            </a:r>
            <a:r>
              <a:rPr lang="en-US" sz="2400" dirty="0"/>
              <a:t> </a:t>
            </a:r>
            <a:r>
              <a:rPr lang="en-US" sz="2400" dirty="0" err="1"/>
              <a:t>của</a:t>
            </a:r>
            <a:r>
              <a:rPr lang="en-US" sz="2400" dirty="0"/>
              <a:t> </a:t>
            </a:r>
            <a:r>
              <a:rPr lang="en-US" sz="2400" dirty="0" err="1"/>
              <a:t>ba</a:t>
            </a:r>
            <a:r>
              <a:rPr lang="en-US" sz="2400" dirty="0"/>
              <a:t> </a:t>
            </a:r>
            <a:r>
              <a:rPr lang="en-US" sz="2400" dirty="0" err="1"/>
              <a:t>câu</a:t>
            </a:r>
            <a:r>
              <a:rPr lang="en-US" sz="2400" dirty="0"/>
              <a:t> </a:t>
            </a:r>
            <a:r>
              <a:rPr lang="en-US" sz="2400" dirty="0" err="1"/>
              <a:t>thơ</a:t>
            </a:r>
            <a:r>
              <a:rPr lang="en-US" sz="2400" dirty="0"/>
              <a:t> </a:t>
            </a:r>
            <a:r>
              <a:rPr lang="en-US" sz="2400" dirty="0" err="1"/>
              <a:t>cuối</a:t>
            </a:r>
            <a:r>
              <a:rPr lang="en-US" sz="2400" dirty="0"/>
              <a:t> </a:t>
            </a:r>
            <a:r>
              <a:rPr lang="en-US" sz="2400" dirty="0" err="1"/>
              <a:t>trong</a:t>
            </a:r>
            <a:r>
              <a:rPr lang="en-US" sz="2400" dirty="0"/>
              <a:t> </a:t>
            </a:r>
            <a:r>
              <a:rPr lang="en-US" sz="2400" dirty="0" err="1"/>
              <a:t>bài</a:t>
            </a:r>
            <a:r>
              <a:rPr lang="en-US" sz="2400" dirty="0"/>
              <a:t> </a:t>
            </a:r>
            <a:r>
              <a:rPr lang="en-US" sz="2400" dirty="0" err="1"/>
              <a:t>thơ</a:t>
            </a:r>
            <a:r>
              <a:rPr lang="en-US" sz="2400" dirty="0"/>
              <a:t>.</a:t>
            </a:r>
          </a:p>
          <a:p>
            <a:pPr marL="0" indent="0">
              <a:buNone/>
            </a:pPr>
            <a:r>
              <a:rPr lang="en-US" dirty="0"/>
              <a:t>         </a:t>
            </a:r>
            <a:r>
              <a:rPr lang="en-US" sz="2600" dirty="0"/>
              <a:t>Ba </a:t>
            </a:r>
            <a:r>
              <a:rPr lang="en-US" sz="2600" dirty="0" err="1"/>
              <a:t>câu</a:t>
            </a:r>
            <a:r>
              <a:rPr lang="en-US" sz="2600" dirty="0"/>
              <a:t> </a:t>
            </a:r>
            <a:r>
              <a:rPr lang="en-US" sz="2600" dirty="0" err="1"/>
              <a:t>thơ</a:t>
            </a:r>
            <a:r>
              <a:rPr lang="en-US" sz="2600" dirty="0"/>
              <a:t> </a:t>
            </a:r>
            <a:r>
              <a:rPr lang="en-US" sz="2600" dirty="0" err="1"/>
              <a:t>trên</a:t>
            </a:r>
            <a:r>
              <a:rPr lang="en-US" sz="2600" dirty="0"/>
              <a:t> </a:t>
            </a:r>
            <a:r>
              <a:rPr lang="en-US" sz="2600" dirty="0" err="1"/>
              <a:t>được</a:t>
            </a:r>
            <a:r>
              <a:rPr lang="en-US" sz="2600" dirty="0"/>
              <a:t> </a:t>
            </a:r>
            <a:r>
              <a:rPr lang="en-US" sz="2600" dirty="0" err="1"/>
              <a:t>trích</a:t>
            </a:r>
            <a:r>
              <a:rPr lang="en-US" sz="2600" dirty="0"/>
              <a:t> </a:t>
            </a:r>
            <a:r>
              <a:rPr lang="en-US" sz="2600" dirty="0" err="1"/>
              <a:t>trong</a:t>
            </a:r>
            <a:r>
              <a:rPr lang="en-US" sz="2600" dirty="0"/>
              <a:t> </a:t>
            </a:r>
            <a:r>
              <a:rPr lang="en-US" sz="2600" dirty="0" err="1"/>
              <a:t>văn</a:t>
            </a:r>
            <a:r>
              <a:rPr lang="en-US" sz="2600" dirty="0"/>
              <a:t> </a:t>
            </a:r>
            <a:r>
              <a:rPr lang="en-US" sz="2600" dirty="0" err="1"/>
              <a:t>bản</a:t>
            </a:r>
            <a:r>
              <a:rPr lang="en-US" sz="2600" dirty="0"/>
              <a:t> “ </a:t>
            </a:r>
            <a:r>
              <a:rPr lang="en-US" sz="2600" dirty="0" err="1"/>
              <a:t>Đồng</a:t>
            </a:r>
            <a:r>
              <a:rPr lang="en-US" sz="2600" dirty="0"/>
              <a:t> </a:t>
            </a:r>
            <a:r>
              <a:rPr lang="en-US" sz="2600" dirty="0" err="1"/>
              <a:t>chí</a:t>
            </a:r>
            <a:r>
              <a:rPr lang="en-US" sz="2600" dirty="0"/>
              <a:t>” </a:t>
            </a:r>
            <a:r>
              <a:rPr lang="en-US" sz="2600" dirty="0" err="1"/>
              <a:t>của</a:t>
            </a:r>
            <a:r>
              <a:rPr lang="en-US" sz="2600" dirty="0"/>
              <a:t> </a:t>
            </a:r>
            <a:r>
              <a:rPr lang="en-US" sz="2600" dirty="0" err="1"/>
              <a:t>tác</a:t>
            </a:r>
            <a:r>
              <a:rPr lang="en-US" sz="2600" dirty="0"/>
              <a:t> </a:t>
            </a:r>
            <a:r>
              <a:rPr lang="en-US" sz="2600" dirty="0" err="1"/>
              <a:t>giả</a:t>
            </a:r>
            <a:r>
              <a:rPr lang="en-US" sz="2600" dirty="0"/>
              <a:t> </a:t>
            </a:r>
            <a:r>
              <a:rPr lang="en-US" sz="2600" dirty="0" err="1"/>
              <a:t>Chính</a:t>
            </a:r>
            <a:r>
              <a:rPr lang="en-US" sz="2600" dirty="0"/>
              <a:t> </a:t>
            </a:r>
            <a:r>
              <a:rPr lang="en-US" sz="2600" dirty="0" err="1"/>
              <a:t>Hữu</a:t>
            </a:r>
            <a:r>
              <a:rPr lang="en-US" sz="2600" dirty="0"/>
              <a:t> </a:t>
            </a:r>
            <a:r>
              <a:rPr lang="en-US" sz="2600" dirty="0" err="1"/>
              <a:t>đã</a:t>
            </a:r>
            <a:r>
              <a:rPr lang="en-US" sz="2600" dirty="0"/>
              <a:t> </a:t>
            </a:r>
            <a:r>
              <a:rPr lang="en-US" sz="2600" dirty="0" err="1"/>
              <a:t>rất</a:t>
            </a:r>
            <a:r>
              <a:rPr lang="en-US" sz="2600" dirty="0"/>
              <a:t> </a:t>
            </a:r>
            <a:r>
              <a:rPr lang="en-US" sz="2600" dirty="0" err="1"/>
              <a:t>thành</a:t>
            </a:r>
            <a:r>
              <a:rPr lang="en-US" sz="2600" dirty="0"/>
              <a:t> </a:t>
            </a:r>
            <a:r>
              <a:rPr lang="en-US" sz="2600" dirty="0" err="1"/>
              <a:t>công</a:t>
            </a:r>
            <a:r>
              <a:rPr lang="en-US" sz="2600" dirty="0"/>
              <a:t> </a:t>
            </a:r>
            <a:r>
              <a:rPr lang="en-US" sz="2600" dirty="0" err="1"/>
              <a:t>trong</a:t>
            </a:r>
            <a:r>
              <a:rPr lang="en-US" sz="2600" dirty="0"/>
              <a:t> </a:t>
            </a:r>
            <a:r>
              <a:rPr lang="en-US" sz="2600" dirty="0" err="1"/>
              <a:t>việc</a:t>
            </a:r>
            <a:r>
              <a:rPr lang="en-US" sz="2600" dirty="0"/>
              <a:t> </a:t>
            </a:r>
            <a:r>
              <a:rPr lang="en-US" sz="2600" dirty="0" err="1"/>
              <a:t>miêu</a:t>
            </a:r>
            <a:r>
              <a:rPr lang="en-US" sz="2600" dirty="0"/>
              <a:t> </a:t>
            </a:r>
            <a:r>
              <a:rPr lang="en-US" sz="2600" dirty="0" err="1"/>
              <a:t>tả</a:t>
            </a:r>
            <a:r>
              <a:rPr lang="en-US" sz="2600" dirty="0"/>
              <a:t> </a:t>
            </a:r>
            <a:r>
              <a:rPr lang="en-US" sz="2600" dirty="0" err="1"/>
              <a:t>biểu</a:t>
            </a:r>
            <a:r>
              <a:rPr lang="en-US" sz="2600" dirty="0"/>
              <a:t> </a:t>
            </a:r>
            <a:r>
              <a:rPr lang="en-US" sz="2600" dirty="0" err="1"/>
              <a:t>tượng</a:t>
            </a:r>
            <a:r>
              <a:rPr lang="en-US" sz="2600" dirty="0"/>
              <a:t> </a:t>
            </a:r>
            <a:r>
              <a:rPr lang="en-US" sz="2600" dirty="0" err="1"/>
              <a:t>đẹp</a:t>
            </a:r>
            <a:r>
              <a:rPr lang="en-US" sz="2600" dirty="0"/>
              <a:t> </a:t>
            </a:r>
            <a:r>
              <a:rPr lang="en-US" sz="2600" dirty="0" err="1"/>
              <a:t>về</a:t>
            </a:r>
            <a:r>
              <a:rPr lang="en-US" sz="2600" dirty="0"/>
              <a:t> </a:t>
            </a:r>
            <a:r>
              <a:rPr lang="en-US" sz="2600" dirty="0" err="1"/>
              <a:t>cuộc</a:t>
            </a:r>
            <a:r>
              <a:rPr lang="en-US" sz="2600" dirty="0"/>
              <a:t> </a:t>
            </a:r>
            <a:r>
              <a:rPr lang="en-US" sz="2600" dirty="0" err="1"/>
              <a:t>đời</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a:t>
            </a:r>
            <a:r>
              <a:rPr lang="en-US" sz="2600" dirty="0" err="1"/>
              <a:t>về</a:t>
            </a:r>
            <a:r>
              <a:rPr lang="en-US" sz="2600" dirty="0"/>
              <a:t> </a:t>
            </a:r>
            <a:r>
              <a:rPr lang="en-US" sz="2600" dirty="0" err="1"/>
              <a:t>tình</a:t>
            </a:r>
            <a:r>
              <a:rPr lang="en-US" sz="2600" dirty="0"/>
              <a:t> </a:t>
            </a:r>
            <a:r>
              <a:rPr lang="en-US" sz="2600" dirty="0" err="1"/>
              <a:t>đồng</a:t>
            </a:r>
            <a:r>
              <a:rPr lang="en-US" sz="2600" dirty="0"/>
              <a:t> </a:t>
            </a:r>
            <a:r>
              <a:rPr lang="en-US" sz="2600" dirty="0" err="1"/>
              <a:t>chí</a:t>
            </a:r>
            <a:r>
              <a:rPr lang="en-US" sz="2600" dirty="0"/>
              <a:t>. </a:t>
            </a:r>
            <a:r>
              <a:rPr lang="en-US" sz="2600" dirty="0" err="1"/>
              <a:t>Hai</a:t>
            </a:r>
            <a:r>
              <a:rPr lang="en-US" sz="2600" dirty="0"/>
              <a:t> </a:t>
            </a:r>
            <a:r>
              <a:rPr lang="en-US" sz="2600" dirty="0" err="1"/>
              <a:t>người</a:t>
            </a:r>
            <a:r>
              <a:rPr lang="en-US" sz="2600" dirty="0"/>
              <a:t> </a:t>
            </a:r>
            <a:r>
              <a:rPr lang="en-US" sz="2600" dirty="0" err="1"/>
              <a:t>lính</a:t>
            </a:r>
            <a:r>
              <a:rPr lang="en-US" sz="2600" dirty="0"/>
              <a:t> </a:t>
            </a:r>
            <a:r>
              <a:rPr lang="en-US" sz="2600" dirty="0" err="1"/>
              <a:t>luôn</a:t>
            </a:r>
            <a:r>
              <a:rPr lang="en-US" sz="2600" dirty="0"/>
              <a:t> </a:t>
            </a:r>
            <a:r>
              <a:rPr lang="en-US" sz="2600" dirty="0" err="1"/>
              <a:t>kề</a:t>
            </a:r>
            <a:r>
              <a:rPr lang="en-US" sz="2600" dirty="0"/>
              <a:t> </a:t>
            </a:r>
            <a:r>
              <a:rPr lang="en-US" sz="2600" dirty="0" err="1"/>
              <a:t>vai</a:t>
            </a:r>
            <a:r>
              <a:rPr lang="en-US" sz="2600" dirty="0"/>
              <a:t> </a:t>
            </a:r>
            <a:r>
              <a:rPr lang="en-US" sz="2600" dirty="0" err="1"/>
              <a:t>sát</a:t>
            </a:r>
            <a:r>
              <a:rPr lang="en-US" sz="2600" dirty="0"/>
              <a:t> </a:t>
            </a:r>
            <a:r>
              <a:rPr lang="en-US" sz="2600" dirty="0" err="1"/>
              <a:t>cánh</a:t>
            </a:r>
            <a:r>
              <a:rPr lang="en-US" sz="2600" dirty="0"/>
              <a:t> </a:t>
            </a:r>
            <a:r>
              <a:rPr lang="en-US" sz="2600" dirty="0" err="1"/>
              <a:t>bên</a:t>
            </a:r>
            <a:r>
              <a:rPr lang="en-US" sz="2600" dirty="0"/>
              <a:t> </a:t>
            </a:r>
            <a:r>
              <a:rPr lang="en-US" sz="2600" dirty="0" err="1"/>
              <a:t>nhau</a:t>
            </a:r>
            <a:r>
              <a:rPr lang="en-US" sz="2600" dirty="0"/>
              <a:t>, </a:t>
            </a:r>
            <a:r>
              <a:rPr lang="en-US" sz="2600" dirty="0" err="1"/>
              <a:t>sưởi</a:t>
            </a:r>
            <a:r>
              <a:rPr lang="en-US" sz="2600" dirty="0"/>
              <a:t> </a:t>
            </a:r>
            <a:r>
              <a:rPr lang="en-US" sz="2600" dirty="0" err="1"/>
              <a:t>ấm</a:t>
            </a:r>
            <a:r>
              <a:rPr lang="en-US" sz="2600" dirty="0"/>
              <a:t> </a:t>
            </a:r>
            <a:r>
              <a:rPr lang="en-US" sz="2600" dirty="0" err="1"/>
              <a:t>lòng</a:t>
            </a:r>
            <a:r>
              <a:rPr lang="en-US" sz="2600" dirty="0"/>
              <a:t> </a:t>
            </a:r>
            <a:r>
              <a:rPr lang="en-US" sz="2600" dirty="0" err="1"/>
              <a:t>nhau</a:t>
            </a:r>
            <a:r>
              <a:rPr lang="en-US" sz="2600" dirty="0"/>
              <a:t>, </a:t>
            </a:r>
            <a:r>
              <a:rPr lang="en-US" sz="2600" dirty="0" err="1"/>
              <a:t>xua</a:t>
            </a:r>
            <a:r>
              <a:rPr lang="en-US" sz="2600" dirty="0"/>
              <a:t> </a:t>
            </a:r>
            <a:r>
              <a:rPr lang="en-US" sz="2600" dirty="0" err="1"/>
              <a:t>đi</a:t>
            </a:r>
            <a:r>
              <a:rPr lang="en-US" sz="2600" dirty="0"/>
              <a:t> </a:t>
            </a:r>
            <a:r>
              <a:rPr lang="en-US" sz="2600" dirty="0" err="1"/>
              <a:t>cái</a:t>
            </a:r>
            <a:r>
              <a:rPr lang="en-US" sz="2600" dirty="0"/>
              <a:t> </a:t>
            </a:r>
            <a:r>
              <a:rPr lang="en-US" sz="2600" dirty="0" err="1"/>
              <a:t>rét</a:t>
            </a:r>
            <a:r>
              <a:rPr lang="en-US" sz="2600" dirty="0"/>
              <a:t> ở </a:t>
            </a:r>
            <a:r>
              <a:rPr lang="en-US" sz="2600" dirty="0" err="1"/>
              <a:t>chiến</a:t>
            </a:r>
            <a:r>
              <a:rPr lang="en-US" sz="2600" dirty="0"/>
              <a:t> </a:t>
            </a:r>
            <a:r>
              <a:rPr lang="en-US" sz="2600" dirty="0" err="1"/>
              <a:t>tranh</a:t>
            </a:r>
            <a:r>
              <a:rPr lang="en-US" sz="2600" dirty="0"/>
              <a:t> </a:t>
            </a:r>
            <a:r>
              <a:rPr lang="en-US" sz="2600" dirty="0" err="1"/>
              <a:t>Việt</a:t>
            </a:r>
            <a:r>
              <a:rPr lang="en-US" sz="2600" dirty="0"/>
              <a:t> </a:t>
            </a:r>
            <a:r>
              <a:rPr lang="en-US" sz="2600" dirty="0" err="1"/>
              <a:t>Bắc</a:t>
            </a:r>
            <a:r>
              <a:rPr lang="en-US" sz="2600" dirty="0"/>
              <a:t>. </a:t>
            </a:r>
            <a:r>
              <a:rPr lang="en-US" sz="2600" dirty="0" err="1"/>
              <a:t>dù</a:t>
            </a:r>
            <a:r>
              <a:rPr lang="en-US" sz="2600" dirty="0"/>
              <a:t> </a:t>
            </a:r>
            <a:r>
              <a:rPr lang="en-US" sz="2600" dirty="0" err="1"/>
              <a:t>thời</a:t>
            </a:r>
            <a:r>
              <a:rPr lang="en-US" sz="2600" dirty="0"/>
              <a:t> </a:t>
            </a:r>
            <a:r>
              <a:rPr lang="en-US" sz="2600" dirty="0" err="1"/>
              <a:t>tiết</a:t>
            </a:r>
            <a:r>
              <a:rPr lang="en-US" sz="2600" dirty="0"/>
              <a:t> </a:t>
            </a:r>
            <a:r>
              <a:rPr lang="en-US" sz="2600" dirty="0" err="1"/>
              <a:t>có</a:t>
            </a:r>
            <a:r>
              <a:rPr lang="en-US" sz="2600" dirty="0"/>
              <a:t> </a:t>
            </a:r>
            <a:r>
              <a:rPr lang="en-US" sz="2600" dirty="0" err="1"/>
              <a:t>khắc</a:t>
            </a:r>
            <a:r>
              <a:rPr lang="en-US" sz="2600" dirty="0"/>
              <a:t> </a:t>
            </a:r>
            <a:r>
              <a:rPr lang="en-US" sz="2600" dirty="0" err="1"/>
              <a:t>nghiệt</a:t>
            </a:r>
            <a:r>
              <a:rPr lang="en-US" sz="2600" dirty="0"/>
              <a:t> </a:t>
            </a:r>
            <a:r>
              <a:rPr lang="en-US" sz="2600" dirty="0" err="1"/>
              <a:t>đến</a:t>
            </a:r>
            <a:r>
              <a:rPr lang="en-US" sz="2600" dirty="0"/>
              <a:t> </a:t>
            </a:r>
            <a:r>
              <a:rPr lang="en-US" sz="2600" dirty="0" err="1"/>
              <a:t>đâu</a:t>
            </a:r>
            <a:r>
              <a:rPr lang="en-US" sz="2600" dirty="0"/>
              <a:t> </a:t>
            </a:r>
            <a:r>
              <a:rPr lang="en-US" sz="2600" dirty="0" err="1"/>
              <a:t>họ</a:t>
            </a:r>
            <a:r>
              <a:rPr lang="en-US" sz="2600" dirty="0"/>
              <a:t> </a:t>
            </a:r>
            <a:r>
              <a:rPr lang="en-US" sz="2600" dirty="0" err="1"/>
              <a:t>luôn</a:t>
            </a:r>
            <a:r>
              <a:rPr lang="en-US" sz="2600" dirty="0"/>
              <a:t> </a:t>
            </a:r>
            <a:r>
              <a:rPr lang="en-US" sz="2600" dirty="0" err="1"/>
              <a:t>trong</a:t>
            </a:r>
            <a:r>
              <a:rPr lang="en-US" sz="2600" dirty="0"/>
              <a:t> </a:t>
            </a:r>
            <a:r>
              <a:rPr lang="en-US" sz="2600" dirty="0" err="1"/>
              <a:t>tư</a:t>
            </a:r>
            <a:r>
              <a:rPr lang="en-US" sz="2600" dirty="0"/>
              <a:t> </a:t>
            </a:r>
            <a:r>
              <a:rPr lang="en-US" sz="2600" dirty="0" err="1"/>
              <a:t>thế</a:t>
            </a:r>
            <a:r>
              <a:rPr lang="en-US" sz="2600" dirty="0"/>
              <a:t> </a:t>
            </a:r>
            <a:r>
              <a:rPr lang="en-US" sz="2600" dirty="0" err="1"/>
              <a:t>sẵn</a:t>
            </a:r>
            <a:r>
              <a:rPr lang="en-US" sz="2600" dirty="0"/>
              <a:t> </a:t>
            </a:r>
            <a:r>
              <a:rPr lang="en-US" sz="2600" dirty="0" err="1"/>
              <a:t>sàng</a:t>
            </a:r>
            <a:r>
              <a:rPr lang="en-US" sz="2600" dirty="0"/>
              <a:t> </a:t>
            </a:r>
            <a:r>
              <a:rPr lang="en-US" sz="2600" dirty="0" err="1"/>
              <a:t>chờ</a:t>
            </a:r>
            <a:r>
              <a:rPr lang="en-US" sz="2600" dirty="0"/>
              <a:t> </a:t>
            </a:r>
            <a:r>
              <a:rPr lang="en-US" sz="2600" dirty="0" err="1"/>
              <a:t>giặc</a:t>
            </a:r>
            <a:r>
              <a:rPr lang="en-US" sz="2600" dirty="0"/>
              <a:t> </a:t>
            </a:r>
            <a:r>
              <a:rPr lang="en-US" sz="2600" dirty="0" err="1"/>
              <a:t>tới</a:t>
            </a:r>
            <a:r>
              <a:rPr lang="en-US" sz="2600" dirty="0"/>
              <a:t>. </a:t>
            </a:r>
            <a:r>
              <a:rPr lang="en-US" sz="2600" dirty="0" err="1"/>
              <a:t>Trong</a:t>
            </a:r>
            <a:r>
              <a:rPr lang="en-US" sz="2600" dirty="0"/>
              <a:t> </a:t>
            </a:r>
            <a:r>
              <a:rPr lang="en-US" sz="2600" dirty="0" err="1"/>
              <a:t>đêm</a:t>
            </a:r>
            <a:r>
              <a:rPr lang="en-US" sz="2600" dirty="0"/>
              <a:t> </a:t>
            </a:r>
            <a:r>
              <a:rPr lang="en-US" sz="2600" dirty="0" err="1"/>
              <a:t>phục</a:t>
            </a:r>
            <a:r>
              <a:rPr lang="en-US" sz="2600" dirty="0"/>
              <a:t> </a:t>
            </a:r>
            <a:r>
              <a:rPr lang="en-US" sz="2600" dirty="0" err="1"/>
              <a:t>kích</a:t>
            </a:r>
            <a:r>
              <a:rPr lang="en-US" sz="2600" dirty="0"/>
              <a:t>, </a:t>
            </a:r>
            <a:r>
              <a:rPr lang="en-US" sz="2600" dirty="0" err="1"/>
              <a:t>vầng</a:t>
            </a:r>
            <a:r>
              <a:rPr lang="en-US" sz="2600" dirty="0"/>
              <a:t> </a:t>
            </a:r>
            <a:r>
              <a:rPr lang="en-US" sz="2600" dirty="0" err="1"/>
              <a:t>trăng</a:t>
            </a:r>
            <a:r>
              <a:rPr lang="en-US" sz="2600" dirty="0"/>
              <a:t> </a:t>
            </a:r>
            <a:r>
              <a:rPr lang="en-US" sz="2600" dirty="0" err="1"/>
              <a:t>trên</a:t>
            </a:r>
            <a:r>
              <a:rPr lang="en-US" sz="2600" dirty="0"/>
              <a:t> </a:t>
            </a:r>
            <a:r>
              <a:rPr lang="en-US" sz="2600" dirty="0" err="1"/>
              <a:t>đầu</a:t>
            </a:r>
            <a:r>
              <a:rPr lang="en-US" sz="2600" dirty="0"/>
              <a:t> </a:t>
            </a:r>
            <a:r>
              <a:rPr lang="en-US" sz="2600" dirty="0" err="1"/>
              <a:t>trở</a:t>
            </a:r>
            <a:r>
              <a:rPr lang="en-US" sz="2600" dirty="0"/>
              <a:t> </a:t>
            </a:r>
            <a:r>
              <a:rPr lang="en-US" sz="2600" dirty="0" err="1"/>
              <a:t>thành</a:t>
            </a:r>
            <a:r>
              <a:rPr lang="en-US" sz="2600" dirty="0"/>
              <a:t> </a:t>
            </a:r>
            <a:r>
              <a:rPr lang="en-US" sz="2600" dirty="0" err="1"/>
              <a:t>người</a:t>
            </a:r>
            <a:r>
              <a:rPr lang="en-US" sz="2600" dirty="0"/>
              <a:t> </a:t>
            </a:r>
            <a:r>
              <a:rPr lang="en-US" sz="2600" dirty="0" err="1"/>
              <a:t>làm</a:t>
            </a:r>
            <a:r>
              <a:rPr lang="en-US" sz="2600" dirty="0"/>
              <a:t> </a:t>
            </a:r>
            <a:r>
              <a:rPr lang="en-US" sz="2600" dirty="0" err="1"/>
              <a:t>chứng</a:t>
            </a:r>
            <a:r>
              <a:rPr lang="en-US" sz="2600" dirty="0"/>
              <a:t> </a:t>
            </a:r>
            <a:r>
              <a:rPr lang="en-US" sz="2600" dirty="0" err="1"/>
              <a:t>cho</a:t>
            </a:r>
            <a:r>
              <a:rPr lang="en-US" sz="2600" dirty="0"/>
              <a:t> </a:t>
            </a:r>
            <a:r>
              <a:rPr lang="en-US" sz="2600" dirty="0" err="1"/>
              <a:t>tình</a:t>
            </a:r>
            <a:r>
              <a:rPr lang="en-US" sz="2600" dirty="0"/>
              <a:t> </a:t>
            </a:r>
            <a:r>
              <a:rPr lang="en-US" sz="2600" dirty="0" err="1"/>
              <a:t>đồng</a:t>
            </a:r>
            <a:r>
              <a:rPr lang="en-US" sz="2600" dirty="0"/>
              <a:t> </a:t>
            </a:r>
            <a:r>
              <a:rPr lang="en-US" sz="2600" dirty="0" err="1"/>
              <a:t>chí</a:t>
            </a:r>
            <a:r>
              <a:rPr lang="en-US" sz="2600" dirty="0"/>
              <a:t> </a:t>
            </a:r>
            <a:r>
              <a:rPr lang="en-US" sz="2600" dirty="0" err="1"/>
              <a:t>trong</a:t>
            </a:r>
            <a:r>
              <a:rPr lang="en-US" sz="2600" dirty="0"/>
              <a:t> </a:t>
            </a:r>
            <a:r>
              <a:rPr lang="en-US" sz="2600" dirty="0" err="1"/>
              <a:t>các</a:t>
            </a:r>
            <a:r>
              <a:rPr lang="en-US" sz="2600" dirty="0"/>
              <a:t> </a:t>
            </a:r>
            <a:r>
              <a:rPr lang="en-US" sz="2600" dirty="0" err="1"/>
              <a:t>anh</a:t>
            </a:r>
            <a:r>
              <a:rPr lang="en-US" sz="2600" dirty="0"/>
              <a:t>. </a:t>
            </a:r>
            <a:r>
              <a:rPr lang="en-US" sz="2600" dirty="0" err="1"/>
              <a:t>Trong</a:t>
            </a:r>
            <a:r>
              <a:rPr lang="en-US" sz="2600" dirty="0"/>
              <a:t> </a:t>
            </a:r>
            <a:r>
              <a:rPr lang="en-US" sz="2600" dirty="0" err="1"/>
              <a:t>lúc</a:t>
            </a:r>
            <a:r>
              <a:rPr lang="en-US" sz="2600" dirty="0"/>
              <a:t> </a:t>
            </a:r>
            <a:r>
              <a:rPr lang="en-US" sz="2600" dirty="0" err="1"/>
              <a:t>chờ</a:t>
            </a:r>
            <a:r>
              <a:rPr lang="en-US" sz="2600" dirty="0"/>
              <a:t> </a:t>
            </a:r>
            <a:r>
              <a:rPr lang="en-US" sz="2600" dirty="0" err="1"/>
              <a:t>giặc</a:t>
            </a:r>
            <a:r>
              <a:rPr lang="en-US" sz="2600" dirty="0"/>
              <a:t> </a:t>
            </a:r>
            <a:r>
              <a:rPr lang="en-US" sz="2600" dirty="0" err="1"/>
              <a:t>tới</a:t>
            </a:r>
            <a:r>
              <a:rPr lang="en-US" sz="2600" dirty="0"/>
              <a:t>, </a:t>
            </a:r>
            <a:r>
              <a:rPr lang="en-US" sz="2600" dirty="0" err="1"/>
              <a:t>trong</a:t>
            </a:r>
            <a:r>
              <a:rPr lang="en-US" sz="2600" dirty="0"/>
              <a:t> </a:t>
            </a:r>
            <a:r>
              <a:rPr lang="en-US" sz="2600" dirty="0" err="1"/>
              <a:t>không</a:t>
            </a:r>
            <a:r>
              <a:rPr lang="en-US" sz="2600" dirty="0"/>
              <a:t> </a:t>
            </a:r>
            <a:r>
              <a:rPr lang="en-US" sz="2600" dirty="0" err="1"/>
              <a:t>khí</a:t>
            </a:r>
            <a:r>
              <a:rPr lang="en-US" sz="2600" dirty="0"/>
              <a:t> </a:t>
            </a:r>
            <a:r>
              <a:rPr lang="en-US" sz="2600" dirty="0" err="1"/>
              <a:t>căng</a:t>
            </a:r>
            <a:r>
              <a:rPr lang="en-US" sz="2600" dirty="0"/>
              <a:t> </a:t>
            </a:r>
            <a:r>
              <a:rPr lang="en-US" sz="2600" dirty="0" err="1"/>
              <a:t>thẳng</a:t>
            </a:r>
            <a:r>
              <a:rPr lang="en-US" sz="2600" dirty="0"/>
              <a:t> </a:t>
            </a:r>
            <a:r>
              <a:rPr lang="en-US" sz="2600" dirty="0" err="1"/>
              <a:t>của</a:t>
            </a:r>
            <a:r>
              <a:rPr lang="en-US" sz="2600" dirty="0"/>
              <a:t> </a:t>
            </a:r>
            <a:r>
              <a:rPr lang="en-US" sz="2600" dirty="0" err="1"/>
              <a:t>giờ</a:t>
            </a:r>
            <a:r>
              <a:rPr lang="en-US" sz="2600" dirty="0"/>
              <a:t> </a:t>
            </a:r>
            <a:r>
              <a:rPr lang="en-US" sz="2600" dirty="0" err="1"/>
              <a:t>phút</a:t>
            </a:r>
            <a:r>
              <a:rPr lang="en-US" sz="2600" dirty="0"/>
              <a:t> </a:t>
            </a:r>
            <a:r>
              <a:rPr lang="en-US" sz="2600" dirty="0" err="1"/>
              <a:t>xuất</a:t>
            </a:r>
            <a:r>
              <a:rPr lang="en-US" sz="2600" dirty="0"/>
              <a:t> </a:t>
            </a:r>
            <a:r>
              <a:rPr lang="en-US" sz="2600" dirty="0" err="1"/>
              <a:t>kích</a:t>
            </a:r>
            <a:r>
              <a:rPr lang="en-US" sz="2600" dirty="0"/>
              <a:t> </a:t>
            </a:r>
            <a:r>
              <a:rPr lang="en-US" sz="2600" dirty="0" err="1"/>
              <a:t>sắp</a:t>
            </a:r>
            <a:r>
              <a:rPr lang="en-US" sz="2600" dirty="0"/>
              <a:t> </a:t>
            </a:r>
            <a:r>
              <a:rPr lang="en-US" sz="2600" dirty="0" err="1"/>
              <a:t>đến</a:t>
            </a:r>
            <a:r>
              <a:rPr lang="en-US" sz="2600" dirty="0"/>
              <a:t> </a:t>
            </a:r>
            <a:r>
              <a:rPr lang="en-US" sz="2600" dirty="0" err="1"/>
              <a:t>họ</a:t>
            </a:r>
            <a:r>
              <a:rPr lang="en-US" sz="2600" dirty="0"/>
              <a:t> </a:t>
            </a:r>
            <a:r>
              <a:rPr lang="en-US" sz="2600" dirty="0" err="1"/>
              <a:t>vẫn</a:t>
            </a:r>
            <a:r>
              <a:rPr lang="en-US" sz="2600" dirty="0"/>
              <a:t> </a:t>
            </a:r>
            <a:r>
              <a:rPr lang="en-US" sz="2600" dirty="0" err="1"/>
              <a:t>tràn</a:t>
            </a:r>
            <a:r>
              <a:rPr lang="en-US" sz="2600" dirty="0"/>
              <a:t> </a:t>
            </a:r>
            <a:r>
              <a:rPr lang="en-US" sz="2600" dirty="0" err="1"/>
              <a:t>đầy</a:t>
            </a:r>
            <a:r>
              <a:rPr lang="en-US" sz="2600" dirty="0"/>
              <a:t> </a:t>
            </a:r>
            <a:r>
              <a:rPr lang="en-US" sz="2600" dirty="0" err="1"/>
              <a:t>một</a:t>
            </a:r>
            <a:r>
              <a:rPr lang="en-US" sz="2600" dirty="0"/>
              <a:t> </a:t>
            </a:r>
            <a:r>
              <a:rPr lang="en-US" sz="2600" dirty="0" err="1"/>
              <a:t>tâm</a:t>
            </a:r>
            <a:r>
              <a:rPr lang="en-US" sz="2600" dirty="0"/>
              <a:t> </a:t>
            </a:r>
            <a:r>
              <a:rPr lang="en-US" sz="2600" dirty="0" err="1"/>
              <a:t>hồn</a:t>
            </a:r>
            <a:r>
              <a:rPr lang="en-US" sz="2600" dirty="0"/>
              <a:t> </a:t>
            </a:r>
            <a:r>
              <a:rPr lang="en-US" sz="2600" dirty="0" err="1"/>
              <a:t>lãng</a:t>
            </a:r>
            <a:r>
              <a:rPr lang="en-US" sz="2600" dirty="0"/>
              <a:t> </a:t>
            </a:r>
            <a:r>
              <a:rPr lang="en-US" sz="2600" dirty="0" err="1"/>
              <a:t>mạn</a:t>
            </a:r>
            <a:r>
              <a:rPr lang="en-US" sz="2600" dirty="0"/>
              <a:t>, </a:t>
            </a:r>
            <a:r>
              <a:rPr lang="en-US" sz="2600" dirty="0" err="1"/>
              <a:t>họ</a:t>
            </a:r>
            <a:r>
              <a:rPr lang="en-US" sz="2600" dirty="0"/>
              <a:t> </a:t>
            </a:r>
            <a:r>
              <a:rPr lang="en-US" sz="2600" dirty="0" err="1"/>
              <a:t>đã</a:t>
            </a:r>
            <a:r>
              <a:rPr lang="en-US" sz="2600" dirty="0"/>
              <a:t> </a:t>
            </a:r>
            <a:r>
              <a:rPr lang="en-US" sz="2600" dirty="0" err="1"/>
              <a:t>nhận</a:t>
            </a:r>
            <a:r>
              <a:rPr lang="en-US" sz="2600" dirty="0"/>
              <a:t> </a:t>
            </a:r>
            <a:r>
              <a:rPr lang="en-US" sz="2600" dirty="0" err="1"/>
              <a:t>ra</a:t>
            </a:r>
            <a:r>
              <a:rPr lang="en-US" sz="2600" dirty="0"/>
              <a:t> “ </a:t>
            </a:r>
            <a:r>
              <a:rPr lang="en-US" sz="2600" dirty="0" err="1"/>
              <a:t>đầu</a:t>
            </a:r>
            <a:r>
              <a:rPr lang="en-US" sz="2600" dirty="0"/>
              <a:t> </a:t>
            </a:r>
            <a:r>
              <a:rPr lang="en-US" sz="2600" dirty="0" err="1"/>
              <a:t>súng</a:t>
            </a:r>
            <a:r>
              <a:rPr lang="en-US" sz="2600" dirty="0"/>
              <a:t> </a:t>
            </a:r>
            <a:r>
              <a:rPr lang="en-US" sz="2600" dirty="0" err="1"/>
              <a:t>trăng</a:t>
            </a:r>
            <a:r>
              <a:rPr lang="en-US" sz="2600" dirty="0"/>
              <a:t> </a:t>
            </a:r>
            <a:r>
              <a:rPr lang="en-US" sz="2600" dirty="0" err="1"/>
              <a:t>treo</a:t>
            </a:r>
            <a:r>
              <a:rPr lang="en-US" sz="2600" dirty="0"/>
              <a:t>”. </a:t>
            </a:r>
            <a:r>
              <a:rPr lang="en-US" sz="2600" dirty="0" err="1"/>
              <a:t>Câu</a:t>
            </a:r>
            <a:r>
              <a:rPr lang="en-US" sz="2600" dirty="0"/>
              <a:t> </a:t>
            </a:r>
            <a:r>
              <a:rPr lang="en-US" sz="2600" dirty="0" err="1"/>
              <a:t>thơ</a:t>
            </a:r>
            <a:r>
              <a:rPr lang="en-US" sz="2600" dirty="0"/>
              <a:t> </a:t>
            </a:r>
            <a:r>
              <a:rPr lang="en-US" sz="2600" dirty="0" err="1"/>
              <a:t>vừa</a:t>
            </a:r>
            <a:r>
              <a:rPr lang="en-US" sz="2600" dirty="0"/>
              <a:t> </a:t>
            </a:r>
            <a:r>
              <a:rPr lang="en-US" sz="2600" dirty="0" err="1"/>
              <a:t>có</a:t>
            </a:r>
            <a:r>
              <a:rPr lang="en-US" sz="2600" dirty="0"/>
              <a:t> </a:t>
            </a:r>
            <a:r>
              <a:rPr lang="en-US" sz="2600" dirty="0" err="1"/>
              <a:t>nghĩa</a:t>
            </a:r>
            <a:r>
              <a:rPr lang="en-US" sz="2600" dirty="0"/>
              <a:t> </a:t>
            </a:r>
            <a:r>
              <a:rPr lang="en-US" sz="2600" dirty="0" err="1"/>
              <a:t>tả</a:t>
            </a:r>
            <a:r>
              <a:rPr lang="en-US" sz="2600" dirty="0"/>
              <a:t> </a:t>
            </a:r>
            <a:r>
              <a:rPr lang="en-US" sz="2600" dirty="0" err="1"/>
              <a:t>thực</a:t>
            </a:r>
            <a:r>
              <a:rPr lang="en-US" sz="2600" dirty="0"/>
              <a:t>, </a:t>
            </a:r>
            <a:r>
              <a:rPr lang="en-US" sz="2600" dirty="0" err="1"/>
              <a:t>vừa</a:t>
            </a:r>
            <a:r>
              <a:rPr lang="en-US" sz="2600" dirty="0"/>
              <a:t> </a:t>
            </a:r>
            <a:r>
              <a:rPr lang="en-US" sz="2600" dirty="0" err="1"/>
              <a:t>giàu</a:t>
            </a:r>
            <a:r>
              <a:rPr lang="en-US" sz="2600" dirty="0"/>
              <a:t> </a:t>
            </a:r>
            <a:r>
              <a:rPr lang="en-US" sz="2600" dirty="0" err="1"/>
              <a:t>nghĩa</a:t>
            </a:r>
            <a:r>
              <a:rPr lang="en-US" sz="2600" dirty="0"/>
              <a:t> </a:t>
            </a:r>
            <a:r>
              <a:rPr lang="en-US" sz="2600" dirty="0" err="1"/>
              <a:t>tượng</a:t>
            </a:r>
            <a:r>
              <a:rPr lang="en-US" sz="2600" dirty="0"/>
              <a:t> </a:t>
            </a:r>
            <a:r>
              <a:rPr lang="en-US" sz="2600" dirty="0" err="1"/>
              <a:t>trưng</a:t>
            </a:r>
            <a:r>
              <a:rPr lang="en-US" sz="2600" dirty="0"/>
              <a:t>: </a:t>
            </a:r>
            <a:r>
              <a:rPr lang="en-US" sz="2600" dirty="0" err="1"/>
              <a:t>súng</a:t>
            </a:r>
            <a:r>
              <a:rPr lang="en-US" sz="2600" dirty="0"/>
              <a:t> </a:t>
            </a:r>
            <a:r>
              <a:rPr lang="en-US" sz="2600" dirty="0" err="1"/>
              <a:t>và</a:t>
            </a:r>
            <a:r>
              <a:rPr lang="en-US" sz="2600" dirty="0"/>
              <a:t> </a:t>
            </a:r>
            <a:r>
              <a:rPr lang="en-US" sz="2600" dirty="0" err="1"/>
              <a:t>trăng</a:t>
            </a:r>
            <a:r>
              <a:rPr lang="en-US" sz="2600" dirty="0"/>
              <a:t> </a:t>
            </a:r>
            <a:r>
              <a:rPr lang="en-US" sz="2600" dirty="0" err="1"/>
              <a:t>vốn</a:t>
            </a:r>
            <a:r>
              <a:rPr lang="en-US" sz="2600" dirty="0"/>
              <a:t> </a:t>
            </a:r>
            <a:r>
              <a:rPr lang="en-US" sz="2600" dirty="0" err="1"/>
              <a:t>là</a:t>
            </a:r>
            <a:r>
              <a:rPr lang="en-US" sz="2600" dirty="0"/>
              <a:t> </a:t>
            </a:r>
            <a:r>
              <a:rPr lang="en-US" sz="2600" dirty="0" err="1"/>
              <a:t>hai</a:t>
            </a:r>
            <a:r>
              <a:rPr lang="en-US" sz="2600" dirty="0"/>
              <a:t> </a:t>
            </a:r>
            <a:r>
              <a:rPr lang="en-US" sz="2600" dirty="0" err="1"/>
              <a:t>sự</a:t>
            </a:r>
            <a:r>
              <a:rPr lang="en-US" sz="2600" dirty="0"/>
              <a:t> </a:t>
            </a:r>
            <a:r>
              <a:rPr lang="en-US" sz="2600" dirty="0" err="1"/>
              <a:t>vật</a:t>
            </a:r>
            <a:r>
              <a:rPr lang="en-US" sz="2600" dirty="0"/>
              <a:t> </a:t>
            </a:r>
            <a:r>
              <a:rPr lang="en-US" sz="2600" dirty="0" err="1"/>
              <a:t>rất</a:t>
            </a:r>
            <a:r>
              <a:rPr lang="en-US" sz="2600" dirty="0"/>
              <a:t> </a:t>
            </a:r>
            <a:r>
              <a:rPr lang="en-US" sz="2600" dirty="0" err="1"/>
              <a:t>xa</a:t>
            </a:r>
            <a:r>
              <a:rPr lang="en-US" sz="2600" dirty="0"/>
              <a:t> </a:t>
            </a:r>
            <a:r>
              <a:rPr lang="en-US" sz="2600" dirty="0" err="1"/>
              <a:t>nhau</a:t>
            </a:r>
            <a:r>
              <a:rPr lang="en-US" sz="2600" dirty="0"/>
              <a:t> </a:t>
            </a:r>
            <a:r>
              <a:rPr lang="en-US" sz="2600" dirty="0" err="1"/>
              <a:t>nhưng</a:t>
            </a:r>
            <a:r>
              <a:rPr lang="en-US" sz="2600" dirty="0"/>
              <a:t> </a:t>
            </a:r>
            <a:r>
              <a:rPr lang="en-US" sz="2600" dirty="0" err="1"/>
              <a:t>trong</a:t>
            </a:r>
            <a:r>
              <a:rPr lang="en-US" sz="2600" dirty="0"/>
              <a:t> con </a:t>
            </a:r>
            <a:r>
              <a:rPr lang="en-US" sz="2600" dirty="0" err="1"/>
              <a:t>mắt</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a:t>
            </a:r>
            <a:r>
              <a:rPr lang="en-US" sz="2600" dirty="0" err="1"/>
              <a:t>chúng</a:t>
            </a:r>
            <a:r>
              <a:rPr lang="en-US" sz="2600" dirty="0"/>
              <a:t> </a:t>
            </a:r>
            <a:r>
              <a:rPr lang="en-US" sz="2600" dirty="0" err="1"/>
              <a:t>lại</a:t>
            </a:r>
            <a:r>
              <a:rPr lang="en-US" sz="2600" dirty="0"/>
              <a:t> </a:t>
            </a:r>
            <a:r>
              <a:rPr lang="en-US" sz="2600" dirty="0" err="1"/>
              <a:t>rất</a:t>
            </a:r>
            <a:r>
              <a:rPr lang="en-US" sz="2600" dirty="0"/>
              <a:t> </a:t>
            </a:r>
            <a:r>
              <a:rPr lang="en-US" sz="2600" dirty="0" err="1"/>
              <a:t>gần</a:t>
            </a:r>
            <a:r>
              <a:rPr lang="en-US" sz="2600" dirty="0"/>
              <a:t> </a:t>
            </a:r>
            <a:r>
              <a:rPr lang="en-US" sz="2600" dirty="0" err="1"/>
              <a:t>nhau</a:t>
            </a:r>
            <a:r>
              <a:rPr lang="en-US" sz="2600" dirty="0"/>
              <a:t>. </a:t>
            </a:r>
            <a:r>
              <a:rPr lang="en-US" sz="2600" dirty="0" err="1"/>
              <a:t>Súng</a:t>
            </a:r>
            <a:r>
              <a:rPr lang="en-US" sz="2600" dirty="0"/>
              <a:t> </a:t>
            </a:r>
            <a:r>
              <a:rPr lang="en-US" sz="2600" dirty="0" err="1"/>
              <a:t>và</a:t>
            </a:r>
            <a:r>
              <a:rPr lang="en-US" sz="2600" dirty="0"/>
              <a:t> </a:t>
            </a:r>
            <a:r>
              <a:rPr lang="en-US" sz="2600" dirty="0" err="1"/>
              <a:t>trăng</a:t>
            </a:r>
            <a:r>
              <a:rPr lang="en-US" sz="2600" dirty="0"/>
              <a:t> </a:t>
            </a:r>
            <a:r>
              <a:rPr lang="en-US" sz="2600" dirty="0" err="1"/>
              <a:t>là</a:t>
            </a:r>
            <a:r>
              <a:rPr lang="en-US" sz="2600" dirty="0"/>
              <a:t> </a:t>
            </a:r>
            <a:r>
              <a:rPr lang="en-US" sz="2600" dirty="0" err="1"/>
              <a:t>gần</a:t>
            </a:r>
            <a:r>
              <a:rPr lang="en-US" sz="2600" dirty="0"/>
              <a:t>  </a:t>
            </a:r>
            <a:r>
              <a:rPr lang="en-US" sz="2600" dirty="0" err="1"/>
              <a:t>và</a:t>
            </a:r>
            <a:r>
              <a:rPr lang="en-US" sz="2600" dirty="0"/>
              <a:t> </a:t>
            </a:r>
            <a:r>
              <a:rPr lang="en-US" sz="2600" dirty="0" err="1"/>
              <a:t>xa</a:t>
            </a:r>
            <a:r>
              <a:rPr lang="en-US" sz="2600" dirty="0"/>
              <a:t>, </a:t>
            </a:r>
            <a:r>
              <a:rPr lang="en-US" sz="2600" dirty="0" err="1"/>
              <a:t>là</a:t>
            </a:r>
            <a:r>
              <a:rPr lang="en-US" sz="2600" dirty="0"/>
              <a:t> </a:t>
            </a:r>
            <a:r>
              <a:rPr lang="en-US" sz="2600" dirty="0" err="1"/>
              <a:t>thực</a:t>
            </a:r>
            <a:r>
              <a:rPr lang="en-US" sz="2600" dirty="0"/>
              <a:t> </a:t>
            </a:r>
            <a:r>
              <a:rPr lang="en-US" sz="2600" dirty="0" err="1"/>
              <a:t>và</a:t>
            </a:r>
            <a:r>
              <a:rPr lang="en-US" sz="2600" dirty="0"/>
              <a:t> </a:t>
            </a:r>
            <a:r>
              <a:rPr lang="en-US" sz="2600" dirty="0" err="1"/>
              <a:t>mộng</a:t>
            </a:r>
            <a:r>
              <a:rPr lang="en-US" sz="2600" dirty="0"/>
              <a:t>, </a:t>
            </a:r>
            <a:r>
              <a:rPr lang="en-US" sz="2600" dirty="0" err="1"/>
              <a:t>là</a:t>
            </a:r>
            <a:r>
              <a:rPr lang="en-US" sz="2600" dirty="0"/>
              <a:t> </a:t>
            </a:r>
            <a:r>
              <a:rPr lang="en-US" sz="2600" dirty="0" err="1"/>
              <a:t>chiến</a:t>
            </a:r>
            <a:r>
              <a:rPr lang="en-US" sz="2600" dirty="0"/>
              <a:t> </a:t>
            </a:r>
            <a:r>
              <a:rPr lang="en-US" sz="2600" dirty="0" err="1"/>
              <a:t>tranh</a:t>
            </a:r>
            <a:r>
              <a:rPr lang="en-US" sz="2600" dirty="0"/>
              <a:t> </a:t>
            </a:r>
            <a:r>
              <a:rPr lang="en-US" sz="2600" dirty="0" err="1"/>
              <a:t>và</a:t>
            </a:r>
            <a:r>
              <a:rPr lang="en-US" sz="2600" dirty="0"/>
              <a:t> </a:t>
            </a:r>
            <a:r>
              <a:rPr lang="en-US" sz="2600" dirty="0" err="1"/>
              <a:t>hòa</a:t>
            </a:r>
            <a:r>
              <a:rPr lang="en-US" sz="2600" dirty="0"/>
              <a:t> </a:t>
            </a:r>
            <a:r>
              <a:rPr lang="en-US" sz="2600" dirty="0" err="1"/>
              <a:t>bình</a:t>
            </a:r>
            <a:r>
              <a:rPr lang="en-US" sz="2600" dirty="0"/>
              <a:t> </a:t>
            </a:r>
            <a:r>
              <a:rPr lang="en-US" sz="2600" dirty="0" err="1"/>
              <a:t>là</a:t>
            </a:r>
            <a:r>
              <a:rPr lang="en-US" sz="2600" dirty="0"/>
              <a:t> </a:t>
            </a:r>
            <a:r>
              <a:rPr lang="en-US" sz="2600" dirty="0" err="1"/>
              <a:t>chiến</a:t>
            </a:r>
            <a:r>
              <a:rPr lang="en-US" sz="2600" dirty="0"/>
              <a:t> </a:t>
            </a:r>
            <a:r>
              <a:rPr lang="en-US" sz="2600" dirty="0" err="1"/>
              <a:t>sĩ</a:t>
            </a:r>
            <a:r>
              <a:rPr lang="en-US" sz="2600" dirty="0"/>
              <a:t> </a:t>
            </a:r>
            <a:r>
              <a:rPr lang="en-US" sz="2600" dirty="0" err="1"/>
              <a:t>và</a:t>
            </a:r>
            <a:r>
              <a:rPr lang="en-US" sz="2600" dirty="0"/>
              <a:t> </a:t>
            </a:r>
            <a:r>
              <a:rPr lang="en-US" sz="2600" dirty="0" err="1"/>
              <a:t>thi</a:t>
            </a:r>
            <a:r>
              <a:rPr lang="en-US" sz="2600" dirty="0"/>
              <a:t> </a:t>
            </a:r>
            <a:r>
              <a:rPr lang="en-US" sz="2600" dirty="0" err="1"/>
              <a:t>sĩ</a:t>
            </a:r>
            <a:r>
              <a:rPr lang="en-US" sz="2600" dirty="0"/>
              <a:t>. </a:t>
            </a:r>
            <a:r>
              <a:rPr lang="en-US" sz="2600" dirty="0" err="1"/>
              <a:t>Hình</a:t>
            </a:r>
            <a:r>
              <a:rPr lang="en-US" sz="2600" dirty="0"/>
              <a:t> </a:t>
            </a:r>
            <a:r>
              <a:rPr lang="en-US" sz="2600" dirty="0" err="1"/>
              <a:t>ảnh</a:t>
            </a:r>
            <a:r>
              <a:rPr lang="en-US" sz="2600" dirty="0"/>
              <a:t> </a:t>
            </a:r>
            <a:r>
              <a:rPr lang="en-US" sz="2600" dirty="0" err="1"/>
              <a:t>thơ</a:t>
            </a:r>
            <a:r>
              <a:rPr lang="en-US" sz="2600" dirty="0"/>
              <a:t> </a:t>
            </a:r>
            <a:r>
              <a:rPr lang="en-US" sz="2600" dirty="0" err="1"/>
              <a:t>khép</a:t>
            </a:r>
            <a:r>
              <a:rPr lang="en-US" sz="2600" dirty="0"/>
              <a:t> </a:t>
            </a:r>
            <a:r>
              <a:rPr lang="en-US" sz="2600" dirty="0" err="1"/>
              <a:t>laị</a:t>
            </a:r>
            <a:r>
              <a:rPr lang="en-US" sz="2600" dirty="0"/>
              <a:t> </a:t>
            </a:r>
            <a:r>
              <a:rPr lang="en-US" sz="2600" dirty="0" err="1"/>
              <a:t>đã</a:t>
            </a:r>
            <a:r>
              <a:rPr lang="en-US" sz="2600" dirty="0"/>
              <a:t> </a:t>
            </a:r>
            <a:r>
              <a:rPr lang="en-US" sz="2600" dirty="0" err="1"/>
              <a:t>trở</a:t>
            </a:r>
            <a:r>
              <a:rPr lang="en-US" sz="2600" dirty="0"/>
              <a:t> </a:t>
            </a:r>
            <a:r>
              <a:rPr lang="en-US" sz="2600" dirty="0" err="1"/>
              <a:t>thành</a:t>
            </a:r>
            <a:r>
              <a:rPr lang="en-US" sz="2600" dirty="0"/>
              <a:t> </a:t>
            </a:r>
            <a:r>
              <a:rPr lang="en-US" sz="2600" dirty="0" err="1"/>
              <a:t>một</a:t>
            </a:r>
            <a:r>
              <a:rPr lang="en-US" sz="2600" dirty="0"/>
              <a:t> </a:t>
            </a:r>
            <a:r>
              <a:rPr lang="en-US" sz="2600" dirty="0" err="1"/>
              <a:t>biểu</a:t>
            </a:r>
            <a:r>
              <a:rPr lang="en-US" sz="2600" dirty="0"/>
              <a:t> </a:t>
            </a:r>
            <a:r>
              <a:rPr lang="en-US" sz="2600" dirty="0" err="1"/>
              <a:t>tượng</a:t>
            </a:r>
            <a:r>
              <a:rPr lang="en-US" sz="2600" dirty="0"/>
              <a:t> </a:t>
            </a:r>
            <a:r>
              <a:rPr lang="en-US" sz="2600" dirty="0" err="1"/>
              <a:t>đẹp</a:t>
            </a:r>
            <a:r>
              <a:rPr lang="en-US" sz="2600" dirty="0"/>
              <a:t> </a:t>
            </a:r>
            <a:r>
              <a:rPr lang="en-US" sz="2600" dirty="0" err="1"/>
              <a:t>của</a:t>
            </a:r>
            <a:r>
              <a:rPr lang="en-US" sz="2600" dirty="0"/>
              <a:t> </a:t>
            </a:r>
            <a:r>
              <a:rPr lang="en-US" sz="2600" dirty="0" err="1"/>
              <a:t>người</a:t>
            </a:r>
            <a:r>
              <a:rPr lang="en-US" sz="2600" dirty="0"/>
              <a:t> </a:t>
            </a:r>
            <a:r>
              <a:rPr lang="en-US" sz="2600" dirty="0" err="1"/>
              <a:t>chiến</a:t>
            </a:r>
            <a:r>
              <a:rPr lang="en-US" sz="2600" dirty="0"/>
              <a:t> </a:t>
            </a:r>
            <a:r>
              <a:rPr lang="en-US" sz="2600" dirty="0" err="1"/>
              <a:t>sĩ</a:t>
            </a:r>
            <a:r>
              <a:rPr lang="en-US" sz="2600" dirty="0"/>
              <a:t> </a:t>
            </a:r>
            <a:r>
              <a:rPr lang="en-US" sz="2600" dirty="0" err="1"/>
              <a:t>cách</a:t>
            </a:r>
            <a:r>
              <a:rPr lang="en-US" sz="2600" dirty="0"/>
              <a:t> </a:t>
            </a:r>
            <a:r>
              <a:rPr lang="en-US" sz="2600" dirty="0" err="1"/>
              <a:t>mạng</a:t>
            </a:r>
            <a:r>
              <a:rPr lang="en-US" sz="2600" dirty="0"/>
              <a:t> </a:t>
            </a:r>
            <a:r>
              <a:rPr lang="en-US" sz="2600" dirty="0" err="1"/>
              <a:t>với</a:t>
            </a:r>
            <a:r>
              <a:rPr lang="en-US" sz="2600" dirty="0"/>
              <a:t> </a:t>
            </a:r>
            <a:r>
              <a:rPr lang="en-US" sz="2600" dirty="0" err="1"/>
              <a:t>sự</a:t>
            </a:r>
            <a:r>
              <a:rPr lang="en-US" sz="2600" dirty="0"/>
              <a:t> </a:t>
            </a:r>
            <a:r>
              <a:rPr lang="en-US" sz="2600" dirty="0" err="1"/>
              <a:t>đan</a:t>
            </a:r>
            <a:r>
              <a:rPr lang="en-US" sz="2600" dirty="0"/>
              <a:t> </a:t>
            </a:r>
            <a:r>
              <a:rPr lang="en-US" sz="2600" dirty="0" err="1"/>
              <a:t>cài</a:t>
            </a:r>
            <a:r>
              <a:rPr lang="en-US" sz="2600" dirty="0"/>
              <a:t>: </a:t>
            </a:r>
            <a:r>
              <a:rPr lang="en-US" sz="2600" dirty="0" err="1"/>
              <a:t>cuộc</a:t>
            </a:r>
            <a:r>
              <a:rPr lang="en-US" sz="2600" dirty="0"/>
              <a:t> </a:t>
            </a:r>
            <a:r>
              <a:rPr lang="en-US" sz="2600" dirty="0" err="1"/>
              <a:t>sống</a:t>
            </a:r>
            <a:r>
              <a:rPr lang="en-US" sz="2600" dirty="0"/>
              <a:t> </a:t>
            </a:r>
            <a:r>
              <a:rPr lang="en-US" sz="2600" dirty="0" err="1"/>
              <a:t>chiến</a:t>
            </a:r>
            <a:r>
              <a:rPr lang="en-US" sz="2600" dirty="0"/>
              <a:t> </a:t>
            </a:r>
            <a:r>
              <a:rPr lang="en-US" sz="2600" dirty="0" err="1"/>
              <a:t>đấu</a:t>
            </a:r>
            <a:r>
              <a:rPr lang="en-US" sz="2600" dirty="0"/>
              <a:t> </a:t>
            </a:r>
            <a:r>
              <a:rPr lang="en-US" sz="2600" dirty="0" err="1"/>
              <a:t>của</a:t>
            </a:r>
            <a:r>
              <a:rPr lang="en-US" sz="2600" dirty="0"/>
              <a:t> </a:t>
            </a:r>
            <a:r>
              <a:rPr lang="en-US" sz="2600" dirty="0" err="1"/>
              <a:t>họ</a:t>
            </a:r>
            <a:r>
              <a:rPr lang="en-US" sz="2600" dirty="0"/>
              <a:t> </a:t>
            </a:r>
            <a:r>
              <a:rPr lang="en-US" sz="2600" dirty="0" err="1"/>
              <a:t>dù</a:t>
            </a:r>
            <a:r>
              <a:rPr lang="en-US" sz="2600" dirty="0"/>
              <a:t> </a:t>
            </a:r>
            <a:r>
              <a:rPr lang="en-US" sz="2600" dirty="0" err="1"/>
              <a:t>khó</a:t>
            </a:r>
            <a:r>
              <a:rPr lang="en-US" sz="2600" dirty="0"/>
              <a:t> </a:t>
            </a:r>
            <a:r>
              <a:rPr lang="en-US" sz="2600" dirty="0" err="1"/>
              <a:t>khăn</a:t>
            </a:r>
            <a:r>
              <a:rPr lang="en-US" sz="2600" dirty="0"/>
              <a:t>, </a:t>
            </a:r>
            <a:r>
              <a:rPr lang="en-US" sz="2600" dirty="0" err="1"/>
              <a:t>gian</a:t>
            </a:r>
            <a:r>
              <a:rPr lang="en-US" sz="2600" dirty="0"/>
              <a:t> </a:t>
            </a:r>
            <a:r>
              <a:rPr lang="en-US" sz="2600" dirty="0" err="1"/>
              <a:t>khổ</a:t>
            </a:r>
            <a:r>
              <a:rPr lang="en-US" sz="2600" dirty="0"/>
              <a:t> </a:t>
            </a:r>
            <a:r>
              <a:rPr lang="en-US" sz="2600" dirty="0" err="1"/>
              <a:t>nhưng</a:t>
            </a:r>
            <a:r>
              <a:rPr lang="en-US" sz="2600" dirty="0"/>
              <a:t> </a:t>
            </a:r>
            <a:r>
              <a:rPr lang="en-US" sz="2600" dirty="0" err="1"/>
              <a:t>trong</a:t>
            </a:r>
            <a:r>
              <a:rPr lang="en-US" sz="2600" dirty="0"/>
              <a:t> </a:t>
            </a:r>
            <a:r>
              <a:rPr lang="en-US" sz="2600" dirty="0" err="1"/>
              <a:t>họ</a:t>
            </a:r>
            <a:r>
              <a:rPr lang="en-US" sz="2600" dirty="0"/>
              <a:t> </a:t>
            </a:r>
            <a:r>
              <a:rPr lang="en-US" sz="2600" dirty="0" err="1"/>
              <a:t>tràn</a:t>
            </a:r>
            <a:r>
              <a:rPr lang="en-US" sz="2600" dirty="0"/>
              <a:t> </a:t>
            </a:r>
            <a:r>
              <a:rPr lang="en-US" sz="2600" dirty="0" err="1"/>
              <a:t>đầy</a:t>
            </a:r>
            <a:r>
              <a:rPr lang="en-US" sz="2600" dirty="0"/>
              <a:t> </a:t>
            </a:r>
            <a:r>
              <a:rPr lang="en-US" sz="2600" dirty="0" err="1"/>
              <a:t>sự</a:t>
            </a:r>
            <a:r>
              <a:rPr lang="en-US" sz="2600" dirty="0"/>
              <a:t> </a:t>
            </a:r>
            <a:r>
              <a:rPr lang="en-US" sz="2600" dirty="0" err="1"/>
              <a:t>lãng</a:t>
            </a:r>
            <a:r>
              <a:rPr lang="en-US" sz="2600" dirty="0"/>
              <a:t> </a:t>
            </a:r>
            <a:r>
              <a:rPr lang="en-US" sz="2600" dirty="0" err="1"/>
              <a:t>mạn</a:t>
            </a:r>
            <a:r>
              <a:rPr lang="en-US" sz="2600" dirty="0"/>
              <a:t>. </a:t>
            </a:r>
            <a:r>
              <a:rPr lang="en-US" sz="2600" dirty="0" err="1"/>
              <a:t>Hình</a:t>
            </a:r>
            <a:r>
              <a:rPr lang="en-US" sz="2600" dirty="0"/>
              <a:t> </a:t>
            </a:r>
            <a:r>
              <a:rPr lang="en-US" sz="2600" dirty="0" err="1"/>
              <a:t>tượng</a:t>
            </a:r>
            <a:r>
              <a:rPr lang="en-US" sz="2600" dirty="0"/>
              <a:t> </a:t>
            </a:r>
            <a:r>
              <a:rPr lang="en-US" sz="2600" dirty="0" err="1"/>
              <a:t>đó</a:t>
            </a:r>
            <a:r>
              <a:rPr lang="en-US" sz="2600" dirty="0"/>
              <a:t> </a:t>
            </a:r>
            <a:r>
              <a:rPr lang="en-US" sz="2600" dirty="0" err="1"/>
              <a:t>trở</a:t>
            </a:r>
            <a:r>
              <a:rPr lang="en-US" sz="2600" dirty="0"/>
              <a:t> </a:t>
            </a:r>
            <a:r>
              <a:rPr lang="en-US" sz="2600" dirty="0" err="1"/>
              <a:t>thành</a:t>
            </a:r>
            <a:r>
              <a:rPr lang="en-US" sz="2600" dirty="0"/>
              <a:t> </a:t>
            </a:r>
            <a:r>
              <a:rPr lang="en-US" sz="2600" dirty="0" err="1"/>
              <a:t>nền</a:t>
            </a:r>
            <a:r>
              <a:rPr lang="en-US" sz="2600" dirty="0"/>
              <a:t> </a:t>
            </a:r>
            <a:r>
              <a:rPr lang="en-US" sz="2600" dirty="0" err="1"/>
              <a:t>thơ</a:t>
            </a:r>
            <a:r>
              <a:rPr lang="en-US" sz="2600" dirty="0"/>
              <a:t> </a:t>
            </a:r>
            <a:r>
              <a:rPr lang="en-US" sz="2600" dirty="0" err="1"/>
              <a:t>ca</a:t>
            </a:r>
            <a:r>
              <a:rPr lang="en-US" sz="2600" dirty="0"/>
              <a:t> </a:t>
            </a:r>
            <a:r>
              <a:rPr lang="en-US" sz="2600" dirty="0" err="1"/>
              <a:t>cách</a:t>
            </a:r>
            <a:r>
              <a:rPr lang="en-US" sz="2600" dirty="0"/>
              <a:t> </a:t>
            </a:r>
            <a:r>
              <a:rPr lang="en-US" sz="2600" dirty="0" err="1"/>
              <a:t>mạng</a:t>
            </a:r>
            <a:r>
              <a:rPr lang="en-US" sz="2600" dirty="0"/>
              <a:t> </a:t>
            </a:r>
            <a:r>
              <a:rPr lang="en-US" sz="2600" dirty="0" err="1"/>
              <a:t>Việt</a:t>
            </a:r>
            <a:r>
              <a:rPr lang="en-US" sz="2600" dirty="0"/>
              <a:t> Nam- </a:t>
            </a:r>
            <a:r>
              <a:rPr lang="en-US" sz="2600" dirty="0" err="1"/>
              <a:t>cảm</a:t>
            </a:r>
            <a:r>
              <a:rPr lang="en-US" sz="2600" dirty="0"/>
              <a:t> </a:t>
            </a:r>
            <a:r>
              <a:rPr lang="en-US" sz="2600" dirty="0" err="1"/>
              <a:t>hứng</a:t>
            </a:r>
            <a:r>
              <a:rPr lang="en-US" sz="2600" dirty="0"/>
              <a:t> </a:t>
            </a:r>
            <a:r>
              <a:rPr lang="en-US" sz="2600" dirty="0" err="1"/>
              <a:t>hiện</a:t>
            </a:r>
            <a:r>
              <a:rPr lang="en-US" sz="2600" dirty="0"/>
              <a:t> </a:t>
            </a:r>
            <a:r>
              <a:rPr lang="en-US" sz="2600" dirty="0" err="1"/>
              <a:t>thực</a:t>
            </a:r>
            <a:r>
              <a:rPr lang="en-US" sz="2600" dirty="0"/>
              <a:t>- </a:t>
            </a:r>
            <a:r>
              <a:rPr lang="en-US" sz="2600" dirty="0" err="1"/>
              <a:t>lãng</a:t>
            </a:r>
            <a:r>
              <a:rPr lang="en-US" sz="2600" dirty="0"/>
              <a:t> </a:t>
            </a:r>
            <a:r>
              <a:rPr lang="en-US" sz="2600" dirty="0" err="1"/>
              <a:t>mạn</a:t>
            </a:r>
            <a:r>
              <a:rPr lang="en-US" sz="2600" dirty="0"/>
              <a:t>. </a:t>
            </a:r>
            <a:r>
              <a:rPr lang="en-US" sz="2600" dirty="0" err="1"/>
              <a:t>Ôi</a:t>
            </a:r>
            <a:r>
              <a:rPr lang="en-US" sz="2600" dirty="0"/>
              <a:t>, </a:t>
            </a:r>
            <a:r>
              <a:rPr lang="en-US" sz="2600" dirty="0" err="1"/>
              <a:t>yêu</a:t>
            </a:r>
            <a:r>
              <a:rPr lang="en-US" sz="2600" dirty="0"/>
              <a:t> </a:t>
            </a:r>
            <a:r>
              <a:rPr lang="en-US" sz="2600" dirty="0" err="1"/>
              <a:t>biết</a:t>
            </a:r>
            <a:r>
              <a:rPr lang="en-US" sz="2600" dirty="0"/>
              <a:t> </a:t>
            </a:r>
            <a:r>
              <a:rPr lang="en-US" sz="2600" dirty="0" err="1"/>
              <a:t>mấy</a:t>
            </a:r>
            <a:r>
              <a:rPr lang="en-US" sz="2600" dirty="0"/>
              <a:t> </a:t>
            </a:r>
            <a:r>
              <a:rPr lang="en-US" sz="2600" dirty="0" err="1"/>
              <a:t>những</a:t>
            </a:r>
            <a:r>
              <a:rPr lang="en-US" sz="2600" dirty="0"/>
              <a:t> </a:t>
            </a:r>
            <a:r>
              <a:rPr lang="en-US" sz="2600" dirty="0" err="1"/>
              <a:t>người</a:t>
            </a:r>
            <a:r>
              <a:rPr lang="en-US" sz="2600" dirty="0"/>
              <a:t> </a:t>
            </a:r>
            <a:r>
              <a:rPr lang="en-US" sz="2600" dirty="0" err="1"/>
              <a:t>lính</a:t>
            </a:r>
            <a:r>
              <a:rPr lang="en-US" sz="2600" dirty="0"/>
              <a:t> </a:t>
            </a:r>
            <a:r>
              <a:rPr lang="en-US" sz="2600" dirty="0" err="1"/>
              <a:t>cụ</a:t>
            </a:r>
            <a:r>
              <a:rPr lang="en-US" sz="2600" dirty="0"/>
              <a:t> </a:t>
            </a:r>
            <a:r>
              <a:rPr lang="en-US" sz="2600" dirty="0" err="1"/>
              <a:t>Hồ</a:t>
            </a:r>
            <a:r>
              <a:rPr lang="en-US" sz="2600" dirty="0"/>
              <a:t>!</a:t>
            </a:r>
          </a:p>
          <a:p>
            <a:endParaRPr lang="en-US" dirty="0"/>
          </a:p>
        </p:txBody>
      </p:sp>
    </p:spTree>
    <p:extLst>
      <p:ext uri="{BB962C8B-B14F-4D97-AF65-F5344CB8AC3E}">
        <p14:creationId xmlns:p14="http://schemas.microsoft.com/office/powerpoint/2010/main" val="4119379131"/>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ÔNG NÓI GÀ BÀ NÓI VỊ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025" y="1543050"/>
            <a:ext cx="59721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3200400" y="5410200"/>
            <a:ext cx="6324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ÔNG NÓI GÀ-BÀ NÓI VỊT</a:t>
            </a:r>
            <a:endParaRPr lang="vi-VN" b="1">
              <a:solidFill>
                <a:srgbClr val="FF33CC"/>
              </a:solidFill>
              <a:latin typeface="Arial" pitchFamily="34" charset="0"/>
            </a:endParaRPr>
          </a:p>
        </p:txBody>
      </p:sp>
      <p:sp>
        <p:nvSpPr>
          <p:cNvPr id="113668" name="WordArt 7"/>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3502745563"/>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linds(horizontal)">
                                      <p:cBhvr>
                                        <p:cTn id="7" dur="5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88640"/>
            <a:ext cx="11881320" cy="6463308"/>
          </a:xfrm>
          <a:prstGeom prst="rect">
            <a:avLst/>
          </a:prstGeom>
        </p:spPr>
        <p:txBody>
          <a:bodyPr wrap="square">
            <a:spAutoFit/>
          </a:bodyPr>
          <a:lstStyle/>
          <a:p>
            <a:pPr algn="just"/>
            <a:r>
              <a:rPr lang="vi-VN" sz="2300" dirty="0"/>
              <a:t>4. </a:t>
            </a:r>
            <a:r>
              <a:rPr lang="en-US" sz="2300" dirty="0"/>
              <a:t>         </a:t>
            </a:r>
            <a:r>
              <a:rPr lang="en-US" sz="2300" dirty="0" err="1"/>
              <a:t>Cảm</a:t>
            </a:r>
            <a:r>
              <a:rPr lang="en-US" sz="2300" dirty="0"/>
              <a:t> </a:t>
            </a:r>
            <a:r>
              <a:rPr lang="en-US" sz="2300" dirty="0" err="1"/>
              <a:t>nhận</a:t>
            </a:r>
            <a:r>
              <a:rPr lang="en-US" sz="2300" dirty="0"/>
              <a:t> </a:t>
            </a:r>
            <a:r>
              <a:rPr lang="en-US" sz="2300" dirty="0" err="1"/>
              <a:t>về</a:t>
            </a:r>
            <a:r>
              <a:rPr lang="en-US" sz="2300" dirty="0"/>
              <a:t> </a:t>
            </a:r>
            <a:r>
              <a:rPr lang="en-US" sz="2300" dirty="0" err="1"/>
              <a:t>câu</a:t>
            </a:r>
            <a:r>
              <a:rPr lang="en-US" sz="2300" dirty="0"/>
              <a:t> </a:t>
            </a:r>
            <a:r>
              <a:rPr lang="en-US" sz="2300" dirty="0" err="1"/>
              <a:t>thơ</a:t>
            </a:r>
            <a:r>
              <a:rPr lang="en-US" sz="2300" dirty="0"/>
              <a:t> </a:t>
            </a:r>
            <a:r>
              <a:rPr lang="en-US" sz="2300" dirty="0" err="1"/>
              <a:t>cuối</a:t>
            </a:r>
            <a:r>
              <a:rPr lang="en-US" sz="2300" dirty="0"/>
              <a:t> </a:t>
            </a:r>
            <a:r>
              <a:rPr lang="en-US" sz="2300" dirty="0" err="1"/>
              <a:t>cùng</a:t>
            </a:r>
            <a:r>
              <a:rPr lang="en-US" sz="2300" dirty="0"/>
              <a:t> </a:t>
            </a:r>
            <a:r>
              <a:rPr lang="en-US" sz="2300" dirty="0" err="1"/>
              <a:t>trong</a:t>
            </a:r>
            <a:r>
              <a:rPr lang="en-US" sz="2300" dirty="0"/>
              <a:t> BT.                   </a:t>
            </a:r>
            <a:endParaRPr lang="vi-VN" sz="2300" dirty="0"/>
          </a:p>
          <a:p>
            <a:pPr algn="just"/>
            <a:r>
              <a:rPr lang="en-US" sz="2300" dirty="0"/>
              <a:t>            </a:t>
            </a:r>
            <a:r>
              <a:rPr lang="vi-VN" sz="2300" dirty="0"/>
              <a:t>Bài thơ </a:t>
            </a:r>
            <a:r>
              <a:rPr lang="en-US" sz="2300" dirty="0"/>
              <a:t>“</a:t>
            </a:r>
            <a:r>
              <a:rPr lang="vi-VN" sz="2300" dirty="0"/>
              <a:t>Đồng chí</a:t>
            </a:r>
            <a:r>
              <a:rPr lang="en-US" sz="2300" dirty="0"/>
              <a:t>”</a:t>
            </a:r>
            <a:r>
              <a:rPr lang="vi-VN" sz="2300" dirty="0"/>
              <a:t> với những câu văn dung dị, mộc mạc nhưng đã toát lên vẻ đẹp sáng ngời về những người lính bộ đội cụ Hồ năm xưa. Họ xuất thân từ những miền quê khác nhau, bỏ lại sau lưng là ruộng đồng, gia đình để lên đường chiến đấu cho độc lập dân tộc. Gặp nhau nơi rừng thiêng nước độc, giữa tiếng đạn bom, giữa những hiểm nguy luôn rình rập, nhưng họ không hề lo sợ, nao núng tinh thần. Họ đã cùng nhau sống, chiến đấu và gắn bó thân thiết như anh em ruột thịt: Đêm nay rừng hoang sương muối/ Đứng cạnh bên nhau chờ giặc tới/ Đầu súng trăng treo.“Đầu súng trăng treo”, câu thơ ngắn gọn mà cô đọng những ý nghĩa sâu xa. Sự đối lập giữa hai hình ảnh súng và trăng, đối lập giữa hiện tại chiến tranh ác liệt và khát vọng hòa bình tươi sáng. Giữa rừng khuya thanh vắng, các anh cùng sát bên nhau làm nhiệm vụ, ánh trăng trên cao như người bạn đồng hành cùng chiến đấu. Ánh trăng như giúp các anh tạm quên đi những ngày tháng chiến đấu vất vả, ánh trăng của khát khao hòa bình dân tộc, ánh trăng gợi nhớ về quê hương yên bình. Anh với tôi từ xa lạ mà thành thân quen, rồi sát cánh bên nhau những ngày chiến đấu, tình cảm nối lại thành tình đồng chí. Câu thơ cuối bài có ý nghĩa thật đẹp, là hình ảnh chan hòa giữa con người với thiên nhiên, đất nước, là khát vọng về ngày hòa bình của dân tộc. Ánh trăng cuối bài thơ như tỏa ánh sáng dịu dàng, soi rọi cho tình đồng chí gắn bó keo sơn</a:t>
            </a:r>
            <a:r>
              <a:rPr lang="en-US" sz="2300" dirty="0"/>
              <a:t> </a:t>
            </a:r>
            <a:r>
              <a:rPr lang="en-US" sz="2300" dirty="0" err="1"/>
              <a:t>và</a:t>
            </a:r>
            <a:r>
              <a:rPr lang="en-US" sz="2300" dirty="0"/>
              <a:t> </a:t>
            </a:r>
            <a:r>
              <a:rPr lang="en-US" sz="2300" dirty="0" err="1"/>
              <a:t>vẻ</a:t>
            </a:r>
            <a:r>
              <a:rPr lang="en-US" sz="2300" dirty="0"/>
              <a:t> </a:t>
            </a:r>
            <a:r>
              <a:rPr lang="en-US" sz="2300" dirty="0" err="1"/>
              <a:t>đẹp</a:t>
            </a:r>
            <a:r>
              <a:rPr lang="en-US" sz="2300" dirty="0"/>
              <a:t> </a:t>
            </a:r>
            <a:r>
              <a:rPr lang="en-US" sz="2300" dirty="0" err="1"/>
              <a:t>tâm</a:t>
            </a:r>
            <a:r>
              <a:rPr lang="en-US" sz="2300" dirty="0"/>
              <a:t> </a:t>
            </a:r>
            <a:r>
              <a:rPr lang="en-US" sz="2300" dirty="0" err="1"/>
              <a:t>hồn</a:t>
            </a:r>
            <a:r>
              <a:rPr lang="en-US" sz="2300" dirty="0"/>
              <a:t>, ý </a:t>
            </a:r>
            <a:r>
              <a:rPr lang="en-US" sz="2300" dirty="0" err="1"/>
              <a:t>chí</a:t>
            </a:r>
            <a:r>
              <a:rPr lang="en-US" sz="2300" dirty="0"/>
              <a:t> </a:t>
            </a:r>
            <a:r>
              <a:rPr lang="en-US" sz="2300" dirty="0" err="1"/>
              <a:t>của</a:t>
            </a:r>
            <a:r>
              <a:rPr lang="en-US" sz="2300" dirty="0"/>
              <a:t> </a:t>
            </a:r>
            <a:r>
              <a:rPr lang="en-US" sz="2300" dirty="0" err="1"/>
              <a:t>người</a:t>
            </a:r>
            <a:r>
              <a:rPr lang="en-US" sz="2300" dirty="0"/>
              <a:t> </a:t>
            </a:r>
            <a:r>
              <a:rPr lang="en-US" sz="2300" dirty="0" err="1"/>
              <a:t>lính</a:t>
            </a:r>
            <a:r>
              <a:rPr lang="en-US" sz="2300" dirty="0"/>
              <a:t> CM </a:t>
            </a:r>
            <a:r>
              <a:rPr lang="en-US" sz="2300" dirty="0" err="1"/>
              <a:t>thời</a:t>
            </a:r>
            <a:r>
              <a:rPr lang="en-US" sz="2300" dirty="0"/>
              <a:t> </a:t>
            </a:r>
            <a:r>
              <a:rPr lang="en-US" sz="2300" dirty="0" err="1"/>
              <a:t>chống</a:t>
            </a:r>
            <a:r>
              <a:rPr lang="en-US" sz="2300" dirty="0"/>
              <a:t> </a:t>
            </a:r>
            <a:r>
              <a:rPr lang="en-US" sz="2300" dirty="0" err="1"/>
              <a:t>Pháp</a:t>
            </a:r>
            <a:r>
              <a:rPr lang="vi-VN" sz="2300" dirty="0"/>
              <a:t>.</a:t>
            </a:r>
          </a:p>
        </p:txBody>
      </p:sp>
    </p:spTree>
    <p:extLst>
      <p:ext uri="{BB962C8B-B14F-4D97-AF65-F5344CB8AC3E}">
        <p14:creationId xmlns:p14="http://schemas.microsoft.com/office/powerpoint/2010/main" val="4044049159"/>
      </p:ext>
    </p:extLst>
  </p:cSld>
  <p:clrMapOvr>
    <a:masterClrMapping/>
  </p:clrMapOvr>
  <p:transition spd="slow">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1055"/>
            <a:ext cx="10550236" cy="5705908"/>
          </a:xfrm>
        </p:spPr>
        <p:txBody>
          <a:bodyPr>
            <a:normAutofit fontScale="62500" lnSpcReduction="20000"/>
          </a:bodyPr>
          <a:lstStyle/>
          <a:p>
            <a:r>
              <a:rPr lang="en-US" b="1" dirty="0"/>
              <a:t>. </a:t>
            </a:r>
            <a:r>
              <a:rPr lang="en-US" b="1" dirty="0" err="1"/>
              <a:t>Dũng</a:t>
            </a:r>
            <a:r>
              <a:rPr lang="en-US" b="1" dirty="0"/>
              <a:t> </a:t>
            </a:r>
            <a:r>
              <a:rPr lang="en-US" b="1" dirty="0" err="1"/>
              <a:t>cảm</a:t>
            </a:r>
            <a:endParaRPr lang="en-US" dirty="0"/>
          </a:p>
          <a:p>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là</a:t>
            </a:r>
            <a:r>
              <a:rPr lang="en-US" sz="3600" dirty="0"/>
              <a:t> </a:t>
            </a:r>
            <a:r>
              <a:rPr lang="en-US" sz="3600" dirty="0" err="1"/>
              <a:t>phẩm</a:t>
            </a:r>
            <a:r>
              <a:rPr lang="en-US" sz="3600" dirty="0"/>
              <a:t> </a:t>
            </a:r>
            <a:r>
              <a:rPr lang="en-US" sz="3600" dirty="0" err="1"/>
              <a:t>chất</a:t>
            </a:r>
            <a:r>
              <a:rPr lang="en-US" sz="3600" dirty="0"/>
              <a:t> </a:t>
            </a:r>
            <a:r>
              <a:rPr lang="en-US" sz="3600" dirty="0" err="1"/>
              <a:t>quan</a:t>
            </a:r>
            <a:r>
              <a:rPr lang="en-US" sz="3600" dirty="0"/>
              <a:t> </a:t>
            </a:r>
            <a:r>
              <a:rPr lang="en-US" sz="3600" dirty="0" err="1"/>
              <a:t>trọng</a:t>
            </a:r>
            <a:r>
              <a:rPr lang="en-US" sz="3600" dirty="0"/>
              <a:t>, </a:t>
            </a:r>
            <a:r>
              <a:rPr lang="en-US" sz="3600" dirty="0" err="1"/>
              <a:t>góp</a:t>
            </a:r>
            <a:r>
              <a:rPr lang="en-US" sz="3600" dirty="0"/>
              <a:t> </a:t>
            </a:r>
            <a:r>
              <a:rPr lang="en-US" sz="3600" dirty="0" err="1"/>
              <a:t>phần</a:t>
            </a:r>
            <a:r>
              <a:rPr lang="en-US" sz="3600" dirty="0"/>
              <a:t> </a:t>
            </a:r>
            <a:r>
              <a:rPr lang="en-US" sz="3600" dirty="0" err="1"/>
              <a:t>quyết</a:t>
            </a:r>
            <a:r>
              <a:rPr lang="en-US" sz="3600" dirty="0"/>
              <a:t> </a:t>
            </a:r>
            <a:r>
              <a:rPr lang="en-US" sz="3600" dirty="0" err="1"/>
              <a:t>định</a:t>
            </a:r>
            <a:r>
              <a:rPr lang="en-US" sz="3600" dirty="0"/>
              <a:t> </a:t>
            </a:r>
            <a:r>
              <a:rPr lang="en-US" sz="3600" dirty="0" err="1"/>
              <a:t>sự</a:t>
            </a:r>
            <a:r>
              <a:rPr lang="en-US" sz="3600" dirty="0"/>
              <a:t> </a:t>
            </a:r>
            <a:r>
              <a:rPr lang="en-US" sz="3600" dirty="0" err="1"/>
              <a:t>chiến</a:t>
            </a:r>
            <a:r>
              <a:rPr lang="en-US" sz="3600" dirty="0"/>
              <a:t> </a:t>
            </a:r>
            <a:r>
              <a:rPr lang="en-US" sz="3600" dirty="0" err="1"/>
              <a:t>thắng</a:t>
            </a:r>
            <a:r>
              <a:rPr lang="en-US" sz="3600" dirty="0"/>
              <a:t> hay </a:t>
            </a:r>
            <a:r>
              <a:rPr lang="en-US" sz="3600" dirty="0" err="1"/>
              <a:t>thất</a:t>
            </a:r>
            <a:r>
              <a:rPr lang="en-US" sz="3600" dirty="0"/>
              <a:t> </a:t>
            </a:r>
            <a:r>
              <a:rPr lang="en-US" sz="3600" dirty="0" err="1"/>
              <a:t>bại</a:t>
            </a:r>
            <a:r>
              <a:rPr lang="en-US" sz="3600" dirty="0"/>
              <a:t>. </a:t>
            </a:r>
            <a:r>
              <a:rPr lang="en-US" sz="3600" dirty="0" err="1"/>
              <a:t>Cuộc</a:t>
            </a:r>
            <a:r>
              <a:rPr lang="en-US" sz="3600" dirty="0"/>
              <a:t> </a:t>
            </a:r>
            <a:r>
              <a:rPr lang="en-US" sz="3600" dirty="0" err="1"/>
              <a:t>sống</a:t>
            </a:r>
            <a:r>
              <a:rPr lang="en-US" sz="3600" dirty="0"/>
              <a:t> </a:t>
            </a:r>
            <a:r>
              <a:rPr lang="en-US" sz="3600" dirty="0" err="1"/>
              <a:t>vốn</a:t>
            </a:r>
            <a:r>
              <a:rPr lang="en-US" sz="3600" dirty="0"/>
              <a:t> </a:t>
            </a:r>
            <a:r>
              <a:rPr lang="en-US" sz="3600" dirty="0" err="1"/>
              <a:t>dĩ</a:t>
            </a:r>
            <a:r>
              <a:rPr lang="en-US" sz="3600" dirty="0"/>
              <a:t> </a:t>
            </a:r>
            <a:r>
              <a:rPr lang="en-US" sz="3600" dirty="0" err="1"/>
              <a:t>không</a:t>
            </a:r>
            <a:r>
              <a:rPr lang="en-US" sz="3600" dirty="0"/>
              <a:t> </a:t>
            </a:r>
            <a:r>
              <a:rPr lang="en-US" sz="3600" dirty="0" err="1"/>
              <a:t>bao</a:t>
            </a:r>
            <a:r>
              <a:rPr lang="en-US" sz="3600" dirty="0"/>
              <a:t> </a:t>
            </a:r>
            <a:r>
              <a:rPr lang="en-US" sz="3600" dirty="0" err="1"/>
              <a:t>giờ</a:t>
            </a:r>
            <a:r>
              <a:rPr lang="en-US" sz="3600" dirty="0"/>
              <a:t> </a:t>
            </a:r>
            <a:r>
              <a:rPr lang="en-US" sz="3600" dirty="0" err="1"/>
              <a:t>bằng</a:t>
            </a:r>
            <a:r>
              <a:rPr lang="en-US" sz="3600" dirty="0"/>
              <a:t> </a:t>
            </a:r>
            <a:r>
              <a:rPr lang="en-US" sz="3600" dirty="0" err="1"/>
              <a:t>phẳng</a:t>
            </a:r>
            <a:r>
              <a:rPr lang="en-US" sz="3600" dirty="0"/>
              <a:t>, </a:t>
            </a:r>
            <a:r>
              <a:rPr lang="en-US" sz="3600" dirty="0" err="1"/>
              <a:t>dễ</a:t>
            </a:r>
            <a:r>
              <a:rPr lang="en-US" sz="3600" dirty="0"/>
              <a:t> </a:t>
            </a:r>
            <a:r>
              <a:rPr lang="en-US" sz="3600" dirty="0" err="1"/>
              <a:t>dãi</a:t>
            </a:r>
            <a:r>
              <a:rPr lang="en-US" sz="3600" dirty="0"/>
              <a:t>. </a:t>
            </a:r>
            <a:r>
              <a:rPr lang="en-US" sz="3600" dirty="0" err="1"/>
              <a:t>Nếu</a:t>
            </a:r>
            <a:r>
              <a:rPr lang="en-US" sz="3600" dirty="0"/>
              <a:t> </a:t>
            </a:r>
            <a:r>
              <a:rPr lang="en-US" sz="3600" dirty="0" err="1"/>
              <a:t>cuộc</a:t>
            </a:r>
            <a:r>
              <a:rPr lang="en-US" sz="3600" dirty="0"/>
              <a:t> </a:t>
            </a:r>
            <a:r>
              <a:rPr lang="en-US" sz="3600" dirty="0" err="1"/>
              <a:t>sống</a:t>
            </a:r>
            <a:r>
              <a:rPr lang="en-US" sz="3600" dirty="0"/>
              <a:t> </a:t>
            </a:r>
            <a:r>
              <a:rPr lang="en-US" sz="3600" dirty="0" err="1"/>
              <a:t>của</a:t>
            </a:r>
            <a:r>
              <a:rPr lang="en-US" sz="3600" dirty="0"/>
              <a:t> </a:t>
            </a:r>
            <a:r>
              <a:rPr lang="en-US" sz="3600" dirty="0" err="1"/>
              <a:t>mỗi</a:t>
            </a:r>
            <a:r>
              <a:rPr lang="en-US" sz="3600" dirty="0"/>
              <a:t> </a:t>
            </a:r>
            <a:r>
              <a:rPr lang="en-US" sz="3600" dirty="0" err="1"/>
              <a:t>người</a:t>
            </a:r>
            <a:r>
              <a:rPr lang="en-US" sz="3600" dirty="0"/>
              <a:t> </a:t>
            </a:r>
            <a:r>
              <a:rPr lang="en-US" sz="3600" dirty="0" err="1"/>
              <a:t>toàn</a:t>
            </a:r>
            <a:r>
              <a:rPr lang="en-US" sz="3600" dirty="0"/>
              <a:t> </a:t>
            </a:r>
            <a:r>
              <a:rPr lang="en-US" sz="3600" dirty="0" err="1"/>
              <a:t>là</a:t>
            </a:r>
            <a:r>
              <a:rPr lang="en-US" sz="3600" dirty="0"/>
              <a:t> </a:t>
            </a:r>
            <a:r>
              <a:rPr lang="en-US" sz="3600" dirty="0" err="1"/>
              <a:t>những</a:t>
            </a:r>
            <a:r>
              <a:rPr lang="en-US" sz="3600" dirty="0"/>
              <a:t> </a:t>
            </a:r>
            <a:r>
              <a:rPr lang="en-US" sz="3600" dirty="0" err="1"/>
              <a:t>bình</a:t>
            </a:r>
            <a:r>
              <a:rPr lang="en-US" sz="3600" dirty="0"/>
              <a:t> </a:t>
            </a:r>
            <a:r>
              <a:rPr lang="en-US" sz="3600" dirty="0" err="1"/>
              <a:t>yên</a:t>
            </a:r>
            <a:r>
              <a:rPr lang="en-US" sz="3600" dirty="0"/>
              <a:t>, may </a:t>
            </a:r>
            <a:r>
              <a:rPr lang="en-US" sz="3600" dirty="0" err="1"/>
              <a:t>mắn</a:t>
            </a:r>
            <a:r>
              <a:rPr lang="en-US" sz="3600" dirty="0"/>
              <a:t> </a:t>
            </a:r>
            <a:r>
              <a:rPr lang="en-US" sz="3600" dirty="0" err="1"/>
              <a:t>thì</a:t>
            </a:r>
            <a:r>
              <a:rPr lang="en-US" sz="3600" dirty="0"/>
              <a:t> </a:t>
            </a:r>
            <a:r>
              <a:rPr lang="en-US" sz="3600" dirty="0" err="1"/>
              <a:t>có</a:t>
            </a:r>
            <a:r>
              <a:rPr lang="en-US" sz="3600" dirty="0"/>
              <a:t> </a:t>
            </a:r>
            <a:r>
              <a:rPr lang="en-US" sz="3600" dirty="0" err="1"/>
              <a:t>lẽ</a:t>
            </a:r>
            <a:r>
              <a:rPr lang="en-US" sz="3600" dirty="0"/>
              <a:t> </a:t>
            </a:r>
            <a:r>
              <a:rPr lang="en-US" sz="3600" dirty="0" err="1"/>
              <a:t>chẳng</a:t>
            </a:r>
            <a:r>
              <a:rPr lang="en-US" sz="3600" dirty="0"/>
              <a:t> </a:t>
            </a:r>
            <a:r>
              <a:rPr lang="en-US" sz="3600" dirty="0" err="1"/>
              <a:t>bao</a:t>
            </a:r>
            <a:r>
              <a:rPr lang="en-US" sz="3600" dirty="0"/>
              <a:t> </a:t>
            </a:r>
            <a:r>
              <a:rPr lang="en-US" sz="3600" dirty="0" err="1"/>
              <a:t>giờ</a:t>
            </a:r>
            <a:r>
              <a:rPr lang="en-US" sz="3600" dirty="0"/>
              <a:t> </a:t>
            </a:r>
            <a:r>
              <a:rPr lang="en-US" sz="3600" dirty="0" err="1"/>
              <a:t>cần</a:t>
            </a:r>
            <a:r>
              <a:rPr lang="en-US" sz="3600" dirty="0"/>
              <a:t> </a:t>
            </a:r>
            <a:r>
              <a:rPr lang="en-US" sz="3600" dirty="0" err="1"/>
              <a:t>đến</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Ngay</a:t>
            </a:r>
            <a:r>
              <a:rPr lang="en-US" sz="3600" dirty="0"/>
              <a:t> </a:t>
            </a:r>
            <a:r>
              <a:rPr lang="en-US" sz="3600" dirty="0" err="1"/>
              <a:t>từ</a:t>
            </a:r>
            <a:r>
              <a:rPr lang="en-US" sz="3600" dirty="0"/>
              <a:t> </a:t>
            </a:r>
            <a:r>
              <a:rPr lang="en-US" sz="3600" dirty="0" err="1"/>
              <a:t>tấm</a:t>
            </a:r>
            <a:r>
              <a:rPr lang="en-US" sz="3600" dirty="0"/>
              <a:t> </a:t>
            </a:r>
            <a:r>
              <a:rPr lang="en-US" sz="3600" dirty="0" err="1"/>
              <a:t>bé</a:t>
            </a:r>
            <a:r>
              <a:rPr lang="en-US" sz="3600" dirty="0"/>
              <a:t>, </a:t>
            </a:r>
            <a:r>
              <a:rPr lang="en-US" sz="3600" dirty="0" err="1"/>
              <a:t>chúng</a:t>
            </a:r>
            <a:r>
              <a:rPr lang="en-US" sz="3600" dirty="0"/>
              <a:t> ta </a:t>
            </a:r>
            <a:r>
              <a:rPr lang="en-US" sz="3600" dirty="0" err="1"/>
              <a:t>đã</a:t>
            </a:r>
            <a:r>
              <a:rPr lang="en-US" sz="3600" dirty="0"/>
              <a:t> </a:t>
            </a:r>
            <a:r>
              <a:rPr lang="en-US" sz="3600" dirty="0" err="1"/>
              <a:t>được</a:t>
            </a:r>
            <a:r>
              <a:rPr lang="en-US" sz="3600" dirty="0"/>
              <a:t> </a:t>
            </a:r>
            <a:r>
              <a:rPr lang="en-US" sz="3600" dirty="0" err="1"/>
              <a:t>biết</a:t>
            </a:r>
            <a:r>
              <a:rPr lang="en-US" sz="3600" dirty="0"/>
              <a:t> </a:t>
            </a:r>
            <a:r>
              <a:rPr lang="en-US" sz="3600" dirty="0" err="1"/>
              <a:t>đến</a:t>
            </a:r>
            <a:r>
              <a:rPr lang="en-US" sz="3600" dirty="0"/>
              <a:t> </a:t>
            </a:r>
            <a:r>
              <a:rPr lang="en-US" sz="3600" dirty="0" err="1"/>
              <a:t>những</a:t>
            </a:r>
            <a:r>
              <a:rPr lang="en-US" sz="3600" dirty="0"/>
              <a:t> </a:t>
            </a:r>
            <a:r>
              <a:rPr lang="en-US" sz="3600" dirty="0" err="1"/>
              <a:t>tấm</a:t>
            </a:r>
            <a:r>
              <a:rPr lang="en-US" sz="3600" dirty="0"/>
              <a:t> </a:t>
            </a:r>
            <a:r>
              <a:rPr lang="en-US" sz="3600" dirty="0" err="1"/>
              <a:t>gương</a:t>
            </a:r>
            <a:r>
              <a:rPr lang="en-US" sz="3600" dirty="0"/>
              <a:t> </a:t>
            </a:r>
            <a:r>
              <a:rPr lang="en-US" sz="3600" dirty="0" err="1"/>
              <a:t>của</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qua </a:t>
            </a:r>
            <a:r>
              <a:rPr lang="en-US" sz="3600" dirty="0" err="1"/>
              <a:t>những</a:t>
            </a:r>
            <a:r>
              <a:rPr lang="en-US" sz="3600" dirty="0"/>
              <a:t> </a:t>
            </a:r>
            <a:r>
              <a:rPr lang="en-US" sz="3600" dirty="0" err="1"/>
              <a:t>câu</a:t>
            </a:r>
            <a:r>
              <a:rPr lang="en-US" sz="3600" dirty="0"/>
              <a:t> </a:t>
            </a:r>
            <a:r>
              <a:rPr lang="en-US" sz="3600" dirty="0" err="1"/>
              <a:t>chuyện</a:t>
            </a:r>
            <a:r>
              <a:rPr lang="en-US" sz="3600" dirty="0"/>
              <a:t> </a:t>
            </a:r>
            <a:r>
              <a:rPr lang="en-US" sz="3600" dirty="0" err="1"/>
              <a:t>cổ</a:t>
            </a:r>
            <a:r>
              <a:rPr lang="en-US" sz="3600" dirty="0"/>
              <a:t> </a:t>
            </a:r>
            <a:r>
              <a:rPr lang="en-US" sz="3600" dirty="0" err="1"/>
              <a:t>tích</a:t>
            </a:r>
            <a:r>
              <a:rPr lang="en-US" sz="3600" dirty="0"/>
              <a:t>. </a:t>
            </a:r>
            <a:r>
              <a:rPr lang="en-US" sz="3600" dirty="0" err="1"/>
              <a:t>Đó</a:t>
            </a:r>
            <a:r>
              <a:rPr lang="en-US" sz="3600" dirty="0"/>
              <a:t> </a:t>
            </a:r>
            <a:r>
              <a:rPr lang="en-US" sz="3600" dirty="0" err="1"/>
              <a:t>là</a:t>
            </a:r>
            <a:r>
              <a:rPr lang="en-US" sz="3600" dirty="0"/>
              <a:t> </a:t>
            </a:r>
            <a:r>
              <a:rPr lang="en-US" sz="3600" dirty="0" err="1"/>
              <a:t>chàng</a:t>
            </a:r>
            <a:r>
              <a:rPr lang="en-US" sz="3600" dirty="0"/>
              <a:t> </a:t>
            </a:r>
            <a:r>
              <a:rPr lang="en-US" sz="3600" dirty="0" err="1"/>
              <a:t>trai</a:t>
            </a:r>
            <a:r>
              <a:rPr lang="en-US" sz="3600" dirty="0"/>
              <a:t> </a:t>
            </a:r>
            <a:r>
              <a:rPr lang="en-US" sz="3600" dirty="0" err="1"/>
              <a:t>Thánh</a:t>
            </a:r>
            <a:r>
              <a:rPr lang="en-US" sz="3600" dirty="0"/>
              <a:t> </a:t>
            </a:r>
            <a:r>
              <a:rPr lang="en-US" sz="3600" dirty="0" err="1"/>
              <a:t>Gióng</a:t>
            </a:r>
            <a:r>
              <a:rPr lang="en-US" sz="3600" dirty="0"/>
              <a:t> </a:t>
            </a:r>
            <a:r>
              <a:rPr lang="en-US" sz="3600" dirty="0" err="1"/>
              <a:t>dẹp</a:t>
            </a:r>
            <a:r>
              <a:rPr lang="en-US" sz="3600" dirty="0"/>
              <a:t> tan </a:t>
            </a:r>
            <a:r>
              <a:rPr lang="en-US" sz="3600" dirty="0" err="1"/>
              <a:t>giặc</a:t>
            </a:r>
            <a:r>
              <a:rPr lang="en-US" sz="3600" dirty="0"/>
              <a:t> </a:t>
            </a:r>
            <a:r>
              <a:rPr lang="en-US" sz="3600" dirty="0" err="1"/>
              <a:t>Ân</a:t>
            </a:r>
            <a:r>
              <a:rPr lang="en-US" sz="3600" dirty="0"/>
              <a:t> </a:t>
            </a:r>
            <a:r>
              <a:rPr lang="en-US" sz="3600" dirty="0" err="1"/>
              <a:t>khỏi</a:t>
            </a:r>
            <a:r>
              <a:rPr lang="en-US" sz="3600" dirty="0"/>
              <a:t> </a:t>
            </a:r>
            <a:r>
              <a:rPr lang="en-US" sz="3600" dirty="0" err="1"/>
              <a:t>bờ</a:t>
            </a:r>
            <a:r>
              <a:rPr lang="en-US" sz="3600" dirty="0"/>
              <a:t> </a:t>
            </a:r>
            <a:r>
              <a:rPr lang="en-US" sz="3600" dirty="0" err="1"/>
              <a:t>cõi</a:t>
            </a:r>
            <a:r>
              <a:rPr lang="en-US" sz="3600" dirty="0"/>
              <a:t>, </a:t>
            </a:r>
            <a:r>
              <a:rPr lang="en-US" sz="3600" dirty="0" err="1"/>
              <a:t>là</a:t>
            </a:r>
            <a:r>
              <a:rPr lang="en-US" sz="3600" dirty="0"/>
              <a:t> “</a:t>
            </a:r>
            <a:r>
              <a:rPr lang="en-US" sz="3600" dirty="0" err="1"/>
              <a:t>cậu</a:t>
            </a:r>
            <a:r>
              <a:rPr lang="en-US" sz="3600" dirty="0"/>
              <a:t> </a:t>
            </a:r>
            <a:r>
              <a:rPr lang="en-US" sz="3600" dirty="0" err="1"/>
              <a:t>bé</a:t>
            </a:r>
            <a:r>
              <a:rPr lang="en-US" sz="3600" dirty="0"/>
              <a:t> </a:t>
            </a:r>
            <a:r>
              <a:rPr lang="en-US" sz="3600" dirty="0" err="1"/>
              <a:t>loắt</a:t>
            </a:r>
            <a:r>
              <a:rPr lang="en-US" sz="3600" dirty="0"/>
              <a:t> </a:t>
            </a:r>
            <a:r>
              <a:rPr lang="en-US" sz="3600" dirty="0" err="1"/>
              <a:t>choắt</a:t>
            </a:r>
            <a:r>
              <a:rPr lang="en-US" sz="3600" dirty="0"/>
              <a:t>” </a:t>
            </a:r>
            <a:r>
              <a:rPr lang="en-US" sz="3600" dirty="0" err="1"/>
              <a:t>đưa</a:t>
            </a:r>
            <a:r>
              <a:rPr lang="en-US" sz="3600" dirty="0"/>
              <a:t> </a:t>
            </a:r>
            <a:r>
              <a:rPr lang="en-US" sz="3600" dirty="0" err="1"/>
              <a:t>thư</a:t>
            </a:r>
            <a:r>
              <a:rPr lang="en-US" sz="3600" dirty="0"/>
              <a:t> </a:t>
            </a:r>
            <a:r>
              <a:rPr lang="en-US" sz="3600" dirty="0" err="1"/>
              <a:t>liên</a:t>
            </a:r>
            <a:r>
              <a:rPr lang="en-US" sz="3600" dirty="0"/>
              <a:t> </a:t>
            </a:r>
            <a:r>
              <a:rPr lang="en-US" sz="3600" dirty="0" err="1"/>
              <a:t>lạc</a:t>
            </a:r>
            <a:r>
              <a:rPr lang="en-US" sz="3600" dirty="0"/>
              <a:t> </a:t>
            </a:r>
            <a:r>
              <a:rPr lang="en-US" sz="3600" dirty="0" err="1"/>
              <a:t>giữa</a:t>
            </a:r>
            <a:r>
              <a:rPr lang="en-US" sz="3600" dirty="0"/>
              <a:t> </a:t>
            </a:r>
            <a:r>
              <a:rPr lang="en-US" sz="3600" dirty="0" err="1"/>
              <a:t>bom</a:t>
            </a:r>
            <a:r>
              <a:rPr lang="en-US" sz="3600" dirty="0"/>
              <a:t> </a:t>
            </a:r>
            <a:r>
              <a:rPr lang="en-US" sz="3600" dirty="0" err="1"/>
              <a:t>đạn</a:t>
            </a:r>
            <a:r>
              <a:rPr lang="en-US" sz="3600" dirty="0"/>
              <a:t> </a:t>
            </a:r>
            <a:r>
              <a:rPr lang="en-US" sz="3600" dirty="0" err="1"/>
              <a:t>chiến</a:t>
            </a:r>
            <a:r>
              <a:rPr lang="en-US" sz="3600" dirty="0"/>
              <a:t> </a:t>
            </a:r>
            <a:r>
              <a:rPr lang="en-US" sz="3600" dirty="0" err="1"/>
              <a:t>hào</a:t>
            </a:r>
            <a:r>
              <a:rPr lang="en-US" sz="3600" dirty="0"/>
              <a:t>, </a:t>
            </a:r>
            <a:r>
              <a:rPr lang="en-US" sz="3600" dirty="0" err="1"/>
              <a:t>là</a:t>
            </a:r>
            <a:r>
              <a:rPr lang="en-US" sz="3600" dirty="0"/>
              <a:t> </a:t>
            </a:r>
            <a:r>
              <a:rPr lang="en-US" sz="3600" dirty="0" err="1"/>
              <a:t>nữ</a:t>
            </a:r>
            <a:r>
              <a:rPr lang="en-US" sz="3600" dirty="0"/>
              <a:t> </a:t>
            </a:r>
            <a:r>
              <a:rPr lang="en-US" sz="3600" dirty="0" err="1"/>
              <a:t>anh</a:t>
            </a:r>
            <a:r>
              <a:rPr lang="en-US" sz="3600" dirty="0"/>
              <a:t> </a:t>
            </a:r>
            <a:r>
              <a:rPr lang="en-US" sz="3600" dirty="0" err="1"/>
              <a:t>hùng</a:t>
            </a:r>
            <a:r>
              <a:rPr lang="en-US" sz="3600" dirty="0"/>
              <a:t> </a:t>
            </a:r>
            <a:r>
              <a:rPr lang="en-US" sz="3600" dirty="0" err="1"/>
              <a:t>Võ</a:t>
            </a:r>
            <a:r>
              <a:rPr lang="en-US" sz="3600" dirty="0"/>
              <a:t> </a:t>
            </a:r>
            <a:r>
              <a:rPr lang="en-US" sz="3600" dirty="0" err="1"/>
              <a:t>Thị</a:t>
            </a:r>
            <a:r>
              <a:rPr lang="en-US" sz="3600" dirty="0"/>
              <a:t> </a:t>
            </a:r>
            <a:r>
              <a:rPr lang="en-US" sz="3600" dirty="0" err="1"/>
              <a:t>Sáu</a:t>
            </a:r>
            <a:r>
              <a:rPr lang="en-US" sz="3600" dirty="0"/>
              <a:t> </a:t>
            </a:r>
            <a:r>
              <a:rPr lang="en-US" sz="3600" dirty="0" err="1"/>
              <a:t>thà</a:t>
            </a:r>
            <a:r>
              <a:rPr lang="en-US" sz="3600" dirty="0"/>
              <a:t> </a:t>
            </a:r>
            <a:r>
              <a:rPr lang="en-US" sz="3600" dirty="0" err="1"/>
              <a:t>chết</a:t>
            </a:r>
            <a:r>
              <a:rPr lang="en-US" sz="3600" dirty="0"/>
              <a:t> </a:t>
            </a:r>
            <a:r>
              <a:rPr lang="en-US" sz="3600" dirty="0" err="1"/>
              <a:t>chứ</a:t>
            </a:r>
            <a:r>
              <a:rPr lang="en-US" sz="3600" dirty="0"/>
              <a:t> </a:t>
            </a:r>
            <a:r>
              <a:rPr lang="en-US" sz="3600" dirty="0" err="1"/>
              <a:t>không</a:t>
            </a:r>
            <a:r>
              <a:rPr lang="en-US" sz="3600" dirty="0"/>
              <a:t> </a:t>
            </a:r>
            <a:r>
              <a:rPr lang="en-US" sz="3600" dirty="0" err="1"/>
              <a:t>chịu</a:t>
            </a:r>
            <a:r>
              <a:rPr lang="en-US" sz="3600" dirty="0"/>
              <a:t> </a:t>
            </a:r>
            <a:r>
              <a:rPr lang="en-US" sz="3600" dirty="0" err="1"/>
              <a:t>khuất</a:t>
            </a:r>
            <a:r>
              <a:rPr lang="en-US" sz="3600" dirty="0"/>
              <a:t> </a:t>
            </a:r>
            <a:r>
              <a:rPr lang="en-US" sz="3600" dirty="0" err="1"/>
              <a:t>phục</a:t>
            </a:r>
            <a:r>
              <a:rPr lang="en-US" sz="3600" dirty="0"/>
              <a:t>... </a:t>
            </a:r>
            <a:r>
              <a:rPr lang="en-US" sz="3600" dirty="0" err="1"/>
              <a:t>Trong</a:t>
            </a:r>
            <a:r>
              <a:rPr lang="en-US" sz="3600" dirty="0"/>
              <a:t> </a:t>
            </a:r>
            <a:r>
              <a:rPr lang="en-US" sz="3600" dirty="0" err="1"/>
              <a:t>cuộc</a:t>
            </a:r>
            <a:r>
              <a:rPr lang="en-US" sz="3600" dirty="0"/>
              <a:t> </a:t>
            </a:r>
            <a:r>
              <a:rPr lang="en-US" sz="3600" dirty="0" err="1"/>
              <a:t>sống</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chính</a:t>
            </a:r>
            <a:r>
              <a:rPr lang="en-US" sz="3600" dirty="0"/>
              <a:t> </a:t>
            </a:r>
            <a:r>
              <a:rPr lang="en-US" sz="3600" dirty="0" err="1"/>
              <a:t>là</a:t>
            </a:r>
            <a:r>
              <a:rPr lang="en-US" sz="3600" dirty="0"/>
              <a:t> ý </a:t>
            </a:r>
            <a:r>
              <a:rPr lang="en-US" sz="3600" dirty="0" err="1"/>
              <a:t>chí</a:t>
            </a:r>
            <a:r>
              <a:rPr lang="en-US" sz="3600" dirty="0"/>
              <a:t> </a:t>
            </a:r>
            <a:r>
              <a:rPr lang="en-US" sz="3600" dirty="0" err="1"/>
              <a:t>quả</a:t>
            </a:r>
            <a:r>
              <a:rPr lang="en-US" sz="3600" dirty="0"/>
              <a:t> </a:t>
            </a:r>
            <a:r>
              <a:rPr lang="en-US" sz="3600" dirty="0" err="1"/>
              <a:t>cảm</a:t>
            </a:r>
            <a:r>
              <a:rPr lang="en-US" sz="3600" dirty="0"/>
              <a:t>, </a:t>
            </a:r>
            <a:r>
              <a:rPr lang="en-US" sz="3600" dirty="0" err="1"/>
              <a:t>kiên</a:t>
            </a:r>
            <a:r>
              <a:rPr lang="en-US" sz="3600" dirty="0"/>
              <a:t> </a:t>
            </a:r>
            <a:r>
              <a:rPr lang="en-US" sz="3600" dirty="0" err="1"/>
              <a:t>cường</a:t>
            </a:r>
            <a:r>
              <a:rPr lang="en-US" sz="3600" dirty="0"/>
              <a:t>, </a:t>
            </a:r>
            <a:r>
              <a:rPr lang="en-US" sz="3600" dirty="0" err="1"/>
              <a:t>dám</a:t>
            </a:r>
            <a:r>
              <a:rPr lang="en-US" sz="3600" dirty="0"/>
              <a:t> </a:t>
            </a:r>
            <a:r>
              <a:rPr lang="en-US" sz="3600" dirty="0" err="1"/>
              <a:t>đương</a:t>
            </a:r>
            <a:r>
              <a:rPr lang="en-US" sz="3600" dirty="0"/>
              <a:t> </a:t>
            </a:r>
            <a:r>
              <a:rPr lang="en-US" sz="3600" dirty="0" err="1"/>
              <a:t>đầu</a:t>
            </a:r>
            <a:r>
              <a:rPr lang="en-US" sz="3600" dirty="0"/>
              <a:t> </a:t>
            </a:r>
            <a:r>
              <a:rPr lang="en-US" sz="3600" dirty="0" err="1"/>
              <a:t>với</a:t>
            </a:r>
            <a:r>
              <a:rPr lang="en-US" sz="3600" dirty="0"/>
              <a:t> </a:t>
            </a:r>
            <a:r>
              <a:rPr lang="en-US" sz="3600" dirty="0" err="1"/>
              <a:t>những</a:t>
            </a:r>
            <a:r>
              <a:rPr lang="en-US" sz="3600" dirty="0"/>
              <a:t> </a:t>
            </a:r>
            <a:r>
              <a:rPr lang="en-US" sz="3600" dirty="0" err="1"/>
              <a:t>thách</a:t>
            </a:r>
            <a:r>
              <a:rPr lang="en-US" sz="3600" dirty="0"/>
              <a:t> </a:t>
            </a:r>
            <a:r>
              <a:rPr lang="en-US" sz="3600" dirty="0" err="1"/>
              <a:t>thức</a:t>
            </a:r>
            <a:r>
              <a:rPr lang="en-US" sz="3600" dirty="0"/>
              <a:t>, </a:t>
            </a:r>
            <a:r>
              <a:rPr lang="en-US" sz="3600" dirty="0" err="1"/>
              <a:t>gian</a:t>
            </a:r>
            <a:r>
              <a:rPr lang="en-US" sz="3600" dirty="0"/>
              <a:t> nan </a:t>
            </a:r>
            <a:r>
              <a:rPr lang="en-US" sz="3600" dirty="0" err="1"/>
              <a:t>mà</a:t>
            </a:r>
            <a:r>
              <a:rPr lang="en-US" sz="3600" dirty="0"/>
              <a:t> </a:t>
            </a:r>
            <a:r>
              <a:rPr lang="en-US" sz="3600" dirty="0" err="1"/>
              <a:t>không</a:t>
            </a:r>
            <a:r>
              <a:rPr lang="en-US" sz="3600" dirty="0"/>
              <a:t> </a:t>
            </a:r>
            <a:r>
              <a:rPr lang="en-US" sz="3600" dirty="0" err="1"/>
              <a:t>ngại</a:t>
            </a:r>
            <a:r>
              <a:rPr lang="en-US" sz="3600" dirty="0"/>
              <a:t> </a:t>
            </a:r>
            <a:r>
              <a:rPr lang="en-US" sz="3600" dirty="0" err="1"/>
              <a:t>gian</a:t>
            </a:r>
            <a:r>
              <a:rPr lang="en-US" sz="3600" dirty="0"/>
              <a:t> </a:t>
            </a:r>
            <a:r>
              <a:rPr lang="en-US" sz="3600" dirty="0" err="1"/>
              <a:t>khổ</a:t>
            </a:r>
            <a:r>
              <a:rPr lang="en-US" sz="3600" dirty="0"/>
              <a:t>, hi </a:t>
            </a:r>
            <a:r>
              <a:rPr lang="en-US" sz="3600" dirty="0" err="1"/>
              <a:t>sinh</a:t>
            </a:r>
            <a:r>
              <a:rPr lang="en-US" sz="3600" dirty="0"/>
              <a:t>. </a:t>
            </a:r>
            <a:r>
              <a:rPr lang="en-US" sz="3600" dirty="0" err="1"/>
              <a:t>Dũng</a:t>
            </a:r>
            <a:r>
              <a:rPr lang="en-US" sz="3600" dirty="0"/>
              <a:t> </a:t>
            </a:r>
            <a:r>
              <a:rPr lang="en-US" sz="3600" dirty="0" err="1"/>
              <a:t>cảm</a:t>
            </a:r>
            <a:r>
              <a:rPr lang="en-US" sz="3600" dirty="0"/>
              <a:t> </a:t>
            </a:r>
            <a:r>
              <a:rPr lang="en-US" sz="3600" dirty="0" err="1"/>
              <a:t>trước</a:t>
            </a:r>
            <a:r>
              <a:rPr lang="en-US" sz="3600" dirty="0"/>
              <a:t> </a:t>
            </a:r>
            <a:r>
              <a:rPr lang="en-US" sz="3600" dirty="0" err="1"/>
              <a:t>tiên</a:t>
            </a:r>
            <a:r>
              <a:rPr lang="en-US" sz="3600" dirty="0"/>
              <a:t> </a:t>
            </a:r>
            <a:r>
              <a:rPr lang="en-US" sz="3600" dirty="0" err="1"/>
              <a:t>phải</a:t>
            </a:r>
            <a:r>
              <a:rPr lang="en-US" sz="3600" dirty="0"/>
              <a:t> </a:t>
            </a:r>
            <a:r>
              <a:rPr lang="en-US" sz="3600" dirty="0" err="1"/>
              <a:t>tự</a:t>
            </a:r>
            <a:r>
              <a:rPr lang="en-US" sz="3600" dirty="0"/>
              <a:t> </a:t>
            </a:r>
            <a:r>
              <a:rPr lang="en-US" sz="3600" dirty="0" err="1"/>
              <a:t>đối</a:t>
            </a:r>
            <a:r>
              <a:rPr lang="en-US" sz="3600" dirty="0"/>
              <a:t> </a:t>
            </a:r>
            <a:r>
              <a:rPr lang="en-US" sz="3600" dirty="0" err="1"/>
              <a:t>diện</a:t>
            </a:r>
            <a:r>
              <a:rPr lang="en-US" sz="3600" dirty="0"/>
              <a:t> </a:t>
            </a:r>
            <a:r>
              <a:rPr lang="en-US" sz="3600" dirty="0" err="1"/>
              <a:t>và</a:t>
            </a:r>
            <a:r>
              <a:rPr lang="en-US" sz="3600" dirty="0"/>
              <a:t> </a:t>
            </a:r>
            <a:r>
              <a:rPr lang="en-US" sz="3600" dirty="0" err="1"/>
              <a:t>vượt</a:t>
            </a:r>
            <a:r>
              <a:rPr lang="en-US" sz="3600" dirty="0"/>
              <a:t> qua </a:t>
            </a:r>
            <a:r>
              <a:rPr lang="en-US" sz="3600" dirty="0" err="1"/>
              <a:t>chính</a:t>
            </a:r>
            <a:r>
              <a:rPr lang="en-US" sz="3600" dirty="0"/>
              <a:t> </a:t>
            </a:r>
            <a:r>
              <a:rPr lang="en-US" sz="3600" dirty="0" err="1"/>
              <a:t>mình</a:t>
            </a:r>
            <a:r>
              <a:rPr lang="en-US" sz="3600" dirty="0"/>
              <a:t>. </a:t>
            </a:r>
            <a:r>
              <a:rPr lang="en-US" sz="3600" dirty="0" err="1"/>
              <a:t>Trong</a:t>
            </a:r>
            <a:r>
              <a:rPr lang="en-US" sz="3600" dirty="0"/>
              <a:t> </a:t>
            </a:r>
            <a:r>
              <a:rPr lang="en-US" sz="3600" dirty="0" err="1"/>
              <a:t>cuộc</a:t>
            </a:r>
            <a:r>
              <a:rPr lang="en-US" sz="3600" dirty="0"/>
              <a:t> </a:t>
            </a:r>
            <a:r>
              <a:rPr lang="en-US" sz="3600" dirty="0" err="1"/>
              <a:t>sống</a:t>
            </a:r>
            <a:r>
              <a:rPr lang="en-US" sz="3600" dirty="0"/>
              <a:t> </a:t>
            </a:r>
            <a:r>
              <a:rPr lang="en-US" sz="3600" dirty="0" err="1"/>
              <a:t>ngày</a:t>
            </a:r>
            <a:r>
              <a:rPr lang="en-US" sz="3600" dirty="0"/>
              <a:t> </a:t>
            </a:r>
            <a:r>
              <a:rPr lang="en-US" sz="3600" dirty="0" err="1"/>
              <a:t>hôm</a:t>
            </a:r>
            <a:r>
              <a:rPr lang="en-US" sz="3600" dirty="0"/>
              <a:t> nay </a:t>
            </a:r>
            <a:r>
              <a:rPr lang="en-US" sz="3600" dirty="0" err="1"/>
              <a:t>vẫn</a:t>
            </a:r>
            <a:r>
              <a:rPr lang="en-US" sz="3600" dirty="0"/>
              <a:t> </a:t>
            </a:r>
            <a:r>
              <a:rPr lang="en-US" sz="3600" dirty="0" err="1"/>
              <a:t>có</a:t>
            </a:r>
            <a:r>
              <a:rPr lang="en-US" sz="3600" dirty="0"/>
              <a:t> </a:t>
            </a:r>
            <a:r>
              <a:rPr lang="en-US" sz="3600" dirty="0" err="1"/>
              <a:t>những</a:t>
            </a:r>
            <a:r>
              <a:rPr lang="en-US" sz="3600" dirty="0"/>
              <a:t> </a:t>
            </a:r>
            <a:r>
              <a:rPr lang="en-US" sz="3600" dirty="0" err="1"/>
              <a:t>kẻ</a:t>
            </a:r>
            <a:r>
              <a:rPr lang="en-US" sz="3600" dirty="0"/>
              <a:t> </a:t>
            </a:r>
            <a:r>
              <a:rPr lang="en-US" sz="3600" dirty="0" err="1"/>
              <a:t>trốn</a:t>
            </a:r>
            <a:r>
              <a:rPr lang="en-US" sz="3600" dirty="0"/>
              <a:t> </a:t>
            </a:r>
            <a:r>
              <a:rPr lang="en-US" sz="3600" dirty="0" err="1"/>
              <a:t>tránh</a:t>
            </a:r>
            <a:r>
              <a:rPr lang="en-US" sz="3600" dirty="0"/>
              <a:t> </a:t>
            </a:r>
            <a:r>
              <a:rPr lang="en-US" sz="3600" dirty="0" err="1"/>
              <a:t>trách</a:t>
            </a:r>
            <a:r>
              <a:rPr lang="en-US" sz="3600" dirty="0"/>
              <a:t> </a:t>
            </a:r>
            <a:r>
              <a:rPr lang="en-US" sz="3600" dirty="0" err="1"/>
              <a:t>nhiệm</a:t>
            </a:r>
            <a:r>
              <a:rPr lang="en-US" sz="3600" dirty="0"/>
              <a:t> </a:t>
            </a:r>
            <a:r>
              <a:rPr lang="en-US" sz="3600" dirty="0" err="1"/>
              <a:t>sau</a:t>
            </a:r>
            <a:r>
              <a:rPr lang="en-US" sz="3600" dirty="0"/>
              <a:t> </a:t>
            </a:r>
            <a:r>
              <a:rPr lang="en-US" sz="3600" dirty="0" err="1"/>
              <a:t>khi</a:t>
            </a:r>
            <a:r>
              <a:rPr lang="en-US" sz="3600" dirty="0"/>
              <a:t> </a:t>
            </a:r>
            <a:r>
              <a:rPr lang="en-US" sz="3600" dirty="0" err="1"/>
              <a:t>gây</a:t>
            </a:r>
            <a:r>
              <a:rPr lang="en-US" sz="3600" dirty="0"/>
              <a:t> </a:t>
            </a:r>
            <a:r>
              <a:rPr lang="en-US" sz="3600" dirty="0" err="1"/>
              <a:t>ra</a:t>
            </a:r>
            <a:r>
              <a:rPr lang="en-US" sz="3600" dirty="0"/>
              <a:t> </a:t>
            </a:r>
            <a:r>
              <a:rPr lang="en-US" sz="3600" dirty="0" err="1"/>
              <a:t>những</a:t>
            </a:r>
            <a:r>
              <a:rPr lang="en-US" sz="3600" dirty="0"/>
              <a:t> </a:t>
            </a:r>
            <a:r>
              <a:rPr lang="en-US" sz="3600" dirty="0" err="1"/>
              <a:t>hậu</a:t>
            </a:r>
            <a:r>
              <a:rPr lang="en-US" sz="3600" dirty="0"/>
              <a:t> </a:t>
            </a:r>
            <a:r>
              <a:rPr lang="en-US" sz="3600" dirty="0" err="1"/>
              <a:t>quả</a:t>
            </a:r>
            <a:r>
              <a:rPr lang="en-US" sz="3600" dirty="0"/>
              <a:t> </a:t>
            </a:r>
            <a:r>
              <a:rPr lang="en-US" sz="3600" dirty="0" err="1"/>
              <a:t>khôn</a:t>
            </a:r>
            <a:r>
              <a:rPr lang="en-US" sz="3600" dirty="0"/>
              <a:t> </a:t>
            </a:r>
            <a:r>
              <a:rPr lang="en-US" sz="3600" dirty="0" err="1"/>
              <a:t>lường</a:t>
            </a:r>
            <a:r>
              <a:rPr lang="en-US" sz="3600" dirty="0"/>
              <a:t> </a:t>
            </a:r>
            <a:r>
              <a:rPr lang="en-US" sz="3600" dirty="0" err="1"/>
              <a:t>trong</a:t>
            </a:r>
            <a:r>
              <a:rPr lang="en-US" sz="3600" dirty="0"/>
              <a:t> </a:t>
            </a:r>
            <a:r>
              <a:rPr lang="en-US" sz="3600" dirty="0" err="1"/>
              <a:t>công</a:t>
            </a:r>
            <a:r>
              <a:rPr lang="en-US" sz="3600" dirty="0"/>
              <a:t> </a:t>
            </a:r>
            <a:r>
              <a:rPr lang="en-US" sz="3600" dirty="0" err="1"/>
              <a:t>việc</a:t>
            </a:r>
            <a:r>
              <a:rPr lang="en-US" sz="3600" dirty="0"/>
              <a:t>, </a:t>
            </a:r>
            <a:r>
              <a:rPr lang="en-US" sz="3600" dirty="0" err="1"/>
              <a:t>vẫn</a:t>
            </a:r>
            <a:r>
              <a:rPr lang="en-US" sz="3600" dirty="0"/>
              <a:t> </a:t>
            </a:r>
            <a:r>
              <a:rPr lang="en-US" sz="3600" dirty="0" err="1"/>
              <a:t>có</a:t>
            </a:r>
            <a:r>
              <a:rPr lang="en-US" sz="3600" dirty="0"/>
              <a:t> </a:t>
            </a:r>
            <a:r>
              <a:rPr lang="en-US" sz="3600" dirty="0" err="1"/>
              <a:t>những</a:t>
            </a:r>
            <a:r>
              <a:rPr lang="en-US" sz="3600" dirty="0"/>
              <a:t> </a:t>
            </a:r>
            <a:r>
              <a:rPr lang="en-US" sz="3600" dirty="0" err="1"/>
              <a:t>người</a:t>
            </a:r>
            <a:r>
              <a:rPr lang="en-US" sz="3600" dirty="0"/>
              <a:t> </a:t>
            </a:r>
            <a:r>
              <a:rPr lang="en-US" sz="3600" dirty="0" err="1"/>
              <a:t>không</a:t>
            </a:r>
            <a:r>
              <a:rPr lang="en-US" sz="3600" dirty="0"/>
              <a:t> </a:t>
            </a:r>
            <a:r>
              <a:rPr lang="en-US" sz="3600" dirty="0" err="1"/>
              <a:t>dám</a:t>
            </a:r>
            <a:r>
              <a:rPr lang="en-US" sz="3600" dirty="0"/>
              <a:t> </a:t>
            </a:r>
            <a:r>
              <a:rPr lang="en-US" sz="3600" dirty="0" err="1"/>
              <a:t>đối</a:t>
            </a:r>
            <a:r>
              <a:rPr lang="en-US" sz="3600" dirty="0"/>
              <a:t> </a:t>
            </a:r>
            <a:r>
              <a:rPr lang="en-US" sz="3600" dirty="0" err="1"/>
              <a:t>diện</a:t>
            </a:r>
            <a:r>
              <a:rPr lang="en-US" sz="3600" dirty="0"/>
              <a:t> </a:t>
            </a:r>
            <a:r>
              <a:rPr lang="en-US" sz="3600" dirty="0" err="1"/>
              <a:t>với</a:t>
            </a:r>
            <a:r>
              <a:rPr lang="en-US" sz="3600" dirty="0"/>
              <a:t> </a:t>
            </a:r>
            <a:r>
              <a:rPr lang="en-US" sz="3600" dirty="0" err="1"/>
              <a:t>chính</a:t>
            </a:r>
            <a:r>
              <a:rPr lang="en-US" sz="3600" dirty="0"/>
              <a:t> </a:t>
            </a:r>
            <a:r>
              <a:rPr lang="en-US" sz="3600" dirty="0" err="1"/>
              <a:t>bản</a:t>
            </a:r>
            <a:r>
              <a:rPr lang="en-US" sz="3600" dirty="0"/>
              <a:t> </a:t>
            </a:r>
            <a:r>
              <a:rPr lang="en-US" sz="3600" dirty="0" err="1"/>
              <a:t>thân</a:t>
            </a:r>
            <a:r>
              <a:rPr lang="en-US" sz="3600" dirty="0"/>
              <a:t> </a:t>
            </a:r>
            <a:r>
              <a:rPr lang="en-US" sz="3600" dirty="0" err="1"/>
              <a:t>mình</a:t>
            </a:r>
            <a:r>
              <a:rPr lang="en-US" sz="3600" dirty="0"/>
              <a:t> </a:t>
            </a:r>
            <a:r>
              <a:rPr lang="en-US" sz="3600" dirty="0" err="1"/>
              <a:t>để</a:t>
            </a:r>
            <a:r>
              <a:rPr lang="en-US" sz="3600" dirty="0"/>
              <a:t> </a:t>
            </a:r>
            <a:r>
              <a:rPr lang="en-US" sz="3600" dirty="0" err="1"/>
              <a:t>khắc</a:t>
            </a:r>
            <a:r>
              <a:rPr lang="en-US" sz="3600" dirty="0"/>
              <a:t> </a:t>
            </a:r>
            <a:r>
              <a:rPr lang="en-US" sz="3600" dirty="0" err="1"/>
              <a:t>phục</a:t>
            </a:r>
            <a:r>
              <a:rPr lang="en-US" sz="3600" dirty="0"/>
              <a:t> </a:t>
            </a:r>
            <a:r>
              <a:rPr lang="en-US" sz="3600" dirty="0" err="1"/>
              <a:t>sai</a:t>
            </a:r>
            <a:r>
              <a:rPr lang="en-US" sz="3600" dirty="0"/>
              <a:t> </a:t>
            </a:r>
            <a:r>
              <a:rPr lang="en-US" sz="3600" dirty="0" err="1"/>
              <a:t>lầm</a:t>
            </a:r>
            <a:r>
              <a:rPr lang="en-US" sz="3600" dirty="0"/>
              <a:t>. </a:t>
            </a:r>
            <a:r>
              <a:rPr lang="en-US" sz="3600" dirty="0" err="1"/>
              <a:t>Thật</a:t>
            </a:r>
            <a:r>
              <a:rPr lang="en-US" sz="3600" dirty="0"/>
              <a:t> </a:t>
            </a:r>
            <a:r>
              <a:rPr lang="en-US" sz="3600" dirty="0" err="1"/>
              <a:t>khó</a:t>
            </a:r>
            <a:r>
              <a:rPr lang="en-US" sz="3600" dirty="0"/>
              <a:t> </a:t>
            </a:r>
            <a:r>
              <a:rPr lang="en-US" sz="3600" dirty="0" err="1"/>
              <a:t>tưởng</a:t>
            </a:r>
            <a:r>
              <a:rPr lang="en-US" sz="3600" dirty="0"/>
              <a:t> </a:t>
            </a:r>
            <a:r>
              <a:rPr lang="en-US" sz="3600" dirty="0" err="1"/>
              <a:t>tượng</a:t>
            </a:r>
            <a:r>
              <a:rPr lang="en-US" sz="3600" dirty="0"/>
              <a:t> </a:t>
            </a:r>
            <a:r>
              <a:rPr lang="en-US" sz="3600" dirty="0" err="1"/>
              <a:t>cuộc</a:t>
            </a:r>
            <a:r>
              <a:rPr lang="en-US" sz="3600" dirty="0"/>
              <a:t> </a:t>
            </a:r>
            <a:r>
              <a:rPr lang="en-US" sz="3600" dirty="0" err="1"/>
              <a:t>sống</a:t>
            </a:r>
            <a:r>
              <a:rPr lang="en-US" sz="3600" dirty="0"/>
              <a:t> </a:t>
            </a:r>
            <a:r>
              <a:rPr lang="en-US" sz="3600" dirty="0" err="1"/>
              <a:t>của</a:t>
            </a:r>
            <a:r>
              <a:rPr lang="en-US" sz="3600" dirty="0"/>
              <a:t> </a:t>
            </a:r>
            <a:r>
              <a:rPr lang="en-US" sz="3600" dirty="0" err="1"/>
              <a:t>chúng</a:t>
            </a:r>
            <a:r>
              <a:rPr lang="en-US" sz="3600" dirty="0"/>
              <a:t> ta </a:t>
            </a:r>
            <a:r>
              <a:rPr lang="en-US" sz="3600" dirty="0" err="1"/>
              <a:t>sẽ</a:t>
            </a:r>
            <a:r>
              <a:rPr lang="en-US" sz="3600" dirty="0"/>
              <a:t> </a:t>
            </a:r>
            <a:r>
              <a:rPr lang="en-US" sz="3600" dirty="0" err="1"/>
              <a:t>ra</a:t>
            </a:r>
            <a:r>
              <a:rPr lang="en-US" sz="3600" dirty="0"/>
              <a:t> </a:t>
            </a:r>
            <a:r>
              <a:rPr lang="en-US" sz="3600" dirty="0" err="1"/>
              <a:t>sao</a:t>
            </a:r>
            <a:r>
              <a:rPr lang="en-US" sz="3600" dirty="0"/>
              <a:t> </a:t>
            </a:r>
            <a:r>
              <a:rPr lang="en-US" sz="3600" dirty="0" err="1"/>
              <a:t>nếu</a:t>
            </a:r>
            <a:r>
              <a:rPr lang="en-US" sz="3600" dirty="0"/>
              <a:t> </a:t>
            </a:r>
            <a:r>
              <a:rPr lang="en-US" sz="3600" dirty="0" err="1"/>
              <a:t>không</a:t>
            </a:r>
            <a:r>
              <a:rPr lang="en-US" sz="3600" dirty="0"/>
              <a:t> </a:t>
            </a:r>
            <a:r>
              <a:rPr lang="en-US" sz="3600" dirty="0" err="1"/>
              <a:t>tồn</a:t>
            </a:r>
            <a:r>
              <a:rPr lang="en-US" sz="3600" dirty="0"/>
              <a:t> </a:t>
            </a:r>
            <a:r>
              <a:rPr lang="en-US" sz="3600" dirty="0" err="1"/>
              <a:t>tại</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Có</a:t>
            </a:r>
            <a:r>
              <a:rPr lang="en-US" sz="3600" dirty="0"/>
              <a:t> </a:t>
            </a:r>
            <a:r>
              <a:rPr lang="en-US" sz="3600" dirty="0" err="1"/>
              <a:t>lẽ</a:t>
            </a:r>
            <a:r>
              <a:rPr lang="en-US" sz="3600" dirty="0"/>
              <a:t> </a:t>
            </a:r>
            <a:r>
              <a:rPr lang="en-US" sz="3600" dirty="0" err="1"/>
              <a:t>bóng</a:t>
            </a:r>
            <a:r>
              <a:rPr lang="en-US" sz="3600" dirty="0"/>
              <a:t> </a:t>
            </a:r>
            <a:r>
              <a:rPr lang="en-US" sz="3600" dirty="0" err="1"/>
              <a:t>tối</a:t>
            </a:r>
            <a:r>
              <a:rPr lang="en-US" sz="3600" dirty="0"/>
              <a:t>, </a:t>
            </a:r>
            <a:r>
              <a:rPr lang="en-US" sz="3600" dirty="0" err="1"/>
              <a:t>cái</a:t>
            </a:r>
            <a:r>
              <a:rPr lang="en-US" sz="3600" dirty="0"/>
              <a:t> </a:t>
            </a:r>
            <a:r>
              <a:rPr lang="en-US" sz="3600" dirty="0" err="1"/>
              <a:t>ác</a:t>
            </a:r>
            <a:r>
              <a:rPr lang="en-US" sz="3600" dirty="0"/>
              <a:t>, </a:t>
            </a:r>
            <a:r>
              <a:rPr lang="en-US" sz="3600" dirty="0" err="1"/>
              <a:t>sự</a:t>
            </a:r>
            <a:r>
              <a:rPr lang="en-US" sz="3600" dirty="0"/>
              <a:t> </a:t>
            </a:r>
            <a:r>
              <a:rPr lang="en-US" sz="3600" dirty="0" err="1"/>
              <a:t>bất</a:t>
            </a:r>
            <a:r>
              <a:rPr lang="en-US" sz="3600" dirty="0"/>
              <a:t> </a:t>
            </a:r>
            <a:r>
              <a:rPr lang="en-US" sz="3600" dirty="0" err="1"/>
              <a:t>công</a:t>
            </a:r>
            <a:r>
              <a:rPr lang="en-US" sz="3600" dirty="0"/>
              <a:t> </a:t>
            </a:r>
            <a:r>
              <a:rPr lang="en-US" sz="3600" dirty="0" err="1"/>
              <a:t>sẽ</a:t>
            </a:r>
            <a:r>
              <a:rPr lang="en-US" sz="3600" dirty="0"/>
              <a:t> </a:t>
            </a:r>
            <a:r>
              <a:rPr lang="en-US" sz="3600" dirty="0" err="1"/>
              <a:t>bao</a:t>
            </a:r>
            <a:r>
              <a:rPr lang="en-US" sz="3600" dirty="0"/>
              <a:t> </a:t>
            </a:r>
            <a:r>
              <a:rPr lang="en-US" sz="3600" dirty="0" err="1"/>
              <a:t>trùm</a:t>
            </a:r>
            <a:r>
              <a:rPr lang="en-US" sz="3600" dirty="0"/>
              <a:t>.  </a:t>
            </a:r>
            <a:r>
              <a:rPr lang="en-US" sz="3600" dirty="0" err="1"/>
              <a:t>Trong</a:t>
            </a:r>
            <a:r>
              <a:rPr lang="en-US" sz="3600" dirty="0"/>
              <a:t> </a:t>
            </a:r>
            <a:r>
              <a:rPr lang="en-US" sz="3600" dirty="0" err="1"/>
              <a:t>cuộc</a:t>
            </a:r>
            <a:r>
              <a:rPr lang="en-US" sz="3600" dirty="0"/>
              <a:t> </a:t>
            </a:r>
            <a:r>
              <a:rPr lang="en-US" sz="3600" dirty="0" err="1"/>
              <a:t>sống</a:t>
            </a:r>
            <a:r>
              <a:rPr lang="en-US" sz="3600" dirty="0"/>
              <a:t> </a:t>
            </a:r>
            <a:r>
              <a:rPr lang="en-US" sz="3600" dirty="0" err="1"/>
              <a:t>ngày</a:t>
            </a:r>
            <a:r>
              <a:rPr lang="en-US" sz="3600" dirty="0"/>
              <a:t> nay ,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giúp</a:t>
            </a:r>
            <a:r>
              <a:rPr lang="en-US" sz="3600" dirty="0"/>
              <a:t> ta </a:t>
            </a:r>
            <a:r>
              <a:rPr lang="en-US" sz="3600" dirty="0" err="1"/>
              <a:t>dám</a:t>
            </a:r>
            <a:r>
              <a:rPr lang="en-US" sz="3600" dirty="0"/>
              <a:t> </a:t>
            </a:r>
            <a:r>
              <a:rPr lang="en-US" sz="3600" dirty="0" err="1"/>
              <a:t>đối</a:t>
            </a:r>
            <a:r>
              <a:rPr lang="en-US" sz="3600" dirty="0"/>
              <a:t> </a:t>
            </a:r>
            <a:r>
              <a:rPr lang="en-US" sz="3600" dirty="0" err="1"/>
              <a:t>mặt</a:t>
            </a:r>
            <a:r>
              <a:rPr lang="en-US" sz="3600" dirty="0"/>
              <a:t> </a:t>
            </a:r>
            <a:r>
              <a:rPr lang="en-US" sz="3600" dirty="0" err="1"/>
              <a:t>và</a:t>
            </a:r>
            <a:r>
              <a:rPr lang="en-US" sz="3600" dirty="0"/>
              <a:t> </a:t>
            </a:r>
            <a:r>
              <a:rPr lang="en-US" sz="3600" dirty="0" err="1"/>
              <a:t>vượt</a:t>
            </a:r>
            <a:r>
              <a:rPr lang="en-US" sz="3600" dirty="0"/>
              <a:t> qua </a:t>
            </a:r>
            <a:r>
              <a:rPr lang="en-US" sz="3600" dirty="0" err="1"/>
              <a:t>khó</a:t>
            </a:r>
            <a:r>
              <a:rPr lang="en-US" sz="3600" dirty="0"/>
              <a:t> </a:t>
            </a:r>
            <a:r>
              <a:rPr lang="en-US" sz="3600" dirty="0" err="1"/>
              <a:t>khăn</a:t>
            </a:r>
            <a:r>
              <a:rPr lang="en-US" sz="3600" dirty="0"/>
              <a:t>. </a:t>
            </a:r>
            <a:r>
              <a:rPr lang="en-US" sz="3600" dirty="0" err="1"/>
              <a:t>Nhờ</a:t>
            </a:r>
            <a:r>
              <a:rPr lang="en-US" sz="3600" dirty="0"/>
              <a:t> </a:t>
            </a:r>
            <a:r>
              <a:rPr lang="en-US" sz="3600" dirty="0" err="1"/>
              <a:t>có</a:t>
            </a:r>
            <a:r>
              <a:rPr lang="en-US" sz="3600" dirty="0"/>
              <a:t> </a:t>
            </a:r>
            <a:r>
              <a:rPr lang="en-US" sz="3600" dirty="0" err="1"/>
              <a:t>lòng</a:t>
            </a:r>
            <a:r>
              <a:rPr lang="en-US" sz="3600" dirty="0"/>
              <a:t> DC </a:t>
            </a:r>
            <a:r>
              <a:rPr lang="en-US" sz="3600" dirty="0" err="1"/>
              <a:t>mà</a:t>
            </a:r>
            <a:r>
              <a:rPr lang="en-US" sz="3600" dirty="0"/>
              <a:t> </a:t>
            </a:r>
            <a:r>
              <a:rPr lang="en-US" sz="3600" dirty="0" err="1"/>
              <a:t>các</a:t>
            </a:r>
            <a:r>
              <a:rPr lang="en-US" sz="3600" dirty="0"/>
              <a:t> </a:t>
            </a:r>
            <a:r>
              <a:rPr lang="en-US" sz="3600" dirty="0" err="1"/>
              <a:t>bác</a:t>
            </a:r>
            <a:r>
              <a:rPr lang="en-US" sz="3600" dirty="0"/>
              <a:t> </a:t>
            </a:r>
            <a:r>
              <a:rPr lang="en-US" sz="3600" dirty="0" err="1"/>
              <a:t>sĩ</a:t>
            </a:r>
            <a:r>
              <a:rPr lang="en-US" sz="3600" dirty="0"/>
              <a:t> </a:t>
            </a:r>
            <a:r>
              <a:rPr lang="en-US" sz="3600" dirty="0" err="1"/>
              <a:t>mới</a:t>
            </a:r>
            <a:r>
              <a:rPr lang="en-US" sz="3600" dirty="0"/>
              <a:t> </a:t>
            </a:r>
            <a:r>
              <a:rPr lang="en-US" sz="3600" dirty="0" err="1"/>
              <a:t>vững</a:t>
            </a:r>
            <a:r>
              <a:rPr lang="en-US" sz="3600" dirty="0"/>
              <a:t> tin ở </a:t>
            </a:r>
            <a:r>
              <a:rPr lang="en-US" sz="3600" dirty="0" err="1"/>
              <a:t>tuyến</a:t>
            </a:r>
            <a:r>
              <a:rPr lang="en-US" sz="3600" dirty="0"/>
              <a:t> </a:t>
            </a:r>
            <a:r>
              <a:rPr lang="en-US" sz="3600" dirty="0" err="1"/>
              <a:t>đầu</a:t>
            </a:r>
            <a:r>
              <a:rPr lang="en-US" sz="3600" dirty="0"/>
              <a:t> </a:t>
            </a:r>
            <a:r>
              <a:rPr lang="en-US" sz="3600" dirty="0" err="1"/>
              <a:t>chống</a:t>
            </a:r>
            <a:r>
              <a:rPr lang="en-US" sz="3600" dirty="0"/>
              <a:t> </a:t>
            </a:r>
            <a:r>
              <a:rPr lang="en-US" sz="3600" dirty="0" err="1"/>
              <a:t>dịch</a:t>
            </a:r>
            <a:r>
              <a:rPr lang="en-US" sz="3600" dirty="0"/>
              <a:t>, </a:t>
            </a:r>
            <a:r>
              <a:rPr lang="en-US" sz="3600" dirty="0" err="1"/>
              <a:t>mới</a:t>
            </a:r>
            <a:r>
              <a:rPr lang="en-US" sz="3600" dirty="0"/>
              <a:t> </a:t>
            </a:r>
            <a:r>
              <a:rPr lang="en-US" sz="3600" dirty="0" err="1"/>
              <a:t>có</a:t>
            </a:r>
            <a:r>
              <a:rPr lang="en-US" sz="3600" dirty="0"/>
              <a:t> </a:t>
            </a:r>
            <a:r>
              <a:rPr lang="en-US" sz="3600" dirty="0" err="1"/>
              <a:t>những</a:t>
            </a:r>
            <a:r>
              <a:rPr lang="en-US" sz="3600" dirty="0"/>
              <a:t> con </a:t>
            </a:r>
            <a:r>
              <a:rPr lang="en-US" sz="3600" dirty="0" err="1"/>
              <a:t>người</a:t>
            </a:r>
            <a:r>
              <a:rPr lang="en-US" sz="3600" dirty="0"/>
              <a:t> </a:t>
            </a:r>
            <a:r>
              <a:rPr lang="en-US" sz="3600" dirty="0" err="1"/>
              <a:t>dám</a:t>
            </a:r>
            <a:r>
              <a:rPr lang="en-US" sz="3600" dirty="0"/>
              <a:t> </a:t>
            </a:r>
            <a:r>
              <a:rPr lang="en-US" sz="3600" dirty="0" err="1"/>
              <a:t>lao</a:t>
            </a:r>
            <a:r>
              <a:rPr lang="en-US" sz="3600" dirty="0"/>
              <a:t> </a:t>
            </a:r>
            <a:r>
              <a:rPr lang="en-US" sz="3600" dirty="0" err="1"/>
              <a:t>mình</a:t>
            </a:r>
            <a:r>
              <a:rPr lang="en-US" sz="3600" dirty="0"/>
              <a:t> </a:t>
            </a:r>
            <a:r>
              <a:rPr lang="en-US" sz="3600" dirty="0" err="1"/>
              <a:t>xuống</a:t>
            </a:r>
            <a:r>
              <a:rPr lang="en-US" sz="3600" dirty="0"/>
              <a:t> </a:t>
            </a:r>
            <a:r>
              <a:rPr lang="en-US" sz="3600" dirty="0" err="1"/>
              <a:t>dòng</a:t>
            </a:r>
            <a:r>
              <a:rPr lang="en-US" sz="3600" dirty="0"/>
              <a:t> </a:t>
            </a:r>
            <a:r>
              <a:rPr lang="en-US" sz="3600" dirty="0" err="1"/>
              <a:t>nước</a:t>
            </a:r>
            <a:r>
              <a:rPr lang="en-US" sz="3600" dirty="0"/>
              <a:t> </a:t>
            </a:r>
            <a:r>
              <a:rPr lang="en-US" sz="3600" dirty="0" err="1"/>
              <a:t>đề</a:t>
            </a:r>
            <a:r>
              <a:rPr lang="en-US" sz="3600" dirty="0"/>
              <a:t> </a:t>
            </a:r>
            <a:r>
              <a:rPr lang="en-US" sz="3600" dirty="0" err="1"/>
              <a:t>cứu</a:t>
            </a:r>
            <a:r>
              <a:rPr lang="en-US" sz="3600" dirty="0"/>
              <a:t> </a:t>
            </a:r>
            <a:r>
              <a:rPr lang="en-US" sz="3600" dirty="0" err="1"/>
              <a:t>người</a:t>
            </a:r>
            <a:r>
              <a:rPr lang="en-US" sz="3600" dirty="0"/>
              <a:t>,…</a:t>
            </a:r>
            <a:r>
              <a:rPr lang="en-US" sz="3600" dirty="0" err="1"/>
              <a:t>Mỗi</a:t>
            </a:r>
            <a:r>
              <a:rPr lang="en-US" sz="3600" dirty="0"/>
              <a:t> </a:t>
            </a:r>
            <a:r>
              <a:rPr lang="en-US" sz="3600" dirty="0" err="1"/>
              <a:t>chúng</a:t>
            </a:r>
            <a:r>
              <a:rPr lang="en-US" sz="3600" dirty="0"/>
              <a:t> </a:t>
            </a:r>
            <a:r>
              <a:rPr lang="en-US" sz="3600"/>
              <a:t>ta </a:t>
            </a:r>
            <a:r>
              <a:rPr lang="en-US" sz="3600" dirty="0"/>
              <a:t>c</a:t>
            </a:r>
            <a:r>
              <a:rPr lang="en-US" sz="3600"/>
              <a:t>hủ </a:t>
            </a:r>
            <a:r>
              <a:rPr lang="en-US" sz="3600" dirty="0" err="1"/>
              <a:t>động</a:t>
            </a:r>
            <a:r>
              <a:rPr lang="en-US" sz="3600" dirty="0"/>
              <a:t> </a:t>
            </a:r>
            <a:r>
              <a:rPr lang="en-US" sz="3600" dirty="0" err="1"/>
              <a:t>dấn</a:t>
            </a:r>
            <a:r>
              <a:rPr lang="en-US" sz="3600" dirty="0"/>
              <a:t> </a:t>
            </a:r>
            <a:r>
              <a:rPr lang="en-US" sz="3600" dirty="0" err="1"/>
              <a:t>thân</a:t>
            </a:r>
            <a:r>
              <a:rPr lang="en-US" sz="3600" dirty="0"/>
              <a:t>, </a:t>
            </a:r>
            <a:r>
              <a:rPr lang="en-US" sz="3600" dirty="0" err="1"/>
              <a:t>tôi</a:t>
            </a:r>
            <a:r>
              <a:rPr lang="en-US" sz="3600" dirty="0"/>
              <a:t> </a:t>
            </a:r>
            <a:r>
              <a:rPr lang="en-US" sz="3600" dirty="0" err="1"/>
              <a:t>luyện</a:t>
            </a:r>
            <a:r>
              <a:rPr lang="en-US" sz="3600" dirty="0"/>
              <a:t> </a:t>
            </a:r>
            <a:r>
              <a:rPr lang="en-US" sz="3600" dirty="0" err="1"/>
              <a:t>mình</a:t>
            </a:r>
            <a:r>
              <a:rPr lang="en-US" sz="3600" dirty="0"/>
              <a:t> </a:t>
            </a:r>
            <a:r>
              <a:rPr lang="en-US" sz="3600" dirty="0" err="1"/>
              <a:t>trong</a:t>
            </a:r>
            <a:r>
              <a:rPr lang="en-US" sz="3600" dirty="0"/>
              <a:t> </a:t>
            </a:r>
            <a:r>
              <a:rPr lang="en-US" sz="3600" dirty="0" err="1"/>
              <a:t>những</a:t>
            </a:r>
            <a:r>
              <a:rPr lang="en-US" sz="3600" dirty="0"/>
              <a:t> </a:t>
            </a:r>
            <a:r>
              <a:rPr lang="en-US" sz="3600" dirty="0" err="1"/>
              <a:t>khó</a:t>
            </a:r>
            <a:r>
              <a:rPr lang="en-US" sz="3600" dirty="0"/>
              <a:t> </a:t>
            </a:r>
            <a:r>
              <a:rPr lang="en-US" sz="3600" dirty="0" err="1"/>
              <a:t>khăn</a:t>
            </a:r>
            <a:r>
              <a:rPr lang="en-US" sz="3600" dirty="0"/>
              <a:t> </a:t>
            </a:r>
            <a:r>
              <a:rPr lang="en-US" sz="3600" dirty="0" err="1"/>
              <a:t>thử</a:t>
            </a:r>
            <a:r>
              <a:rPr lang="en-US" sz="3600" dirty="0"/>
              <a:t> </a:t>
            </a:r>
            <a:r>
              <a:rPr lang="en-US" sz="3600" dirty="0" err="1"/>
              <a:t>thách</a:t>
            </a:r>
            <a:r>
              <a:rPr lang="en-US" sz="3600" dirty="0"/>
              <a:t> </a:t>
            </a:r>
            <a:r>
              <a:rPr lang="en-US" sz="3600" dirty="0" err="1"/>
              <a:t>của</a:t>
            </a:r>
            <a:r>
              <a:rPr lang="en-US" sz="3600" dirty="0"/>
              <a:t> </a:t>
            </a:r>
            <a:r>
              <a:rPr lang="en-US" sz="3600" dirty="0" err="1"/>
              <a:t>cuộc</a:t>
            </a:r>
            <a:r>
              <a:rPr lang="en-US" sz="3600" dirty="0"/>
              <a:t> </a:t>
            </a:r>
            <a:r>
              <a:rPr lang="en-US" sz="3600" dirty="0" err="1"/>
              <a:t>sống</a:t>
            </a:r>
            <a:r>
              <a:rPr lang="en-US" sz="3600" dirty="0"/>
              <a:t>, </a:t>
            </a:r>
            <a:r>
              <a:rPr lang="en-US" sz="3600" dirty="0" err="1"/>
              <a:t>đó</a:t>
            </a:r>
            <a:r>
              <a:rPr lang="en-US" sz="3600" dirty="0"/>
              <a:t> </a:t>
            </a:r>
            <a:r>
              <a:rPr lang="en-US" sz="3600" dirty="0" err="1"/>
              <a:t>là</a:t>
            </a:r>
            <a:r>
              <a:rPr lang="en-US" sz="3600" dirty="0"/>
              <a:t> </a:t>
            </a:r>
            <a:r>
              <a:rPr lang="en-US" sz="3600" dirty="0" err="1"/>
              <a:t>một</a:t>
            </a:r>
            <a:r>
              <a:rPr lang="en-US" sz="3600" dirty="0"/>
              <a:t> </a:t>
            </a:r>
            <a:r>
              <a:rPr lang="en-US" sz="3600" dirty="0" err="1"/>
              <a:t>cách</a:t>
            </a:r>
            <a:r>
              <a:rPr lang="en-US" sz="3600" dirty="0"/>
              <a:t> </a:t>
            </a:r>
            <a:r>
              <a:rPr lang="en-US" sz="3600" dirty="0" err="1"/>
              <a:t>bồi</a:t>
            </a:r>
            <a:r>
              <a:rPr lang="en-US" sz="3600" dirty="0"/>
              <a:t> </a:t>
            </a:r>
            <a:r>
              <a:rPr lang="en-US" sz="3600" dirty="0" err="1"/>
              <a:t>dưỡng</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Sống</a:t>
            </a:r>
            <a:r>
              <a:rPr lang="en-US" sz="3600" dirty="0"/>
              <a:t> </a:t>
            </a:r>
            <a:r>
              <a:rPr lang="en-US" sz="3600" dirty="0" err="1"/>
              <a:t>vị</a:t>
            </a:r>
            <a:r>
              <a:rPr lang="en-US" sz="3600" dirty="0"/>
              <a:t> </a:t>
            </a:r>
            <a:r>
              <a:rPr lang="en-US" sz="3600" dirty="0" err="1"/>
              <a:t>tha</a:t>
            </a:r>
            <a:r>
              <a:rPr lang="en-US" sz="3600" dirty="0"/>
              <a:t>, hi </a:t>
            </a:r>
            <a:r>
              <a:rPr lang="en-US" sz="3600" dirty="0" err="1"/>
              <a:t>sinh</a:t>
            </a:r>
            <a:r>
              <a:rPr lang="en-US" sz="3600" dirty="0"/>
              <a:t> </a:t>
            </a:r>
            <a:r>
              <a:rPr lang="en-US" sz="3600" dirty="0" err="1"/>
              <a:t>cũng</a:t>
            </a:r>
            <a:r>
              <a:rPr lang="en-US" sz="3600" dirty="0"/>
              <a:t> </a:t>
            </a:r>
            <a:r>
              <a:rPr lang="en-US" sz="3600" dirty="0" err="1"/>
              <a:t>là</a:t>
            </a:r>
            <a:r>
              <a:rPr lang="en-US" sz="3600" dirty="0"/>
              <a:t> </a:t>
            </a:r>
            <a:r>
              <a:rPr lang="en-US" sz="3600" dirty="0" err="1"/>
              <a:t>cách</a:t>
            </a:r>
            <a:r>
              <a:rPr lang="en-US" sz="3600" dirty="0"/>
              <a:t> </a:t>
            </a:r>
            <a:r>
              <a:rPr lang="en-US" sz="3600" dirty="0" err="1"/>
              <a:t>để</a:t>
            </a:r>
            <a:r>
              <a:rPr lang="en-US" sz="3600" dirty="0"/>
              <a:t> </a:t>
            </a:r>
            <a:r>
              <a:rPr lang="en-US" sz="3600" dirty="0" err="1"/>
              <a:t>lòng</a:t>
            </a:r>
            <a:r>
              <a:rPr lang="en-US" sz="3600" dirty="0"/>
              <a:t> </a:t>
            </a:r>
            <a:r>
              <a:rPr lang="en-US" sz="3600" dirty="0" err="1"/>
              <a:t>dũng</a:t>
            </a:r>
            <a:r>
              <a:rPr lang="en-US" sz="3600" dirty="0"/>
              <a:t> </a:t>
            </a:r>
            <a:r>
              <a:rPr lang="en-US" sz="3600" dirty="0" err="1"/>
              <a:t>cảm</a:t>
            </a:r>
            <a:r>
              <a:rPr lang="en-US" sz="3600" dirty="0"/>
              <a:t> </a:t>
            </a:r>
            <a:r>
              <a:rPr lang="en-US" sz="3600" dirty="0" err="1"/>
              <a:t>lan</a:t>
            </a:r>
            <a:r>
              <a:rPr lang="en-US" sz="3600" dirty="0"/>
              <a:t> </a:t>
            </a:r>
            <a:r>
              <a:rPr lang="en-US" sz="3600" dirty="0" err="1"/>
              <a:t>tỏa</a:t>
            </a:r>
            <a:r>
              <a:rPr lang="en-US" sz="3600" dirty="0"/>
              <a:t> </a:t>
            </a:r>
            <a:r>
              <a:rPr lang="en-US" sz="3600" dirty="0" err="1"/>
              <a:t>sức</a:t>
            </a:r>
            <a:r>
              <a:rPr lang="en-US" sz="3600" dirty="0"/>
              <a:t> </a:t>
            </a:r>
            <a:r>
              <a:rPr lang="en-US" sz="3600" dirty="0" err="1"/>
              <a:t>mạnh</a:t>
            </a:r>
            <a:r>
              <a:rPr lang="en-US" sz="3600" dirty="0"/>
              <a:t> </a:t>
            </a:r>
            <a:r>
              <a:rPr lang="en-US" sz="3600" dirty="0" err="1"/>
              <a:t>trong</a:t>
            </a:r>
            <a:r>
              <a:rPr lang="en-US" sz="3600" dirty="0"/>
              <a:t> </a:t>
            </a:r>
            <a:r>
              <a:rPr lang="en-US" sz="3600" dirty="0" err="1"/>
              <a:t>cộng</a:t>
            </a:r>
            <a:r>
              <a:rPr lang="en-US" sz="3600" dirty="0"/>
              <a:t> </a:t>
            </a:r>
            <a:r>
              <a:rPr lang="en-US" sz="3600" dirty="0" err="1"/>
              <a:t>đồng</a:t>
            </a:r>
            <a:r>
              <a:rPr lang="en-US" sz="3600" dirty="0"/>
              <a:t>.</a:t>
            </a:r>
          </a:p>
          <a:p>
            <a:endParaRPr lang="en-US" sz="3600" dirty="0"/>
          </a:p>
        </p:txBody>
      </p:sp>
    </p:spTree>
    <p:extLst>
      <p:ext uri="{BB962C8B-B14F-4D97-AF65-F5344CB8AC3E}">
        <p14:creationId xmlns:p14="http://schemas.microsoft.com/office/powerpoint/2010/main" val="2019145630"/>
      </p:ext>
    </p:extLst>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415636"/>
            <a:ext cx="10910455" cy="5761327"/>
          </a:xfrm>
        </p:spPr>
        <p:txBody>
          <a:bodyPr>
            <a:normAutofit fontScale="92500" lnSpcReduction="10000"/>
          </a:bodyPr>
          <a:lstStyle/>
          <a:p>
            <a:r>
              <a:rPr lang="vi-VN" b="1" dirty="0"/>
              <a:t>Cho câu thơ sau:</a:t>
            </a:r>
            <a:r>
              <a:rPr lang="vi-VN" dirty="0"/>
              <a:t> </a:t>
            </a:r>
            <a:endParaRPr lang="en-US" dirty="0"/>
          </a:p>
          <a:p>
            <a:pPr marL="0" indent="0">
              <a:buNone/>
            </a:pPr>
            <a:r>
              <a:rPr lang="vi-VN" dirty="0"/>
              <a:t>R</a:t>
            </a:r>
            <a:r>
              <a:rPr lang="en-US" dirty="0" err="1"/>
              <a:t>uộng</a:t>
            </a:r>
            <a:r>
              <a:rPr lang="en-US" dirty="0"/>
              <a:t> </a:t>
            </a:r>
            <a:r>
              <a:rPr lang="en-US" dirty="0" err="1"/>
              <a:t>nương</a:t>
            </a:r>
            <a:r>
              <a:rPr lang="en-US" dirty="0"/>
              <a:t> </a:t>
            </a:r>
            <a:r>
              <a:rPr lang="en-US" dirty="0" err="1"/>
              <a:t>anh</a:t>
            </a:r>
            <a:r>
              <a:rPr lang="vi-VN" dirty="0"/>
              <a:t> gửi bạn thân cày</a:t>
            </a:r>
            <a:endParaRPr lang="en-US" dirty="0"/>
          </a:p>
          <a:p>
            <a:pPr marL="0" indent="0">
              <a:buNone/>
            </a:pPr>
            <a:r>
              <a:rPr lang="vi-VN" dirty="0"/>
              <a:t>............................</a:t>
            </a:r>
            <a:endParaRPr lang="en-US" dirty="0"/>
          </a:p>
          <a:p>
            <a:pPr marL="0" indent="0">
              <a:buNone/>
            </a:pPr>
            <a:r>
              <a:rPr lang="vi-VN" dirty="0"/>
              <a:t>Thương nhau tay </a:t>
            </a:r>
            <a:r>
              <a:rPr lang="en-US" dirty="0" err="1"/>
              <a:t>nắm</a:t>
            </a:r>
            <a:r>
              <a:rPr lang="en-US" dirty="0"/>
              <a:t> </a:t>
            </a:r>
            <a:r>
              <a:rPr lang="en-US" dirty="0" err="1"/>
              <a:t>lấy</a:t>
            </a:r>
            <a:r>
              <a:rPr lang="en-US" dirty="0"/>
              <a:t> </a:t>
            </a:r>
            <a:r>
              <a:rPr lang="en-US" dirty="0" err="1"/>
              <a:t>bàn</a:t>
            </a:r>
            <a:r>
              <a:rPr lang="en-US" dirty="0"/>
              <a:t> </a:t>
            </a:r>
            <a:r>
              <a:rPr lang="en-US" dirty="0" err="1"/>
              <a:t>tay</a:t>
            </a:r>
            <a:r>
              <a:rPr lang="en-US" dirty="0"/>
              <a:t>”.</a:t>
            </a:r>
          </a:p>
          <a:p>
            <a:pPr marL="0" indent="0">
              <a:buNone/>
            </a:pPr>
            <a:r>
              <a:rPr lang="en-US" b="1" u="sng" dirty="0" err="1"/>
              <a:t>Câu</a:t>
            </a:r>
            <a:r>
              <a:rPr lang="en-US" b="1" u="sng" dirty="0"/>
              <a:t> </a:t>
            </a:r>
            <a:r>
              <a:rPr lang="vi-VN" b="1" u="sng" dirty="0"/>
              <a:t>1.</a:t>
            </a:r>
            <a:r>
              <a:rPr lang="vi-VN" dirty="0"/>
              <a:t> Chép chính xác những câu thơ còn thiếu trong đoạn thơ trên?</a:t>
            </a:r>
            <a:endParaRPr lang="en-US" dirty="0"/>
          </a:p>
          <a:p>
            <a:pPr marL="0" indent="0">
              <a:buNone/>
            </a:pPr>
            <a:r>
              <a:rPr lang="en-US" b="1" u="sng" dirty="0" err="1"/>
              <a:t>Câu</a:t>
            </a:r>
            <a:r>
              <a:rPr lang="en-US" b="1" u="sng" dirty="0"/>
              <a:t> </a:t>
            </a:r>
            <a:r>
              <a:rPr lang="vi-VN" b="1" u="sng" dirty="0"/>
              <a:t>2</a:t>
            </a:r>
            <a:r>
              <a:rPr lang="vi-VN" dirty="0"/>
              <a:t>.</a:t>
            </a:r>
            <a:r>
              <a:rPr lang="en-US" dirty="0" err="1"/>
              <a:t>Từ</a:t>
            </a:r>
            <a:r>
              <a:rPr lang="en-US" dirty="0"/>
              <a:t> “</a:t>
            </a:r>
            <a:r>
              <a:rPr lang="en-US" dirty="0" err="1"/>
              <a:t>mặc</a:t>
            </a:r>
            <a:r>
              <a:rPr lang="en-US" dirty="0"/>
              <a:t> </a:t>
            </a:r>
            <a:r>
              <a:rPr lang="en-US" dirty="0" err="1"/>
              <a:t>kệ</a:t>
            </a:r>
            <a:r>
              <a:rPr lang="en-US" dirty="0"/>
              <a:t>” </a:t>
            </a:r>
            <a:r>
              <a:rPr lang="en-US" dirty="0" err="1"/>
              <a:t>đặt</a:t>
            </a:r>
            <a:r>
              <a:rPr lang="en-US" dirty="0"/>
              <a:t> </a:t>
            </a:r>
            <a:r>
              <a:rPr lang="en-US" dirty="0" err="1"/>
              <a:t>giữa</a:t>
            </a:r>
            <a:r>
              <a:rPr lang="en-US" dirty="0"/>
              <a:t> </a:t>
            </a:r>
            <a:r>
              <a:rPr lang="en-US" dirty="0" err="1"/>
              <a:t>câu</a:t>
            </a:r>
            <a:r>
              <a:rPr lang="en-US" dirty="0"/>
              <a:t> </a:t>
            </a:r>
            <a:r>
              <a:rPr lang="en-US" dirty="0" err="1"/>
              <a:t>thơ</a:t>
            </a:r>
            <a:r>
              <a:rPr lang="en-US" dirty="0"/>
              <a:t> </a:t>
            </a:r>
            <a:r>
              <a:rPr lang="en-US" dirty="0" err="1"/>
              <a:t>thứ</a:t>
            </a:r>
            <a:r>
              <a:rPr lang="en-US" dirty="0"/>
              <a:t> 2 </a:t>
            </a:r>
            <a:r>
              <a:rPr lang="en-US" dirty="0" err="1"/>
              <a:t>cùng</a:t>
            </a:r>
            <a:r>
              <a:rPr lang="en-US" dirty="0"/>
              <a:t> </a:t>
            </a:r>
            <a:r>
              <a:rPr lang="en-US" dirty="0" err="1"/>
              <a:t>với</a:t>
            </a:r>
            <a:r>
              <a:rPr lang="en-US" dirty="0"/>
              <a:t> </a:t>
            </a:r>
            <a:r>
              <a:rPr lang="en-US" dirty="0" err="1"/>
              <a:t>hình</a:t>
            </a:r>
            <a:r>
              <a:rPr lang="en-US" dirty="0"/>
              <a:t> </a:t>
            </a:r>
            <a:r>
              <a:rPr lang="en-US" dirty="0" err="1"/>
              <a:t>ảnh</a:t>
            </a:r>
            <a:r>
              <a:rPr lang="en-US" dirty="0"/>
              <a:t> </a:t>
            </a:r>
            <a:r>
              <a:rPr lang="en-US" dirty="0" err="1"/>
              <a:t>làng</a:t>
            </a:r>
            <a:r>
              <a:rPr lang="en-US" dirty="0"/>
              <a:t> </a:t>
            </a:r>
            <a:r>
              <a:rPr lang="en-US" dirty="0" err="1"/>
              <a:t>quê</a:t>
            </a:r>
            <a:r>
              <a:rPr lang="en-US" dirty="0"/>
              <a:t> </a:t>
            </a:r>
            <a:r>
              <a:rPr lang="en-US" dirty="0" err="1"/>
              <a:t>quen</a:t>
            </a:r>
            <a:r>
              <a:rPr lang="en-US" dirty="0"/>
              <a:t> </a:t>
            </a:r>
            <a:r>
              <a:rPr lang="en-US" dirty="0" err="1"/>
              <a:t>thuộc</a:t>
            </a:r>
            <a:r>
              <a:rPr lang="en-US" dirty="0"/>
              <a:t> </a:t>
            </a:r>
            <a:r>
              <a:rPr lang="en-US" dirty="0" err="1"/>
              <a:t>đó</a:t>
            </a:r>
            <a:r>
              <a:rPr lang="en-US" dirty="0"/>
              <a:t> </a:t>
            </a:r>
            <a:r>
              <a:rPr lang="en-US" dirty="0" err="1"/>
              <a:t>gợi</a:t>
            </a:r>
            <a:r>
              <a:rPr lang="en-US" dirty="0"/>
              <a:t> </a:t>
            </a:r>
            <a:r>
              <a:rPr lang="en-US" dirty="0" err="1"/>
              <a:t>cho</a:t>
            </a:r>
            <a:r>
              <a:rPr lang="en-US" dirty="0"/>
              <a:t> </a:t>
            </a:r>
            <a:r>
              <a:rPr lang="en-US" dirty="0" err="1"/>
              <a:t>em</a:t>
            </a:r>
            <a:r>
              <a:rPr lang="en-US" dirty="0"/>
              <a:t> </a:t>
            </a:r>
            <a:r>
              <a:rPr lang="en-US" dirty="0" err="1"/>
              <a:t>cảm</a:t>
            </a:r>
            <a:r>
              <a:rPr lang="en-US" dirty="0"/>
              <a:t> </a:t>
            </a:r>
            <a:r>
              <a:rPr lang="en-US" dirty="0" err="1"/>
              <a:t>xúc</a:t>
            </a:r>
            <a:r>
              <a:rPr lang="en-US" dirty="0"/>
              <a:t> </a:t>
            </a:r>
            <a:r>
              <a:rPr lang="en-US" dirty="0" err="1"/>
              <a:t>gì</a:t>
            </a:r>
            <a:r>
              <a:rPr lang="en-US" dirty="0"/>
              <a:t> </a:t>
            </a:r>
            <a:r>
              <a:rPr lang="en-US" dirty="0" err="1"/>
              <a:t>về</a:t>
            </a:r>
            <a:r>
              <a:rPr lang="en-US" dirty="0"/>
              <a:t> </a:t>
            </a:r>
            <a:r>
              <a:rPr lang="en-US" dirty="0" err="1"/>
              <a:t>tình</a:t>
            </a:r>
            <a:r>
              <a:rPr lang="en-US" dirty="0"/>
              <a:t> </a:t>
            </a:r>
            <a:r>
              <a:rPr lang="en-US" dirty="0" err="1"/>
              <a:t>cảm</a:t>
            </a:r>
            <a:r>
              <a:rPr lang="en-US" dirty="0"/>
              <a:t> </a:t>
            </a:r>
            <a:r>
              <a:rPr lang="en-US" dirty="0" err="1"/>
              <a:t>của</a:t>
            </a:r>
            <a:r>
              <a:rPr lang="en-US" dirty="0"/>
              <a:t> </a:t>
            </a:r>
            <a:r>
              <a:rPr lang="en-US" dirty="0" err="1"/>
              <a:t>anh</a:t>
            </a:r>
            <a:r>
              <a:rPr lang="en-US" dirty="0"/>
              <a:t> </a:t>
            </a:r>
            <a:r>
              <a:rPr lang="en-US" dirty="0" err="1"/>
              <a:t>bộ</a:t>
            </a:r>
            <a:r>
              <a:rPr lang="en-US" dirty="0"/>
              <a:t> </a:t>
            </a:r>
            <a:r>
              <a:rPr lang="en-US" dirty="0" err="1"/>
              <a:t>đội</a:t>
            </a:r>
            <a:r>
              <a:rPr lang="en-US" dirty="0"/>
              <a:t> </a:t>
            </a:r>
            <a:r>
              <a:rPr lang="en-US" dirty="0" err="1"/>
              <a:t>vốn</a:t>
            </a:r>
            <a:r>
              <a:rPr lang="en-US" dirty="0"/>
              <a:t> </a:t>
            </a:r>
            <a:r>
              <a:rPr lang="en-US" dirty="0" err="1"/>
              <a:t>xuất</a:t>
            </a:r>
            <a:r>
              <a:rPr lang="en-US" dirty="0"/>
              <a:t> </a:t>
            </a:r>
            <a:r>
              <a:rPr lang="en-US" dirty="0" err="1"/>
              <a:t>thân</a:t>
            </a:r>
            <a:r>
              <a:rPr lang="en-US" dirty="0"/>
              <a:t> </a:t>
            </a:r>
            <a:r>
              <a:rPr lang="en-US" dirty="0" err="1"/>
              <a:t>từ</a:t>
            </a:r>
            <a:r>
              <a:rPr lang="en-US" dirty="0"/>
              <a:t> </a:t>
            </a:r>
            <a:r>
              <a:rPr lang="en-US" dirty="0" err="1"/>
              <a:t>nông</a:t>
            </a:r>
            <a:r>
              <a:rPr lang="en-US" dirty="0"/>
              <a:t> </a:t>
            </a:r>
            <a:r>
              <a:rPr lang="en-US" dirty="0" err="1"/>
              <a:t>dân</a:t>
            </a:r>
            <a:r>
              <a:rPr lang="en-US" dirty="0"/>
              <a:t> </a:t>
            </a:r>
            <a:r>
              <a:rPr lang="en-US" dirty="0" err="1"/>
              <a:t>trong</a:t>
            </a:r>
            <a:r>
              <a:rPr lang="en-US" dirty="0"/>
              <a:t> </a:t>
            </a:r>
            <a:r>
              <a:rPr lang="en-US" dirty="0" err="1"/>
              <a:t>kháng</a:t>
            </a:r>
            <a:r>
              <a:rPr lang="en-US" dirty="0"/>
              <a:t> </a:t>
            </a:r>
            <a:r>
              <a:rPr lang="en-US" dirty="0" err="1"/>
              <a:t>chiến</a:t>
            </a:r>
            <a:r>
              <a:rPr lang="en-US" dirty="0"/>
              <a:t> </a:t>
            </a:r>
            <a:r>
              <a:rPr lang="en-US" dirty="0" err="1"/>
              <a:t>chống</a:t>
            </a:r>
            <a:r>
              <a:rPr lang="en-US" dirty="0"/>
              <a:t> </a:t>
            </a:r>
            <a:r>
              <a:rPr lang="en-US" dirty="0" err="1"/>
              <a:t>Pháp</a:t>
            </a:r>
            <a:r>
              <a:rPr lang="en-US" dirty="0"/>
              <a:t>?</a:t>
            </a:r>
          </a:p>
          <a:p>
            <a:pPr marL="0" indent="0">
              <a:buNone/>
            </a:pPr>
            <a:r>
              <a:rPr lang="en-US" b="1" u="sng" dirty="0" err="1"/>
              <a:t>Câu</a:t>
            </a:r>
            <a:r>
              <a:rPr lang="en-US" b="1" u="sng" dirty="0"/>
              <a:t> </a:t>
            </a:r>
            <a:r>
              <a:rPr lang="vi-VN" b="1" u="sng" dirty="0"/>
              <a:t>3.</a:t>
            </a:r>
            <a:r>
              <a:rPr lang="vi-VN" dirty="0"/>
              <a:t> </a:t>
            </a:r>
            <a:r>
              <a:rPr lang="en-US" dirty="0" err="1"/>
              <a:t>Cách</a:t>
            </a:r>
            <a:r>
              <a:rPr lang="en-US" dirty="0"/>
              <a:t> </a:t>
            </a:r>
            <a:r>
              <a:rPr lang="en-US" dirty="0" err="1"/>
              <a:t>sử</a:t>
            </a:r>
            <a:r>
              <a:rPr lang="en-US" dirty="0"/>
              <a:t> </a:t>
            </a:r>
            <a:r>
              <a:rPr lang="en-US" dirty="0" err="1"/>
              <a:t>dụng</a:t>
            </a:r>
            <a:r>
              <a:rPr lang="en-US" dirty="0"/>
              <a:t> </a:t>
            </a:r>
            <a:r>
              <a:rPr lang="en-US" dirty="0" err="1"/>
              <a:t>đại</a:t>
            </a:r>
            <a:r>
              <a:rPr lang="en-US" dirty="0"/>
              <a:t> </a:t>
            </a:r>
            <a:r>
              <a:rPr lang="en-US" dirty="0" err="1"/>
              <a:t>từ</a:t>
            </a:r>
            <a:r>
              <a:rPr lang="en-US" dirty="0"/>
              <a:t> </a:t>
            </a:r>
            <a:r>
              <a:rPr lang="en-US" dirty="0" err="1"/>
              <a:t>trong</a:t>
            </a:r>
            <a:r>
              <a:rPr lang="en-US" dirty="0"/>
              <a:t> </a:t>
            </a:r>
            <a:r>
              <a:rPr lang="en-US" dirty="0" err="1"/>
              <a:t>bài</a:t>
            </a:r>
            <a:r>
              <a:rPr lang="en-US" dirty="0"/>
              <a:t> </a:t>
            </a:r>
            <a:r>
              <a:rPr lang="en-US" dirty="0" err="1"/>
              <a:t>thơ</a:t>
            </a:r>
            <a:r>
              <a:rPr lang="en-US" dirty="0"/>
              <a:t> </a:t>
            </a:r>
            <a:r>
              <a:rPr lang="en-US" dirty="0" err="1"/>
              <a:t>có</a:t>
            </a:r>
            <a:r>
              <a:rPr lang="en-US" dirty="0"/>
              <a:t> </a:t>
            </a:r>
            <a:r>
              <a:rPr lang="en-US" dirty="0" err="1"/>
              <a:t>gì</a:t>
            </a:r>
            <a:r>
              <a:rPr lang="en-US" dirty="0"/>
              <a:t> </a:t>
            </a:r>
            <a:r>
              <a:rPr lang="en-US" dirty="0" err="1"/>
              <a:t>đặc</a:t>
            </a:r>
            <a:r>
              <a:rPr lang="en-US" dirty="0"/>
              <a:t> </a:t>
            </a:r>
            <a:r>
              <a:rPr lang="en-US" dirty="0" err="1"/>
              <a:t>biệt</a:t>
            </a:r>
            <a:r>
              <a:rPr lang="en-US" dirty="0"/>
              <a:t>? </a:t>
            </a:r>
            <a:r>
              <a:rPr lang="en-US" dirty="0" err="1"/>
              <a:t>Điều</a:t>
            </a:r>
            <a:r>
              <a:rPr lang="en-US" dirty="0"/>
              <a:t> </a:t>
            </a:r>
            <a:r>
              <a:rPr lang="en-US" dirty="0" err="1"/>
              <a:t>đó</a:t>
            </a:r>
            <a:r>
              <a:rPr lang="en-US" dirty="0"/>
              <a:t> </a:t>
            </a:r>
            <a:r>
              <a:rPr lang="en-US" dirty="0" err="1"/>
              <a:t>có</a:t>
            </a:r>
            <a:r>
              <a:rPr lang="en-US" dirty="0"/>
              <a:t> </a:t>
            </a:r>
            <a:r>
              <a:rPr lang="en-US" dirty="0" err="1"/>
              <a:t>tác</a:t>
            </a:r>
            <a:r>
              <a:rPr lang="en-US" dirty="0"/>
              <a:t> </a:t>
            </a:r>
            <a:r>
              <a:rPr lang="en-US" dirty="0" err="1"/>
              <a:t>dụng</a:t>
            </a:r>
            <a:r>
              <a:rPr lang="en-US" dirty="0"/>
              <a:t> </a:t>
            </a:r>
            <a:r>
              <a:rPr lang="en-US" dirty="0" err="1"/>
              <a:t>gì</a:t>
            </a:r>
            <a:r>
              <a:rPr lang="en-US" dirty="0"/>
              <a:t> </a:t>
            </a:r>
            <a:r>
              <a:rPr lang="en-US" dirty="0" err="1"/>
              <a:t>trong</a:t>
            </a:r>
            <a:r>
              <a:rPr lang="en-US" dirty="0"/>
              <a:t> </a:t>
            </a:r>
            <a:r>
              <a:rPr lang="en-US" dirty="0" err="1"/>
              <a:t>việc</a:t>
            </a:r>
            <a:r>
              <a:rPr lang="en-US" dirty="0"/>
              <a:t> </a:t>
            </a:r>
            <a:r>
              <a:rPr lang="en-US" dirty="0" err="1"/>
              <a:t>khắc</a:t>
            </a:r>
            <a:r>
              <a:rPr lang="en-US" dirty="0"/>
              <a:t> </a:t>
            </a:r>
            <a:r>
              <a:rPr lang="en-US" dirty="0" err="1"/>
              <a:t>hoạ</a:t>
            </a:r>
            <a:r>
              <a:rPr lang="en-US" dirty="0"/>
              <a:t> </a:t>
            </a:r>
            <a:r>
              <a:rPr lang="en-US" dirty="0" err="1"/>
              <a:t>vẻ</a:t>
            </a:r>
            <a:r>
              <a:rPr lang="en-US" dirty="0"/>
              <a:t> </a:t>
            </a:r>
            <a:r>
              <a:rPr lang="en-US" dirty="0" err="1"/>
              <a:t>đẹp</a:t>
            </a:r>
            <a:r>
              <a:rPr lang="en-US" dirty="0"/>
              <a:t> </a:t>
            </a:r>
            <a:r>
              <a:rPr lang="en-US" dirty="0" err="1"/>
              <a:t>của</a:t>
            </a:r>
            <a:r>
              <a:rPr lang="en-US" dirty="0"/>
              <a:t> </a:t>
            </a:r>
            <a:r>
              <a:rPr lang="en-US" dirty="0" err="1"/>
              <a:t>tình</a:t>
            </a:r>
            <a:r>
              <a:rPr lang="en-US" dirty="0"/>
              <a:t> </a:t>
            </a:r>
            <a:r>
              <a:rPr lang="en-US" dirty="0" err="1"/>
              <a:t>đồng</a:t>
            </a:r>
            <a:r>
              <a:rPr lang="en-US" dirty="0"/>
              <a:t> </a:t>
            </a:r>
            <a:r>
              <a:rPr lang="en-US" dirty="0" err="1"/>
              <a:t>chí</a:t>
            </a:r>
            <a:r>
              <a:rPr lang="en-US" dirty="0"/>
              <a:t> </a:t>
            </a:r>
            <a:r>
              <a:rPr lang="en-US" dirty="0" err="1"/>
              <a:t>trong</a:t>
            </a:r>
            <a:r>
              <a:rPr lang="en-US" dirty="0"/>
              <a:t> </a:t>
            </a:r>
            <a:r>
              <a:rPr lang="en-US" dirty="0" err="1"/>
              <a:t>bài</a:t>
            </a:r>
            <a:r>
              <a:rPr lang="en-US" dirty="0"/>
              <a:t> </a:t>
            </a:r>
            <a:r>
              <a:rPr lang="en-US" dirty="0" err="1"/>
              <a:t>thơ</a:t>
            </a:r>
            <a:r>
              <a:rPr lang="en-US" dirty="0"/>
              <a:t>?</a:t>
            </a:r>
          </a:p>
          <a:p>
            <a:pPr marL="0" indent="0">
              <a:buNone/>
            </a:pPr>
            <a:r>
              <a:rPr lang="en-US" b="1" u="sng" dirty="0" err="1"/>
              <a:t>Câu</a:t>
            </a:r>
            <a:r>
              <a:rPr lang="en-US" b="1" u="sng" dirty="0"/>
              <a:t> </a:t>
            </a:r>
            <a:r>
              <a:rPr lang="vi-VN" b="1" u="sng" dirty="0"/>
              <a:t>4.</a:t>
            </a:r>
            <a:r>
              <a:rPr lang="vi-VN" dirty="0"/>
              <a:t> </a:t>
            </a:r>
            <a:r>
              <a:rPr lang="en-US" dirty="0"/>
              <a:t>  </a:t>
            </a:r>
            <a:r>
              <a:rPr lang="en-US" dirty="0" err="1"/>
              <a:t>Cảm</a:t>
            </a:r>
            <a:r>
              <a:rPr lang="en-US" dirty="0"/>
              <a:t> </a:t>
            </a:r>
            <a:r>
              <a:rPr lang="en-US" dirty="0" err="1"/>
              <a:t>nhận</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câu</a:t>
            </a:r>
            <a:r>
              <a:rPr lang="en-US" dirty="0"/>
              <a:t> </a:t>
            </a:r>
            <a:r>
              <a:rPr lang="en-US" dirty="0" err="1"/>
              <a:t>thơ</a:t>
            </a:r>
            <a:r>
              <a:rPr lang="vi-VN" dirty="0"/>
              <a:t>:</a:t>
            </a:r>
            <a:endParaRPr lang="en-US" dirty="0"/>
          </a:p>
          <a:p>
            <a:pPr marL="0" indent="0">
              <a:buNone/>
            </a:pPr>
            <a:r>
              <a:rPr lang="en-US" i="1" dirty="0"/>
              <a:t>“</a:t>
            </a:r>
            <a:r>
              <a:rPr lang="en-US" i="1" dirty="0" err="1"/>
              <a:t>Thương</a:t>
            </a:r>
            <a:r>
              <a:rPr lang="en-US" i="1" dirty="0"/>
              <a:t> </a:t>
            </a:r>
            <a:r>
              <a:rPr lang="en-US" i="1" dirty="0" err="1"/>
              <a:t>nhau</a:t>
            </a:r>
            <a:r>
              <a:rPr lang="en-US" i="1" dirty="0"/>
              <a:t> </a:t>
            </a:r>
            <a:r>
              <a:rPr lang="en-US" i="1" dirty="0" err="1"/>
              <a:t>tay</a:t>
            </a:r>
            <a:r>
              <a:rPr lang="en-US" i="1" dirty="0"/>
              <a:t> </a:t>
            </a:r>
            <a:r>
              <a:rPr lang="en-US" i="1" dirty="0" err="1"/>
              <a:t>nắm</a:t>
            </a:r>
            <a:r>
              <a:rPr lang="en-US" i="1" dirty="0"/>
              <a:t> </a:t>
            </a:r>
            <a:r>
              <a:rPr lang="en-US" i="1" dirty="0" err="1"/>
              <a:t>lấy</a:t>
            </a:r>
            <a:r>
              <a:rPr lang="en-US" i="1" dirty="0"/>
              <a:t> </a:t>
            </a:r>
            <a:r>
              <a:rPr lang="en-US" i="1" dirty="0" err="1"/>
              <a:t>bàn</a:t>
            </a:r>
            <a:r>
              <a:rPr lang="en-US" i="1" dirty="0"/>
              <a:t> </a:t>
            </a:r>
            <a:r>
              <a:rPr lang="en-US" i="1" dirty="0" err="1"/>
              <a:t>tay</a:t>
            </a:r>
            <a:r>
              <a:rPr lang="en-US" i="1" dirty="0"/>
              <a:t>”</a:t>
            </a:r>
            <a:endParaRPr lang="en-US" dirty="0"/>
          </a:p>
          <a:p>
            <a:pPr marL="0" indent="0">
              <a:buNone/>
            </a:pPr>
            <a:r>
              <a:rPr lang="en-US" dirty="0"/>
              <a:t> - </a:t>
            </a:r>
            <a:r>
              <a:rPr lang="en-US" dirty="0" err="1"/>
              <a:t>Chép</a:t>
            </a:r>
            <a:r>
              <a:rPr lang="en-US" dirty="0"/>
              <a:t>  </a:t>
            </a:r>
            <a:r>
              <a:rPr lang="en-US" dirty="0" err="1"/>
              <a:t>một</a:t>
            </a:r>
            <a:r>
              <a:rPr lang="en-US" dirty="0"/>
              <a:t> </a:t>
            </a:r>
            <a:r>
              <a:rPr lang="en-US" dirty="0" err="1"/>
              <a:t>câu</a:t>
            </a:r>
            <a:r>
              <a:rPr lang="en-US" dirty="0"/>
              <a:t> </a:t>
            </a:r>
            <a:r>
              <a:rPr lang="en-US" dirty="0" err="1"/>
              <a:t>thơ</a:t>
            </a:r>
            <a:r>
              <a:rPr lang="en-US" dirty="0"/>
              <a:t> </a:t>
            </a:r>
            <a:r>
              <a:rPr lang="en-US" dirty="0" err="1"/>
              <a:t>có</a:t>
            </a:r>
            <a:r>
              <a:rPr lang="en-US" dirty="0"/>
              <a:t> </a:t>
            </a:r>
            <a:r>
              <a:rPr lang="en-US" dirty="0" err="1"/>
              <a:t>hình</a:t>
            </a:r>
            <a:r>
              <a:rPr lang="en-US" dirty="0"/>
              <a:t> </a:t>
            </a:r>
            <a:r>
              <a:rPr lang="en-US" dirty="0" err="1"/>
              <a:t>ảnh</a:t>
            </a:r>
            <a:r>
              <a:rPr lang="en-US" dirty="0"/>
              <a:t> </a:t>
            </a:r>
            <a:r>
              <a:rPr lang="en-US" dirty="0" err="1"/>
              <a:t>tay</a:t>
            </a:r>
            <a:r>
              <a:rPr lang="en-US" dirty="0"/>
              <a:t> </a:t>
            </a:r>
            <a:r>
              <a:rPr lang="en-US" dirty="0" err="1"/>
              <a:t>nắm</a:t>
            </a:r>
            <a:r>
              <a:rPr lang="en-US" dirty="0"/>
              <a:t> </a:t>
            </a:r>
            <a:r>
              <a:rPr lang="en-US" dirty="0" err="1"/>
              <a:t>bàn</a:t>
            </a:r>
            <a:r>
              <a:rPr lang="en-US" dirty="0"/>
              <a:t> </a:t>
            </a:r>
            <a:r>
              <a:rPr lang="en-US" dirty="0" err="1"/>
              <a:t>tay</a:t>
            </a:r>
            <a:r>
              <a:rPr lang="en-US" dirty="0"/>
              <a:t> </a:t>
            </a:r>
            <a:r>
              <a:rPr lang="en-US" dirty="0" err="1"/>
              <a:t>trong</a:t>
            </a:r>
            <a:r>
              <a:rPr lang="en-US" dirty="0"/>
              <a:t> </a:t>
            </a:r>
            <a:r>
              <a:rPr lang="en-US" dirty="0" err="1"/>
              <a:t>chương</a:t>
            </a:r>
            <a:r>
              <a:rPr lang="en-US" dirty="0"/>
              <a:t> </a:t>
            </a:r>
            <a:r>
              <a:rPr lang="en-US" dirty="0" err="1"/>
              <a:t>trình</a:t>
            </a:r>
            <a:r>
              <a:rPr lang="en-US" dirty="0"/>
              <a:t> </a:t>
            </a:r>
            <a:r>
              <a:rPr lang="en-US" dirty="0" err="1"/>
              <a:t>Ngữ</a:t>
            </a:r>
            <a:r>
              <a:rPr lang="en-US" dirty="0"/>
              <a:t> </a:t>
            </a:r>
            <a:r>
              <a:rPr lang="en-US" dirty="0" err="1"/>
              <a:t>văn</a:t>
            </a:r>
            <a:r>
              <a:rPr lang="en-US" dirty="0"/>
              <a:t> 9, </a:t>
            </a:r>
            <a:r>
              <a:rPr lang="en-US" dirty="0" err="1"/>
              <a:t>ghi</a:t>
            </a:r>
            <a:r>
              <a:rPr lang="en-US" dirty="0"/>
              <a:t> </a:t>
            </a:r>
            <a:r>
              <a:rPr lang="en-US" dirty="0" err="1"/>
              <a:t>rõ</a:t>
            </a:r>
            <a:r>
              <a:rPr lang="en-US" dirty="0"/>
              <a:t> </a:t>
            </a:r>
            <a:r>
              <a:rPr lang="en-US" dirty="0" err="1"/>
              <a:t>tên</a:t>
            </a:r>
            <a:r>
              <a:rPr lang="en-US" dirty="0"/>
              <a:t>  </a:t>
            </a:r>
            <a:r>
              <a:rPr lang="en-US" dirty="0" err="1"/>
              <a:t>tác</a:t>
            </a:r>
            <a:r>
              <a:rPr lang="en-US" dirty="0"/>
              <a:t> </a:t>
            </a:r>
            <a:r>
              <a:rPr lang="en-US" dirty="0" err="1"/>
              <a:t>giả</a:t>
            </a:r>
            <a:r>
              <a:rPr lang="en-US" dirty="0"/>
              <a:t>.</a:t>
            </a:r>
          </a:p>
          <a:p>
            <a:endParaRPr lang="en-US" dirty="0"/>
          </a:p>
        </p:txBody>
      </p:sp>
    </p:spTree>
    <p:extLst>
      <p:ext uri="{BB962C8B-B14F-4D97-AF65-F5344CB8AC3E}">
        <p14:creationId xmlns:p14="http://schemas.microsoft.com/office/powerpoint/2010/main" val="739016732"/>
      </p:ext>
    </p:extLst>
  </p:cSld>
  <p:clrMapOvr>
    <a:masterClrMapping/>
  </p:clrMapOvr>
  <p:transition spd="slow">
    <p:circl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678873" y="1801090"/>
            <a:ext cx="10210800" cy="2246769"/>
          </a:xfrm>
          <a:prstGeom prst="rect">
            <a:avLst/>
          </a:prstGeom>
        </p:spPr>
        <p:txBody>
          <a:bodyPr wrap="square">
            <a:spAutoFit/>
          </a:bodyPr>
          <a:lstStyle/>
          <a:p>
            <a:r>
              <a:rPr lang="en-US" sz="2800" b="1" u="sng" dirty="0" err="1"/>
              <a:t>Câu</a:t>
            </a:r>
            <a:r>
              <a:rPr lang="en-US" sz="2800" b="1" u="sng" dirty="0"/>
              <a:t> </a:t>
            </a:r>
            <a:r>
              <a:rPr lang="vi-VN" sz="2800" b="1" u="sng" dirty="0"/>
              <a:t>2</a:t>
            </a:r>
            <a:r>
              <a:rPr lang="vi-VN" sz="2800" dirty="0"/>
              <a:t>.</a:t>
            </a:r>
            <a:endParaRPr lang="en-US" sz="2800" dirty="0"/>
          </a:p>
          <a:p>
            <a:r>
              <a:rPr lang="en-US" sz="2800" dirty="0" err="1"/>
              <a:t>Từ</a:t>
            </a:r>
            <a:r>
              <a:rPr lang="en-US" sz="2800" dirty="0"/>
              <a:t> “</a:t>
            </a:r>
            <a:r>
              <a:rPr lang="en-US" sz="2800" dirty="0" err="1"/>
              <a:t>mặc</a:t>
            </a:r>
            <a:r>
              <a:rPr lang="en-US" sz="2800" dirty="0"/>
              <a:t> </a:t>
            </a:r>
            <a:r>
              <a:rPr lang="en-US" sz="2800" dirty="0" err="1"/>
              <a:t>kệ</a:t>
            </a:r>
            <a:r>
              <a:rPr lang="en-US" sz="2800" dirty="0"/>
              <a:t>” </a:t>
            </a:r>
            <a:r>
              <a:rPr lang="en-US" sz="2800" dirty="0" err="1"/>
              <a:t>thể</a:t>
            </a:r>
            <a:r>
              <a:rPr lang="en-US" sz="2800" dirty="0"/>
              <a:t> </a:t>
            </a:r>
            <a:r>
              <a:rPr lang="en-US" sz="2800" dirty="0" err="1"/>
              <a:t>hiện</a:t>
            </a:r>
            <a:r>
              <a:rPr lang="en-US" sz="2800" dirty="0"/>
              <a:t> </a:t>
            </a:r>
            <a:r>
              <a:rPr lang="en-US" sz="2800" dirty="0" err="1"/>
              <a:t>sự</a:t>
            </a:r>
            <a:r>
              <a:rPr lang="en-US" sz="2800" dirty="0"/>
              <a:t> </a:t>
            </a:r>
            <a:r>
              <a:rPr lang="en-US" sz="2800" dirty="0" err="1"/>
              <a:t>dứt</a:t>
            </a:r>
            <a:r>
              <a:rPr lang="en-US" sz="2800" dirty="0"/>
              <a:t> </a:t>
            </a:r>
            <a:r>
              <a:rPr lang="en-US" sz="2800" dirty="0" err="1"/>
              <a:t>khoát</a:t>
            </a:r>
            <a:r>
              <a:rPr lang="en-US" sz="2800" dirty="0"/>
              <a:t>, </a:t>
            </a:r>
            <a:r>
              <a:rPr lang="en-US" sz="2800" dirty="0" err="1"/>
              <a:t>mạnh</a:t>
            </a:r>
            <a:r>
              <a:rPr lang="en-US" sz="2800" dirty="0"/>
              <a:t> </a:t>
            </a:r>
            <a:r>
              <a:rPr lang="en-US" sz="2800" dirty="0" err="1"/>
              <a:t>mẽ</a:t>
            </a:r>
            <a:r>
              <a:rPr lang="en-US" sz="2800" dirty="0"/>
              <a:t> , </a:t>
            </a:r>
            <a:r>
              <a:rPr lang="en-US" sz="2800" dirty="0" err="1"/>
              <a:t>quyết</a:t>
            </a:r>
            <a:r>
              <a:rPr lang="en-US" sz="2800" dirty="0"/>
              <a:t> </a:t>
            </a:r>
            <a:r>
              <a:rPr lang="en-US" sz="2800" dirty="0" err="1"/>
              <a:t>tâm</a:t>
            </a:r>
            <a:r>
              <a:rPr lang="en-US" sz="2800" dirty="0"/>
              <a:t> </a:t>
            </a:r>
            <a:r>
              <a:rPr lang="en-US" sz="2800" dirty="0" err="1"/>
              <a:t>ra</a:t>
            </a:r>
            <a:r>
              <a:rPr lang="en-US" sz="2800" dirty="0"/>
              <a:t> </a:t>
            </a:r>
            <a:r>
              <a:rPr lang="en-US" sz="2800" dirty="0" err="1"/>
              <a:t>đi</a:t>
            </a:r>
            <a:r>
              <a:rPr lang="en-US" sz="2800" dirty="0"/>
              <a:t> </a:t>
            </a:r>
            <a:r>
              <a:rPr lang="en-US" sz="2800" dirty="0" err="1"/>
              <a:t>của</a:t>
            </a:r>
            <a:r>
              <a:rPr lang="en-US" sz="2800" dirty="0"/>
              <a:t> </a:t>
            </a:r>
            <a:r>
              <a:rPr lang="en-US" sz="2800" dirty="0" err="1"/>
              <a:t>các</a:t>
            </a:r>
            <a:r>
              <a:rPr lang="en-US" sz="2800" dirty="0"/>
              <a:t> </a:t>
            </a:r>
            <a:r>
              <a:rPr lang="en-US" sz="2800" dirty="0" err="1"/>
              <a:t>chiến</a:t>
            </a:r>
            <a:r>
              <a:rPr lang="en-US" sz="2800" dirty="0"/>
              <a:t> </a:t>
            </a:r>
            <a:r>
              <a:rPr lang="en-US" sz="2800" dirty="0" err="1"/>
              <a:t>sĩ</a:t>
            </a:r>
            <a:r>
              <a:rPr lang="en-US" sz="2800" dirty="0"/>
              <a:t>, </a:t>
            </a:r>
            <a:r>
              <a:rPr lang="en-US" sz="2800" dirty="0" err="1"/>
              <a:t>họ</a:t>
            </a:r>
            <a:r>
              <a:rPr lang="en-US" sz="2800" dirty="0"/>
              <a:t> </a:t>
            </a:r>
            <a:r>
              <a:rPr lang="en-US" sz="2800" dirty="0" err="1"/>
              <a:t>đặt</a:t>
            </a:r>
            <a:r>
              <a:rPr lang="en-US" sz="2800" dirty="0"/>
              <a:t> </a:t>
            </a:r>
            <a:r>
              <a:rPr lang="en-US" sz="2800" dirty="0" err="1"/>
              <a:t>trách</a:t>
            </a:r>
            <a:r>
              <a:rPr lang="en-US" sz="2800" dirty="0"/>
              <a:t> </a:t>
            </a:r>
            <a:r>
              <a:rPr lang="en-US" sz="2800" dirty="0" err="1"/>
              <a:t>nhiệm</a:t>
            </a:r>
            <a:r>
              <a:rPr lang="en-US" sz="2800" dirty="0"/>
              <a:t> </a:t>
            </a:r>
            <a:r>
              <a:rPr lang="en-US" sz="2800" dirty="0" err="1"/>
              <a:t>của</a:t>
            </a:r>
            <a:r>
              <a:rPr lang="en-US" sz="2800" dirty="0"/>
              <a:t> </a:t>
            </a:r>
            <a:r>
              <a:rPr lang="en-US" sz="2800" dirty="0" err="1"/>
              <a:t>đất</a:t>
            </a:r>
            <a:r>
              <a:rPr lang="en-US" sz="2800" dirty="0"/>
              <a:t> </a:t>
            </a:r>
            <a:r>
              <a:rPr lang="en-US" sz="2800" dirty="0" err="1"/>
              <a:t>nước</a:t>
            </a:r>
            <a:r>
              <a:rPr lang="en-US" sz="2800" dirty="0"/>
              <a:t> </a:t>
            </a:r>
            <a:r>
              <a:rPr lang="en-US" sz="2800" dirty="0" err="1"/>
              <a:t>lên</a:t>
            </a:r>
            <a:r>
              <a:rPr lang="en-US" sz="2800" dirty="0"/>
              <a:t> </a:t>
            </a:r>
            <a:r>
              <a:rPr lang="en-US" sz="2800" dirty="0" err="1"/>
              <a:t>trên</a:t>
            </a:r>
            <a:r>
              <a:rPr lang="en-US" sz="2800" dirty="0"/>
              <a:t> </a:t>
            </a:r>
            <a:r>
              <a:rPr lang="en-US" sz="2800" dirty="0" err="1"/>
              <a:t>trách</a:t>
            </a:r>
            <a:r>
              <a:rPr lang="en-US" sz="2800" dirty="0"/>
              <a:t> </a:t>
            </a:r>
            <a:r>
              <a:rPr lang="en-US" sz="2800" dirty="0" err="1"/>
              <a:t>nhiệm</a:t>
            </a:r>
            <a:r>
              <a:rPr lang="en-US" sz="2800" dirty="0"/>
              <a:t> </a:t>
            </a:r>
            <a:r>
              <a:rPr lang="en-US" sz="2800" dirty="0" err="1"/>
              <a:t>của</a:t>
            </a:r>
            <a:r>
              <a:rPr lang="en-US" sz="2800" dirty="0"/>
              <a:t> </a:t>
            </a:r>
            <a:r>
              <a:rPr lang="en-US" sz="2800" dirty="0" err="1"/>
              <a:t>gia</a:t>
            </a:r>
            <a:r>
              <a:rPr lang="en-US" sz="2800" dirty="0"/>
              <a:t> </a:t>
            </a:r>
            <a:r>
              <a:rPr lang="en-US" sz="2800" dirty="0" err="1"/>
              <a:t>đình</a:t>
            </a:r>
            <a:r>
              <a:rPr lang="en-US" sz="2800" dirty="0"/>
              <a:t>, </a:t>
            </a:r>
            <a:r>
              <a:rPr lang="en-US" sz="2800" dirty="0" err="1"/>
              <a:t>sẵn</a:t>
            </a:r>
            <a:r>
              <a:rPr lang="en-US" sz="2800" dirty="0"/>
              <a:t> </a:t>
            </a:r>
            <a:r>
              <a:rPr lang="en-US" sz="2800" dirty="0" err="1"/>
              <a:t>sàng</a:t>
            </a:r>
            <a:r>
              <a:rPr lang="en-US" sz="2800" dirty="0"/>
              <a:t> </a:t>
            </a:r>
            <a:r>
              <a:rPr lang="en-US" sz="2800" dirty="0" err="1"/>
              <a:t>vì</a:t>
            </a:r>
            <a:r>
              <a:rPr lang="en-US" sz="2800" dirty="0"/>
              <a:t> </a:t>
            </a:r>
            <a:r>
              <a:rPr lang="en-US" sz="2800" dirty="0" err="1"/>
              <a:t>tiếng</a:t>
            </a:r>
            <a:r>
              <a:rPr lang="en-US" sz="2800" dirty="0"/>
              <a:t> </a:t>
            </a:r>
            <a:r>
              <a:rPr lang="en-US" sz="2800" dirty="0" err="1"/>
              <a:t>gọi</a:t>
            </a:r>
            <a:r>
              <a:rPr lang="en-US" sz="2800" dirty="0"/>
              <a:t> </a:t>
            </a:r>
            <a:r>
              <a:rPr lang="en-US" sz="2800" dirty="0" err="1"/>
              <a:t>của</a:t>
            </a:r>
            <a:r>
              <a:rPr lang="en-US" sz="2800" dirty="0"/>
              <a:t> </a:t>
            </a:r>
            <a:r>
              <a:rPr lang="en-US" sz="2800" dirty="0" err="1"/>
              <a:t>Tổ</a:t>
            </a:r>
            <a:r>
              <a:rPr lang="en-US" sz="2800" dirty="0"/>
              <a:t> </a:t>
            </a:r>
            <a:r>
              <a:rPr lang="en-US" sz="2800" dirty="0" err="1"/>
              <a:t>Quốc</a:t>
            </a:r>
            <a:r>
              <a:rPr lang="en-US" sz="2800" dirty="0"/>
              <a:t> </a:t>
            </a:r>
            <a:r>
              <a:rPr lang="en-US" sz="2800" dirty="0" err="1"/>
              <a:t>mà</a:t>
            </a:r>
            <a:r>
              <a:rPr lang="en-US" sz="2800" dirty="0"/>
              <a:t> </a:t>
            </a:r>
            <a:r>
              <a:rPr lang="en-US" sz="2800" dirty="0" err="1"/>
              <a:t>tham</a:t>
            </a:r>
            <a:r>
              <a:rPr lang="en-US" sz="2800" dirty="0"/>
              <a:t> </a:t>
            </a:r>
            <a:r>
              <a:rPr lang="en-US" sz="2800" dirty="0" err="1"/>
              <a:t>gia</a:t>
            </a:r>
            <a:r>
              <a:rPr lang="en-US" sz="2800" dirty="0"/>
              <a:t> </a:t>
            </a:r>
            <a:r>
              <a:rPr lang="en-US" sz="2800" dirty="0" err="1"/>
              <a:t>vào</a:t>
            </a:r>
            <a:r>
              <a:rPr lang="en-US" sz="2800" dirty="0"/>
              <a:t> </a:t>
            </a:r>
            <a:r>
              <a:rPr lang="en-US" sz="2800" dirty="0" err="1"/>
              <a:t>chiến</a:t>
            </a:r>
            <a:r>
              <a:rPr lang="en-US" sz="2800" dirty="0"/>
              <a:t> </a:t>
            </a:r>
            <a:r>
              <a:rPr lang="en-US" sz="2800" dirty="0" err="1"/>
              <a:t>trận</a:t>
            </a:r>
            <a:r>
              <a:rPr lang="en-US" sz="2800" dirty="0"/>
              <a:t>, hi </a:t>
            </a:r>
            <a:r>
              <a:rPr lang="en-US" sz="2800" dirty="0" err="1"/>
              <a:t>sinh</a:t>
            </a:r>
            <a:r>
              <a:rPr lang="en-US" sz="2800" dirty="0"/>
              <a:t> </a:t>
            </a:r>
            <a:r>
              <a:rPr lang="en-US" sz="2800" dirty="0" err="1"/>
              <a:t>bản</a:t>
            </a:r>
            <a:r>
              <a:rPr lang="en-US" sz="2800" dirty="0"/>
              <a:t> </a:t>
            </a:r>
            <a:r>
              <a:rPr lang="en-US" sz="2800" dirty="0" err="1"/>
              <a:t>thân</a:t>
            </a:r>
            <a:r>
              <a:rPr lang="en-US" sz="2800" dirty="0"/>
              <a:t>.</a:t>
            </a:r>
          </a:p>
        </p:txBody>
      </p:sp>
    </p:spTree>
    <p:extLst>
      <p:ext uri="{BB962C8B-B14F-4D97-AF65-F5344CB8AC3E}">
        <p14:creationId xmlns:p14="http://schemas.microsoft.com/office/powerpoint/2010/main" val="2855203503"/>
      </p:ext>
    </p:extLst>
  </p:cSld>
  <p:clrMapOvr>
    <a:masterClrMapping/>
  </p:clrMapOvr>
  <p:transition spd="slow">
    <p:circl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896600" cy="5595072"/>
          </a:xfrm>
        </p:spPr>
        <p:txBody>
          <a:bodyPr>
            <a:normAutofit/>
          </a:bodyPr>
          <a:lstStyle/>
          <a:p>
            <a:r>
              <a:rPr lang="en-US" b="1" u="sng" dirty="0" err="1"/>
              <a:t>Câu</a:t>
            </a:r>
            <a:r>
              <a:rPr lang="en-US" b="1" u="sng" dirty="0"/>
              <a:t> </a:t>
            </a:r>
            <a:r>
              <a:rPr lang="vi-VN" b="1" u="sng" dirty="0"/>
              <a:t>3.</a:t>
            </a:r>
            <a:r>
              <a:rPr lang="vi-VN" dirty="0"/>
              <a:t> </a:t>
            </a:r>
            <a:endParaRPr lang="en-US" dirty="0"/>
          </a:p>
          <a:p>
            <a:pPr marL="0" indent="0">
              <a:buNone/>
            </a:pPr>
            <a:r>
              <a:rPr lang="en-US" dirty="0"/>
              <a:t>- “</a:t>
            </a:r>
            <a:r>
              <a:rPr lang="en-US" dirty="0" err="1"/>
              <a:t>anh</a:t>
            </a:r>
            <a:r>
              <a:rPr lang="en-US" dirty="0"/>
              <a:t>” </a:t>
            </a:r>
            <a:r>
              <a:rPr lang="en-US" dirty="0" err="1"/>
              <a:t>luôn</a:t>
            </a:r>
            <a:r>
              <a:rPr lang="en-US" dirty="0"/>
              <a:t> </a:t>
            </a:r>
            <a:r>
              <a:rPr lang="en-US" dirty="0" err="1"/>
              <a:t>đặt</a:t>
            </a:r>
            <a:r>
              <a:rPr lang="en-US" dirty="0"/>
              <a:t> </a:t>
            </a:r>
            <a:r>
              <a:rPr lang="en-US" dirty="0" err="1"/>
              <a:t>lên</a:t>
            </a:r>
            <a:r>
              <a:rPr lang="en-US" dirty="0"/>
              <a:t> </a:t>
            </a:r>
            <a:r>
              <a:rPr lang="en-US" dirty="0" err="1"/>
              <a:t>trước</a:t>
            </a:r>
            <a:r>
              <a:rPr lang="en-US" dirty="0"/>
              <a:t> “ </a:t>
            </a:r>
            <a:r>
              <a:rPr lang="en-US" dirty="0" err="1"/>
              <a:t>tôi</a:t>
            </a:r>
            <a:r>
              <a:rPr lang="en-US" dirty="0"/>
              <a:t>” </a:t>
            </a:r>
            <a:r>
              <a:rPr lang="en-US" dirty="0" err="1"/>
              <a:t>để</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tôn</a:t>
            </a:r>
            <a:r>
              <a:rPr lang="en-US" dirty="0"/>
              <a:t> </a:t>
            </a:r>
            <a:r>
              <a:rPr lang="en-US" dirty="0" err="1"/>
              <a:t>trọng</a:t>
            </a:r>
            <a:endParaRPr lang="en-US" dirty="0"/>
          </a:p>
          <a:p>
            <a:pPr marL="0" indent="0">
              <a:buNone/>
            </a:pPr>
            <a:r>
              <a:rPr lang="en-US" dirty="0"/>
              <a:t>- Ở </a:t>
            </a:r>
            <a:r>
              <a:rPr lang="en-US" dirty="0" err="1"/>
              <a:t>hai</a:t>
            </a:r>
            <a:r>
              <a:rPr lang="en-US" dirty="0"/>
              <a:t> </a:t>
            </a:r>
            <a:r>
              <a:rPr lang="en-US" dirty="0" err="1"/>
              <a:t>câu</a:t>
            </a:r>
            <a:r>
              <a:rPr lang="en-US" dirty="0"/>
              <a:t> </a:t>
            </a:r>
            <a:r>
              <a:rPr lang="en-US" dirty="0" err="1"/>
              <a:t>thơ</a:t>
            </a:r>
            <a:r>
              <a:rPr lang="en-US" dirty="0"/>
              <a:t> </a:t>
            </a:r>
            <a:r>
              <a:rPr lang="en-US" dirty="0" err="1"/>
              <a:t>đầu</a:t>
            </a:r>
            <a:r>
              <a:rPr lang="en-US" dirty="0"/>
              <a:t> </a:t>
            </a:r>
            <a:r>
              <a:rPr lang="en-US" dirty="0" err="1"/>
              <a:t>từ</a:t>
            </a:r>
            <a:r>
              <a:rPr lang="en-US" dirty="0"/>
              <a:t> “</a:t>
            </a:r>
            <a:r>
              <a:rPr lang="en-US" dirty="0" err="1"/>
              <a:t>anh</a:t>
            </a:r>
            <a:r>
              <a:rPr lang="en-US" dirty="0"/>
              <a:t> </a:t>
            </a:r>
            <a:r>
              <a:rPr lang="en-US" dirty="0" err="1"/>
              <a:t>và</a:t>
            </a:r>
            <a:r>
              <a:rPr lang="en-US" dirty="0"/>
              <a:t> </a:t>
            </a:r>
            <a:r>
              <a:rPr lang="en-US" dirty="0" err="1"/>
              <a:t>tôi</a:t>
            </a:r>
            <a:r>
              <a:rPr lang="en-US" dirty="0"/>
              <a:t>” </a:t>
            </a:r>
            <a:r>
              <a:rPr lang="en-US" dirty="0" err="1"/>
              <a:t>được</a:t>
            </a:r>
            <a:r>
              <a:rPr lang="en-US" dirty="0"/>
              <a:t> </a:t>
            </a:r>
            <a:r>
              <a:rPr lang="en-US" dirty="0" err="1"/>
              <a:t>tách</a:t>
            </a:r>
            <a:r>
              <a:rPr lang="en-US" dirty="0"/>
              <a:t> </a:t>
            </a:r>
            <a:r>
              <a:rPr lang="en-US" dirty="0" err="1"/>
              <a:t>riêng</a:t>
            </a:r>
            <a:r>
              <a:rPr lang="en-US" dirty="0"/>
              <a:t> </a:t>
            </a:r>
            <a:r>
              <a:rPr lang="en-US" dirty="0" err="1"/>
              <a:t>ra</a:t>
            </a:r>
            <a:r>
              <a:rPr lang="en-US" dirty="0"/>
              <a:t> </a:t>
            </a:r>
            <a:r>
              <a:rPr lang="en-US" dirty="0" err="1"/>
              <a:t>làm</a:t>
            </a:r>
            <a:r>
              <a:rPr lang="en-US" dirty="0"/>
              <a:t> </a:t>
            </a:r>
            <a:r>
              <a:rPr lang="en-US" dirty="0" err="1"/>
              <a:t>hai</a:t>
            </a:r>
            <a:r>
              <a:rPr lang="en-US" dirty="0"/>
              <a:t> </a:t>
            </a:r>
            <a:r>
              <a:rPr lang="en-US" dirty="0" err="1"/>
              <a:t>câu</a:t>
            </a:r>
            <a:r>
              <a:rPr lang="en-US" dirty="0"/>
              <a:t> </a:t>
            </a:r>
            <a:r>
              <a:rPr lang="en-US" dirty="0" err="1"/>
              <a:t>để</a:t>
            </a:r>
            <a:r>
              <a:rPr lang="en-US" dirty="0"/>
              <a:t> </a:t>
            </a:r>
            <a:r>
              <a:rPr lang="en-US" dirty="0" err="1"/>
              <a:t>nêu</a:t>
            </a:r>
            <a:r>
              <a:rPr lang="en-US" dirty="0"/>
              <a:t> </a:t>
            </a:r>
            <a:r>
              <a:rPr lang="en-US" dirty="0" err="1"/>
              <a:t>lên</a:t>
            </a:r>
            <a:r>
              <a:rPr lang="en-US" dirty="0"/>
              <a:t> </a:t>
            </a:r>
            <a:r>
              <a:rPr lang="en-US" dirty="0" err="1"/>
              <a:t>hoàn</a:t>
            </a:r>
            <a:r>
              <a:rPr lang="en-US" dirty="0"/>
              <a:t> </a:t>
            </a:r>
            <a:r>
              <a:rPr lang="en-US" dirty="0" err="1"/>
              <a:t>cảnh</a:t>
            </a:r>
            <a:r>
              <a:rPr lang="en-US" dirty="0"/>
              <a:t>, </a:t>
            </a:r>
            <a:r>
              <a:rPr lang="en-US" dirty="0" err="1"/>
              <a:t>nguồn</a:t>
            </a:r>
            <a:r>
              <a:rPr lang="en-US" dirty="0"/>
              <a:t> </a:t>
            </a:r>
            <a:r>
              <a:rPr lang="en-US" dirty="0" err="1"/>
              <a:t>gốc</a:t>
            </a:r>
            <a:r>
              <a:rPr lang="en-US" dirty="0"/>
              <a:t> </a:t>
            </a:r>
            <a:r>
              <a:rPr lang="en-US" dirty="0" err="1"/>
              <a:t>của</a:t>
            </a:r>
            <a:r>
              <a:rPr lang="en-US" dirty="0"/>
              <a:t> </a:t>
            </a:r>
            <a:r>
              <a:rPr lang="en-US" dirty="0" err="1"/>
              <a:t>hai</a:t>
            </a:r>
            <a:r>
              <a:rPr lang="en-US" dirty="0"/>
              <a:t> </a:t>
            </a:r>
            <a:r>
              <a:rPr lang="en-US" dirty="0" err="1"/>
              <a:t>người</a:t>
            </a:r>
            <a:r>
              <a:rPr lang="en-US" dirty="0"/>
              <a:t> </a:t>
            </a:r>
            <a:r>
              <a:rPr lang="en-US" dirty="0" err="1"/>
              <a:t>lính</a:t>
            </a:r>
            <a:r>
              <a:rPr lang="en-US" dirty="0"/>
              <a:t> ở </a:t>
            </a:r>
            <a:r>
              <a:rPr lang="en-US" dirty="0" err="1"/>
              <a:t>hai</a:t>
            </a:r>
            <a:r>
              <a:rPr lang="en-US" dirty="0"/>
              <a:t> </a:t>
            </a:r>
            <a:r>
              <a:rPr lang="en-US" dirty="0" err="1"/>
              <a:t>vùng</a:t>
            </a:r>
            <a:r>
              <a:rPr lang="en-US" dirty="0"/>
              <a:t> </a:t>
            </a:r>
            <a:r>
              <a:rPr lang="en-US" dirty="0" err="1"/>
              <a:t>quê</a:t>
            </a:r>
            <a:r>
              <a:rPr lang="en-US" dirty="0"/>
              <a:t> </a:t>
            </a:r>
            <a:r>
              <a:rPr lang="en-US" dirty="0" err="1"/>
              <a:t>nghèo</a:t>
            </a:r>
            <a:r>
              <a:rPr lang="en-US" dirty="0"/>
              <a:t>, </a:t>
            </a:r>
            <a:r>
              <a:rPr lang="en-US" dirty="0" err="1"/>
              <a:t>khó</a:t>
            </a:r>
            <a:r>
              <a:rPr lang="en-US" dirty="0"/>
              <a:t> </a:t>
            </a:r>
            <a:r>
              <a:rPr lang="en-US" dirty="0" err="1"/>
              <a:t>canh</a:t>
            </a:r>
            <a:r>
              <a:rPr lang="en-US" dirty="0"/>
              <a:t> </a:t>
            </a:r>
            <a:r>
              <a:rPr lang="en-US" dirty="0" err="1"/>
              <a:t>tác</a:t>
            </a:r>
            <a:r>
              <a:rPr lang="en-US" dirty="0"/>
              <a:t>, </a:t>
            </a:r>
            <a:r>
              <a:rPr lang="en-US" dirty="0" err="1"/>
              <a:t>vùng</a:t>
            </a:r>
            <a:r>
              <a:rPr lang="en-US" dirty="0"/>
              <a:t> </a:t>
            </a:r>
            <a:r>
              <a:rPr lang="en-US" dirty="0" err="1"/>
              <a:t>đất</a:t>
            </a:r>
            <a:r>
              <a:rPr lang="en-US" dirty="0"/>
              <a:t> </a:t>
            </a:r>
            <a:r>
              <a:rPr lang="en-US" dirty="0" err="1"/>
              <a:t>bị</a:t>
            </a:r>
            <a:r>
              <a:rPr lang="en-US" dirty="0"/>
              <a:t> </a:t>
            </a:r>
            <a:r>
              <a:rPr lang="en-US" dirty="0" err="1"/>
              <a:t>nhiễm</a:t>
            </a:r>
            <a:r>
              <a:rPr lang="en-US" dirty="0"/>
              <a:t> </a:t>
            </a:r>
            <a:r>
              <a:rPr lang="en-US" dirty="0" err="1"/>
              <a:t>phèn</a:t>
            </a:r>
            <a:r>
              <a:rPr lang="en-US" dirty="0"/>
              <a:t> </a:t>
            </a:r>
            <a:r>
              <a:rPr lang="en-US" dirty="0" err="1"/>
              <a:t>ngập</a:t>
            </a:r>
            <a:r>
              <a:rPr lang="en-US" dirty="0"/>
              <a:t> </a:t>
            </a:r>
            <a:r>
              <a:rPr lang="en-US" dirty="0" err="1"/>
              <a:t>mặn</a:t>
            </a:r>
            <a:r>
              <a:rPr lang="en-US" dirty="0"/>
              <a:t> </a:t>
            </a:r>
            <a:r>
              <a:rPr lang="en-US" dirty="0" err="1"/>
              <a:t>và</a:t>
            </a:r>
            <a:r>
              <a:rPr lang="en-US" dirty="0"/>
              <a:t> </a:t>
            </a:r>
            <a:r>
              <a:rPr lang="en-US" dirty="0" err="1"/>
              <a:t>vùng</a:t>
            </a:r>
            <a:r>
              <a:rPr lang="en-US" dirty="0"/>
              <a:t> </a:t>
            </a:r>
            <a:r>
              <a:rPr lang="en-US" dirty="0" err="1"/>
              <a:t>đất</a:t>
            </a:r>
            <a:r>
              <a:rPr lang="en-US" dirty="0"/>
              <a:t> </a:t>
            </a:r>
            <a:r>
              <a:rPr lang="en-US" dirty="0" err="1"/>
              <a:t>không</a:t>
            </a:r>
            <a:r>
              <a:rPr lang="en-US" dirty="0"/>
              <a:t> </a:t>
            </a:r>
            <a:r>
              <a:rPr lang="en-US" dirty="0" err="1"/>
              <a:t>màu</a:t>
            </a:r>
            <a:r>
              <a:rPr lang="en-US" dirty="0"/>
              <a:t> </a:t>
            </a:r>
            <a:r>
              <a:rPr lang="en-US" dirty="0" err="1"/>
              <a:t>mỡ</a:t>
            </a:r>
            <a:r>
              <a:rPr lang="en-US" dirty="0"/>
              <a:t>, </a:t>
            </a:r>
            <a:r>
              <a:rPr lang="en-US" dirty="0" err="1"/>
              <a:t>phù</a:t>
            </a:r>
            <a:r>
              <a:rPr lang="en-US" dirty="0"/>
              <a:t> </a:t>
            </a:r>
            <a:r>
              <a:rPr lang="en-US" dirty="0" err="1"/>
              <a:t>sa</a:t>
            </a:r>
            <a:r>
              <a:rPr lang="en-US" dirty="0"/>
              <a:t>. </a:t>
            </a:r>
            <a:r>
              <a:rPr lang="en-US" dirty="0" err="1"/>
              <a:t>Còn</a:t>
            </a:r>
            <a:r>
              <a:rPr lang="en-US" dirty="0"/>
              <a:t> </a:t>
            </a:r>
            <a:r>
              <a:rPr lang="en-US" dirty="0" err="1"/>
              <a:t>đến</a:t>
            </a:r>
            <a:r>
              <a:rPr lang="en-US" dirty="0"/>
              <a:t> </a:t>
            </a:r>
            <a:r>
              <a:rPr lang="en-US" dirty="0" err="1"/>
              <a:t>câu</a:t>
            </a:r>
            <a:r>
              <a:rPr lang="en-US" dirty="0"/>
              <a:t> </a:t>
            </a:r>
            <a:r>
              <a:rPr lang="en-US" dirty="0" err="1"/>
              <a:t>thứ</a:t>
            </a:r>
            <a:r>
              <a:rPr lang="en-US" dirty="0"/>
              <a:t> 3 </a:t>
            </a:r>
            <a:r>
              <a:rPr lang="en-US" dirty="0" err="1"/>
              <a:t>từ</a:t>
            </a:r>
            <a:r>
              <a:rPr lang="en-US" dirty="0"/>
              <a:t> </a:t>
            </a:r>
            <a:r>
              <a:rPr lang="en-US" dirty="0" err="1"/>
              <a:t>anh</a:t>
            </a:r>
            <a:r>
              <a:rPr lang="en-US" dirty="0"/>
              <a:t> </a:t>
            </a:r>
            <a:r>
              <a:rPr lang="en-US" dirty="0" err="1"/>
              <a:t>và</a:t>
            </a:r>
            <a:r>
              <a:rPr lang="en-US" dirty="0"/>
              <a:t> </a:t>
            </a:r>
            <a:r>
              <a:rPr lang="en-US" dirty="0" err="1"/>
              <a:t>tôi</a:t>
            </a:r>
            <a:r>
              <a:rPr lang="en-US" dirty="0"/>
              <a:t> </a:t>
            </a:r>
            <a:r>
              <a:rPr lang="en-US" dirty="0" err="1"/>
              <a:t>được</a:t>
            </a:r>
            <a:r>
              <a:rPr lang="en-US" dirty="0"/>
              <a:t> </a:t>
            </a:r>
            <a:r>
              <a:rPr lang="en-US" dirty="0" err="1"/>
              <a:t>đứng</a:t>
            </a:r>
            <a:r>
              <a:rPr lang="en-US" dirty="0"/>
              <a:t> </a:t>
            </a:r>
            <a:r>
              <a:rPr lang="en-US" dirty="0" err="1"/>
              <a:t>chung</a:t>
            </a:r>
            <a:r>
              <a:rPr lang="en-US" dirty="0"/>
              <a:t> ở </a:t>
            </a:r>
            <a:r>
              <a:rPr lang="en-US" dirty="0" err="1"/>
              <a:t>một</a:t>
            </a:r>
            <a:r>
              <a:rPr lang="en-US" dirty="0"/>
              <a:t> </a:t>
            </a:r>
            <a:r>
              <a:rPr lang="en-US" dirty="0" err="1"/>
              <a:t>dòng</a:t>
            </a:r>
            <a:r>
              <a:rPr lang="en-US" dirty="0"/>
              <a:t> </a:t>
            </a:r>
            <a:r>
              <a:rPr lang="en-US" dirty="0" err="1"/>
              <a:t>để</a:t>
            </a:r>
            <a:r>
              <a:rPr lang="en-US" dirty="0"/>
              <a:t> </a:t>
            </a:r>
            <a:r>
              <a:rPr lang="en-US" dirty="0" err="1"/>
              <a:t>thể</a:t>
            </a:r>
            <a:r>
              <a:rPr lang="en-US" dirty="0"/>
              <a:t> </a:t>
            </a:r>
            <a:r>
              <a:rPr lang="en-US" dirty="0" err="1"/>
              <a:t>hiện</a:t>
            </a:r>
            <a:r>
              <a:rPr lang="en-US" dirty="0"/>
              <a:t> </a:t>
            </a:r>
            <a:r>
              <a:rPr lang="en-US" dirty="0" err="1"/>
              <a:t>sự</a:t>
            </a:r>
            <a:r>
              <a:rPr lang="en-US" dirty="0"/>
              <a:t> </a:t>
            </a:r>
            <a:r>
              <a:rPr lang="en-US" dirty="0" err="1"/>
              <a:t>gắn</a:t>
            </a:r>
            <a:r>
              <a:rPr lang="en-US" dirty="0"/>
              <a:t> </a:t>
            </a:r>
            <a:r>
              <a:rPr lang="en-US" dirty="0" err="1"/>
              <a:t>kết</a:t>
            </a:r>
            <a:r>
              <a:rPr lang="en-US" dirty="0"/>
              <a:t> </a:t>
            </a:r>
            <a:r>
              <a:rPr lang="en-US" dirty="0" err="1"/>
              <a:t>gần</a:t>
            </a:r>
            <a:r>
              <a:rPr lang="en-US" dirty="0"/>
              <a:t> </a:t>
            </a:r>
            <a:r>
              <a:rPr lang="en-US" dirty="0" err="1"/>
              <a:t>gũi</a:t>
            </a:r>
            <a:r>
              <a:rPr lang="en-US" dirty="0"/>
              <a:t> </a:t>
            </a:r>
            <a:r>
              <a:rPr lang="en-US" dirty="0" err="1"/>
              <a:t>trong</a:t>
            </a:r>
            <a:r>
              <a:rPr lang="en-US" dirty="0"/>
              <a:t> </a:t>
            </a:r>
            <a:r>
              <a:rPr lang="en-US" dirty="0" err="1"/>
              <a:t>cái</a:t>
            </a:r>
            <a:r>
              <a:rPr lang="en-US" dirty="0"/>
              <a:t> </a:t>
            </a:r>
            <a:r>
              <a:rPr lang="en-US" dirty="0" err="1"/>
              <a:t>xa</a:t>
            </a:r>
            <a:r>
              <a:rPr lang="en-US" dirty="0"/>
              <a:t> </a:t>
            </a:r>
            <a:r>
              <a:rPr lang="en-US" dirty="0" err="1"/>
              <a:t>lạ</a:t>
            </a:r>
            <a:r>
              <a:rPr lang="en-US" dirty="0"/>
              <a:t>, </a:t>
            </a:r>
            <a:r>
              <a:rPr lang="en-US" dirty="0" err="1"/>
              <a:t>chưa</a:t>
            </a:r>
            <a:r>
              <a:rPr lang="en-US" dirty="0"/>
              <a:t> </a:t>
            </a:r>
            <a:r>
              <a:rPr lang="en-US" dirty="0" err="1"/>
              <a:t>bao</a:t>
            </a:r>
            <a:r>
              <a:rPr lang="en-US" dirty="0"/>
              <a:t> </a:t>
            </a:r>
            <a:r>
              <a:rPr lang="en-US" dirty="0" err="1"/>
              <a:t>giờ</a:t>
            </a:r>
            <a:r>
              <a:rPr lang="en-US" dirty="0"/>
              <a:t> </a:t>
            </a:r>
            <a:r>
              <a:rPr lang="en-US" dirty="0" err="1"/>
              <a:t>gặp</a:t>
            </a:r>
            <a:r>
              <a:rPr lang="en-US" dirty="0"/>
              <a:t> </a:t>
            </a:r>
            <a:r>
              <a:rPr lang="en-US" dirty="0" err="1"/>
              <a:t>mặt</a:t>
            </a:r>
            <a:r>
              <a:rPr lang="en-US" dirty="0"/>
              <a:t>, </a:t>
            </a:r>
            <a:r>
              <a:rPr lang="en-US" dirty="0" err="1"/>
              <a:t>anh</a:t>
            </a:r>
            <a:r>
              <a:rPr lang="en-US" dirty="0"/>
              <a:t> </a:t>
            </a:r>
            <a:r>
              <a:rPr lang="en-US" dirty="0" err="1"/>
              <a:t>em</a:t>
            </a:r>
            <a:r>
              <a:rPr lang="en-US" dirty="0"/>
              <a:t> </a:t>
            </a:r>
            <a:r>
              <a:rPr lang="en-US" dirty="0" err="1"/>
              <a:t>cùng</a:t>
            </a:r>
            <a:r>
              <a:rPr lang="en-US" dirty="0"/>
              <a:t> </a:t>
            </a:r>
            <a:r>
              <a:rPr lang="en-US" dirty="0" err="1"/>
              <a:t>chung</a:t>
            </a:r>
            <a:r>
              <a:rPr lang="en-US" dirty="0"/>
              <a:t> </a:t>
            </a:r>
            <a:r>
              <a:rPr lang="en-US" dirty="0" err="1"/>
              <a:t>chí</a:t>
            </a:r>
            <a:r>
              <a:rPr lang="en-US" dirty="0"/>
              <a:t> </a:t>
            </a:r>
            <a:r>
              <a:rPr lang="en-US" dirty="0" err="1"/>
              <a:t>hướng</a:t>
            </a:r>
            <a:r>
              <a:rPr lang="en-US" dirty="0"/>
              <a:t>, </a:t>
            </a:r>
            <a:r>
              <a:rPr lang="en-US" dirty="0" err="1"/>
              <a:t>lý</a:t>
            </a:r>
            <a:r>
              <a:rPr lang="en-US" dirty="0"/>
              <a:t> </a:t>
            </a:r>
            <a:r>
              <a:rPr lang="en-US" dirty="0" err="1"/>
              <a:t>tưởng</a:t>
            </a:r>
            <a:r>
              <a:rPr lang="en-US" dirty="0"/>
              <a:t>, </a:t>
            </a:r>
            <a:r>
              <a:rPr lang="en-US" dirty="0" err="1"/>
              <a:t>hoàn</a:t>
            </a:r>
            <a:r>
              <a:rPr lang="en-US" dirty="0"/>
              <a:t> </a:t>
            </a:r>
            <a:r>
              <a:rPr lang="en-US" dirty="0" err="1"/>
              <a:t>cảnh</a:t>
            </a:r>
            <a:r>
              <a:rPr lang="en-US" dirty="0"/>
              <a:t> </a:t>
            </a:r>
            <a:r>
              <a:rPr lang="en-US" dirty="0" err="1"/>
              <a:t>chiến</a:t>
            </a:r>
            <a:r>
              <a:rPr lang="en-US" dirty="0"/>
              <a:t> </a:t>
            </a:r>
            <a:r>
              <a:rPr lang="en-US" dirty="0" err="1"/>
              <a:t>đấu</a:t>
            </a:r>
            <a:r>
              <a:rPr lang="en-US" dirty="0"/>
              <a:t>, </a:t>
            </a:r>
            <a:r>
              <a:rPr lang="en-US" dirty="0" err="1"/>
              <a:t>hoàn</a:t>
            </a:r>
            <a:r>
              <a:rPr lang="en-US" dirty="0"/>
              <a:t> </a:t>
            </a:r>
            <a:r>
              <a:rPr lang="en-US" dirty="0" err="1"/>
              <a:t>cảnh</a:t>
            </a:r>
            <a:r>
              <a:rPr lang="en-US" dirty="0"/>
              <a:t> </a:t>
            </a:r>
            <a:r>
              <a:rPr lang="en-US" dirty="0" err="1"/>
              <a:t>xuất</a:t>
            </a:r>
            <a:r>
              <a:rPr lang="en-US" dirty="0"/>
              <a:t> </a:t>
            </a:r>
            <a:r>
              <a:rPr lang="en-US" dirty="0" err="1"/>
              <a:t>thân</a:t>
            </a:r>
            <a:r>
              <a:rPr lang="en-US" dirty="0"/>
              <a:t> </a:t>
            </a:r>
            <a:r>
              <a:rPr lang="en-US" dirty="0" err="1"/>
              <a:t>để</a:t>
            </a:r>
            <a:r>
              <a:rPr lang="en-US" dirty="0"/>
              <a:t> </a:t>
            </a:r>
            <a:r>
              <a:rPr lang="en-US" dirty="0" err="1"/>
              <a:t>trở</a:t>
            </a:r>
            <a:r>
              <a:rPr lang="en-US" dirty="0"/>
              <a:t> </a:t>
            </a:r>
            <a:r>
              <a:rPr lang="en-US" dirty="0" err="1"/>
              <a:t>thành</a:t>
            </a:r>
            <a:r>
              <a:rPr lang="en-US" dirty="0"/>
              <a:t> </a:t>
            </a:r>
            <a:r>
              <a:rPr lang="en-US" dirty="0" err="1"/>
              <a:t>những</a:t>
            </a:r>
            <a:r>
              <a:rPr lang="en-US" dirty="0"/>
              <a:t> </a:t>
            </a:r>
            <a:r>
              <a:rPr lang="en-US" dirty="0" err="1"/>
              <a:t>người</a:t>
            </a:r>
            <a:r>
              <a:rPr lang="en-US" dirty="0"/>
              <a:t> </a:t>
            </a:r>
            <a:r>
              <a:rPr lang="en-US" dirty="0" err="1"/>
              <a:t>đồng</a:t>
            </a:r>
            <a:r>
              <a:rPr lang="en-US" dirty="0"/>
              <a:t> </a:t>
            </a:r>
            <a:r>
              <a:rPr lang="en-US" dirty="0" err="1"/>
              <a:t>đội</a:t>
            </a:r>
            <a:r>
              <a:rPr lang="en-US" dirty="0"/>
              <a:t> </a:t>
            </a:r>
            <a:r>
              <a:rPr lang="en-US" dirty="0" err="1"/>
              <a:t>đồng</a:t>
            </a:r>
            <a:r>
              <a:rPr lang="en-US" dirty="0"/>
              <a:t> </a:t>
            </a:r>
            <a:r>
              <a:rPr lang="en-US" dirty="0" err="1"/>
              <a:t>chí</a:t>
            </a:r>
            <a:r>
              <a:rPr lang="en-US" dirty="0"/>
              <a:t> </a:t>
            </a:r>
            <a:r>
              <a:rPr lang="en-US" dirty="0" err="1"/>
              <a:t>sẵn</a:t>
            </a:r>
            <a:r>
              <a:rPr lang="en-US" dirty="0"/>
              <a:t> </a:t>
            </a:r>
            <a:r>
              <a:rPr lang="en-US" dirty="0" err="1"/>
              <a:t>sàng</a:t>
            </a:r>
            <a:r>
              <a:rPr lang="en-US" dirty="0"/>
              <a:t> hi </a:t>
            </a:r>
            <a:r>
              <a:rPr lang="en-US" dirty="0" err="1"/>
              <a:t>sinh</a:t>
            </a:r>
            <a:r>
              <a:rPr lang="en-US" dirty="0"/>
              <a:t> </a:t>
            </a:r>
            <a:r>
              <a:rPr lang="en-US" dirty="0" err="1"/>
              <a:t>bảo</a:t>
            </a:r>
            <a:r>
              <a:rPr lang="en-US" dirty="0"/>
              <a:t> </a:t>
            </a:r>
            <a:r>
              <a:rPr lang="en-US" dirty="0" err="1"/>
              <a:t>vệ</a:t>
            </a:r>
            <a:r>
              <a:rPr lang="en-US" dirty="0"/>
              <a:t> </a:t>
            </a:r>
            <a:r>
              <a:rPr lang="en-US" dirty="0" err="1"/>
              <a:t>nhau</a:t>
            </a:r>
            <a:r>
              <a:rPr lang="en-US" dirty="0"/>
              <a:t>. </a:t>
            </a:r>
            <a:r>
              <a:rPr lang="en-US" dirty="0" err="1"/>
              <a:t>Cuối</a:t>
            </a:r>
            <a:r>
              <a:rPr lang="en-US" dirty="0"/>
              <a:t> </a:t>
            </a:r>
            <a:r>
              <a:rPr lang="en-US" dirty="0" err="1"/>
              <a:t>cùng</a:t>
            </a:r>
            <a:r>
              <a:rPr lang="en-US" dirty="0"/>
              <a:t> </a:t>
            </a:r>
            <a:r>
              <a:rPr lang="en-US" dirty="0" err="1"/>
              <a:t>nhòa</a:t>
            </a:r>
            <a:r>
              <a:rPr lang="en-US" dirty="0"/>
              <a:t> </a:t>
            </a:r>
            <a:r>
              <a:rPr lang="en-US" dirty="0" err="1"/>
              <a:t>đi</a:t>
            </a:r>
            <a:r>
              <a:rPr lang="en-US" dirty="0"/>
              <a:t> </a:t>
            </a:r>
            <a:r>
              <a:rPr lang="en-US" dirty="0" err="1"/>
              <a:t>trong</a:t>
            </a:r>
            <a:r>
              <a:rPr lang="en-US" dirty="0"/>
              <a:t> </a:t>
            </a:r>
            <a:r>
              <a:rPr lang="en-US" dirty="0" err="1"/>
              <a:t>hai</a:t>
            </a:r>
            <a:r>
              <a:rPr lang="en-US" dirty="0"/>
              <a:t> </a:t>
            </a:r>
            <a:r>
              <a:rPr lang="en-US" dirty="0" err="1"/>
              <a:t>chữ</a:t>
            </a:r>
            <a:r>
              <a:rPr lang="en-US" dirty="0"/>
              <a:t> “ tri </a:t>
            </a:r>
            <a:r>
              <a:rPr lang="en-US" dirty="0" err="1"/>
              <a:t>kỉ</a:t>
            </a:r>
            <a:r>
              <a:rPr lang="en-US" dirty="0"/>
              <a:t>”, “</a:t>
            </a:r>
            <a:r>
              <a:rPr lang="en-US" dirty="0" err="1"/>
              <a:t>đồng</a:t>
            </a:r>
            <a:r>
              <a:rPr lang="en-US" dirty="0"/>
              <a:t> </a:t>
            </a:r>
            <a:r>
              <a:rPr lang="en-US" dirty="0" err="1"/>
              <a:t>chí</a:t>
            </a:r>
            <a:r>
              <a:rPr lang="en-US" dirty="0"/>
              <a:t>” </a:t>
            </a:r>
            <a:r>
              <a:rPr lang="en-US" dirty="0" err="1"/>
              <a:t>Khẳng</a:t>
            </a:r>
            <a:r>
              <a:rPr lang="en-US" dirty="0"/>
              <a:t> </a:t>
            </a:r>
            <a:r>
              <a:rPr lang="en-US" dirty="0" err="1"/>
              <a:t>định</a:t>
            </a:r>
            <a:r>
              <a:rPr lang="en-US" dirty="0"/>
              <a:t> </a:t>
            </a:r>
            <a:r>
              <a:rPr lang="en-US" dirty="0" err="1"/>
              <a:t>tình</a:t>
            </a:r>
            <a:r>
              <a:rPr lang="en-US" dirty="0"/>
              <a:t> </a:t>
            </a:r>
            <a:r>
              <a:rPr lang="en-US" dirty="0" err="1"/>
              <a:t>cảm</a:t>
            </a:r>
            <a:r>
              <a:rPr lang="en-US" dirty="0"/>
              <a:t> </a:t>
            </a:r>
            <a:r>
              <a:rPr lang="en-US" dirty="0" err="1"/>
              <a:t>gắn</a:t>
            </a:r>
            <a:r>
              <a:rPr lang="en-US" dirty="0"/>
              <a:t> </a:t>
            </a:r>
            <a:r>
              <a:rPr lang="en-US" dirty="0" err="1"/>
              <a:t>bó</a:t>
            </a:r>
            <a:r>
              <a:rPr lang="en-US" dirty="0"/>
              <a:t>, </a:t>
            </a:r>
            <a:r>
              <a:rPr lang="en-US" dirty="0" err="1"/>
              <a:t>thiêng</a:t>
            </a:r>
            <a:r>
              <a:rPr lang="en-US" dirty="0"/>
              <a:t> </a:t>
            </a:r>
            <a:r>
              <a:rPr lang="en-US" dirty="0" err="1"/>
              <a:t>liêng</a:t>
            </a:r>
            <a:r>
              <a:rPr lang="en-US" dirty="0"/>
              <a:t>, </a:t>
            </a:r>
            <a:r>
              <a:rPr lang="en-US" dirty="0" err="1"/>
              <a:t>cao</a:t>
            </a:r>
            <a:r>
              <a:rPr lang="en-US" dirty="0"/>
              <a:t> </a:t>
            </a:r>
            <a:r>
              <a:rPr lang="en-US" dirty="0" err="1"/>
              <a:t>đẹp</a:t>
            </a:r>
            <a:r>
              <a:rPr lang="en-US" dirty="0"/>
              <a:t>. </a:t>
            </a:r>
          </a:p>
          <a:p>
            <a:endParaRPr lang="en-US" dirty="0"/>
          </a:p>
        </p:txBody>
      </p:sp>
    </p:spTree>
    <p:extLst>
      <p:ext uri="{BB962C8B-B14F-4D97-AF65-F5344CB8AC3E}">
        <p14:creationId xmlns:p14="http://schemas.microsoft.com/office/powerpoint/2010/main" val="852556777"/>
      </p:ext>
    </p:extLst>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582" y="526473"/>
            <a:ext cx="10647218" cy="5650490"/>
          </a:xfrm>
        </p:spPr>
        <p:txBody>
          <a:bodyPr>
            <a:normAutofit fontScale="92500" lnSpcReduction="20000"/>
          </a:bodyPr>
          <a:lstStyle/>
          <a:p>
            <a:r>
              <a:rPr lang="en-US" b="1" u="sng" dirty="0" err="1"/>
              <a:t>Câu</a:t>
            </a:r>
            <a:r>
              <a:rPr lang="en-US" b="1" u="sng" dirty="0"/>
              <a:t> </a:t>
            </a:r>
            <a:r>
              <a:rPr lang="vi-VN" b="1" u="sng" dirty="0"/>
              <a:t>4.</a:t>
            </a:r>
            <a:r>
              <a:rPr lang="vi-VN" dirty="0"/>
              <a:t> </a:t>
            </a:r>
            <a:r>
              <a:rPr lang="en-US" dirty="0"/>
              <a:t>  </a:t>
            </a:r>
          </a:p>
          <a:p>
            <a:pPr marL="0" indent="0">
              <a:buNone/>
            </a:pPr>
            <a:r>
              <a:rPr lang="en-US" dirty="0" err="1"/>
              <a:t>Cuộc</a:t>
            </a:r>
            <a:r>
              <a:rPr lang="en-US" dirty="0"/>
              <a:t> </a:t>
            </a:r>
            <a:r>
              <a:rPr lang="en-US" dirty="0" err="1"/>
              <a:t>sống</a:t>
            </a:r>
            <a:r>
              <a:rPr lang="en-US" dirty="0"/>
              <a:t> </a:t>
            </a:r>
            <a:r>
              <a:rPr lang="en-US" dirty="0" err="1"/>
              <a:t>chiến</a:t>
            </a:r>
            <a:r>
              <a:rPr lang="en-US" dirty="0"/>
              <a:t> </a:t>
            </a:r>
            <a:r>
              <a:rPr lang="en-US" dirty="0" err="1"/>
              <a:t>đấu</a:t>
            </a:r>
            <a:r>
              <a:rPr lang="en-US" dirty="0"/>
              <a:t> </a:t>
            </a:r>
            <a:r>
              <a:rPr lang="en-US" dirty="0" err="1"/>
              <a:t>của</a:t>
            </a:r>
            <a:r>
              <a:rPr lang="en-US" dirty="0"/>
              <a:t> </a:t>
            </a:r>
            <a:r>
              <a:rPr lang="en-US" dirty="0" err="1"/>
              <a:t>người</a:t>
            </a:r>
            <a:r>
              <a:rPr lang="en-US" dirty="0"/>
              <a:t> </a:t>
            </a:r>
            <a:r>
              <a:rPr lang="en-US" dirty="0" err="1"/>
              <a:t>lính</a:t>
            </a:r>
            <a:r>
              <a:rPr lang="en-US" dirty="0"/>
              <a:t> </a:t>
            </a:r>
            <a:r>
              <a:rPr lang="en-US" dirty="0" err="1"/>
              <a:t>nơi</a:t>
            </a:r>
            <a:r>
              <a:rPr lang="en-US" dirty="0"/>
              <a:t> </a:t>
            </a:r>
            <a:r>
              <a:rPr lang="en-US" dirty="0" err="1"/>
              <a:t>chiến</a:t>
            </a:r>
            <a:r>
              <a:rPr lang="en-US" dirty="0"/>
              <a:t> </a:t>
            </a:r>
            <a:r>
              <a:rPr lang="en-US" dirty="0" err="1"/>
              <a:t>trường</a:t>
            </a:r>
            <a:r>
              <a:rPr lang="en-US" dirty="0"/>
              <a:t> </a:t>
            </a:r>
            <a:r>
              <a:rPr lang="en-US" dirty="0" err="1"/>
              <a:t>với</a:t>
            </a:r>
            <a:r>
              <a:rPr lang="en-US" dirty="0"/>
              <a:t> </a:t>
            </a:r>
            <a:r>
              <a:rPr lang="en-US" dirty="0" err="1"/>
              <a:t>bao</a:t>
            </a:r>
            <a:r>
              <a:rPr lang="en-US" dirty="0"/>
              <a:t> </a:t>
            </a:r>
            <a:r>
              <a:rPr lang="en-US" dirty="0" err="1"/>
              <a:t>thiếu</a:t>
            </a:r>
            <a:r>
              <a:rPr lang="en-US" dirty="0"/>
              <a:t> </a:t>
            </a:r>
            <a:r>
              <a:rPr lang="en-US" dirty="0" err="1"/>
              <a:t>thốn</a:t>
            </a:r>
            <a:r>
              <a:rPr lang="en-US" dirty="0"/>
              <a:t>, </a:t>
            </a:r>
            <a:r>
              <a:rPr lang="en-US" dirty="0" err="1"/>
              <a:t>khó</a:t>
            </a:r>
            <a:r>
              <a:rPr lang="en-US" dirty="0"/>
              <a:t> </a:t>
            </a:r>
            <a:r>
              <a:rPr lang="en-US" dirty="0" err="1"/>
              <a:t>khăn</a:t>
            </a:r>
            <a:r>
              <a:rPr lang="en-US" dirty="0"/>
              <a:t>, </a:t>
            </a:r>
            <a:r>
              <a:rPr lang="en-US" dirty="0" err="1"/>
              <a:t>gian</a:t>
            </a:r>
            <a:r>
              <a:rPr lang="en-US" dirty="0"/>
              <a:t> </a:t>
            </a:r>
            <a:r>
              <a:rPr lang="en-US" dirty="0" err="1"/>
              <a:t>khổ</a:t>
            </a:r>
            <a:r>
              <a:rPr lang="en-US" dirty="0"/>
              <a:t>, </a:t>
            </a:r>
            <a:r>
              <a:rPr lang="en-US" dirty="0" err="1"/>
              <a:t>hy</a:t>
            </a:r>
            <a:r>
              <a:rPr lang="en-US" dirty="0"/>
              <a:t> </a:t>
            </a:r>
            <a:r>
              <a:rPr lang="en-US" dirty="0" err="1"/>
              <a:t>sinh</a:t>
            </a:r>
            <a:r>
              <a:rPr lang="en-US" dirty="0"/>
              <a:t>. </a:t>
            </a:r>
            <a:r>
              <a:rPr lang="en-US" dirty="0" err="1"/>
              <a:t>Người</a:t>
            </a:r>
            <a:r>
              <a:rPr lang="en-US" dirty="0"/>
              <a:t> </a:t>
            </a:r>
            <a:r>
              <a:rPr lang="en-US" dirty="0" err="1"/>
              <a:t>lính</a:t>
            </a:r>
            <a:r>
              <a:rPr lang="en-US" dirty="0"/>
              <a:t> </a:t>
            </a:r>
            <a:r>
              <a:rPr lang="en-US" dirty="0" err="1"/>
              <a:t>trong</a:t>
            </a:r>
            <a:r>
              <a:rPr lang="en-US" dirty="0"/>
              <a:t> </a:t>
            </a:r>
            <a:r>
              <a:rPr lang="en-US" dirty="0" err="1"/>
              <a:t>những</a:t>
            </a:r>
            <a:r>
              <a:rPr lang="en-US" dirty="0"/>
              <a:t> </a:t>
            </a:r>
            <a:r>
              <a:rPr lang="en-US" dirty="0" err="1"/>
              <a:t>ngày</a:t>
            </a:r>
            <a:r>
              <a:rPr lang="en-US" dirty="0"/>
              <a:t> </a:t>
            </a:r>
            <a:r>
              <a:rPr lang="en-US" dirty="0" err="1"/>
              <a:t>đầu</a:t>
            </a:r>
            <a:r>
              <a:rPr lang="en-US" dirty="0"/>
              <a:t> </a:t>
            </a:r>
            <a:r>
              <a:rPr lang="en-US" dirty="0" err="1"/>
              <a:t>cuộc</a:t>
            </a:r>
            <a:r>
              <a:rPr lang="en-US" dirty="0"/>
              <a:t> </a:t>
            </a:r>
            <a:r>
              <a:rPr lang="en-US" dirty="0" err="1"/>
              <a:t>kháng</a:t>
            </a:r>
            <a:r>
              <a:rPr lang="en-US" dirty="0"/>
              <a:t> </a:t>
            </a:r>
            <a:r>
              <a:rPr lang="en-US" dirty="0" err="1"/>
              <a:t>chiến</a:t>
            </a:r>
            <a:r>
              <a:rPr lang="en-US" dirty="0"/>
              <a:t> </a:t>
            </a:r>
            <a:r>
              <a:rPr lang="en-US" dirty="0" err="1"/>
              <a:t>chống</a:t>
            </a:r>
            <a:r>
              <a:rPr lang="en-US" dirty="0"/>
              <a:t> </a:t>
            </a:r>
            <a:r>
              <a:rPr lang="en-US" dirty="0" err="1"/>
              <a:t>Pháp</a:t>
            </a:r>
            <a:r>
              <a:rPr lang="en-US" dirty="0"/>
              <a:t> </a:t>
            </a:r>
            <a:r>
              <a:rPr lang="en-US" dirty="0" err="1"/>
              <a:t>đã</a:t>
            </a:r>
            <a:r>
              <a:rPr lang="en-US" dirty="0"/>
              <a:t> </a:t>
            </a:r>
            <a:r>
              <a:rPr lang="en-US" dirty="0" err="1"/>
              <a:t>phải</a:t>
            </a:r>
            <a:r>
              <a:rPr lang="en-US" dirty="0"/>
              <a:t> </a:t>
            </a:r>
            <a:r>
              <a:rPr lang="en-US" dirty="0" err="1"/>
              <a:t>chịu</a:t>
            </a:r>
            <a:r>
              <a:rPr lang="en-US" dirty="0"/>
              <a:t> </a:t>
            </a:r>
            <a:r>
              <a:rPr lang="en-US" dirty="0" err="1"/>
              <a:t>đựng</a:t>
            </a:r>
            <a:r>
              <a:rPr lang="en-US" dirty="0"/>
              <a:t> </a:t>
            </a:r>
            <a:r>
              <a:rPr lang="en-US" dirty="0" err="1"/>
              <a:t>những</a:t>
            </a:r>
            <a:r>
              <a:rPr lang="en-US" dirty="0"/>
              <a:t> </a:t>
            </a:r>
            <a:r>
              <a:rPr lang="en-US" dirty="0" err="1"/>
              <a:t>thiếu</a:t>
            </a:r>
            <a:r>
              <a:rPr lang="en-US" dirty="0"/>
              <a:t> </a:t>
            </a:r>
            <a:r>
              <a:rPr lang="en-US" dirty="0" err="1"/>
              <a:t>thốn</a:t>
            </a:r>
            <a:r>
              <a:rPr lang="en-US" dirty="0"/>
              <a:t> </a:t>
            </a:r>
            <a:r>
              <a:rPr lang="en-US" dirty="0" err="1"/>
              <a:t>tối</a:t>
            </a:r>
            <a:r>
              <a:rPr lang="en-US" dirty="0"/>
              <a:t> </a:t>
            </a:r>
            <a:r>
              <a:rPr lang="en-US" dirty="0" err="1"/>
              <a:t>thiểu</a:t>
            </a:r>
            <a:r>
              <a:rPr lang="en-US" dirty="0"/>
              <a:t> </a:t>
            </a:r>
            <a:r>
              <a:rPr lang="en-US" dirty="0" err="1"/>
              <a:t>nhất</a:t>
            </a:r>
            <a:r>
              <a:rPr lang="en-US" dirty="0"/>
              <a:t>: </a:t>
            </a:r>
            <a:r>
              <a:rPr lang="en-US" dirty="0" err="1"/>
              <a:t>thiếu</a:t>
            </a:r>
            <a:r>
              <a:rPr lang="en-US" dirty="0"/>
              <a:t> </a:t>
            </a:r>
            <a:r>
              <a:rPr lang="en-US" dirty="0" err="1"/>
              <a:t>thuốc</a:t>
            </a:r>
            <a:r>
              <a:rPr lang="en-US" dirty="0"/>
              <a:t> </a:t>
            </a:r>
            <a:r>
              <a:rPr lang="en-US" dirty="0" err="1"/>
              <a:t>khi</a:t>
            </a:r>
            <a:r>
              <a:rPr lang="en-US" dirty="0"/>
              <a:t> </a:t>
            </a:r>
            <a:r>
              <a:rPr lang="en-US" dirty="0" err="1"/>
              <a:t>đau</a:t>
            </a:r>
            <a:r>
              <a:rPr lang="en-US" dirty="0"/>
              <a:t> </a:t>
            </a:r>
            <a:r>
              <a:rPr lang="en-US" dirty="0" err="1"/>
              <a:t>ốm</a:t>
            </a:r>
            <a:r>
              <a:rPr lang="en-US" dirty="0"/>
              <a:t>, </a:t>
            </a:r>
            <a:r>
              <a:rPr lang="en-US" dirty="0" err="1"/>
              <a:t>thiếu</a:t>
            </a:r>
            <a:r>
              <a:rPr lang="en-US" dirty="0"/>
              <a:t> </a:t>
            </a:r>
            <a:r>
              <a:rPr lang="en-US" dirty="0" err="1"/>
              <a:t>vũ</a:t>
            </a:r>
            <a:r>
              <a:rPr lang="en-US" dirty="0"/>
              <a:t> </a:t>
            </a:r>
            <a:r>
              <a:rPr lang="en-US" dirty="0" err="1"/>
              <a:t>khí</a:t>
            </a:r>
            <a:r>
              <a:rPr lang="en-US" dirty="0"/>
              <a:t> </a:t>
            </a:r>
            <a:r>
              <a:rPr lang="en-US" dirty="0" err="1"/>
              <a:t>trang</a:t>
            </a:r>
            <a:r>
              <a:rPr lang="en-US" dirty="0"/>
              <a:t> </a:t>
            </a:r>
            <a:r>
              <a:rPr lang="en-US" dirty="0" err="1"/>
              <a:t>bị</a:t>
            </a:r>
            <a:r>
              <a:rPr lang="en-US" dirty="0"/>
              <a:t>, </a:t>
            </a:r>
            <a:r>
              <a:rPr lang="en-US" dirty="0" err="1"/>
              <a:t>thiếu</a:t>
            </a:r>
            <a:r>
              <a:rPr lang="en-US" dirty="0"/>
              <a:t> </a:t>
            </a:r>
            <a:r>
              <a:rPr lang="en-US" dirty="0" err="1"/>
              <a:t>lương</a:t>
            </a:r>
            <a:r>
              <a:rPr lang="en-US" dirty="0"/>
              <a:t> </a:t>
            </a:r>
            <a:r>
              <a:rPr lang="en-US" dirty="0" err="1"/>
              <a:t>thực</a:t>
            </a:r>
            <a:r>
              <a:rPr lang="en-US" dirty="0"/>
              <a:t>, </a:t>
            </a:r>
            <a:r>
              <a:rPr lang="en-US" dirty="0" err="1"/>
              <a:t>thực</a:t>
            </a:r>
            <a:r>
              <a:rPr lang="en-US" dirty="0"/>
              <a:t> </a:t>
            </a:r>
            <a:r>
              <a:rPr lang="en-US" dirty="0" err="1"/>
              <a:t>phẩm</a:t>
            </a:r>
            <a:r>
              <a:rPr lang="en-US" dirty="0"/>
              <a:t>, </a:t>
            </a:r>
            <a:r>
              <a:rPr lang="en-US" dirty="0" err="1"/>
              <a:t>quần</a:t>
            </a:r>
            <a:r>
              <a:rPr lang="en-US" dirty="0"/>
              <a:t> </a:t>
            </a:r>
            <a:r>
              <a:rPr lang="en-US" dirty="0" err="1"/>
              <a:t>áo</a:t>
            </a:r>
            <a:r>
              <a:rPr lang="en-US" dirty="0"/>
              <a:t>. </a:t>
            </a:r>
            <a:r>
              <a:rPr lang="en-US" dirty="0" err="1"/>
              <a:t>Họ</a:t>
            </a:r>
            <a:r>
              <a:rPr lang="en-US" dirty="0"/>
              <a:t> </a:t>
            </a:r>
            <a:r>
              <a:rPr lang="en-US" dirty="0" err="1"/>
              <a:t>đã</a:t>
            </a:r>
            <a:r>
              <a:rPr lang="en-US" dirty="0"/>
              <a:t> </a:t>
            </a:r>
            <a:r>
              <a:rPr lang="en-US" dirty="0" err="1"/>
              <a:t>vượt</a:t>
            </a:r>
            <a:r>
              <a:rPr lang="en-US" dirty="0"/>
              <a:t> qua </a:t>
            </a:r>
            <a:r>
              <a:rPr lang="en-US" dirty="0" err="1"/>
              <a:t>với</a:t>
            </a:r>
            <a:r>
              <a:rPr lang="en-US" dirty="0"/>
              <a:t> </a:t>
            </a:r>
            <a:r>
              <a:rPr lang="en-US" dirty="0" err="1"/>
              <a:t>một</a:t>
            </a:r>
            <a:r>
              <a:rPr lang="en-US" dirty="0"/>
              <a:t> </a:t>
            </a:r>
            <a:r>
              <a:rPr lang="en-US" dirty="0" err="1"/>
              <a:t>nghị</a:t>
            </a:r>
            <a:r>
              <a:rPr lang="en-US" dirty="0"/>
              <a:t> </a:t>
            </a:r>
            <a:r>
              <a:rPr lang="en-US" dirty="0" err="1"/>
              <a:t>lực</a:t>
            </a:r>
            <a:r>
              <a:rPr lang="en-US" dirty="0"/>
              <a:t> phi </a:t>
            </a:r>
            <a:r>
              <a:rPr lang="en-US" dirty="0" err="1"/>
              <a:t>thường</a:t>
            </a:r>
            <a:r>
              <a:rPr lang="en-US" dirty="0"/>
              <a:t> </a:t>
            </a:r>
            <a:r>
              <a:rPr lang="en-US" dirty="0" err="1"/>
              <a:t>và</a:t>
            </a:r>
            <a:r>
              <a:rPr lang="en-US" dirty="0"/>
              <a:t> </a:t>
            </a:r>
            <a:r>
              <a:rPr lang="en-US" dirty="0" err="1"/>
              <a:t>niềm</a:t>
            </a:r>
            <a:r>
              <a:rPr lang="en-US" dirty="0"/>
              <a:t> </a:t>
            </a:r>
            <a:r>
              <a:rPr lang="en-US" dirty="0" err="1"/>
              <a:t>lạc</a:t>
            </a:r>
            <a:r>
              <a:rPr lang="en-US" dirty="0"/>
              <a:t> </a:t>
            </a:r>
            <a:r>
              <a:rPr lang="en-US" dirty="0" err="1"/>
              <a:t>quan</a:t>
            </a:r>
            <a:r>
              <a:rPr lang="en-US" dirty="0"/>
              <a:t> </a:t>
            </a:r>
            <a:r>
              <a:rPr lang="en-US" dirty="0" err="1"/>
              <a:t>tươi</a:t>
            </a:r>
            <a:r>
              <a:rPr lang="en-US" dirty="0"/>
              <a:t> </a:t>
            </a:r>
            <a:r>
              <a:rPr lang="en-US" dirty="0" err="1"/>
              <a:t>trẻ</a:t>
            </a:r>
            <a:r>
              <a:rPr lang="en-US" dirty="0"/>
              <a:t>.</a:t>
            </a:r>
          </a:p>
          <a:p>
            <a:pPr marL="0" indent="0">
              <a:buNone/>
            </a:pPr>
            <a:r>
              <a:rPr lang="en-US" i="1" dirty="0"/>
              <a:t>“</a:t>
            </a:r>
            <a:r>
              <a:rPr lang="en-US" i="1" dirty="0" err="1"/>
              <a:t>Thương</a:t>
            </a:r>
            <a:r>
              <a:rPr lang="en-US" i="1" dirty="0"/>
              <a:t> </a:t>
            </a:r>
            <a:r>
              <a:rPr lang="en-US" i="1" dirty="0" err="1"/>
              <a:t>nhau</a:t>
            </a:r>
            <a:r>
              <a:rPr lang="en-US" i="1" dirty="0"/>
              <a:t> </a:t>
            </a:r>
            <a:r>
              <a:rPr lang="en-US" i="1" dirty="0" err="1"/>
              <a:t>tay</a:t>
            </a:r>
            <a:r>
              <a:rPr lang="en-US" i="1" dirty="0"/>
              <a:t> </a:t>
            </a:r>
            <a:r>
              <a:rPr lang="en-US" i="1" dirty="0" err="1"/>
              <a:t>nắm</a:t>
            </a:r>
            <a:r>
              <a:rPr lang="en-US" i="1" dirty="0"/>
              <a:t> </a:t>
            </a:r>
            <a:r>
              <a:rPr lang="en-US" i="1" dirty="0" err="1"/>
              <a:t>lấy</a:t>
            </a:r>
            <a:r>
              <a:rPr lang="en-US" i="1" dirty="0"/>
              <a:t> </a:t>
            </a:r>
            <a:r>
              <a:rPr lang="en-US" i="1" dirty="0" err="1"/>
              <a:t>bàn</a:t>
            </a:r>
            <a:r>
              <a:rPr lang="en-US" i="1" dirty="0"/>
              <a:t> </a:t>
            </a:r>
            <a:r>
              <a:rPr lang="en-US" i="1" dirty="0" err="1"/>
              <a:t>tay</a:t>
            </a:r>
            <a:r>
              <a:rPr lang="en-US" i="1" dirty="0"/>
              <a:t>”</a:t>
            </a:r>
            <a:endParaRPr lang="en-US" dirty="0"/>
          </a:p>
          <a:p>
            <a:pPr marL="0" indent="0">
              <a:buNone/>
            </a:pPr>
            <a:r>
              <a:rPr lang="en-US" dirty="0" err="1"/>
              <a:t>Câu</a:t>
            </a:r>
            <a:r>
              <a:rPr lang="en-US" dirty="0"/>
              <a:t> </a:t>
            </a:r>
            <a:r>
              <a:rPr lang="en-US" dirty="0" err="1"/>
              <a:t>thơ</a:t>
            </a:r>
            <a:r>
              <a:rPr lang="en-US" dirty="0"/>
              <a:t> </a:t>
            </a:r>
            <a:r>
              <a:rPr lang="en-US" dirty="0" err="1"/>
              <a:t>trực</a:t>
            </a:r>
            <a:r>
              <a:rPr lang="en-US" dirty="0"/>
              <a:t> </a:t>
            </a:r>
            <a:r>
              <a:rPr lang="en-US" dirty="0" err="1"/>
              <a:t>tiếp</a:t>
            </a:r>
            <a:r>
              <a:rPr lang="en-US" dirty="0"/>
              <a:t> </a:t>
            </a:r>
            <a:r>
              <a:rPr lang="en-US" dirty="0" err="1"/>
              <a:t>bộc</a:t>
            </a:r>
            <a:r>
              <a:rPr lang="en-US" dirty="0"/>
              <a:t> </a:t>
            </a:r>
            <a:r>
              <a:rPr lang="en-US" dirty="0" err="1"/>
              <a:t>lộ</a:t>
            </a:r>
            <a:r>
              <a:rPr lang="en-US" dirty="0"/>
              <a:t> </a:t>
            </a:r>
            <a:r>
              <a:rPr lang="en-US" dirty="0" err="1"/>
              <a:t>cảm</a:t>
            </a:r>
            <a:r>
              <a:rPr lang="en-US" dirty="0"/>
              <a:t> </a:t>
            </a:r>
            <a:r>
              <a:rPr lang="en-US" dirty="0" err="1"/>
              <a:t>xúc</a:t>
            </a:r>
            <a:r>
              <a:rPr lang="en-US" dirty="0"/>
              <a:t>: </a:t>
            </a:r>
            <a:r>
              <a:rPr lang="en-US" dirty="0" err="1"/>
              <a:t>Tình</a:t>
            </a:r>
            <a:r>
              <a:rPr lang="en-US" dirty="0"/>
              <a:t> </a:t>
            </a:r>
            <a:r>
              <a:rPr lang="en-US" dirty="0" err="1"/>
              <a:t>cảm</a:t>
            </a:r>
            <a:r>
              <a:rPr lang="en-US" dirty="0"/>
              <a:t> </a:t>
            </a:r>
            <a:r>
              <a:rPr lang="en-US" dirty="0" err="1"/>
              <a:t>gắn</a:t>
            </a:r>
            <a:r>
              <a:rPr lang="en-US" dirty="0"/>
              <a:t> </a:t>
            </a:r>
            <a:r>
              <a:rPr lang="en-US" dirty="0" err="1"/>
              <a:t>bó</a:t>
            </a:r>
            <a:r>
              <a:rPr lang="en-US" dirty="0"/>
              <a:t> </a:t>
            </a:r>
            <a:r>
              <a:rPr lang="en-US" dirty="0" err="1"/>
              <a:t>keo</a:t>
            </a:r>
            <a:r>
              <a:rPr lang="en-US" dirty="0"/>
              <a:t> </a:t>
            </a:r>
            <a:r>
              <a:rPr lang="en-US" dirty="0" err="1"/>
              <a:t>sơn</a:t>
            </a:r>
            <a:r>
              <a:rPr lang="en-US" dirty="0"/>
              <a:t>, </a:t>
            </a:r>
            <a:r>
              <a:rPr lang="en-US" dirty="0" err="1"/>
              <a:t>siết</a:t>
            </a:r>
            <a:r>
              <a:rPr lang="en-US" dirty="0"/>
              <a:t> </a:t>
            </a:r>
            <a:r>
              <a:rPr lang="en-US" dirty="0" err="1"/>
              <a:t>chặt</a:t>
            </a:r>
            <a:r>
              <a:rPr lang="en-US" dirty="0"/>
              <a:t> </a:t>
            </a:r>
            <a:r>
              <a:rPr lang="en-US" dirty="0" err="1"/>
              <a:t>tay</a:t>
            </a:r>
            <a:r>
              <a:rPr lang="en-US" dirty="0"/>
              <a:t>, </a:t>
            </a:r>
            <a:r>
              <a:rPr lang="en-US" dirty="0" err="1"/>
              <a:t>kề</a:t>
            </a:r>
            <a:r>
              <a:rPr lang="en-US" dirty="0"/>
              <a:t> </a:t>
            </a:r>
            <a:r>
              <a:rPr lang="en-US" dirty="0" err="1"/>
              <a:t>vai</a:t>
            </a:r>
            <a:r>
              <a:rPr lang="en-US" dirty="0"/>
              <a:t> </a:t>
            </a:r>
            <a:r>
              <a:rPr lang="en-US" dirty="0" err="1"/>
              <a:t>sát</a:t>
            </a:r>
            <a:r>
              <a:rPr lang="en-US" dirty="0"/>
              <a:t> </a:t>
            </a:r>
            <a:r>
              <a:rPr lang="en-US" dirty="0" err="1"/>
              <a:t>cánh</a:t>
            </a:r>
            <a:r>
              <a:rPr lang="en-US" dirty="0"/>
              <a:t> </a:t>
            </a:r>
            <a:r>
              <a:rPr lang="en-US" dirty="0" err="1"/>
              <a:t>bên</a:t>
            </a:r>
            <a:r>
              <a:rPr lang="en-US" dirty="0"/>
              <a:t> </a:t>
            </a:r>
            <a:r>
              <a:rPr lang="en-US" dirty="0" err="1"/>
              <a:t>nhau</a:t>
            </a:r>
            <a:r>
              <a:rPr lang="en-US" dirty="0"/>
              <a:t>, chia </a:t>
            </a:r>
            <a:r>
              <a:rPr lang="en-US" dirty="0" err="1"/>
              <a:t>ngọt</a:t>
            </a:r>
            <a:r>
              <a:rPr lang="en-US" dirty="0"/>
              <a:t> </a:t>
            </a:r>
            <a:r>
              <a:rPr lang="en-US" dirty="0" err="1"/>
              <a:t>sẻ</a:t>
            </a:r>
            <a:r>
              <a:rPr lang="en-US" dirty="0"/>
              <a:t> </a:t>
            </a:r>
            <a:r>
              <a:rPr lang="en-US" dirty="0" err="1"/>
              <a:t>bùi</a:t>
            </a:r>
            <a:r>
              <a:rPr lang="en-US" dirty="0"/>
              <a:t>, </a:t>
            </a:r>
            <a:r>
              <a:rPr lang="en-US" dirty="0" err="1"/>
              <a:t>đồng</a:t>
            </a:r>
            <a:r>
              <a:rPr lang="en-US" dirty="0"/>
              <a:t> cam </a:t>
            </a:r>
            <a:r>
              <a:rPr lang="en-US" dirty="0" err="1"/>
              <a:t>cộng</a:t>
            </a:r>
            <a:r>
              <a:rPr lang="en-US" dirty="0"/>
              <a:t> </a:t>
            </a:r>
            <a:r>
              <a:rPr lang="en-US" dirty="0" err="1"/>
              <a:t>khổ</a:t>
            </a:r>
            <a:r>
              <a:rPr lang="en-US" dirty="0"/>
              <a:t>, </a:t>
            </a:r>
            <a:r>
              <a:rPr lang="en-US" dirty="0" err="1"/>
              <a:t>cùng</a:t>
            </a:r>
            <a:r>
              <a:rPr lang="en-US" dirty="0"/>
              <a:t> </a:t>
            </a:r>
            <a:r>
              <a:rPr lang="en-US" dirty="0" err="1"/>
              <a:t>nhau</a:t>
            </a:r>
            <a:r>
              <a:rPr lang="en-US" dirty="0"/>
              <a:t> </a:t>
            </a:r>
            <a:r>
              <a:rPr lang="en-US" dirty="0" err="1"/>
              <a:t>vượt</a:t>
            </a:r>
            <a:r>
              <a:rPr lang="en-US" dirty="0"/>
              <a:t> qua </a:t>
            </a:r>
            <a:r>
              <a:rPr lang="en-US" dirty="0" err="1"/>
              <a:t>gian</a:t>
            </a:r>
            <a:r>
              <a:rPr lang="en-US" dirty="0"/>
              <a:t> </a:t>
            </a:r>
            <a:r>
              <a:rPr lang="en-US" dirty="0" err="1"/>
              <a:t>khó</a:t>
            </a:r>
            <a:r>
              <a:rPr lang="en-US" dirty="0"/>
              <a:t>. </a:t>
            </a:r>
            <a:r>
              <a:rPr lang="en-US" dirty="0" err="1"/>
              <a:t>Chỉ</a:t>
            </a:r>
            <a:r>
              <a:rPr lang="en-US" dirty="0"/>
              <a:t> </a:t>
            </a:r>
            <a:r>
              <a:rPr lang="en-US" dirty="0" err="1"/>
              <a:t>một</a:t>
            </a:r>
            <a:r>
              <a:rPr lang="en-US" dirty="0"/>
              <a:t> </a:t>
            </a:r>
            <a:r>
              <a:rPr lang="en-US" dirty="0" err="1"/>
              <a:t>cái</a:t>
            </a:r>
            <a:r>
              <a:rPr lang="en-US" dirty="0"/>
              <a:t> </a:t>
            </a:r>
            <a:r>
              <a:rPr lang="en-US" dirty="0" err="1"/>
              <a:t>bắt</a:t>
            </a:r>
            <a:r>
              <a:rPr lang="en-US" dirty="0"/>
              <a:t> </a:t>
            </a:r>
            <a:r>
              <a:rPr lang="en-US" dirty="0" err="1"/>
              <a:t>tay</a:t>
            </a:r>
            <a:r>
              <a:rPr lang="en-US" dirty="0"/>
              <a:t> </a:t>
            </a:r>
            <a:r>
              <a:rPr lang="en-US" dirty="0" err="1"/>
              <a:t>nhưng</a:t>
            </a:r>
            <a:r>
              <a:rPr lang="en-US" dirty="0"/>
              <a:t> </a:t>
            </a:r>
            <a:r>
              <a:rPr lang="en-US" dirty="0" err="1"/>
              <a:t>nồng</a:t>
            </a:r>
            <a:r>
              <a:rPr lang="en-US" dirty="0"/>
              <a:t> </a:t>
            </a:r>
            <a:r>
              <a:rPr lang="en-US" dirty="0" err="1"/>
              <a:t>ấm</a:t>
            </a:r>
            <a:r>
              <a:rPr lang="en-US" dirty="0"/>
              <a:t> </a:t>
            </a:r>
            <a:r>
              <a:rPr lang="en-US" dirty="0" err="1"/>
              <a:t>tình</a:t>
            </a:r>
            <a:r>
              <a:rPr lang="en-US" dirty="0"/>
              <a:t> </a:t>
            </a:r>
            <a:r>
              <a:rPr lang="en-US" dirty="0" err="1"/>
              <a:t>đồng</a:t>
            </a:r>
            <a:r>
              <a:rPr lang="en-US" dirty="0"/>
              <a:t> </a:t>
            </a:r>
            <a:r>
              <a:rPr lang="en-US" dirty="0" err="1"/>
              <a:t>chí</a:t>
            </a:r>
            <a:r>
              <a:rPr lang="en-US" dirty="0"/>
              <a:t>, </a:t>
            </a:r>
            <a:r>
              <a:rPr lang="en-US" dirty="0" err="1"/>
              <a:t>truyền</a:t>
            </a:r>
            <a:r>
              <a:rPr lang="en-US" dirty="0"/>
              <a:t> </a:t>
            </a:r>
            <a:r>
              <a:rPr lang="en-US" dirty="0" err="1"/>
              <a:t>cho</a:t>
            </a:r>
            <a:r>
              <a:rPr lang="en-US" dirty="0"/>
              <a:t> </a:t>
            </a:r>
            <a:r>
              <a:rPr lang="en-US" dirty="0" err="1"/>
              <a:t>nhau</a:t>
            </a:r>
            <a:r>
              <a:rPr lang="en-US" dirty="0"/>
              <a:t> </a:t>
            </a:r>
            <a:r>
              <a:rPr lang="en-US" dirty="0" err="1"/>
              <a:t>hơi</a:t>
            </a:r>
            <a:r>
              <a:rPr lang="en-US" dirty="0"/>
              <a:t> </a:t>
            </a:r>
            <a:r>
              <a:rPr lang="en-US" dirty="0" err="1"/>
              <a:t>ấm</a:t>
            </a:r>
            <a:r>
              <a:rPr lang="en-US" dirty="0"/>
              <a:t>, </a:t>
            </a:r>
            <a:r>
              <a:rPr lang="en-US" dirty="0" err="1"/>
              <a:t>động</a:t>
            </a:r>
            <a:r>
              <a:rPr lang="en-US" dirty="0"/>
              <a:t> </a:t>
            </a:r>
            <a:r>
              <a:rPr lang="en-US" dirty="0" err="1"/>
              <a:t>lực</a:t>
            </a:r>
            <a:r>
              <a:rPr lang="en-US" dirty="0"/>
              <a:t> </a:t>
            </a:r>
            <a:r>
              <a:rPr lang="en-US" dirty="0" err="1"/>
              <a:t>sự</a:t>
            </a:r>
            <a:r>
              <a:rPr lang="en-US" dirty="0"/>
              <a:t> </a:t>
            </a:r>
            <a:r>
              <a:rPr lang="en-US" dirty="0" err="1"/>
              <a:t>đoàn</a:t>
            </a:r>
            <a:r>
              <a:rPr lang="en-US" dirty="0"/>
              <a:t> </a:t>
            </a:r>
            <a:r>
              <a:rPr lang="en-US" dirty="0" err="1"/>
              <a:t>kết</a:t>
            </a:r>
            <a:r>
              <a:rPr lang="en-US" dirty="0"/>
              <a:t>, ý </a:t>
            </a:r>
            <a:r>
              <a:rPr lang="en-US" dirty="0" err="1"/>
              <a:t>chí</a:t>
            </a:r>
            <a:r>
              <a:rPr lang="en-US" dirty="0"/>
              <a:t> </a:t>
            </a:r>
            <a:r>
              <a:rPr lang="en-US" dirty="0" err="1"/>
              <a:t>nghị</a:t>
            </a:r>
            <a:r>
              <a:rPr lang="en-US" dirty="0"/>
              <a:t> </a:t>
            </a:r>
            <a:r>
              <a:rPr lang="en-US" dirty="0" err="1"/>
              <a:t>lực</a:t>
            </a:r>
            <a:r>
              <a:rPr lang="en-US" dirty="0"/>
              <a:t> </a:t>
            </a:r>
            <a:r>
              <a:rPr lang="en-US" dirty="0" err="1"/>
              <a:t>vượt</a:t>
            </a:r>
            <a:r>
              <a:rPr lang="en-US" dirty="0"/>
              <a:t> qua </a:t>
            </a:r>
            <a:r>
              <a:rPr lang="en-US" dirty="0" err="1"/>
              <a:t>tất</a:t>
            </a:r>
            <a:r>
              <a:rPr lang="en-US" dirty="0"/>
              <a:t> </a:t>
            </a:r>
            <a:r>
              <a:rPr lang="en-US" dirty="0" err="1"/>
              <a:t>cả</a:t>
            </a:r>
            <a:r>
              <a:rPr lang="en-US" dirty="0"/>
              <a:t> </a:t>
            </a:r>
            <a:r>
              <a:rPr lang="en-US" dirty="0" err="1"/>
              <a:t>khó</a:t>
            </a:r>
            <a:r>
              <a:rPr lang="en-US" dirty="0"/>
              <a:t> </a:t>
            </a:r>
            <a:r>
              <a:rPr lang="en-US" dirty="0" err="1"/>
              <a:t>khăn</a:t>
            </a:r>
            <a:r>
              <a:rPr lang="en-US" dirty="0"/>
              <a:t>, </a:t>
            </a:r>
            <a:r>
              <a:rPr lang="en-US" dirty="0" err="1"/>
              <a:t>thiếu</a:t>
            </a:r>
            <a:r>
              <a:rPr lang="en-US" dirty="0"/>
              <a:t> </a:t>
            </a:r>
            <a:r>
              <a:rPr lang="en-US" dirty="0" err="1"/>
              <a:t>thốn</a:t>
            </a:r>
            <a:r>
              <a:rPr lang="en-US" dirty="0"/>
              <a:t> </a:t>
            </a:r>
            <a:r>
              <a:rPr lang="en-US" dirty="0" err="1"/>
              <a:t>của</a:t>
            </a:r>
            <a:r>
              <a:rPr lang="en-US" dirty="0"/>
              <a:t> </a:t>
            </a:r>
            <a:r>
              <a:rPr lang="en-US" dirty="0" err="1"/>
              <a:t>cuộc</a:t>
            </a:r>
            <a:r>
              <a:rPr lang="en-US" dirty="0"/>
              <a:t> </a:t>
            </a:r>
            <a:r>
              <a:rPr lang="en-US" dirty="0" err="1"/>
              <a:t>kháng</a:t>
            </a:r>
            <a:r>
              <a:rPr lang="en-US" dirty="0"/>
              <a:t> </a:t>
            </a:r>
            <a:r>
              <a:rPr lang="en-US" dirty="0" err="1"/>
              <a:t>chiến</a:t>
            </a:r>
            <a:r>
              <a:rPr lang="en-US" dirty="0"/>
              <a:t>. </a:t>
            </a:r>
          </a:p>
          <a:p>
            <a:r>
              <a:rPr lang="en-US" dirty="0"/>
              <a:t>- </a:t>
            </a:r>
            <a:r>
              <a:rPr lang="en-US" dirty="0" err="1"/>
              <a:t>Câu</a:t>
            </a:r>
            <a:r>
              <a:rPr lang="en-US" dirty="0"/>
              <a:t> </a:t>
            </a:r>
            <a:r>
              <a:rPr lang="en-US" dirty="0" err="1"/>
              <a:t>thơ</a:t>
            </a:r>
            <a:r>
              <a:rPr lang="en-US" dirty="0"/>
              <a:t> </a:t>
            </a:r>
            <a:r>
              <a:rPr lang="en-US" dirty="0" err="1"/>
              <a:t>có</a:t>
            </a:r>
            <a:r>
              <a:rPr lang="en-US" dirty="0"/>
              <a:t> </a:t>
            </a:r>
            <a:r>
              <a:rPr lang="en-US" dirty="0" err="1"/>
              <a:t>hình</a:t>
            </a:r>
            <a:r>
              <a:rPr lang="en-US" dirty="0"/>
              <a:t> </a:t>
            </a:r>
            <a:r>
              <a:rPr lang="en-US" dirty="0" err="1"/>
              <a:t>ảnh</a:t>
            </a:r>
            <a:r>
              <a:rPr lang="en-US" dirty="0"/>
              <a:t> </a:t>
            </a:r>
            <a:r>
              <a:rPr lang="en-US" dirty="0" err="1"/>
              <a:t>tay</a:t>
            </a:r>
            <a:r>
              <a:rPr lang="en-US" dirty="0"/>
              <a:t> </a:t>
            </a:r>
            <a:r>
              <a:rPr lang="en-US" dirty="0" err="1"/>
              <a:t>nắm</a:t>
            </a:r>
            <a:r>
              <a:rPr lang="en-US" dirty="0"/>
              <a:t> </a:t>
            </a:r>
            <a:r>
              <a:rPr lang="en-US" dirty="0" err="1"/>
              <a:t>bàn</a:t>
            </a:r>
            <a:r>
              <a:rPr lang="en-US" dirty="0"/>
              <a:t> </a:t>
            </a:r>
            <a:r>
              <a:rPr lang="en-US" dirty="0" err="1"/>
              <a:t>tay</a:t>
            </a:r>
            <a:r>
              <a:rPr lang="en-US" dirty="0"/>
              <a:t>:</a:t>
            </a:r>
          </a:p>
          <a:p>
            <a:r>
              <a:rPr lang="en-US" dirty="0" err="1"/>
              <a:t>Bắt</a:t>
            </a:r>
            <a:r>
              <a:rPr lang="en-US" dirty="0"/>
              <a:t> </a:t>
            </a:r>
            <a:r>
              <a:rPr lang="en-US" dirty="0" err="1"/>
              <a:t>tay</a:t>
            </a:r>
            <a:r>
              <a:rPr lang="en-US" dirty="0"/>
              <a:t> qua </a:t>
            </a:r>
            <a:r>
              <a:rPr lang="en-US" dirty="0" err="1"/>
              <a:t>của</a:t>
            </a:r>
            <a:r>
              <a:rPr lang="en-US" dirty="0"/>
              <a:t> </a:t>
            </a:r>
            <a:r>
              <a:rPr lang="en-US" dirty="0" err="1"/>
              <a:t>kính</a:t>
            </a:r>
            <a:r>
              <a:rPr lang="en-US" dirty="0"/>
              <a:t> </a:t>
            </a:r>
            <a:r>
              <a:rPr lang="en-US" dirty="0" err="1"/>
              <a:t>vỡ</a:t>
            </a:r>
            <a:r>
              <a:rPr lang="en-US" dirty="0"/>
              <a:t> </a:t>
            </a:r>
            <a:r>
              <a:rPr lang="en-US" dirty="0" err="1"/>
              <a:t>rồi</a:t>
            </a:r>
            <a:endParaRPr lang="en-US" dirty="0"/>
          </a:p>
          <a:p>
            <a:r>
              <a:rPr lang="en-US" dirty="0" err="1"/>
              <a:t>Bài</a:t>
            </a:r>
            <a:r>
              <a:rPr lang="en-US" dirty="0"/>
              <a:t> </a:t>
            </a:r>
            <a:r>
              <a:rPr lang="en-US" dirty="0" err="1"/>
              <a:t>thơ</a:t>
            </a:r>
            <a:r>
              <a:rPr lang="en-US" dirty="0"/>
              <a:t> </a:t>
            </a:r>
            <a:r>
              <a:rPr lang="en-US" dirty="0" err="1"/>
              <a:t>về</a:t>
            </a:r>
            <a:r>
              <a:rPr lang="en-US" dirty="0"/>
              <a:t> </a:t>
            </a:r>
            <a:r>
              <a:rPr lang="en-US" dirty="0" err="1"/>
              <a:t>tiểu</a:t>
            </a:r>
            <a:r>
              <a:rPr lang="en-US" dirty="0"/>
              <a:t> </a:t>
            </a:r>
            <a:r>
              <a:rPr lang="en-US" dirty="0" err="1"/>
              <a:t>đội</a:t>
            </a:r>
            <a:r>
              <a:rPr lang="en-US" dirty="0"/>
              <a:t> </a:t>
            </a:r>
            <a:r>
              <a:rPr lang="en-US" dirty="0" err="1"/>
              <a:t>xe</a:t>
            </a:r>
            <a:r>
              <a:rPr lang="en-US" dirty="0"/>
              <a:t> </a:t>
            </a:r>
            <a:r>
              <a:rPr lang="en-US" dirty="0" err="1"/>
              <a:t>không</a:t>
            </a:r>
            <a:r>
              <a:rPr lang="en-US" dirty="0"/>
              <a:t> </a:t>
            </a:r>
            <a:r>
              <a:rPr lang="en-US" dirty="0" err="1"/>
              <a:t>kính</a:t>
            </a:r>
            <a:r>
              <a:rPr lang="en-US" dirty="0"/>
              <a:t> </a:t>
            </a:r>
            <a:r>
              <a:rPr lang="en-US" dirty="0" err="1"/>
              <a:t>của</a:t>
            </a:r>
            <a:r>
              <a:rPr lang="en-US" dirty="0"/>
              <a:t> </a:t>
            </a:r>
            <a:r>
              <a:rPr lang="en-US" dirty="0" err="1"/>
              <a:t>Phạm</a:t>
            </a:r>
            <a:r>
              <a:rPr lang="en-US" dirty="0"/>
              <a:t> </a:t>
            </a:r>
            <a:r>
              <a:rPr lang="en-US" dirty="0" err="1"/>
              <a:t>Tiến</a:t>
            </a:r>
            <a:r>
              <a:rPr lang="en-US" dirty="0"/>
              <a:t> </a:t>
            </a:r>
            <a:r>
              <a:rPr lang="en-US" dirty="0" err="1"/>
              <a:t>Duật</a:t>
            </a:r>
            <a:r>
              <a:rPr lang="en-US" dirty="0"/>
              <a:t> </a:t>
            </a:r>
          </a:p>
          <a:p>
            <a:endParaRPr lang="en-US" dirty="0"/>
          </a:p>
        </p:txBody>
      </p:sp>
    </p:spTree>
    <p:extLst>
      <p:ext uri="{BB962C8B-B14F-4D97-AF65-F5344CB8AC3E}">
        <p14:creationId xmlns:p14="http://schemas.microsoft.com/office/powerpoint/2010/main" val="356268304"/>
      </p:ext>
    </p:extLst>
  </p:cSld>
  <p:clrMapOvr>
    <a:masterClrMapping/>
  </p:clrMapOvr>
  <p:transition spd="slow">
    <p:circl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p:txBody>
          <a:bodyPr/>
          <a:lstStyle/>
          <a:p>
            <a:endParaRPr lang="en-US" altLang="en-US"/>
          </a:p>
        </p:txBody>
      </p:sp>
      <p:pic>
        <p:nvPicPr>
          <p:cNvPr id="26627" name="Picture 4" descr="Tổng hợp hình ảnh cảm ơn đẹp nhất - Kho ảnh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6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ĐÀN GẢY TAY TR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762000"/>
            <a:ext cx="6350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2438400" y="5519738"/>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ĐÀN GẢY TAI TRÂU</a:t>
            </a:r>
            <a:endParaRPr lang="vi-VN" b="1">
              <a:solidFill>
                <a:srgbClr val="FF33CC"/>
              </a:solidFill>
              <a:latin typeface="Arial" pitchFamily="34" charset="0"/>
            </a:endParaRPr>
          </a:p>
        </p:txBody>
      </p:sp>
      <p:sp>
        <p:nvSpPr>
          <p:cNvPr id="114692" name="WordArt 6"/>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816570696"/>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descr="nomone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1028700"/>
            <a:ext cx="5334000" cy="3543300"/>
          </a:xfrm>
          <a:prstGeom prst="rect">
            <a:avLst/>
          </a:prstGeom>
          <a:solidFill>
            <a:srgbClr val="FFFF00"/>
          </a:solidFill>
          <a:ln w="9525">
            <a:solidFill>
              <a:schemeClr val="tx2"/>
            </a:solidFill>
            <a:miter lim="800000"/>
            <a:headEnd/>
            <a:tailEnd/>
          </a:ln>
        </p:spPr>
      </p:pic>
      <p:sp>
        <p:nvSpPr>
          <p:cNvPr id="62469" name="Text Box 5"/>
          <p:cNvSpPr txBox="1">
            <a:spLocks noChangeArrowheads="1"/>
          </p:cNvSpPr>
          <p:nvPr/>
        </p:nvSpPr>
        <p:spPr bwMode="auto">
          <a:xfrm>
            <a:off x="1981200" y="4876800"/>
            <a:ext cx="8001000" cy="1169988"/>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LỜI NÓI CHẲNG MẤT TIỀN MUA</a:t>
            </a:r>
          </a:p>
          <a:p>
            <a:pPr algn="ctr" eaLnBrk="1" hangingPunct="1">
              <a:spcBef>
                <a:spcPct val="50000"/>
              </a:spcBef>
            </a:pPr>
            <a:r>
              <a:rPr lang="en-US" b="1">
                <a:solidFill>
                  <a:srgbClr val="FF33CC"/>
                </a:solidFill>
                <a:latin typeface="Arial" pitchFamily="34" charset="0"/>
              </a:rPr>
              <a:t>LỰA LỜI MÀ NÓI CHO VỪA LÒNG NHAU</a:t>
            </a:r>
            <a:endParaRPr lang="vi-VN" b="1">
              <a:solidFill>
                <a:srgbClr val="FF33CC"/>
              </a:solidFill>
              <a:latin typeface="Arial" pitchFamily="34" charset="0"/>
            </a:endParaRPr>
          </a:p>
        </p:txBody>
      </p:sp>
      <p:sp>
        <p:nvSpPr>
          <p:cNvPr id="115716" name="WordArt 6"/>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2606286638"/>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blinds(horizontal)">
                                      <p:cBhvr>
                                        <p:cTn id="7"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descr="Im lặng là v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219200"/>
            <a:ext cx="5200650" cy="3409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2438400" y="5410200"/>
            <a:ext cx="7086600" cy="523875"/>
          </a:xfrm>
          <a:prstGeom prst="rect">
            <a:avLst/>
          </a:prstGeom>
          <a:solidFill>
            <a:srgbClr val="FFFF00"/>
          </a:solidFill>
          <a:ln w="57150" cmpd="thickThin">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Calibri" pitchFamily="34" charset="0"/>
              </a:defRPr>
            </a:lvl1pPr>
            <a:lvl2pPr marL="742950" indent="-285750">
              <a:defRPr sz="24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vl6pPr eaLnBrk="0" fontAlgn="base" hangingPunct="0">
              <a:spcAft>
                <a:spcPct val="0"/>
              </a:spcAft>
              <a:defRPr>
                <a:solidFill>
                  <a:schemeClr val="tx1"/>
                </a:solidFill>
                <a:latin typeface="Calibri" pitchFamily="34" charset="0"/>
              </a:defRPr>
            </a:lvl6pPr>
            <a:lvl7pPr eaLnBrk="0" fontAlgn="base" hangingPunct="0">
              <a:spcAft>
                <a:spcPct val="0"/>
              </a:spcAft>
              <a:defRPr>
                <a:solidFill>
                  <a:schemeClr val="tx1"/>
                </a:solidFill>
                <a:latin typeface="Calibri" pitchFamily="34" charset="0"/>
              </a:defRPr>
            </a:lvl7pPr>
            <a:lvl8pPr eaLnBrk="0" fontAlgn="base" hangingPunct="0">
              <a:spcAft>
                <a:spcPct val="0"/>
              </a:spcAft>
              <a:defRPr>
                <a:solidFill>
                  <a:schemeClr val="tx1"/>
                </a:solidFill>
                <a:latin typeface="Calibri" pitchFamily="34" charset="0"/>
              </a:defRPr>
            </a:lvl8pPr>
            <a:lvl9pPr eaLnBrk="0" fontAlgn="base" hangingPunct="0">
              <a:spcAft>
                <a:spcPct val="0"/>
              </a:spcAft>
              <a:defRPr>
                <a:solidFill>
                  <a:schemeClr val="tx1"/>
                </a:solidFill>
                <a:latin typeface="Calibri" pitchFamily="34" charset="0"/>
              </a:defRPr>
            </a:lvl9pPr>
          </a:lstStyle>
          <a:p>
            <a:pPr algn="ctr" eaLnBrk="1" hangingPunct="1">
              <a:spcBef>
                <a:spcPct val="50000"/>
              </a:spcBef>
            </a:pPr>
            <a:r>
              <a:rPr lang="en-US" b="1">
                <a:solidFill>
                  <a:srgbClr val="FF33CC"/>
                </a:solidFill>
                <a:latin typeface="Arial" pitchFamily="34" charset="0"/>
              </a:rPr>
              <a:t>IM LẶNG LÀ VÀNG</a:t>
            </a:r>
            <a:endParaRPr lang="vi-VN" b="1">
              <a:solidFill>
                <a:srgbClr val="FF33CC"/>
              </a:solidFill>
              <a:latin typeface="Arial" pitchFamily="34" charset="0"/>
            </a:endParaRPr>
          </a:p>
        </p:txBody>
      </p:sp>
      <p:sp>
        <p:nvSpPr>
          <p:cNvPr id="116740" name="WordArt 7"/>
          <p:cNvSpPr>
            <a:spLocks noChangeArrowheads="1" noChangeShapeType="1" noTextEdit="1"/>
          </p:cNvSpPr>
          <p:nvPr/>
        </p:nvSpPr>
        <p:spPr bwMode="auto">
          <a:xfrm>
            <a:off x="2286000" y="304800"/>
            <a:ext cx="7543800" cy="5334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solidFill>
                  <a:srgbClr val="FF0000"/>
                </a:solidFill>
                <a:effectLst>
                  <a:outerShdw dist="107763" dir="13500000" algn="ctr" rotWithShape="0">
                    <a:srgbClr val="C0C0C0">
                      <a:alpha val="50000"/>
                    </a:srgbClr>
                  </a:outerShdw>
                </a:effectLst>
                <a:latin typeface="Times New Roman"/>
                <a:cs typeface="Times New Roman"/>
              </a:rPr>
              <a:t>NHÌN HÌNH ĐOÁN CA DAO-TỤC NGỮ</a:t>
            </a:r>
          </a:p>
        </p:txBody>
      </p:sp>
    </p:spTree>
    <p:extLst>
      <p:ext uri="{BB962C8B-B14F-4D97-AF65-F5344CB8AC3E}">
        <p14:creationId xmlns:p14="http://schemas.microsoft.com/office/powerpoint/2010/main" val="1070378884"/>
      </p:ext>
    </p:extLst>
  </p:cSld>
  <p:clrMapOvr>
    <a:masterClrMapping/>
  </p:clrMapOvr>
  <mc:AlternateContent xmlns:mc="http://schemas.openxmlformats.org/markup-compatibility/2006" xmlns:p14="http://schemas.microsoft.com/office/powerpoint/2010/main">
    <mc:Choice Requires="p14">
      <p:transition p14:dur="0" advTm="120000"/>
    </mc:Choice>
    <mc:Fallback xmlns="">
      <p:transition advTm="12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9f7ee484368fd4d0791515d6212e3c7957fb"/>
  <p:tag name="ISPRING_PRESENTATION_TITLE" val="创意儿童教育培训动态PPT说课模板"/>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SmartArt&gt;&lt;SmartArtElem id=&quot;{3E0A6937-2C56-4338-911D-0632FE7C9254}&quot;&gt;&lt;left val=&quot;31&quot;/&gt;&lt;top val=&quot;105&quot;/&gt;&lt;width val=&quot;659&quot;/&gt;&lt;height val=&quot;184&quot;/&gt;&lt;Image&gt;&lt;filename val=&quot;C:\Users\TONGXU~1\AppData\Local\Temp\PR\data\asimages\{9DEC466A-C67E-4B34-A4F1-2130A1CC0C8F}_1.png&quot;/&gt;&lt;left val=&quot;31&quot;/&gt;&lt;top val=&quot;105&quot;/&gt;&lt;width val=&quot;659&quot;/&gt;&lt;height val=&quot;184&quot;/&gt;&lt;hasText val=&quot;1&quot;/&gt;&lt;/Image&gt;&lt;/SmartArtElem&gt;&lt;SmartArtElem id=&quot;{F74C3EAD-5EB2-4201-A4DA-F8C4DB0132B2}&quot;&gt;&lt;left val=&quot;53&quot;/&gt;&lt;top val=&quot;129&quot;/&gt;&lt;width val=&quot;195&quot;/&gt;&lt;height val=&quot;131&quot;/&gt;&lt;Image&gt;&lt;filename val=&quot;C:\Users\TONGXU~1\AppData\Local\Temp\PR\data\asimages\{6445F212-3310-4973-94C7-0C40B848BAF3}_1.png&quot;/&gt;&lt;left val=&quot;53&quot;/&gt;&lt;top val=&quot;129&quot;/&gt;&lt;width val=&quot;195&quot;/&gt;&lt;height val=&quot;131&quot;/&gt;&lt;hasText val=&quot;1&quot;/&gt;&lt;/Image&gt;&lt;/SmartArtElem&gt;&lt;SmartArtElem id=&quot;{7567273D-B8DC-45D8-AA9A-B794388C3FE6}&quot;&gt;&lt;left val=&quot;50&quot;/&gt;&lt;top val=&quot;277&quot;/&gt;&lt;width val=&quot;202&quot;/&gt;&lt;height val=&quot;222&quot;/&gt;&lt;Image&gt;&lt;filename val=&quot;C:\Users\TONGXU~1\AppData\Local\Temp\PR\data\asimages\{239912A0-9EC4-43AB-B764-9509DBE03216}_1.png&quot;/&gt;&lt;left val=&quot;50&quot;/&gt;&lt;top val=&quot;277&quot;/&gt;&lt;width val=&quot;202&quot;/&gt;&lt;height val=&quot;222&quot;/&gt;&lt;hasText val=&quot;1&quot;/&gt;&lt;/Image&gt;&lt;Image&gt;&lt;filename val=&quot;C:\Users\TONGXU~1\AppData\Local\Temp\PR\data\asimages\{CEDC893A-1B8B-4EA2-85CB-117C3DF629D5}_1_S.png&quot;/&gt;&lt;left val=&quot;59&quot;/&gt;&lt;top val=&quot;279&quot;/&gt;&lt;width val=&quot;183&quot;/&gt;&lt;height val=&quot;210&quot;/&gt;&lt;hasText val=&quot;0&quot;/&gt;&lt;/Image&gt;&lt;Image&gt;&lt;filename val=&quot;C:\Users\TONGXU~1\AppData\Local\Temp\PR\data\asimages\{CEDC893A-1B8B-4EA2-85CB-117C3DF629D5}_2_T.png&quot;/&gt;&lt;left val=&quot;59&quot;/&gt;&lt;top val=&quot;279&quot;/&gt;&lt;width val=&quot;183&quot;/&gt;&lt;height val=&quot;210&quot;/&gt;&lt;hasText val=&quot;1&quot;/&gt;&lt;/Image&gt;&lt;/SmartArtElem&gt;&lt;SmartArtElem id=&quot;{6D26F175-CBDF-4256-B013-0A9129C7A7C3}&quot;&gt;&lt;left val=&quot;263&quot;/&gt;&lt;top val=&quot;129&quot;/&gt;&lt;width val=&quot;194&quot;/&gt;&lt;height val=&quot;131&quot;/&gt;&lt;Image&gt;&lt;filename val=&quot;C:\Users\TONGXU~1\AppData\Local\Temp\PR\data\asimages\{0B0B1C9A-17FE-4F9A-8673-693E1384E7D9}_1.png&quot;/&gt;&lt;left val=&quot;263&quot;/&gt;&lt;top val=&quot;129&quot;/&gt;&lt;width val=&quot;194&quot;/&gt;&lt;height val=&quot;131&quot;/&gt;&lt;hasText val=&quot;1&quot;/&gt;&lt;/Image&gt;&lt;/SmartArtElem&gt;&lt;SmartArtElem id=&quot;{4A981755-15C1-49BF-8F1D-ECC89F5D4EF2}&quot;&gt;&lt;left val=&quot;259&quot;/&gt;&lt;top val=&quot;277&quot;/&gt;&lt;width val=&quot;202&quot;/&gt;&lt;height val=&quot;222&quot;/&gt;&lt;Image&gt;&lt;filename val=&quot;C:\Users\TONGXU~1\AppData\Local\Temp\PR\data\asimages\{0B804882-DE97-464A-9356-87D14DF602AF}_1.png&quot;/&gt;&lt;left val=&quot;259&quot;/&gt;&lt;top val=&quot;277&quot;/&gt;&lt;width val=&quot;202&quot;/&gt;&lt;height val=&quot;222&quot;/&gt;&lt;hasText val=&quot;1&quot;/&gt;&lt;/Image&gt;&lt;Image&gt;&lt;filename val=&quot;C:\Users\TONGXU~1\AppData\Local\Temp\PR\data\asimages\{921E17AB-FB0A-4004-B52D-6400464AE5E1}_1_S.png&quot;/&gt;&lt;left val=&quot;268&quot;/&gt;&lt;top val=&quot;279&quot;/&gt;&lt;width val=&quot;184&quot;/&gt;&lt;height val=&quot;210&quot;/&gt;&lt;hasText val=&quot;0&quot;/&gt;&lt;/Image&gt;&lt;Image&gt;&lt;filename val=&quot;C:\Users\TONGXU~1\AppData\Local\Temp\PR\data\asimages\{921E17AB-FB0A-4004-B52D-6400464AE5E1}_2_T.png&quot;/&gt;&lt;left val=&quot;268&quot;/&gt;&lt;top val=&quot;279&quot;/&gt;&lt;width val=&quot;184&quot;/&gt;&lt;height val=&quot;210&quot;/&gt;&lt;hasText val=&quot;1&quot;/&gt;&lt;/Image&gt;&lt;/SmartArtElem&gt;&lt;SmartArtElem id=&quot;{CC44DB9C-A22A-493B-9769-6E14873A93B7}&quot;&gt;&lt;left val=&quot;472&quot;/&gt;&lt;top val=&quot;129&quot;/&gt;&lt;width val=&quot;195&quot;/&gt;&lt;height val=&quot;131&quot;/&gt;&lt;Image&gt;&lt;filename val=&quot;C:\Users\TONGXU~1\AppData\Local\Temp\PR\data\asimages\{B88B49EE-BB53-4BCD-80B0-7FD29BF032C2}_1.png&quot;/&gt;&lt;left val=&quot;472&quot;/&gt;&lt;top val=&quot;129&quot;/&gt;&lt;width val=&quot;195&quot;/&gt;&lt;height val=&quot;131&quot;/&gt;&lt;hasText val=&quot;1&quot;/&gt;&lt;/Image&gt;&lt;/SmartArtElem&gt;&lt;SmartArtElem id=&quot;{B463B97A-E3B4-499D-AF66-DA8BB1E62276}&quot;&gt;&lt;left val=&quot;468&quot;/&gt;&lt;top val=&quot;277&quot;/&gt;&lt;width val=&quot;202&quot;/&gt;&lt;height val=&quot;222&quot;/&gt;&lt;Image&gt;&lt;filename val=&quot;C:\Users\TONGXU~1\AppData\Local\Temp\PR\data\asimages\{D0D2E5CD-A966-455F-AD79-883C7AEA620B}_1.png&quot;/&gt;&lt;left val=&quot;468&quot;/&gt;&lt;top val=&quot;277&quot;/&gt;&lt;width val=&quot;202&quot;/&gt;&lt;height val=&quot;222&quot;/&gt;&lt;hasText val=&quot;1&quot;/&gt;&lt;/Image&gt;&lt;Image&gt;&lt;filename val=&quot;C:\Users\TONGXU~1\AppData\Local\Temp\PR\data\asimages\{8BD65B11-A132-439E-8FF3-C1CAF30C8A45}_1_S.png&quot;/&gt;&lt;left val=&quot;478&quot;/&gt;&lt;top val=&quot;279&quot;/&gt;&lt;width val=&quot;183&quot;/&gt;&lt;height val=&quot;210&quot;/&gt;&lt;hasText val=&quot;0&quot;/&gt;&lt;/Image&gt;&lt;Image&gt;&lt;filename val=&quot;C:\Users\TONGXU~1\AppData\Local\Temp\PR\data\asimages\{8BD65B11-A132-439E-8FF3-C1CAF30C8A45}_2_T.png&quot;/&gt;&lt;left val=&quot;478&quot;/&gt;&lt;top val=&quot;279&quot;/&gt;&lt;width val=&quot;183&quot;/&gt;&lt;height val=&quot;210&quot;/&gt;&lt;hasText val=&quot;1&quot;/&gt;&lt;/Image&gt;&lt;/SmartArtElem&gt;&lt;/SmartArt&gt;"/>
  <p:tag name="CHILD_ITEM_TEXT3" val="Giấy nháp"/>
  <p:tag name="CHILD_ITEM_TEXT5" val="Bút thường"/>
  <p:tag name="CHILD_ITEM_TEXT7" val="Bút lông"/>
</p:tagLst>
</file>

<file path=ppt/theme/theme1.xml><?xml version="1.0" encoding="utf-8"?>
<a:theme xmlns:a="http://schemas.openxmlformats.org/drawingml/2006/main" name="Office 主题">
  <a:themeElements>
    <a:clrScheme name="自定义 1685">
      <a:dk1>
        <a:sysClr val="windowText" lastClr="000000"/>
      </a:dk1>
      <a:lt1>
        <a:sysClr val="window" lastClr="FFFFFF"/>
      </a:lt1>
      <a:dk2>
        <a:srgbClr val="07443C"/>
      </a:dk2>
      <a:lt2>
        <a:srgbClr val="CA520A"/>
      </a:lt2>
      <a:accent1>
        <a:srgbClr val="CA520A"/>
      </a:accent1>
      <a:accent2>
        <a:srgbClr val="07443C"/>
      </a:accent2>
      <a:accent3>
        <a:srgbClr val="CA520A"/>
      </a:accent3>
      <a:accent4>
        <a:srgbClr val="07443C"/>
      </a:accent4>
      <a:accent5>
        <a:srgbClr val="CA520A"/>
      </a:accent5>
      <a:accent6>
        <a:srgbClr val="07443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11419</Words>
  <Application>Microsoft Office PowerPoint</Application>
  <PresentationFormat>Widescreen</PresentationFormat>
  <Paragraphs>493</Paragraphs>
  <Slides>66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.VnTime</vt:lpstr>
      <vt:lpstr>Arial</vt:lpstr>
      <vt:lpstr>Arial Black</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创意儿童教育培训动态PPT说课模板</dc:title>
  <dc:creator>1</dc:creator>
  <cp:lastModifiedBy>Windows 10</cp:lastModifiedBy>
  <cp:revision>100</cp:revision>
  <dcterms:created xsi:type="dcterms:W3CDTF">2015-05-05T08:02:14Z</dcterms:created>
  <dcterms:modified xsi:type="dcterms:W3CDTF">2022-10-31T07:01:21Z</dcterms:modified>
</cp:coreProperties>
</file>