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65" r:id="rId8"/>
    <p:sldId id="266" r:id="rId9"/>
    <p:sldId id="298" r:id="rId10"/>
    <p:sldId id="267" r:id="rId11"/>
    <p:sldId id="268" r:id="rId12"/>
    <p:sldId id="271" r:id="rId13"/>
    <p:sldId id="293" r:id="rId14"/>
    <p:sldId id="294" r:id="rId15"/>
    <p:sldId id="295" r:id="rId16"/>
    <p:sldId id="292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96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D7D31"/>
    <a:srgbClr val="15142A"/>
    <a:srgbClr val="FAED3B"/>
    <a:srgbClr val="70AD47"/>
    <a:srgbClr val="A7FDFF"/>
    <a:srgbClr val="3CDFE6"/>
    <a:srgbClr val="0C0D0E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84954" autoAdjust="0"/>
  </p:normalViewPr>
  <p:slideViewPr>
    <p:cSldViewPr snapToGrid="0">
      <p:cViewPr varScale="1">
        <p:scale>
          <a:sx n="68" d="100"/>
          <a:sy n="68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gif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audio" Target="../media/media1.wma"/><Relationship Id="rId16" Type="http://schemas.openxmlformats.org/officeDocument/2006/relationships/image" Target="../media/image37.gif"/><Relationship Id="rId20" Type="http://schemas.openxmlformats.org/officeDocument/2006/relationships/image" Target="../media/image40.png"/><Relationship Id="rId29" Type="http://schemas.openxmlformats.org/officeDocument/2006/relationships/image" Target="../media/image45.png"/><Relationship Id="rId1" Type="http://schemas.microsoft.com/office/2007/relationships/media" Target="../media/media1.wma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slide" Target="slide16.xml"/><Relationship Id="rId32" Type="http://schemas.openxmlformats.org/officeDocument/2006/relationships/slide" Target="slide20.xml"/><Relationship Id="rId5" Type="http://schemas.openxmlformats.org/officeDocument/2006/relationships/audio" Target="../media/audio4.wav"/><Relationship Id="rId15" Type="http://schemas.openxmlformats.org/officeDocument/2006/relationships/image" Target="../media/image36.gif"/><Relationship Id="rId23" Type="http://schemas.openxmlformats.org/officeDocument/2006/relationships/image" Target="../media/image42.png"/><Relationship Id="rId28" Type="http://schemas.openxmlformats.org/officeDocument/2006/relationships/slide" Target="slide19.xml"/><Relationship Id="rId10" Type="http://schemas.openxmlformats.org/officeDocument/2006/relationships/image" Target="../media/image31.png"/><Relationship Id="rId19" Type="http://schemas.openxmlformats.org/officeDocument/2006/relationships/slide" Target="slide9.xml"/><Relationship Id="rId31" Type="http://schemas.openxmlformats.org/officeDocument/2006/relationships/image" Target="../media/image4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png"/><Relationship Id="rId14" Type="http://schemas.openxmlformats.org/officeDocument/2006/relationships/image" Target="../media/image35.gif"/><Relationship Id="rId22" Type="http://schemas.openxmlformats.org/officeDocument/2006/relationships/slide" Target="slide15.xml"/><Relationship Id="rId27" Type="http://schemas.openxmlformats.org/officeDocument/2006/relationships/image" Target="../media/image44.png"/><Relationship Id="rId30" Type="http://schemas.openxmlformats.org/officeDocument/2006/relationships/slide" Target="slide18.xml"/><Relationship Id="rId8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Lê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 QUẬN LONG BIÊN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PHÚC LỢI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18896" y="1627490"/>
            <a:ext cx="710214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6502" y="3477911"/>
            <a:ext cx="8633902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AA’; BB’; CC’; DD’ (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5259" y="4346939"/>
            <a:ext cx="8576387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t="36775" r="40031" b="31163"/>
          <a:stretch>
            <a:fillRect/>
          </a:stretch>
        </p:blipFill>
        <p:spPr bwMode="auto">
          <a:xfrm>
            <a:off x="7853436" y="690718"/>
            <a:ext cx="3995052" cy="309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0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6" name="Freeform 5"/>
          <p:cNvSpPr/>
          <p:nvPr/>
        </p:nvSpPr>
        <p:spPr>
          <a:xfrm>
            <a:off x="521969" y="5337916"/>
            <a:ext cx="9765030" cy="1155258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1969" y="2301475"/>
            <a:ext cx="9826625" cy="1131976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1969" y="3836750"/>
            <a:ext cx="9703434" cy="1108977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441938" y="817009"/>
            <a:ext cx="9135062" cy="1090251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3" y="5337916"/>
            <a:ext cx="1136468" cy="1136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07" y="3810448"/>
            <a:ext cx="1071377" cy="1071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2491475"/>
            <a:ext cx="957389" cy="957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77000" y="135425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77000" y="1364213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77000" y="135456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359391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34942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31953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55853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0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pic>
        <p:nvPicPr>
          <p:cNvPr id="33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0899" r="65909" b="38161"/>
          <a:stretch>
            <a:fillRect/>
          </a:stretch>
        </p:blipFill>
        <p:spPr bwMode="auto">
          <a:xfrm>
            <a:off x="7695217" y="734007"/>
            <a:ext cx="4191984" cy="34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3769" y="593330"/>
            <a:ext cx="673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3769" y="1368623"/>
            <a:ext cx="7431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63770" y="2688192"/>
            <a:ext cx="743144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3769" y="4155494"/>
            <a:ext cx="743144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8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1993" y="2622930"/>
            <a:ext cx="7245701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AP; BQ; CM; DN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622965" y="1682232"/>
            <a:ext cx="2770364" cy="4937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pic>
        <p:nvPicPr>
          <p:cNvPr id="30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0899" r="65909" b="38161"/>
          <a:stretch>
            <a:fillRect/>
          </a:stretch>
        </p:blipFill>
        <p:spPr bwMode="auto">
          <a:xfrm>
            <a:off x="7610397" y="666049"/>
            <a:ext cx="4191984" cy="34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41993" y="3441663"/>
            <a:ext cx="499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ABCD; MNPQ</a:t>
            </a:r>
            <a:endParaRPr lang="en-US" sz="3200" b="1" dirty="0">
              <a:solidFill>
                <a:srgbClr val="1F4E79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2542" y="4186234"/>
            <a:ext cx="8561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ADQM; DCPQ; BCPN; ABNM</a:t>
            </a:r>
            <a:endParaRPr lang="en-US" sz="3200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9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static.mattran.org.vn/zoom/648/uploaded/buidoanhung/2021_10_04/4_10_tg_udqq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99" y="1101452"/>
            <a:ext cx="6868785" cy="45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-37881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9465" y="6133556"/>
            <a:ext cx="2380754" cy="377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82155" y="54867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239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75970" y="771071"/>
            <a:ext cx="10522856" cy="299992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1</a:t>
            </a:r>
            <a:r>
              <a:rPr lang="en-US" sz="2800">
                <a:solidFill>
                  <a:schemeClr val="bg1"/>
                </a:solidFill>
              </a:rPr>
              <a:t>: Cho hình hộp chữ nhật ABCD. A'B'C'D'. Mặt phẳng nào sau đây không là mặt của hình hộp chữ nhật?</a:t>
            </a:r>
          </a:p>
          <a:p>
            <a:r>
              <a:rPr lang="en-US" sz="2800">
                <a:solidFill>
                  <a:schemeClr val="bg1"/>
                </a:solidFill>
              </a:rPr>
              <a:t>A. mp (ABC'D')                    </a:t>
            </a:r>
          </a:p>
          <a:p>
            <a:r>
              <a:rPr lang="en-US" sz="2800">
                <a:solidFill>
                  <a:schemeClr val="bg1"/>
                </a:solidFill>
              </a:rPr>
              <a:t>B. mp (A'B'C'D')                  </a:t>
            </a:r>
          </a:p>
          <a:p>
            <a:r>
              <a:rPr lang="en-US" sz="2800">
                <a:solidFill>
                  <a:schemeClr val="bg1"/>
                </a:solidFill>
              </a:rPr>
              <a:t>C. mp (ABB'A')                    </a:t>
            </a:r>
          </a:p>
          <a:p>
            <a:r>
              <a:rPr lang="en-US" sz="2800">
                <a:solidFill>
                  <a:schemeClr val="bg1"/>
                </a:solidFill>
              </a:rPr>
              <a:t>D. mp (AA'D'D)</a:t>
            </a:r>
          </a:p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075968" y="3974193"/>
            <a:ext cx="10522857" cy="141748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A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9493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936170" y="745670"/>
            <a:ext cx="10522857" cy="336187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Câu 2</a:t>
            </a:r>
            <a:r>
              <a:rPr lang="en-US" sz="3200" dirty="0"/>
              <a:t>: Hãy chọn câu </a:t>
            </a:r>
            <a:r>
              <a:rPr lang="en-US" sz="3200" b="1" dirty="0">
                <a:solidFill>
                  <a:srgbClr val="FF0000"/>
                </a:solidFill>
              </a:rPr>
              <a:t>sai</a:t>
            </a:r>
            <a:r>
              <a:rPr lang="en-US" sz="3200" dirty="0"/>
              <a:t>. Hình hộp chữ nhật ABCD. A'B'C'D'có</a:t>
            </a:r>
          </a:p>
          <a:p>
            <a:r>
              <a:rPr lang="en-US" sz="3200" dirty="0"/>
              <a:t>A. 12 cạnh  </a:t>
            </a:r>
          </a:p>
          <a:p>
            <a:r>
              <a:rPr lang="en-US" sz="3200" dirty="0"/>
              <a:t>B. 6 đỉnh            </a:t>
            </a:r>
          </a:p>
          <a:p>
            <a:r>
              <a:rPr lang="en-US" sz="3200" dirty="0"/>
              <a:t>C. 8 đỉnh        </a:t>
            </a:r>
          </a:p>
          <a:p>
            <a:r>
              <a:rPr lang="en-US" sz="3200" dirty="0"/>
              <a:t>D. 6 mặt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936171" y="4275825"/>
            <a:ext cx="10522857" cy="111397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B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398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6" y="992392"/>
            <a:ext cx="10522857" cy="273866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3</a:t>
            </a:r>
            <a:r>
              <a:rPr lang="en-US" sz="2800"/>
              <a:t>: Cho hình hộp chữ nhật ABCD. A'B'C'D'. Gọi tên mặt phẳng chứa đường thẳng A'B và CD'. Hãy chọn đáp án </a:t>
            </a:r>
            <a:r>
              <a:rPr lang="en-US" sz="2800" b="1"/>
              <a:t>đúng</a:t>
            </a:r>
            <a:r>
              <a:rPr lang="en-US" sz="2800"/>
              <a:t>.</a:t>
            </a:r>
          </a:p>
          <a:p>
            <a:r>
              <a:rPr lang="en-US" sz="2800"/>
              <a:t>A. mp (ABB'A')                    </a:t>
            </a:r>
          </a:p>
          <a:p>
            <a:r>
              <a:rPr lang="en-US" sz="2800"/>
              <a:t>B. mp (ADD'A')                    </a:t>
            </a:r>
          </a:p>
          <a:p>
            <a:r>
              <a:rPr lang="en-US" sz="2800"/>
              <a:t>C. mp (DCC'D')                    </a:t>
            </a:r>
          </a:p>
          <a:p>
            <a:r>
              <a:rPr lang="en-US" sz="2800"/>
              <a:t>D. mp (A'BCD')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4099560"/>
            <a:ext cx="10522857" cy="144796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D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5685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74222" y="747101"/>
            <a:ext cx="10522857" cy="2651579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4</a:t>
            </a:r>
            <a:r>
              <a:rPr lang="en-US" sz="2800"/>
              <a:t>: Cho hình hộp chữ nhật ABCD. A'B'C'D' có ba kích thước đôi một khác nhau. Cạnh có độ dài bằng cạnh A'B' là</a:t>
            </a:r>
          </a:p>
          <a:p>
            <a:r>
              <a:rPr lang="en-US" sz="2800"/>
              <a:t>A. C'D'          </a:t>
            </a:r>
          </a:p>
          <a:p>
            <a:r>
              <a:rPr lang="en-US" sz="2800"/>
              <a:t>B. BC             </a:t>
            </a:r>
          </a:p>
          <a:p>
            <a:r>
              <a:rPr lang="en-US" sz="2800"/>
              <a:t>C. A'D'          </a:t>
            </a:r>
          </a:p>
          <a:p>
            <a:r>
              <a:rPr lang="en-US" sz="2800"/>
              <a:t>D. DD'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938809" y="3977639"/>
            <a:ext cx="10522857" cy="164898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A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373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956492" y="790823"/>
            <a:ext cx="10522857" cy="266609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5</a:t>
            </a:r>
            <a:r>
              <a:rPr lang="en-US" sz="2800"/>
              <a:t>: Cho hình hộp chữ nhật ABCD. A'B'C'D'. Có bao nhiêu cạnh cắt cạnh AB?</a:t>
            </a:r>
          </a:p>
          <a:p>
            <a:r>
              <a:rPr lang="en-US" sz="2800"/>
              <a:t>A. 4                </a:t>
            </a:r>
          </a:p>
          <a:p>
            <a:r>
              <a:rPr lang="en-US" sz="2800"/>
              <a:t>B. 3                </a:t>
            </a:r>
          </a:p>
          <a:p>
            <a:r>
              <a:rPr lang="en-US" sz="2800"/>
              <a:t>C. 2                </a:t>
            </a:r>
          </a:p>
          <a:p>
            <a:r>
              <a:rPr lang="en-US" sz="2800"/>
              <a:t>D. 5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075969" y="3855719"/>
            <a:ext cx="10522857" cy="135636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</a:t>
            </a: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: 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307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1" t="38205" r="37457" b="33847"/>
          <a:stretch>
            <a:fillRect/>
          </a:stretch>
        </p:blipFill>
        <p:spPr bwMode="auto">
          <a:xfrm>
            <a:off x="1113903" y="1154504"/>
            <a:ext cx="3295866" cy="20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8876" r="53902" b="36157"/>
          <a:stretch>
            <a:fillRect/>
          </a:stretch>
        </p:blipFill>
        <p:spPr bwMode="auto">
          <a:xfrm>
            <a:off x="6021978" y="1036517"/>
            <a:ext cx="3065430" cy="20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66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26605" r="69266" b="55840"/>
          <a:stretch>
            <a:fillRect/>
          </a:stretch>
        </p:blipFill>
        <p:spPr bwMode="auto">
          <a:xfrm>
            <a:off x="1113903" y="3473041"/>
            <a:ext cx="3284264" cy="20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26251" r="50583" b="18079"/>
          <a:stretch>
            <a:fillRect/>
          </a:stretch>
        </p:blipFill>
        <p:spPr bwMode="auto">
          <a:xfrm>
            <a:off x="6267222" y="3473041"/>
            <a:ext cx="2822632" cy="28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725260"/>
            <a:ext cx="10522857" cy="263706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rgbClr val="FF0000"/>
                </a:solidFill>
              </a:rPr>
              <a:t>Câu 6:</a:t>
            </a:r>
            <a:r>
              <a:rPr lang="en-US" sz="2800" b="1"/>
              <a:t> </a:t>
            </a:r>
            <a:r>
              <a:rPr lang="en-US" sz="2800"/>
              <a:t>Cho hình hộp chữ nhật ABCD. A'B'C'D'. Cạnh nào dưới đây song song với A'D'?</a:t>
            </a:r>
          </a:p>
          <a:p>
            <a:r>
              <a:rPr lang="en-US" sz="2800"/>
              <a:t>A. A'B'          </a:t>
            </a:r>
          </a:p>
          <a:p>
            <a:r>
              <a:rPr lang="en-US" sz="2800"/>
              <a:t>B. BC</a:t>
            </a:r>
          </a:p>
          <a:p>
            <a:r>
              <a:rPr lang="en-US" sz="2800"/>
              <a:t>C. CC'</a:t>
            </a:r>
          </a:p>
          <a:p>
            <a:r>
              <a:rPr lang="en-US" sz="2800"/>
              <a:t>D. BB’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4143375"/>
            <a:ext cx="10522857" cy="124642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B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1" y="5389797"/>
            <a:ext cx="2400300" cy="1468203"/>
          </a:xfrm>
          <a:prstGeom prst="rect">
            <a:avLst/>
          </a:prstGeom>
        </p:spPr>
      </p:pic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7439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2/80/SGK.</a:t>
            </a: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0100" y="3130221"/>
            <a:ext cx="8789586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tiết sau học tiếp.</a:t>
            </a:r>
            <a:endParaRPr lang="en-US" sz="32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7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03850" y="651017"/>
            <a:ext cx="1101482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88" y="81169"/>
            <a:ext cx="4532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18" y="3109638"/>
            <a:ext cx="2887458" cy="25386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7597" y="5781752"/>
            <a:ext cx="9538189" cy="589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2558" y="5559848"/>
            <a:ext cx="7561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12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8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7" y="3248892"/>
            <a:ext cx="3686882" cy="2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17668" y="445874"/>
            <a:ext cx="32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t="36775" r="40031" b="31163"/>
          <a:stretch>
            <a:fillRect/>
          </a:stretch>
        </p:blipFill>
        <p:spPr bwMode="auto">
          <a:xfrm>
            <a:off x="7387577" y="213067"/>
            <a:ext cx="3895301" cy="30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50107" y="1102933"/>
            <a:ext cx="723557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043" y="1629665"/>
            <a:ext cx="855617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ABCD.A’B’C’D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" name="Flowchart: Data 34"/>
          <p:cNvSpPr/>
          <p:nvPr/>
        </p:nvSpPr>
        <p:spPr>
          <a:xfrm>
            <a:off x="7854491" y="669469"/>
            <a:ext cx="3150966" cy="55517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ata 35"/>
          <p:cNvSpPr/>
          <p:nvPr/>
        </p:nvSpPr>
        <p:spPr>
          <a:xfrm>
            <a:off x="7850952" y="2173338"/>
            <a:ext cx="3056534" cy="53720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23" y="2403818"/>
            <a:ext cx="64498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A’B’C’D’,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73823" y="669469"/>
            <a:ext cx="2533664" cy="1503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04972" y="1199328"/>
            <a:ext cx="2533664" cy="1503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7384" y="3040681"/>
            <a:ext cx="888442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ABB’A’; BB’C’C; CC’D’D; DD’A’A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7384" y="3727936"/>
            <a:ext cx="988770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AB; BC; CD; DA; A’B’; B’C’; C’D’; D’A’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5043" y="4395731"/>
            <a:ext cx="626248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AA’; BB’; CC’; DD’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441" y="5253921"/>
            <a:ext cx="6363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A; B; C; D; A’; B’; C’; D’</a:t>
            </a:r>
            <a:endParaRPr lang="en-US" sz="3200" dirty="0"/>
          </a:p>
        </p:txBody>
      </p:sp>
      <p:pic>
        <p:nvPicPr>
          <p:cNvPr id="48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" y="22329"/>
            <a:ext cx="1348168" cy="1202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28254" y="6436077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5" grpId="1"/>
      <p:bldP spid="26" grpId="0"/>
      <p:bldP spid="35" grpId="0" animBg="1"/>
      <p:bldP spid="35" grpId="1" animBg="1"/>
      <p:bldP spid="36" grpId="0" animBg="1"/>
      <p:bldP spid="36" grpId="1" animBg="1"/>
      <p:bldP spid="40" grpId="0"/>
      <p:bldP spid="41" grpId="0" animBg="1"/>
      <p:bldP spid="41" grpId="1" animBg="1"/>
      <p:bldP spid="42" grpId="0" animBg="1"/>
      <p:bldP spid="42" grpId="1" animBg="1"/>
      <p:bldP spid="43" grpId="0"/>
      <p:bldP spid="44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05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6" t="51352" r="14777" b="25691"/>
          <a:stretch>
            <a:fillRect/>
          </a:stretch>
        </p:blipFill>
        <p:spPr bwMode="auto">
          <a:xfrm>
            <a:off x="6721948" y="99750"/>
            <a:ext cx="4711185" cy="3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71898" y="327324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*/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3200" b="1" dirty="0">
              <a:solidFill>
                <a:srgbClr val="1F4E7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699" y="131614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  <p:pic>
        <p:nvPicPr>
          <p:cNvPr id="2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15129" y="-371588"/>
            <a:ext cx="1687729" cy="1687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699" y="396927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46039" y="493771"/>
            <a:ext cx="32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t="36775" r="40031" b="31163"/>
          <a:stretch>
            <a:fillRect/>
          </a:stretch>
        </p:blipFill>
        <p:spPr bwMode="auto">
          <a:xfrm>
            <a:off x="6507388" y="22329"/>
            <a:ext cx="4864255" cy="37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50106" y="1102933"/>
            <a:ext cx="745486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ABCD.A’B’C’D’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23" y="2403818"/>
            <a:ext cx="627588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A’B’C’D’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4332" y="3113592"/>
            <a:ext cx="61806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AA’; BB’; CC’; DD’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DCC’D’, ABB’A’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678" y="4955984"/>
            <a:ext cx="8195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CD, CA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ABCD.A’B’C’D’</a:t>
            </a:r>
            <a:endParaRPr lang="en-US" sz="3200" dirty="0"/>
          </a:p>
        </p:txBody>
      </p:sp>
      <p:pic>
        <p:nvPicPr>
          <p:cNvPr id="48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" y="22329"/>
            <a:ext cx="1348168" cy="120231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28254" y="6436077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0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075" name="Picture 38"/>
          <p:cNvPicPr>
            <a:picLocks noChangeAspect="1" noChangeArrowheads="1"/>
          </p:cNvPicPr>
          <p:nvPr/>
        </p:nvPicPr>
        <p:blipFill>
          <a:blip r:embed="rId2">
            <a:lum bright="2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2" t="33670" r="17221" b="42424"/>
          <a:stretch>
            <a:fillRect/>
          </a:stretch>
        </p:blipFill>
        <p:spPr bwMode="auto">
          <a:xfrm>
            <a:off x="7136037" y="-33910"/>
            <a:ext cx="4427627" cy="38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46039" y="493771"/>
            <a:ext cx="329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12259"/>
            <a:ext cx="746215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AA’D’D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AA’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DD’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" y="22329"/>
            <a:ext cx="1348168" cy="12023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080349"/>
            <a:ext cx="6096000" cy="613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" y="-12"/>
            <a:ext cx="1385548" cy="12469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258" y="2345426"/>
            <a:ext cx="4089581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961" y="375530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1" grpId="1"/>
      <p:bldP spid="14" grpId="0"/>
      <p:bldP spid="1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964523" cy="7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995" y="455476"/>
            <a:ext cx="4199178" cy="345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3637" y="186706"/>
            <a:ext cx="668365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6? </a:t>
            </a:r>
            <a:endParaRPr lang="en-US" sz="3200" b="1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14337" y="1676448"/>
            <a:ext cx="3105510" cy="5896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580" y="1608310"/>
            <a:ext cx="668365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A’C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ABCD.A’B’C’D’</a:t>
            </a:r>
            <a:endParaRPr lang="en-US" sz="3200" dirty="0">
              <a:solidFill>
                <a:srgbClr val="1F4E7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580" y="3805984"/>
            <a:ext cx="1032128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A’C; B;D; C’A; D’B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6" name="Freeform 5"/>
          <p:cNvSpPr/>
          <p:nvPr/>
        </p:nvSpPr>
        <p:spPr>
          <a:xfrm>
            <a:off x="521969" y="5337916"/>
            <a:ext cx="9765030" cy="1155258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1969" y="2301475"/>
            <a:ext cx="9826625" cy="1131976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1969" y="3836750"/>
            <a:ext cx="9703434" cy="1108977"/>
          </a:xfrm>
          <a:custGeom>
            <a:avLst/>
            <a:gdLst>
              <a:gd name="connsiteX0" fmla="*/ 0 w 1590283"/>
              <a:gd name="connsiteY0" fmla="*/ 84310 h 505847"/>
              <a:gd name="connsiteX1" fmla="*/ 84310 w 1590283"/>
              <a:gd name="connsiteY1" fmla="*/ 0 h 505847"/>
              <a:gd name="connsiteX2" fmla="*/ 1505973 w 1590283"/>
              <a:gd name="connsiteY2" fmla="*/ 0 h 505847"/>
              <a:gd name="connsiteX3" fmla="*/ 1590283 w 1590283"/>
              <a:gd name="connsiteY3" fmla="*/ 84310 h 505847"/>
              <a:gd name="connsiteX4" fmla="*/ 1590283 w 1590283"/>
              <a:gd name="connsiteY4" fmla="*/ 421537 h 505847"/>
              <a:gd name="connsiteX5" fmla="*/ 1505973 w 1590283"/>
              <a:gd name="connsiteY5" fmla="*/ 505847 h 505847"/>
              <a:gd name="connsiteX6" fmla="*/ 84310 w 1590283"/>
              <a:gd name="connsiteY6" fmla="*/ 505847 h 505847"/>
              <a:gd name="connsiteX7" fmla="*/ 0 w 1590283"/>
              <a:gd name="connsiteY7" fmla="*/ 421537 h 505847"/>
              <a:gd name="connsiteX8" fmla="*/ 0 w 1590283"/>
              <a:gd name="connsiteY8" fmla="*/ 84310 h 5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83" h="505847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43" tIns="72318" rIns="119943" bIns="72318" numCol="1" spcCol="1270" anchor="ctr" anchorCtr="0">
            <a:no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; 8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12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441938" y="817009"/>
            <a:ext cx="9135062" cy="1090251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2" descr="100+ những hình ảnh icon buồn - hinhanhsieudep.net"/>
          <p:cNvSpPr>
            <a:spLocks noChangeAspect="1" noChangeArrowheads="1"/>
          </p:cNvSpPr>
          <p:nvPr/>
        </p:nvSpPr>
        <p:spPr bwMode="auto">
          <a:xfrm>
            <a:off x="155575" y="-2806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03" y="5337916"/>
            <a:ext cx="1136468" cy="1136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07" y="3810448"/>
            <a:ext cx="1071377" cy="1071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2491475"/>
            <a:ext cx="957389" cy="957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9" y="175102"/>
            <a:ext cx="1867668" cy="15510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77000" y="135425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77000" y="1364213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77000" y="135456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359391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34942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33946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31953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32950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55853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751</TotalTime>
  <Words>1238</Words>
  <Application>Microsoft Office PowerPoint</Application>
  <PresentationFormat>Màn hình rộng</PresentationFormat>
  <Paragraphs>154</Paragraphs>
  <Slides>22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 Hình hộp chữ nhật. Hình lập phương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hale3112@outlook.com</cp:lastModifiedBy>
  <cp:revision>46</cp:revision>
  <dcterms:created xsi:type="dcterms:W3CDTF">2021-06-07T13:44:30Z</dcterms:created>
  <dcterms:modified xsi:type="dcterms:W3CDTF">2022-12-13T14:47:57Z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