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2.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theme/theme3.xml" ContentType="application/vnd.openxmlformats-officedocument.theme+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theme/theme4.xml" ContentType="application/vnd.openxmlformats-officedocument.theme+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theme/theme5.xml" ContentType="application/vnd.openxmlformats-officedocument.theme+xml"/>
  <Override PartName="/ppt/slideLayouts/slideLayout2173.xml" ContentType="application/vnd.openxmlformats-officedocument.presentationml.slideLayout+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slideLayouts/slideLayout2271.xml" ContentType="application/vnd.openxmlformats-officedocument.presentationml.slideLayout+xml"/>
  <Override PartName="/ppt/slideLayouts/slideLayout2272.xml" ContentType="application/vnd.openxmlformats-officedocument.presentationml.slideLayout+xml"/>
  <Override PartName="/ppt/slideLayouts/slideLayout2273.xml" ContentType="application/vnd.openxmlformats-officedocument.presentationml.slideLayout+xml"/>
  <Override PartName="/ppt/slideLayouts/slideLayout2274.xml" ContentType="application/vnd.openxmlformats-officedocument.presentationml.slideLayout+xml"/>
  <Override PartName="/ppt/slideLayouts/slideLayout2275.xml" ContentType="application/vnd.openxmlformats-officedocument.presentationml.slideLayout+xml"/>
  <Override PartName="/ppt/slideLayouts/slideLayout2276.xml" ContentType="application/vnd.openxmlformats-officedocument.presentationml.slideLayout+xml"/>
  <Override PartName="/ppt/slideLayouts/slideLayout2277.xml" ContentType="application/vnd.openxmlformats-officedocument.presentationml.slideLayout+xml"/>
  <Override PartName="/ppt/slideLayouts/slideLayout2278.xml" ContentType="application/vnd.openxmlformats-officedocument.presentationml.slideLayout+xml"/>
  <Override PartName="/ppt/slideLayouts/slideLayout2279.xml" ContentType="application/vnd.openxmlformats-officedocument.presentationml.slideLayout+xml"/>
  <Override PartName="/ppt/slideLayouts/slideLayout2280.xml" ContentType="application/vnd.openxmlformats-officedocument.presentationml.slideLayout+xml"/>
  <Override PartName="/ppt/slideLayouts/slideLayout2281.xml" ContentType="application/vnd.openxmlformats-officedocument.presentationml.slideLayout+xml"/>
  <Override PartName="/ppt/slideLayouts/slideLayout2282.xml" ContentType="application/vnd.openxmlformats-officedocument.presentationml.slideLayout+xml"/>
  <Override PartName="/ppt/slideLayouts/slideLayout2283.xml" ContentType="application/vnd.openxmlformats-officedocument.presentationml.slideLayout+xml"/>
  <Override PartName="/ppt/slideLayouts/slideLayout2284.xml" ContentType="application/vnd.openxmlformats-officedocument.presentationml.slideLayout+xml"/>
  <Override PartName="/ppt/slideLayouts/slideLayout2285.xml" ContentType="application/vnd.openxmlformats-officedocument.presentationml.slideLayout+xml"/>
  <Override PartName="/ppt/slideLayouts/slideLayout2286.xml" ContentType="application/vnd.openxmlformats-officedocument.presentationml.slideLayout+xml"/>
  <Override PartName="/ppt/slideLayouts/slideLayout2287.xml" ContentType="application/vnd.openxmlformats-officedocument.presentationml.slideLayout+xml"/>
  <Override PartName="/ppt/slideLayouts/slideLayout2288.xml" ContentType="application/vnd.openxmlformats-officedocument.presentationml.slideLayout+xml"/>
  <Override PartName="/ppt/slideLayouts/slideLayout2289.xml" ContentType="application/vnd.openxmlformats-officedocument.presentationml.slideLayout+xml"/>
  <Override PartName="/ppt/slideLayouts/slideLayout2290.xml" ContentType="application/vnd.openxmlformats-officedocument.presentationml.slideLayout+xml"/>
  <Override PartName="/ppt/slideLayouts/slideLayout2291.xml" ContentType="application/vnd.openxmlformats-officedocument.presentationml.slideLayout+xml"/>
  <Override PartName="/ppt/slideLayouts/slideLayout2292.xml" ContentType="application/vnd.openxmlformats-officedocument.presentationml.slideLayout+xml"/>
  <Override PartName="/ppt/slideLayouts/slideLayout2293.xml" ContentType="application/vnd.openxmlformats-officedocument.presentationml.slideLayout+xml"/>
  <Override PartName="/ppt/slideLayouts/slideLayout2294.xml" ContentType="application/vnd.openxmlformats-officedocument.presentationml.slideLayout+xml"/>
  <Override PartName="/ppt/slideLayouts/slideLayout2295.xml" ContentType="application/vnd.openxmlformats-officedocument.presentationml.slideLayout+xml"/>
  <Override PartName="/ppt/slideLayouts/slideLayout2296.xml" ContentType="application/vnd.openxmlformats-officedocument.presentationml.slideLayout+xml"/>
  <Override PartName="/ppt/slideLayouts/slideLayout2297.xml" ContentType="application/vnd.openxmlformats-officedocument.presentationml.slideLayout+xml"/>
  <Override PartName="/ppt/slideLayouts/slideLayout2298.xml" ContentType="application/vnd.openxmlformats-officedocument.presentationml.slideLayout+xml"/>
  <Override PartName="/ppt/slideLayouts/slideLayout2299.xml" ContentType="application/vnd.openxmlformats-officedocument.presentationml.slideLayout+xml"/>
  <Override PartName="/ppt/slideLayouts/slideLayout2300.xml" ContentType="application/vnd.openxmlformats-officedocument.presentationml.slideLayout+xml"/>
  <Override PartName="/ppt/slideLayouts/slideLayout2301.xml" ContentType="application/vnd.openxmlformats-officedocument.presentationml.slideLayout+xml"/>
  <Override PartName="/ppt/slideLayouts/slideLayout2302.xml" ContentType="application/vnd.openxmlformats-officedocument.presentationml.slideLayout+xml"/>
  <Override PartName="/ppt/slideLayouts/slideLayout2303.xml" ContentType="application/vnd.openxmlformats-officedocument.presentationml.slideLayout+xml"/>
  <Override PartName="/ppt/slideLayouts/slideLayout2304.xml" ContentType="application/vnd.openxmlformats-officedocument.presentationml.slideLayout+xml"/>
  <Override PartName="/ppt/slideLayouts/slideLayout2305.xml" ContentType="application/vnd.openxmlformats-officedocument.presentationml.slideLayout+xml"/>
  <Override PartName="/ppt/slideLayouts/slideLayout2306.xml" ContentType="application/vnd.openxmlformats-officedocument.presentationml.slideLayout+xml"/>
  <Override PartName="/ppt/slideLayouts/slideLayout2307.xml" ContentType="application/vnd.openxmlformats-officedocument.presentationml.slideLayout+xml"/>
  <Override PartName="/ppt/slideLayouts/slideLayout2308.xml" ContentType="application/vnd.openxmlformats-officedocument.presentationml.slideLayout+xml"/>
  <Override PartName="/ppt/slideLayouts/slideLayout2309.xml" ContentType="application/vnd.openxmlformats-officedocument.presentationml.slideLayout+xml"/>
  <Override PartName="/ppt/slideLayouts/slideLayout2310.xml" ContentType="application/vnd.openxmlformats-officedocument.presentationml.slideLayout+xml"/>
  <Override PartName="/ppt/slideLayouts/slideLayout2311.xml" ContentType="application/vnd.openxmlformats-officedocument.presentationml.slideLayout+xml"/>
  <Override PartName="/ppt/slideLayouts/slideLayout2312.xml" ContentType="application/vnd.openxmlformats-officedocument.presentationml.slideLayout+xml"/>
  <Override PartName="/ppt/slideLayouts/slideLayout2313.xml" ContentType="application/vnd.openxmlformats-officedocument.presentationml.slideLayout+xml"/>
  <Override PartName="/ppt/slideLayouts/slideLayout2314.xml" ContentType="application/vnd.openxmlformats-officedocument.presentationml.slideLayout+xml"/>
  <Override PartName="/ppt/slideLayouts/slideLayout2315.xml" ContentType="application/vnd.openxmlformats-officedocument.presentationml.slideLayout+xml"/>
  <Override PartName="/ppt/slideLayouts/slideLayout2316.xml" ContentType="application/vnd.openxmlformats-officedocument.presentationml.slideLayout+xml"/>
  <Override PartName="/ppt/slideLayouts/slideLayout2317.xml" ContentType="application/vnd.openxmlformats-officedocument.presentationml.slideLayout+xml"/>
  <Override PartName="/ppt/slideLayouts/slideLayout2318.xml" ContentType="application/vnd.openxmlformats-officedocument.presentationml.slideLayout+xml"/>
  <Override PartName="/ppt/slideLayouts/slideLayout2319.xml" ContentType="application/vnd.openxmlformats-officedocument.presentationml.slideLayout+xml"/>
  <Override PartName="/ppt/slideLayouts/slideLayout2320.xml" ContentType="application/vnd.openxmlformats-officedocument.presentationml.slideLayout+xml"/>
  <Override PartName="/ppt/slideLayouts/slideLayout2321.xml" ContentType="application/vnd.openxmlformats-officedocument.presentationml.slideLayout+xml"/>
  <Override PartName="/ppt/slideLayouts/slideLayout2322.xml" ContentType="application/vnd.openxmlformats-officedocument.presentationml.slideLayout+xml"/>
  <Override PartName="/ppt/slideLayouts/slideLayout2323.xml" ContentType="application/vnd.openxmlformats-officedocument.presentationml.slideLayout+xml"/>
  <Override PartName="/ppt/slideLayouts/slideLayout2324.xml" ContentType="application/vnd.openxmlformats-officedocument.presentationml.slideLayout+xml"/>
  <Override PartName="/ppt/slideLayouts/slideLayout2325.xml" ContentType="application/vnd.openxmlformats-officedocument.presentationml.slideLayout+xml"/>
  <Override PartName="/ppt/slideLayouts/slideLayout2326.xml" ContentType="application/vnd.openxmlformats-officedocument.presentationml.slideLayout+xml"/>
  <Override PartName="/ppt/slideLayouts/slideLayout2327.xml" ContentType="application/vnd.openxmlformats-officedocument.presentationml.slideLayout+xml"/>
  <Override PartName="/ppt/slideLayouts/slideLayout2328.xml" ContentType="application/vnd.openxmlformats-officedocument.presentationml.slideLayout+xml"/>
  <Override PartName="/ppt/slideLayouts/slideLayout2329.xml" ContentType="application/vnd.openxmlformats-officedocument.presentationml.slideLayout+xml"/>
  <Override PartName="/ppt/slideLayouts/slideLayout2330.xml" ContentType="application/vnd.openxmlformats-officedocument.presentationml.slideLayout+xml"/>
  <Override PartName="/ppt/slideLayouts/slideLayout2331.xml" ContentType="application/vnd.openxmlformats-officedocument.presentationml.slideLayout+xml"/>
  <Override PartName="/ppt/slideLayouts/slideLayout2332.xml" ContentType="application/vnd.openxmlformats-officedocument.presentationml.slideLayout+xml"/>
  <Override PartName="/ppt/slideLayouts/slideLayout2333.xml" ContentType="application/vnd.openxmlformats-officedocument.presentationml.slideLayout+xml"/>
  <Override PartName="/ppt/slideLayouts/slideLayout2334.xml" ContentType="application/vnd.openxmlformats-officedocument.presentationml.slideLayout+xml"/>
  <Override PartName="/ppt/slideLayouts/slideLayout2335.xml" ContentType="application/vnd.openxmlformats-officedocument.presentationml.slideLayout+xml"/>
  <Override PartName="/ppt/slideLayouts/slideLayout2336.xml" ContentType="application/vnd.openxmlformats-officedocument.presentationml.slideLayout+xml"/>
  <Override PartName="/ppt/slideLayouts/slideLayout2337.xml" ContentType="application/vnd.openxmlformats-officedocument.presentationml.slideLayout+xml"/>
  <Override PartName="/ppt/slideLayouts/slideLayout2338.xml" ContentType="application/vnd.openxmlformats-officedocument.presentationml.slideLayout+xml"/>
  <Override PartName="/ppt/slideLayouts/slideLayout2339.xml" ContentType="application/vnd.openxmlformats-officedocument.presentationml.slideLayout+xml"/>
  <Override PartName="/ppt/slideLayouts/slideLayout2340.xml" ContentType="application/vnd.openxmlformats-officedocument.presentationml.slideLayout+xml"/>
  <Override PartName="/ppt/slideLayouts/slideLayout2341.xml" ContentType="application/vnd.openxmlformats-officedocument.presentationml.slideLayout+xml"/>
  <Override PartName="/ppt/slideLayouts/slideLayout2342.xml" ContentType="application/vnd.openxmlformats-officedocument.presentationml.slideLayout+xml"/>
  <Override PartName="/ppt/slideLayouts/slideLayout2343.xml" ContentType="application/vnd.openxmlformats-officedocument.presentationml.slideLayout+xml"/>
  <Override PartName="/ppt/slideLayouts/slideLayout2344.xml" ContentType="application/vnd.openxmlformats-officedocument.presentationml.slideLayout+xml"/>
  <Override PartName="/ppt/slideLayouts/slideLayout2345.xml" ContentType="application/vnd.openxmlformats-officedocument.presentationml.slideLayout+xml"/>
  <Override PartName="/ppt/slideLayouts/slideLayout2346.xml" ContentType="application/vnd.openxmlformats-officedocument.presentationml.slideLayout+xml"/>
  <Override PartName="/ppt/slideLayouts/slideLayout2347.xml" ContentType="application/vnd.openxmlformats-officedocument.presentationml.slideLayout+xml"/>
  <Override PartName="/ppt/slideLayouts/slideLayout2348.xml" ContentType="application/vnd.openxmlformats-officedocument.presentationml.slideLayout+xml"/>
  <Override PartName="/ppt/slideLayouts/slideLayout2349.xml" ContentType="application/vnd.openxmlformats-officedocument.presentationml.slideLayout+xml"/>
  <Override PartName="/ppt/slideLayouts/slideLayout2350.xml" ContentType="application/vnd.openxmlformats-officedocument.presentationml.slideLayout+xml"/>
  <Override PartName="/ppt/slideLayouts/slideLayout2351.xml" ContentType="application/vnd.openxmlformats-officedocument.presentationml.slideLayout+xml"/>
  <Override PartName="/ppt/slideLayouts/slideLayout2352.xml" ContentType="application/vnd.openxmlformats-officedocument.presentationml.slideLayout+xml"/>
  <Override PartName="/ppt/slideLayouts/slideLayout2353.xml" ContentType="application/vnd.openxmlformats-officedocument.presentationml.slideLayout+xml"/>
  <Override PartName="/ppt/slideLayouts/slideLayout2354.xml" ContentType="application/vnd.openxmlformats-officedocument.presentationml.slideLayout+xml"/>
  <Override PartName="/ppt/slideLayouts/slideLayout2355.xml" ContentType="application/vnd.openxmlformats-officedocument.presentationml.slideLayout+xml"/>
  <Override PartName="/ppt/slideLayouts/slideLayout2356.xml" ContentType="application/vnd.openxmlformats-officedocument.presentationml.slideLayout+xml"/>
  <Override PartName="/ppt/slideLayouts/slideLayout2357.xml" ContentType="application/vnd.openxmlformats-officedocument.presentationml.slideLayout+xml"/>
  <Override PartName="/ppt/slideLayouts/slideLayout2358.xml" ContentType="application/vnd.openxmlformats-officedocument.presentationml.slideLayout+xml"/>
  <Override PartName="/ppt/slideLayouts/slideLayout2359.xml" ContentType="application/vnd.openxmlformats-officedocument.presentationml.slideLayout+xml"/>
  <Override PartName="/ppt/slideLayouts/slideLayout2360.xml" ContentType="application/vnd.openxmlformats-officedocument.presentationml.slideLayout+xml"/>
  <Override PartName="/ppt/slideLayouts/slideLayout2361.xml" ContentType="application/vnd.openxmlformats-officedocument.presentationml.slideLayout+xml"/>
  <Override PartName="/ppt/slideLayouts/slideLayout2362.xml" ContentType="application/vnd.openxmlformats-officedocument.presentationml.slideLayout+xml"/>
  <Override PartName="/ppt/slideLayouts/slideLayout2363.xml" ContentType="application/vnd.openxmlformats-officedocument.presentationml.slideLayout+xml"/>
  <Override PartName="/ppt/slideLayouts/slideLayout2364.xml" ContentType="application/vnd.openxmlformats-officedocument.presentationml.slideLayout+xml"/>
  <Override PartName="/ppt/slideLayouts/slideLayout2365.xml" ContentType="application/vnd.openxmlformats-officedocument.presentationml.slideLayout+xml"/>
  <Override PartName="/ppt/slideLayouts/slideLayout2366.xml" ContentType="application/vnd.openxmlformats-officedocument.presentationml.slideLayout+xml"/>
  <Override PartName="/ppt/slideLayouts/slideLayout2367.xml" ContentType="application/vnd.openxmlformats-officedocument.presentationml.slideLayout+xml"/>
  <Override PartName="/ppt/slideLayouts/slideLayout2368.xml" ContentType="application/vnd.openxmlformats-officedocument.presentationml.slideLayout+xml"/>
  <Override PartName="/ppt/slideLayouts/slideLayout2369.xml" ContentType="application/vnd.openxmlformats-officedocument.presentationml.slideLayout+xml"/>
  <Override PartName="/ppt/slideLayouts/slideLayout2370.xml" ContentType="application/vnd.openxmlformats-officedocument.presentationml.slideLayout+xml"/>
  <Override PartName="/ppt/slideLayouts/slideLayout2371.xml" ContentType="application/vnd.openxmlformats-officedocument.presentationml.slideLayout+xml"/>
  <Override PartName="/ppt/slideLayouts/slideLayout2372.xml" ContentType="application/vnd.openxmlformats-officedocument.presentationml.slideLayout+xml"/>
  <Override PartName="/ppt/slideLayouts/slideLayout2373.xml" ContentType="application/vnd.openxmlformats-officedocument.presentationml.slideLayout+xml"/>
  <Override PartName="/ppt/slideLayouts/slideLayout2374.xml" ContentType="application/vnd.openxmlformats-officedocument.presentationml.slideLayout+xml"/>
  <Override PartName="/ppt/slideLayouts/slideLayout2375.xml" ContentType="application/vnd.openxmlformats-officedocument.presentationml.slideLayout+xml"/>
  <Override PartName="/ppt/slideLayouts/slideLayout2376.xml" ContentType="application/vnd.openxmlformats-officedocument.presentationml.slideLayout+xml"/>
  <Override PartName="/ppt/slideLayouts/slideLayout2377.xml" ContentType="application/vnd.openxmlformats-officedocument.presentationml.slideLayout+xml"/>
  <Override PartName="/ppt/slideLayouts/slideLayout2378.xml" ContentType="application/vnd.openxmlformats-officedocument.presentationml.slideLayout+xml"/>
  <Override PartName="/ppt/slideLayouts/slideLayout2379.xml" ContentType="application/vnd.openxmlformats-officedocument.presentationml.slideLayout+xml"/>
  <Override PartName="/ppt/slideLayouts/slideLayout2380.xml" ContentType="application/vnd.openxmlformats-officedocument.presentationml.slideLayout+xml"/>
  <Override PartName="/ppt/slideLayouts/slideLayout2381.xml" ContentType="application/vnd.openxmlformats-officedocument.presentationml.slideLayout+xml"/>
  <Override PartName="/ppt/slideLayouts/slideLayout2382.xml" ContentType="application/vnd.openxmlformats-officedocument.presentationml.slideLayout+xml"/>
  <Override PartName="/ppt/slideLayouts/slideLayout2383.xml" ContentType="application/vnd.openxmlformats-officedocument.presentationml.slideLayout+xml"/>
  <Override PartName="/ppt/slideLayouts/slideLayout2384.xml" ContentType="application/vnd.openxmlformats-officedocument.presentationml.slideLayout+xml"/>
  <Override PartName="/ppt/slideLayouts/slideLayout2385.xml" ContentType="application/vnd.openxmlformats-officedocument.presentationml.slideLayout+xml"/>
  <Override PartName="/ppt/slideLayouts/slideLayout2386.xml" ContentType="application/vnd.openxmlformats-officedocument.presentationml.slideLayout+xml"/>
  <Override PartName="/ppt/slideLayouts/slideLayout2387.xml" ContentType="application/vnd.openxmlformats-officedocument.presentationml.slideLayout+xml"/>
  <Override PartName="/ppt/slideLayouts/slideLayout2388.xml" ContentType="application/vnd.openxmlformats-officedocument.presentationml.slideLayout+xml"/>
  <Override PartName="/ppt/slideLayouts/slideLayout2389.xml" ContentType="application/vnd.openxmlformats-officedocument.presentationml.slideLayout+xml"/>
  <Override PartName="/ppt/slideLayouts/slideLayout2390.xml" ContentType="application/vnd.openxmlformats-officedocument.presentationml.slideLayout+xml"/>
  <Override PartName="/ppt/slideLayouts/slideLayout2391.xml" ContentType="application/vnd.openxmlformats-officedocument.presentationml.slideLayout+xml"/>
  <Override PartName="/ppt/slideLayouts/slideLayout2392.xml" ContentType="application/vnd.openxmlformats-officedocument.presentationml.slideLayout+xml"/>
  <Override PartName="/ppt/slideLayouts/slideLayout2393.xml" ContentType="application/vnd.openxmlformats-officedocument.presentationml.slideLayout+xml"/>
  <Override PartName="/ppt/slideLayouts/slideLayout2394.xml" ContentType="application/vnd.openxmlformats-officedocument.presentationml.slideLayout+xml"/>
  <Override PartName="/ppt/slideLayouts/slideLayout2395.xml" ContentType="application/vnd.openxmlformats-officedocument.presentationml.slideLayout+xml"/>
  <Override PartName="/ppt/slideLayouts/slideLayout2396.xml" ContentType="application/vnd.openxmlformats-officedocument.presentationml.slideLayout+xml"/>
  <Override PartName="/ppt/slideLayouts/slideLayout2397.xml" ContentType="application/vnd.openxmlformats-officedocument.presentationml.slideLayout+xml"/>
  <Override PartName="/ppt/slideLayouts/slideLayout2398.xml" ContentType="application/vnd.openxmlformats-officedocument.presentationml.slideLayout+xml"/>
  <Override PartName="/ppt/slideLayouts/slideLayout2399.xml" ContentType="application/vnd.openxmlformats-officedocument.presentationml.slideLayout+xml"/>
  <Override PartName="/ppt/slideLayouts/slideLayout2400.xml" ContentType="application/vnd.openxmlformats-officedocument.presentationml.slideLayout+xml"/>
  <Override PartName="/ppt/slideLayouts/slideLayout2401.xml" ContentType="application/vnd.openxmlformats-officedocument.presentationml.slideLayout+xml"/>
  <Override PartName="/ppt/slideLayouts/slideLayout2402.xml" ContentType="application/vnd.openxmlformats-officedocument.presentationml.slideLayout+xml"/>
  <Override PartName="/ppt/slideLayouts/slideLayout2403.xml" ContentType="application/vnd.openxmlformats-officedocument.presentationml.slideLayout+xml"/>
  <Override PartName="/ppt/slideLayouts/slideLayout2404.xml" ContentType="application/vnd.openxmlformats-officedocument.presentationml.slideLayout+xml"/>
  <Override PartName="/ppt/slideLayouts/slideLayout2405.xml" ContentType="application/vnd.openxmlformats-officedocument.presentationml.slideLayout+xml"/>
  <Override PartName="/ppt/slideLayouts/slideLayout2406.xml" ContentType="application/vnd.openxmlformats-officedocument.presentationml.slideLayout+xml"/>
  <Override PartName="/ppt/slideLayouts/slideLayout2407.xml" ContentType="application/vnd.openxmlformats-officedocument.presentationml.slideLayout+xml"/>
  <Override PartName="/ppt/slideLayouts/slideLayout2408.xml" ContentType="application/vnd.openxmlformats-officedocument.presentationml.slideLayout+xml"/>
  <Override PartName="/ppt/slideLayouts/slideLayout2409.xml" ContentType="application/vnd.openxmlformats-officedocument.presentationml.slideLayout+xml"/>
  <Override PartName="/ppt/slideLayouts/slideLayout2410.xml" ContentType="application/vnd.openxmlformats-officedocument.presentationml.slideLayout+xml"/>
  <Override PartName="/ppt/slideLayouts/slideLayout2411.xml" ContentType="application/vnd.openxmlformats-officedocument.presentationml.slideLayout+xml"/>
  <Override PartName="/ppt/slideLayouts/slideLayout2412.xml" ContentType="application/vnd.openxmlformats-officedocument.presentationml.slideLayout+xml"/>
  <Override PartName="/ppt/slideLayouts/slideLayout2413.xml" ContentType="application/vnd.openxmlformats-officedocument.presentationml.slideLayout+xml"/>
  <Override PartName="/ppt/slideLayouts/slideLayout2414.xml" ContentType="application/vnd.openxmlformats-officedocument.presentationml.slideLayout+xml"/>
  <Override PartName="/ppt/slideLayouts/slideLayout2415.xml" ContentType="application/vnd.openxmlformats-officedocument.presentationml.slideLayout+xml"/>
  <Override PartName="/ppt/slideLayouts/slideLayout2416.xml" ContentType="application/vnd.openxmlformats-officedocument.presentationml.slideLayout+xml"/>
  <Override PartName="/ppt/slideLayouts/slideLayout2417.xml" ContentType="application/vnd.openxmlformats-officedocument.presentationml.slideLayout+xml"/>
  <Override PartName="/ppt/slideLayouts/slideLayout2418.xml" ContentType="application/vnd.openxmlformats-officedocument.presentationml.slideLayout+xml"/>
  <Override PartName="/ppt/slideLayouts/slideLayout2419.xml" ContentType="application/vnd.openxmlformats-officedocument.presentationml.slideLayout+xml"/>
  <Override PartName="/ppt/slideLayouts/slideLayout2420.xml" ContentType="application/vnd.openxmlformats-officedocument.presentationml.slideLayout+xml"/>
  <Override PartName="/ppt/slideLayouts/slideLayout2421.xml" ContentType="application/vnd.openxmlformats-officedocument.presentationml.slideLayout+xml"/>
  <Override PartName="/ppt/slideLayouts/slideLayout2422.xml" ContentType="application/vnd.openxmlformats-officedocument.presentationml.slideLayout+xml"/>
  <Override PartName="/ppt/slideLayouts/slideLayout2423.xml" ContentType="application/vnd.openxmlformats-officedocument.presentationml.slideLayout+xml"/>
  <Override PartName="/ppt/slideLayouts/slideLayout2424.xml" ContentType="application/vnd.openxmlformats-officedocument.presentationml.slideLayout+xml"/>
  <Override PartName="/ppt/slideLayouts/slideLayout2425.xml" ContentType="application/vnd.openxmlformats-officedocument.presentationml.slideLayout+xml"/>
  <Override PartName="/ppt/slideLayouts/slideLayout2426.xml" ContentType="application/vnd.openxmlformats-officedocument.presentationml.slideLayout+xml"/>
  <Override PartName="/ppt/slideLayouts/slideLayout2427.xml" ContentType="application/vnd.openxmlformats-officedocument.presentationml.slideLayout+xml"/>
  <Override PartName="/ppt/slideLayouts/slideLayout2428.xml" ContentType="application/vnd.openxmlformats-officedocument.presentationml.slideLayout+xml"/>
  <Override PartName="/ppt/slideLayouts/slideLayout2429.xml" ContentType="application/vnd.openxmlformats-officedocument.presentationml.slideLayout+xml"/>
  <Override PartName="/ppt/slideLayouts/slideLayout2430.xml" ContentType="application/vnd.openxmlformats-officedocument.presentationml.slideLayout+xml"/>
  <Override PartName="/ppt/slideLayouts/slideLayout2431.xml" ContentType="application/vnd.openxmlformats-officedocument.presentationml.slideLayout+xml"/>
  <Override PartName="/ppt/slideLayouts/slideLayout2432.xml" ContentType="application/vnd.openxmlformats-officedocument.presentationml.slideLayout+xml"/>
  <Override PartName="/ppt/slideLayouts/slideLayout2433.xml" ContentType="application/vnd.openxmlformats-officedocument.presentationml.slideLayout+xml"/>
  <Override PartName="/ppt/slideLayouts/slideLayout2434.xml" ContentType="application/vnd.openxmlformats-officedocument.presentationml.slideLayout+xml"/>
  <Override PartName="/ppt/slideLayouts/slideLayout2435.xml" ContentType="application/vnd.openxmlformats-officedocument.presentationml.slideLayout+xml"/>
  <Override PartName="/ppt/slideLayouts/slideLayout2436.xml" ContentType="application/vnd.openxmlformats-officedocument.presentationml.slideLayout+xml"/>
  <Override PartName="/ppt/slideLayouts/slideLayout2437.xml" ContentType="application/vnd.openxmlformats-officedocument.presentationml.slideLayout+xml"/>
  <Override PartName="/ppt/slideLayouts/slideLayout2438.xml" ContentType="application/vnd.openxmlformats-officedocument.presentationml.slideLayout+xml"/>
  <Override PartName="/ppt/slideLayouts/slideLayout2439.xml" ContentType="application/vnd.openxmlformats-officedocument.presentationml.slideLayout+xml"/>
  <Override PartName="/ppt/slideLayouts/slideLayout2440.xml" ContentType="application/vnd.openxmlformats-officedocument.presentationml.slideLayout+xml"/>
  <Override PartName="/ppt/slideLayouts/slideLayout2441.xml" ContentType="application/vnd.openxmlformats-officedocument.presentationml.slideLayout+xml"/>
  <Override PartName="/ppt/slideLayouts/slideLayout2442.xml" ContentType="application/vnd.openxmlformats-officedocument.presentationml.slideLayout+xml"/>
  <Override PartName="/ppt/slideLayouts/slideLayout2443.xml" ContentType="application/vnd.openxmlformats-officedocument.presentationml.slideLayout+xml"/>
  <Override PartName="/ppt/slideLayouts/slideLayout2444.xml" ContentType="application/vnd.openxmlformats-officedocument.presentationml.slideLayout+xml"/>
  <Override PartName="/ppt/slideLayouts/slideLayout2445.xml" ContentType="application/vnd.openxmlformats-officedocument.presentationml.slideLayout+xml"/>
  <Override PartName="/ppt/slideLayouts/slideLayout2446.xml" ContentType="application/vnd.openxmlformats-officedocument.presentationml.slideLayout+xml"/>
  <Override PartName="/ppt/slideLayouts/slideLayout2447.xml" ContentType="application/vnd.openxmlformats-officedocument.presentationml.slideLayout+xml"/>
  <Override PartName="/ppt/slideLayouts/slideLayout2448.xml" ContentType="application/vnd.openxmlformats-officedocument.presentationml.slideLayout+xml"/>
  <Override PartName="/ppt/slideLayouts/slideLayout2449.xml" ContentType="application/vnd.openxmlformats-officedocument.presentationml.slideLayout+xml"/>
  <Override PartName="/ppt/slideLayouts/slideLayout2450.xml" ContentType="application/vnd.openxmlformats-officedocument.presentationml.slideLayout+xml"/>
  <Override PartName="/ppt/slideLayouts/slideLayout2451.xml" ContentType="application/vnd.openxmlformats-officedocument.presentationml.slideLayout+xml"/>
  <Override PartName="/ppt/slideLayouts/slideLayout2452.xml" ContentType="application/vnd.openxmlformats-officedocument.presentationml.slideLayout+xml"/>
  <Override PartName="/ppt/slideLayouts/slideLayout2453.xml" ContentType="application/vnd.openxmlformats-officedocument.presentationml.slideLayout+xml"/>
  <Override PartName="/ppt/slideLayouts/slideLayout2454.xml" ContentType="application/vnd.openxmlformats-officedocument.presentationml.slideLayout+xml"/>
  <Override PartName="/ppt/slideLayouts/slideLayout2455.xml" ContentType="application/vnd.openxmlformats-officedocument.presentationml.slideLayout+xml"/>
  <Override PartName="/ppt/slideLayouts/slideLayout2456.xml" ContentType="application/vnd.openxmlformats-officedocument.presentationml.slideLayout+xml"/>
  <Override PartName="/ppt/slideLayouts/slideLayout2457.xml" ContentType="application/vnd.openxmlformats-officedocument.presentationml.slideLayout+xml"/>
  <Override PartName="/ppt/slideLayouts/slideLayout2458.xml" ContentType="application/vnd.openxmlformats-officedocument.presentationml.slideLayout+xml"/>
  <Override PartName="/ppt/slideLayouts/slideLayout2459.xml" ContentType="application/vnd.openxmlformats-officedocument.presentationml.slideLayout+xml"/>
  <Override PartName="/ppt/slideLayouts/slideLayout2460.xml" ContentType="application/vnd.openxmlformats-officedocument.presentationml.slideLayout+xml"/>
  <Override PartName="/ppt/slideLayouts/slideLayout2461.xml" ContentType="application/vnd.openxmlformats-officedocument.presentationml.slideLayout+xml"/>
  <Override PartName="/ppt/slideLayouts/slideLayout2462.xml" ContentType="application/vnd.openxmlformats-officedocument.presentationml.slideLayout+xml"/>
  <Override PartName="/ppt/slideLayouts/slideLayout2463.xml" ContentType="application/vnd.openxmlformats-officedocument.presentationml.slideLayout+xml"/>
  <Override PartName="/ppt/slideLayouts/slideLayout2464.xml" ContentType="application/vnd.openxmlformats-officedocument.presentationml.slideLayout+xml"/>
  <Override PartName="/ppt/slideLayouts/slideLayout2465.xml" ContentType="application/vnd.openxmlformats-officedocument.presentationml.slideLayout+xml"/>
  <Override PartName="/ppt/slideLayouts/slideLayout2466.xml" ContentType="application/vnd.openxmlformats-officedocument.presentationml.slideLayout+xml"/>
  <Override PartName="/ppt/slideLayouts/slideLayout2467.xml" ContentType="application/vnd.openxmlformats-officedocument.presentationml.slideLayout+xml"/>
  <Override PartName="/ppt/slideLayouts/slideLayout2468.xml" ContentType="application/vnd.openxmlformats-officedocument.presentationml.slideLayout+xml"/>
  <Override PartName="/ppt/slideLayouts/slideLayout2469.xml" ContentType="application/vnd.openxmlformats-officedocument.presentationml.slideLayout+xml"/>
  <Override PartName="/ppt/slideLayouts/slideLayout2470.xml" ContentType="application/vnd.openxmlformats-officedocument.presentationml.slideLayout+xml"/>
  <Override PartName="/ppt/slideLayouts/slideLayout2471.xml" ContentType="application/vnd.openxmlformats-officedocument.presentationml.slideLayout+xml"/>
  <Override PartName="/ppt/slideLayouts/slideLayout2472.xml" ContentType="application/vnd.openxmlformats-officedocument.presentationml.slideLayout+xml"/>
  <Override PartName="/ppt/slideLayouts/slideLayout2473.xml" ContentType="application/vnd.openxmlformats-officedocument.presentationml.slideLayout+xml"/>
  <Override PartName="/ppt/slideLayouts/slideLayout2474.xml" ContentType="application/vnd.openxmlformats-officedocument.presentationml.slideLayout+xml"/>
  <Override PartName="/ppt/slideLayouts/slideLayout2475.xml" ContentType="application/vnd.openxmlformats-officedocument.presentationml.slideLayout+xml"/>
  <Override PartName="/ppt/slideLayouts/slideLayout2476.xml" ContentType="application/vnd.openxmlformats-officedocument.presentationml.slideLayout+xml"/>
  <Override PartName="/ppt/slideLayouts/slideLayout2477.xml" ContentType="application/vnd.openxmlformats-officedocument.presentationml.slideLayout+xml"/>
  <Override PartName="/ppt/slideLayouts/slideLayout2478.xml" ContentType="application/vnd.openxmlformats-officedocument.presentationml.slideLayout+xml"/>
  <Override PartName="/ppt/slideLayouts/slideLayout2479.xml" ContentType="application/vnd.openxmlformats-officedocument.presentationml.slideLayout+xml"/>
  <Override PartName="/ppt/slideLayouts/slideLayout2480.xml" ContentType="application/vnd.openxmlformats-officedocument.presentationml.slideLayout+xml"/>
  <Override PartName="/ppt/slideLayouts/slideLayout2481.xml" ContentType="application/vnd.openxmlformats-officedocument.presentationml.slideLayout+xml"/>
  <Override PartName="/ppt/slideLayouts/slideLayout2482.xml" ContentType="application/vnd.openxmlformats-officedocument.presentationml.slideLayout+xml"/>
  <Override PartName="/ppt/slideLayouts/slideLayout2483.xml" ContentType="application/vnd.openxmlformats-officedocument.presentationml.slideLayout+xml"/>
  <Override PartName="/ppt/slideLayouts/slideLayout2484.xml" ContentType="application/vnd.openxmlformats-officedocument.presentationml.slideLayout+xml"/>
  <Override PartName="/ppt/slideLayouts/slideLayout2485.xml" ContentType="application/vnd.openxmlformats-officedocument.presentationml.slideLayout+xml"/>
  <Override PartName="/ppt/slideLayouts/slideLayout2486.xml" ContentType="application/vnd.openxmlformats-officedocument.presentationml.slideLayout+xml"/>
  <Override PartName="/ppt/slideLayouts/slideLayout2487.xml" ContentType="application/vnd.openxmlformats-officedocument.presentationml.slideLayout+xml"/>
  <Override PartName="/ppt/slideLayouts/slideLayout2488.xml" ContentType="application/vnd.openxmlformats-officedocument.presentationml.slideLayout+xml"/>
  <Override PartName="/ppt/slideLayouts/slideLayout2489.xml" ContentType="application/vnd.openxmlformats-officedocument.presentationml.slideLayout+xml"/>
  <Override PartName="/ppt/slideLayouts/slideLayout2490.xml" ContentType="application/vnd.openxmlformats-officedocument.presentationml.slideLayout+xml"/>
  <Override PartName="/ppt/slideLayouts/slideLayout2491.xml" ContentType="application/vnd.openxmlformats-officedocument.presentationml.slideLayout+xml"/>
  <Override PartName="/ppt/slideLayouts/slideLayout2492.xml" ContentType="application/vnd.openxmlformats-officedocument.presentationml.slideLayout+xml"/>
  <Override PartName="/ppt/slideLayouts/slideLayout2493.xml" ContentType="application/vnd.openxmlformats-officedocument.presentationml.slideLayout+xml"/>
  <Override PartName="/ppt/slideLayouts/slideLayout2494.xml" ContentType="application/vnd.openxmlformats-officedocument.presentationml.slideLayout+xml"/>
  <Override PartName="/ppt/slideLayouts/slideLayout2495.xml" ContentType="application/vnd.openxmlformats-officedocument.presentationml.slideLayout+xml"/>
  <Override PartName="/ppt/slideLayouts/slideLayout2496.xml" ContentType="application/vnd.openxmlformats-officedocument.presentationml.slideLayout+xml"/>
  <Override PartName="/ppt/slideLayouts/slideLayout2497.xml" ContentType="application/vnd.openxmlformats-officedocument.presentationml.slideLayout+xml"/>
  <Override PartName="/ppt/slideLayouts/slideLayout2498.xml" ContentType="application/vnd.openxmlformats-officedocument.presentationml.slideLayout+xml"/>
  <Override PartName="/ppt/slideLayouts/slideLayout2499.xml" ContentType="application/vnd.openxmlformats-officedocument.presentationml.slideLayout+xml"/>
  <Override PartName="/ppt/slideLayouts/slideLayout2500.xml" ContentType="application/vnd.openxmlformats-officedocument.presentationml.slideLayout+xml"/>
  <Override PartName="/ppt/slideLayouts/slideLayout2501.xml" ContentType="application/vnd.openxmlformats-officedocument.presentationml.slideLayout+xml"/>
  <Override PartName="/ppt/slideLayouts/slideLayout2502.xml" ContentType="application/vnd.openxmlformats-officedocument.presentationml.slideLayout+xml"/>
  <Override PartName="/ppt/slideLayouts/slideLayout2503.xml" ContentType="application/vnd.openxmlformats-officedocument.presentationml.slideLayout+xml"/>
  <Override PartName="/ppt/slideLayouts/slideLayout2504.xml" ContentType="application/vnd.openxmlformats-officedocument.presentationml.slideLayout+xml"/>
  <Override PartName="/ppt/slideLayouts/slideLayout2505.xml" ContentType="application/vnd.openxmlformats-officedocument.presentationml.slideLayout+xml"/>
  <Override PartName="/ppt/slideLayouts/slideLayout2506.xml" ContentType="application/vnd.openxmlformats-officedocument.presentationml.slideLayout+xml"/>
  <Override PartName="/ppt/slideLayouts/slideLayout2507.xml" ContentType="application/vnd.openxmlformats-officedocument.presentationml.slideLayout+xml"/>
  <Override PartName="/ppt/slideLayouts/slideLayout2508.xml" ContentType="application/vnd.openxmlformats-officedocument.presentationml.slideLayout+xml"/>
  <Override PartName="/ppt/slideLayouts/slideLayout2509.xml" ContentType="application/vnd.openxmlformats-officedocument.presentationml.slideLayout+xml"/>
  <Override PartName="/ppt/slideLayouts/slideLayout2510.xml" ContentType="application/vnd.openxmlformats-officedocument.presentationml.slideLayout+xml"/>
  <Override PartName="/ppt/slideLayouts/slideLayout2511.xml" ContentType="application/vnd.openxmlformats-officedocument.presentationml.slideLayout+xml"/>
  <Override PartName="/ppt/slideLayouts/slideLayout2512.xml" ContentType="application/vnd.openxmlformats-officedocument.presentationml.slideLayout+xml"/>
  <Override PartName="/ppt/slideLayouts/slideLayout2513.xml" ContentType="application/vnd.openxmlformats-officedocument.presentationml.slideLayout+xml"/>
  <Override PartName="/ppt/slideLayouts/slideLayout2514.xml" ContentType="application/vnd.openxmlformats-officedocument.presentationml.slideLayout+xml"/>
  <Override PartName="/ppt/slideLayouts/slideLayout2515.xml" ContentType="application/vnd.openxmlformats-officedocument.presentationml.slideLayout+xml"/>
  <Override PartName="/ppt/slideLayouts/slideLayout2516.xml" ContentType="application/vnd.openxmlformats-officedocument.presentationml.slideLayout+xml"/>
  <Override PartName="/ppt/slideLayouts/slideLayout2517.xml" ContentType="application/vnd.openxmlformats-officedocument.presentationml.slideLayout+xml"/>
  <Override PartName="/ppt/slideLayouts/slideLayout2518.xml" ContentType="application/vnd.openxmlformats-officedocument.presentationml.slideLayout+xml"/>
  <Override PartName="/ppt/slideLayouts/slideLayout2519.xml" ContentType="application/vnd.openxmlformats-officedocument.presentationml.slideLayout+xml"/>
  <Override PartName="/ppt/slideLayouts/slideLayout2520.xml" ContentType="application/vnd.openxmlformats-officedocument.presentationml.slideLayout+xml"/>
  <Override PartName="/ppt/slideLayouts/slideLayout2521.xml" ContentType="application/vnd.openxmlformats-officedocument.presentationml.slideLayout+xml"/>
  <Override PartName="/ppt/slideLayouts/slideLayout2522.xml" ContentType="application/vnd.openxmlformats-officedocument.presentationml.slideLayout+xml"/>
  <Override PartName="/ppt/slideLayouts/slideLayout2523.xml" ContentType="application/vnd.openxmlformats-officedocument.presentationml.slideLayout+xml"/>
  <Override PartName="/ppt/slideLayouts/slideLayout2524.xml" ContentType="application/vnd.openxmlformats-officedocument.presentationml.slideLayout+xml"/>
  <Override PartName="/ppt/slideLayouts/slideLayout2525.xml" ContentType="application/vnd.openxmlformats-officedocument.presentationml.slideLayout+xml"/>
  <Override PartName="/ppt/slideLayouts/slideLayout2526.xml" ContentType="application/vnd.openxmlformats-officedocument.presentationml.slideLayout+xml"/>
  <Override PartName="/ppt/slideLayouts/slideLayout2527.xml" ContentType="application/vnd.openxmlformats-officedocument.presentationml.slideLayout+xml"/>
  <Override PartName="/ppt/slideLayouts/slideLayout2528.xml" ContentType="application/vnd.openxmlformats-officedocument.presentationml.slideLayout+xml"/>
  <Override PartName="/ppt/slideLayouts/slideLayout2529.xml" ContentType="application/vnd.openxmlformats-officedocument.presentationml.slideLayout+xml"/>
  <Override PartName="/ppt/slideLayouts/slideLayout2530.xml" ContentType="application/vnd.openxmlformats-officedocument.presentationml.slideLayout+xml"/>
  <Override PartName="/ppt/slideLayouts/slideLayout2531.xml" ContentType="application/vnd.openxmlformats-officedocument.presentationml.slideLayout+xml"/>
  <Override PartName="/ppt/slideLayouts/slideLayout2532.xml" ContentType="application/vnd.openxmlformats-officedocument.presentationml.slideLayout+xml"/>
  <Override PartName="/ppt/slideLayouts/slideLayout2533.xml" ContentType="application/vnd.openxmlformats-officedocument.presentationml.slideLayout+xml"/>
  <Override PartName="/ppt/slideLayouts/slideLayout2534.xml" ContentType="application/vnd.openxmlformats-officedocument.presentationml.slideLayout+xml"/>
  <Override PartName="/ppt/slideLayouts/slideLayout2535.xml" ContentType="application/vnd.openxmlformats-officedocument.presentationml.slideLayout+xml"/>
  <Override PartName="/ppt/slideLayouts/slideLayout2536.xml" ContentType="application/vnd.openxmlformats-officedocument.presentationml.slideLayout+xml"/>
  <Override PartName="/ppt/slideLayouts/slideLayout2537.xml" ContentType="application/vnd.openxmlformats-officedocument.presentationml.slideLayout+xml"/>
  <Override PartName="/ppt/slideLayouts/slideLayout2538.xml" ContentType="application/vnd.openxmlformats-officedocument.presentationml.slideLayout+xml"/>
  <Override PartName="/ppt/slideLayouts/slideLayout2539.xml" ContentType="application/vnd.openxmlformats-officedocument.presentationml.slideLayout+xml"/>
  <Override PartName="/ppt/slideLayouts/slideLayout2540.xml" ContentType="application/vnd.openxmlformats-officedocument.presentationml.slideLayout+xml"/>
  <Override PartName="/ppt/slideLayouts/slideLayout2541.xml" ContentType="application/vnd.openxmlformats-officedocument.presentationml.slideLayout+xml"/>
  <Override PartName="/ppt/slideLayouts/slideLayout2542.xml" ContentType="application/vnd.openxmlformats-officedocument.presentationml.slideLayout+xml"/>
  <Override PartName="/ppt/slideLayouts/slideLayout2543.xml" ContentType="application/vnd.openxmlformats-officedocument.presentationml.slideLayout+xml"/>
  <Override PartName="/ppt/slideLayouts/slideLayout2544.xml" ContentType="application/vnd.openxmlformats-officedocument.presentationml.slideLayout+xml"/>
  <Override PartName="/ppt/slideLayouts/slideLayout2545.xml" ContentType="application/vnd.openxmlformats-officedocument.presentationml.slideLayout+xml"/>
  <Override PartName="/ppt/slideLayouts/slideLayout2546.xml" ContentType="application/vnd.openxmlformats-officedocument.presentationml.slideLayout+xml"/>
  <Override PartName="/ppt/slideLayouts/slideLayout2547.xml" ContentType="application/vnd.openxmlformats-officedocument.presentationml.slideLayout+xml"/>
  <Override PartName="/ppt/slideLayouts/slideLayout2548.xml" ContentType="application/vnd.openxmlformats-officedocument.presentationml.slideLayout+xml"/>
  <Override PartName="/ppt/slideLayouts/slideLayout2549.xml" ContentType="application/vnd.openxmlformats-officedocument.presentationml.slideLayout+xml"/>
  <Override PartName="/ppt/slideLayouts/slideLayout2550.xml" ContentType="application/vnd.openxmlformats-officedocument.presentationml.slideLayout+xml"/>
  <Override PartName="/ppt/slideLayouts/slideLayout2551.xml" ContentType="application/vnd.openxmlformats-officedocument.presentationml.slideLayout+xml"/>
  <Override PartName="/ppt/slideLayouts/slideLayout2552.xml" ContentType="application/vnd.openxmlformats-officedocument.presentationml.slideLayout+xml"/>
  <Override PartName="/ppt/slideLayouts/slideLayout2553.xml" ContentType="application/vnd.openxmlformats-officedocument.presentationml.slideLayout+xml"/>
  <Override PartName="/ppt/slideLayouts/slideLayout2554.xml" ContentType="application/vnd.openxmlformats-officedocument.presentationml.slideLayout+xml"/>
  <Override PartName="/ppt/slideLayouts/slideLayout2555.xml" ContentType="application/vnd.openxmlformats-officedocument.presentationml.slideLayout+xml"/>
  <Override PartName="/ppt/slideLayouts/slideLayout2556.xml" ContentType="application/vnd.openxmlformats-officedocument.presentationml.slideLayout+xml"/>
  <Override PartName="/ppt/slideLayouts/slideLayout2557.xml" ContentType="application/vnd.openxmlformats-officedocument.presentationml.slideLayout+xml"/>
  <Override PartName="/ppt/slideLayouts/slideLayout2558.xml" ContentType="application/vnd.openxmlformats-officedocument.presentationml.slideLayout+xml"/>
  <Override PartName="/ppt/slideLayouts/slideLayout2559.xml" ContentType="application/vnd.openxmlformats-officedocument.presentationml.slideLayout+xml"/>
  <Override PartName="/ppt/slideLayouts/slideLayout2560.xml" ContentType="application/vnd.openxmlformats-officedocument.presentationml.slideLayout+xml"/>
  <Override PartName="/ppt/slideLayouts/slideLayout2561.xml" ContentType="application/vnd.openxmlformats-officedocument.presentationml.slideLayout+xml"/>
  <Override PartName="/ppt/slideLayouts/slideLayout2562.xml" ContentType="application/vnd.openxmlformats-officedocument.presentationml.slideLayout+xml"/>
  <Override PartName="/ppt/slideLayouts/slideLayout2563.xml" ContentType="application/vnd.openxmlformats-officedocument.presentationml.slideLayout+xml"/>
  <Override PartName="/ppt/slideLayouts/slideLayout2564.xml" ContentType="application/vnd.openxmlformats-officedocument.presentationml.slideLayout+xml"/>
  <Override PartName="/ppt/slideLayouts/slideLayout2565.xml" ContentType="application/vnd.openxmlformats-officedocument.presentationml.slideLayout+xml"/>
  <Override PartName="/ppt/slideLayouts/slideLayout2566.xml" ContentType="application/vnd.openxmlformats-officedocument.presentationml.slideLayout+xml"/>
  <Override PartName="/ppt/slideLayouts/slideLayout2567.xml" ContentType="application/vnd.openxmlformats-officedocument.presentationml.slideLayout+xml"/>
  <Override PartName="/ppt/slideLayouts/slideLayout2568.xml" ContentType="application/vnd.openxmlformats-officedocument.presentationml.slideLayout+xml"/>
  <Override PartName="/ppt/slideLayouts/slideLayout2569.xml" ContentType="application/vnd.openxmlformats-officedocument.presentationml.slideLayout+xml"/>
  <Override PartName="/ppt/slideLayouts/slideLayout2570.xml" ContentType="application/vnd.openxmlformats-officedocument.presentationml.slideLayout+xml"/>
  <Override PartName="/ppt/slideLayouts/slideLayout2571.xml" ContentType="application/vnd.openxmlformats-officedocument.presentationml.slideLayout+xml"/>
  <Override PartName="/ppt/slideLayouts/slideLayout2572.xml" ContentType="application/vnd.openxmlformats-officedocument.presentationml.slideLayout+xml"/>
  <Override PartName="/ppt/slideLayouts/slideLayout2573.xml" ContentType="application/vnd.openxmlformats-officedocument.presentationml.slideLayout+xml"/>
  <Override PartName="/ppt/slideLayouts/slideLayout2574.xml" ContentType="application/vnd.openxmlformats-officedocument.presentationml.slideLayout+xml"/>
  <Override PartName="/ppt/slideLayouts/slideLayout2575.xml" ContentType="application/vnd.openxmlformats-officedocument.presentationml.slideLayout+xml"/>
  <Override PartName="/ppt/slideLayouts/slideLayout2576.xml" ContentType="application/vnd.openxmlformats-officedocument.presentationml.slideLayout+xml"/>
  <Override PartName="/ppt/slideLayouts/slideLayout2577.xml" ContentType="application/vnd.openxmlformats-officedocument.presentationml.slideLayout+xml"/>
  <Override PartName="/ppt/slideLayouts/slideLayout2578.xml" ContentType="application/vnd.openxmlformats-officedocument.presentationml.slideLayout+xml"/>
  <Override PartName="/ppt/slideLayouts/slideLayout2579.xml" ContentType="application/vnd.openxmlformats-officedocument.presentationml.slideLayout+xml"/>
  <Override PartName="/ppt/slideLayouts/slideLayout2580.xml" ContentType="application/vnd.openxmlformats-officedocument.presentationml.slideLayout+xml"/>
  <Override PartName="/ppt/slideLayouts/slideLayout2581.xml" ContentType="application/vnd.openxmlformats-officedocument.presentationml.slideLayout+xml"/>
  <Override PartName="/ppt/slideLayouts/slideLayout2582.xml" ContentType="application/vnd.openxmlformats-officedocument.presentationml.slideLayout+xml"/>
  <Override PartName="/ppt/slideLayouts/slideLayout2583.xml" ContentType="application/vnd.openxmlformats-officedocument.presentationml.slideLayout+xml"/>
  <Override PartName="/ppt/slideLayouts/slideLayout2584.xml" ContentType="application/vnd.openxmlformats-officedocument.presentationml.slideLayout+xml"/>
  <Override PartName="/ppt/slideLayouts/slideLayout2585.xml" ContentType="application/vnd.openxmlformats-officedocument.presentationml.slideLayout+xml"/>
  <Override PartName="/ppt/slideLayouts/slideLayout2586.xml" ContentType="application/vnd.openxmlformats-officedocument.presentationml.slideLayout+xml"/>
  <Override PartName="/ppt/slideLayouts/slideLayout2587.xml" ContentType="application/vnd.openxmlformats-officedocument.presentationml.slideLayout+xml"/>
  <Override PartName="/ppt/slideLayouts/slideLayout2588.xml" ContentType="application/vnd.openxmlformats-officedocument.presentationml.slideLayout+xml"/>
  <Override PartName="/ppt/slideLayouts/slideLayout2589.xml" ContentType="application/vnd.openxmlformats-officedocument.presentationml.slideLayout+xml"/>
  <Override PartName="/ppt/slideLayouts/slideLayout2590.xml" ContentType="application/vnd.openxmlformats-officedocument.presentationml.slideLayout+xml"/>
  <Override PartName="/ppt/slideLayouts/slideLayout2591.xml" ContentType="application/vnd.openxmlformats-officedocument.presentationml.slideLayout+xml"/>
  <Override PartName="/ppt/slideLayouts/slideLayout2592.xml" ContentType="application/vnd.openxmlformats-officedocument.presentationml.slideLayout+xml"/>
  <Override PartName="/ppt/slideLayouts/slideLayout2593.xml" ContentType="application/vnd.openxmlformats-officedocument.presentationml.slideLayout+xml"/>
  <Override PartName="/ppt/slideLayouts/slideLayout2594.xml" ContentType="application/vnd.openxmlformats-officedocument.presentationml.slideLayout+xml"/>
  <Override PartName="/ppt/slideLayouts/slideLayout2595.xml" ContentType="application/vnd.openxmlformats-officedocument.presentationml.slideLayout+xml"/>
  <Override PartName="/ppt/slideLayouts/slideLayout2596.xml" ContentType="application/vnd.openxmlformats-officedocument.presentationml.slideLayout+xml"/>
  <Override PartName="/ppt/slideLayouts/slideLayout2597.xml" ContentType="application/vnd.openxmlformats-officedocument.presentationml.slideLayout+xml"/>
  <Override PartName="/ppt/slideLayouts/slideLayout2598.xml" ContentType="application/vnd.openxmlformats-officedocument.presentationml.slideLayout+xml"/>
  <Override PartName="/ppt/slideLayouts/slideLayout2599.xml" ContentType="application/vnd.openxmlformats-officedocument.presentationml.slideLayout+xml"/>
  <Override PartName="/ppt/slideLayouts/slideLayout2600.xml" ContentType="application/vnd.openxmlformats-officedocument.presentationml.slideLayout+xml"/>
  <Override PartName="/ppt/slideLayouts/slideLayout2601.xml" ContentType="application/vnd.openxmlformats-officedocument.presentationml.slideLayout+xml"/>
  <Override PartName="/ppt/slideLayouts/slideLayout2602.xml" ContentType="application/vnd.openxmlformats-officedocument.presentationml.slideLayout+xml"/>
  <Override PartName="/ppt/slideLayouts/slideLayout2603.xml" ContentType="application/vnd.openxmlformats-officedocument.presentationml.slideLayout+xml"/>
  <Override PartName="/ppt/slideLayouts/slideLayout2604.xml" ContentType="application/vnd.openxmlformats-officedocument.presentationml.slideLayout+xml"/>
  <Override PartName="/ppt/slideLayouts/slideLayout2605.xml" ContentType="application/vnd.openxmlformats-officedocument.presentationml.slideLayout+xml"/>
  <Override PartName="/ppt/slideLayouts/slideLayout2606.xml" ContentType="application/vnd.openxmlformats-officedocument.presentationml.slideLayout+xml"/>
  <Override PartName="/ppt/slideLayouts/slideLayout2607.xml" ContentType="application/vnd.openxmlformats-officedocument.presentationml.slideLayout+xml"/>
  <Override PartName="/ppt/slideLayouts/slideLayout2608.xml" ContentType="application/vnd.openxmlformats-officedocument.presentationml.slideLayout+xml"/>
  <Override PartName="/ppt/slideLayouts/slideLayout2609.xml" ContentType="application/vnd.openxmlformats-officedocument.presentationml.slideLayout+xml"/>
  <Override PartName="/ppt/slideLayouts/slideLayout2610.xml" ContentType="application/vnd.openxmlformats-officedocument.presentationml.slideLayout+xml"/>
  <Override PartName="/ppt/slideLayouts/slideLayout2611.xml" ContentType="application/vnd.openxmlformats-officedocument.presentationml.slideLayout+xml"/>
  <Override PartName="/ppt/slideLayouts/slideLayout2612.xml" ContentType="application/vnd.openxmlformats-officedocument.presentationml.slideLayout+xml"/>
  <Override PartName="/ppt/slideLayouts/slideLayout2613.xml" ContentType="application/vnd.openxmlformats-officedocument.presentationml.slideLayout+xml"/>
  <Override PartName="/ppt/slideLayouts/slideLayout2614.xml" ContentType="application/vnd.openxmlformats-officedocument.presentationml.slideLayout+xml"/>
  <Override PartName="/ppt/slideLayouts/slideLayout2615.xml" ContentType="application/vnd.openxmlformats-officedocument.presentationml.slideLayout+xml"/>
  <Override PartName="/ppt/slideLayouts/slideLayout2616.xml" ContentType="application/vnd.openxmlformats-officedocument.presentationml.slideLayout+xml"/>
  <Override PartName="/ppt/slideLayouts/slideLayout2617.xml" ContentType="application/vnd.openxmlformats-officedocument.presentationml.slideLayout+xml"/>
  <Override PartName="/ppt/slideLayouts/slideLayout2618.xml" ContentType="application/vnd.openxmlformats-officedocument.presentationml.slideLayout+xml"/>
  <Override PartName="/ppt/slideLayouts/slideLayout2619.xml" ContentType="application/vnd.openxmlformats-officedocument.presentationml.slideLayout+xml"/>
  <Override PartName="/ppt/slideLayouts/slideLayout2620.xml" ContentType="application/vnd.openxmlformats-officedocument.presentationml.slideLayout+xml"/>
  <Override PartName="/ppt/slideLayouts/slideLayout2621.xml" ContentType="application/vnd.openxmlformats-officedocument.presentationml.slideLayout+xml"/>
  <Override PartName="/ppt/slideLayouts/slideLayout2622.xml" ContentType="application/vnd.openxmlformats-officedocument.presentationml.slideLayout+xml"/>
  <Override PartName="/ppt/slideLayouts/slideLayout2623.xml" ContentType="application/vnd.openxmlformats-officedocument.presentationml.slideLayout+xml"/>
  <Override PartName="/ppt/slideLayouts/slideLayout2624.xml" ContentType="application/vnd.openxmlformats-officedocument.presentationml.slideLayout+xml"/>
  <Override PartName="/ppt/slideLayouts/slideLayout2625.xml" ContentType="application/vnd.openxmlformats-officedocument.presentationml.slideLayout+xml"/>
  <Override PartName="/ppt/slideLayouts/slideLayout2626.xml" ContentType="application/vnd.openxmlformats-officedocument.presentationml.slideLayout+xml"/>
  <Override PartName="/ppt/slideLayouts/slideLayout2627.xml" ContentType="application/vnd.openxmlformats-officedocument.presentationml.slideLayout+xml"/>
  <Override PartName="/ppt/slideLayouts/slideLayout2628.xml" ContentType="application/vnd.openxmlformats-officedocument.presentationml.slideLayout+xml"/>
  <Override PartName="/ppt/slideLayouts/slideLayout2629.xml" ContentType="application/vnd.openxmlformats-officedocument.presentationml.slideLayout+xml"/>
  <Override PartName="/ppt/slideLayouts/slideLayout2630.xml" ContentType="application/vnd.openxmlformats-officedocument.presentationml.slideLayout+xml"/>
  <Override PartName="/ppt/slideLayouts/slideLayout2631.xml" ContentType="application/vnd.openxmlformats-officedocument.presentationml.slideLayout+xml"/>
  <Override PartName="/ppt/slideLayouts/slideLayout2632.xml" ContentType="application/vnd.openxmlformats-officedocument.presentationml.slideLayout+xml"/>
  <Override PartName="/ppt/slideLayouts/slideLayout2633.xml" ContentType="application/vnd.openxmlformats-officedocument.presentationml.slideLayout+xml"/>
  <Override PartName="/ppt/slideLayouts/slideLayout2634.xml" ContentType="application/vnd.openxmlformats-officedocument.presentationml.slideLayout+xml"/>
  <Override PartName="/ppt/slideLayouts/slideLayout2635.xml" ContentType="application/vnd.openxmlformats-officedocument.presentationml.slideLayout+xml"/>
  <Override PartName="/ppt/slideLayouts/slideLayout2636.xml" ContentType="application/vnd.openxmlformats-officedocument.presentationml.slideLayout+xml"/>
  <Override PartName="/ppt/slideLayouts/slideLayout2637.xml" ContentType="application/vnd.openxmlformats-officedocument.presentationml.slideLayout+xml"/>
  <Override PartName="/ppt/slideLayouts/slideLayout2638.xml" ContentType="application/vnd.openxmlformats-officedocument.presentationml.slideLayout+xml"/>
  <Override PartName="/ppt/slideLayouts/slideLayout2639.xml" ContentType="application/vnd.openxmlformats-officedocument.presentationml.slideLayout+xml"/>
  <Override PartName="/ppt/slideLayouts/slideLayout2640.xml" ContentType="application/vnd.openxmlformats-officedocument.presentationml.slideLayout+xml"/>
  <Override PartName="/ppt/slideLayouts/slideLayout2641.xml" ContentType="application/vnd.openxmlformats-officedocument.presentationml.slideLayout+xml"/>
  <Override PartName="/ppt/slideLayouts/slideLayout2642.xml" ContentType="application/vnd.openxmlformats-officedocument.presentationml.slideLayout+xml"/>
  <Override PartName="/ppt/slideLayouts/slideLayout2643.xml" ContentType="application/vnd.openxmlformats-officedocument.presentationml.slideLayout+xml"/>
  <Override PartName="/ppt/slideLayouts/slideLayout2644.xml" ContentType="application/vnd.openxmlformats-officedocument.presentationml.slideLayout+xml"/>
  <Override PartName="/ppt/slideLayouts/slideLayout2645.xml" ContentType="application/vnd.openxmlformats-officedocument.presentationml.slideLayout+xml"/>
  <Override PartName="/ppt/slideLayouts/slideLayout2646.xml" ContentType="application/vnd.openxmlformats-officedocument.presentationml.slideLayout+xml"/>
  <Override PartName="/ppt/slideLayouts/slideLayout2647.xml" ContentType="application/vnd.openxmlformats-officedocument.presentationml.slideLayout+xml"/>
  <Override PartName="/ppt/slideLayouts/slideLayout2648.xml" ContentType="application/vnd.openxmlformats-officedocument.presentationml.slideLayout+xml"/>
  <Override PartName="/ppt/slideLayouts/slideLayout2649.xml" ContentType="application/vnd.openxmlformats-officedocument.presentationml.slideLayout+xml"/>
  <Override PartName="/ppt/slideLayouts/slideLayout2650.xml" ContentType="application/vnd.openxmlformats-officedocument.presentationml.slideLayout+xml"/>
  <Override PartName="/ppt/slideLayouts/slideLayout2651.xml" ContentType="application/vnd.openxmlformats-officedocument.presentationml.slideLayout+xml"/>
  <Override PartName="/ppt/slideLayouts/slideLayout2652.xml" ContentType="application/vnd.openxmlformats-officedocument.presentationml.slideLayout+xml"/>
  <Override PartName="/ppt/slideLayouts/slideLayout2653.xml" ContentType="application/vnd.openxmlformats-officedocument.presentationml.slideLayout+xml"/>
  <Override PartName="/ppt/slideLayouts/slideLayout2654.xml" ContentType="application/vnd.openxmlformats-officedocument.presentationml.slideLayout+xml"/>
  <Override PartName="/ppt/slideLayouts/slideLayout2655.xml" ContentType="application/vnd.openxmlformats-officedocument.presentationml.slideLayout+xml"/>
  <Override PartName="/ppt/slideLayouts/slideLayout2656.xml" ContentType="application/vnd.openxmlformats-officedocument.presentationml.slideLayout+xml"/>
  <Override PartName="/ppt/slideLayouts/slideLayout2657.xml" ContentType="application/vnd.openxmlformats-officedocument.presentationml.slideLayout+xml"/>
  <Override PartName="/ppt/slideLayouts/slideLayout2658.xml" ContentType="application/vnd.openxmlformats-officedocument.presentationml.slideLayout+xml"/>
  <Override PartName="/ppt/slideLayouts/slideLayout2659.xml" ContentType="application/vnd.openxmlformats-officedocument.presentationml.slideLayout+xml"/>
  <Override PartName="/ppt/slideLayouts/slideLayout2660.xml" ContentType="application/vnd.openxmlformats-officedocument.presentationml.slideLayout+xml"/>
  <Override PartName="/ppt/slideLayouts/slideLayout2661.xml" ContentType="application/vnd.openxmlformats-officedocument.presentationml.slideLayout+xml"/>
  <Override PartName="/ppt/slideLayouts/slideLayout2662.xml" ContentType="application/vnd.openxmlformats-officedocument.presentationml.slideLayout+xml"/>
  <Override PartName="/ppt/slideLayouts/slideLayout2663.xml" ContentType="application/vnd.openxmlformats-officedocument.presentationml.slideLayout+xml"/>
  <Override PartName="/ppt/slideLayouts/slideLayout2664.xml" ContentType="application/vnd.openxmlformats-officedocument.presentationml.slideLayout+xml"/>
  <Override PartName="/ppt/slideLayouts/slideLayout2665.xml" ContentType="application/vnd.openxmlformats-officedocument.presentationml.slideLayout+xml"/>
  <Override PartName="/ppt/slideLayouts/slideLayout2666.xml" ContentType="application/vnd.openxmlformats-officedocument.presentationml.slideLayout+xml"/>
  <Override PartName="/ppt/slideLayouts/slideLayout2667.xml" ContentType="application/vnd.openxmlformats-officedocument.presentationml.slideLayout+xml"/>
  <Override PartName="/ppt/slideLayouts/slideLayout2668.xml" ContentType="application/vnd.openxmlformats-officedocument.presentationml.slideLayout+xml"/>
  <Override PartName="/ppt/slideLayouts/slideLayout2669.xml" ContentType="application/vnd.openxmlformats-officedocument.presentationml.slideLayout+xml"/>
  <Override PartName="/ppt/slideLayouts/slideLayout2670.xml" ContentType="application/vnd.openxmlformats-officedocument.presentationml.slideLayout+xml"/>
  <Override PartName="/ppt/slideLayouts/slideLayout2671.xml" ContentType="application/vnd.openxmlformats-officedocument.presentationml.slideLayout+xml"/>
  <Override PartName="/ppt/slideLayouts/slideLayout2672.xml" ContentType="application/vnd.openxmlformats-officedocument.presentationml.slideLayout+xml"/>
  <Override PartName="/ppt/slideLayouts/slideLayout2673.xml" ContentType="application/vnd.openxmlformats-officedocument.presentationml.slideLayout+xml"/>
  <Override PartName="/ppt/slideLayouts/slideLayout2674.xml" ContentType="application/vnd.openxmlformats-officedocument.presentationml.slideLayout+xml"/>
  <Override PartName="/ppt/slideLayouts/slideLayout2675.xml" ContentType="application/vnd.openxmlformats-officedocument.presentationml.slideLayout+xml"/>
  <Override PartName="/ppt/slideLayouts/slideLayout2676.xml" ContentType="application/vnd.openxmlformats-officedocument.presentationml.slideLayout+xml"/>
  <Override PartName="/ppt/slideLayouts/slideLayout2677.xml" ContentType="application/vnd.openxmlformats-officedocument.presentationml.slideLayout+xml"/>
  <Override PartName="/ppt/slideLayouts/slideLayout2678.xml" ContentType="application/vnd.openxmlformats-officedocument.presentationml.slideLayout+xml"/>
  <Override PartName="/ppt/slideLayouts/slideLayout2679.xml" ContentType="application/vnd.openxmlformats-officedocument.presentationml.slideLayout+xml"/>
  <Override PartName="/ppt/slideLayouts/slideLayout2680.xml" ContentType="application/vnd.openxmlformats-officedocument.presentationml.slideLayout+xml"/>
  <Override PartName="/ppt/slideLayouts/slideLayout2681.xml" ContentType="application/vnd.openxmlformats-officedocument.presentationml.slideLayout+xml"/>
  <Override PartName="/ppt/slideLayouts/slideLayout2682.xml" ContentType="application/vnd.openxmlformats-officedocument.presentationml.slideLayout+xml"/>
  <Override PartName="/ppt/slideLayouts/slideLayout2683.xml" ContentType="application/vnd.openxmlformats-officedocument.presentationml.slideLayout+xml"/>
  <Override PartName="/ppt/slideLayouts/slideLayout2684.xml" ContentType="application/vnd.openxmlformats-officedocument.presentationml.slideLayout+xml"/>
  <Override PartName="/ppt/slideLayouts/slideLayout2685.xml" ContentType="application/vnd.openxmlformats-officedocument.presentationml.slideLayout+xml"/>
  <Override PartName="/ppt/slideLayouts/slideLayout2686.xml" ContentType="application/vnd.openxmlformats-officedocument.presentationml.slideLayout+xml"/>
  <Override PartName="/ppt/slideLayouts/slideLayout2687.xml" ContentType="application/vnd.openxmlformats-officedocument.presentationml.slideLayout+xml"/>
  <Override PartName="/ppt/slideLayouts/slideLayout2688.xml" ContentType="application/vnd.openxmlformats-officedocument.presentationml.slideLayout+xml"/>
  <Override PartName="/ppt/slideLayouts/slideLayout2689.xml" ContentType="application/vnd.openxmlformats-officedocument.presentationml.slideLayout+xml"/>
  <Override PartName="/ppt/slideLayouts/slideLayout2690.xml" ContentType="application/vnd.openxmlformats-officedocument.presentationml.slideLayout+xml"/>
  <Override PartName="/ppt/slideLayouts/slideLayout2691.xml" ContentType="application/vnd.openxmlformats-officedocument.presentationml.slideLayout+xml"/>
  <Override PartName="/ppt/slideLayouts/slideLayout2692.xml" ContentType="application/vnd.openxmlformats-officedocument.presentationml.slideLayout+xml"/>
  <Override PartName="/ppt/slideLayouts/slideLayout2693.xml" ContentType="application/vnd.openxmlformats-officedocument.presentationml.slideLayout+xml"/>
  <Override PartName="/ppt/slideLayouts/slideLayout2694.xml" ContentType="application/vnd.openxmlformats-officedocument.presentationml.slideLayout+xml"/>
  <Override PartName="/ppt/slideLayouts/slideLayout2695.xml" ContentType="application/vnd.openxmlformats-officedocument.presentationml.slideLayout+xml"/>
  <Override PartName="/ppt/slideLayouts/slideLayout2696.xml" ContentType="application/vnd.openxmlformats-officedocument.presentationml.slideLayout+xml"/>
  <Override PartName="/ppt/slideLayouts/slideLayout2697.xml" ContentType="application/vnd.openxmlformats-officedocument.presentationml.slideLayout+xml"/>
  <Override PartName="/ppt/slideLayouts/slideLayout2698.xml" ContentType="application/vnd.openxmlformats-officedocument.presentationml.slideLayout+xml"/>
  <Override PartName="/ppt/slideLayouts/slideLayout2699.xml" ContentType="application/vnd.openxmlformats-officedocument.presentationml.slideLayout+xml"/>
  <Override PartName="/ppt/slideLayouts/slideLayout2700.xml" ContentType="application/vnd.openxmlformats-officedocument.presentationml.slideLayout+xml"/>
  <Override PartName="/ppt/slideLayouts/slideLayout2701.xml" ContentType="application/vnd.openxmlformats-officedocument.presentationml.slideLayout+xml"/>
  <Override PartName="/ppt/slideLayouts/slideLayout2702.xml" ContentType="application/vnd.openxmlformats-officedocument.presentationml.slideLayout+xml"/>
  <Override PartName="/ppt/slideLayouts/slideLayout2703.xml" ContentType="application/vnd.openxmlformats-officedocument.presentationml.slideLayout+xml"/>
  <Override PartName="/ppt/slideLayouts/slideLayout2704.xml" ContentType="application/vnd.openxmlformats-officedocument.presentationml.slideLayout+xml"/>
  <Override PartName="/ppt/slideLayouts/slideLayout2705.xml" ContentType="application/vnd.openxmlformats-officedocument.presentationml.slideLayout+xml"/>
  <Override PartName="/ppt/slideLayouts/slideLayout2706.xml" ContentType="application/vnd.openxmlformats-officedocument.presentationml.slideLayout+xml"/>
  <Override PartName="/ppt/slideLayouts/slideLayout2707.xml" ContentType="application/vnd.openxmlformats-officedocument.presentationml.slideLayout+xml"/>
  <Override PartName="/ppt/slideLayouts/slideLayout2708.xml" ContentType="application/vnd.openxmlformats-officedocument.presentationml.slideLayout+xml"/>
  <Override PartName="/ppt/slideLayouts/slideLayout2709.xml" ContentType="application/vnd.openxmlformats-officedocument.presentationml.slideLayout+xml"/>
  <Override PartName="/ppt/slideLayouts/slideLayout2710.xml" ContentType="application/vnd.openxmlformats-officedocument.presentationml.slideLayout+xml"/>
  <Override PartName="/ppt/slideLayouts/slideLayout2711.xml" ContentType="application/vnd.openxmlformats-officedocument.presentationml.slideLayout+xml"/>
  <Override PartName="/ppt/slideLayouts/slideLayout2712.xml" ContentType="application/vnd.openxmlformats-officedocument.presentationml.slideLayout+xml"/>
  <Override PartName="/ppt/slideLayouts/slideLayout2713.xml" ContentType="application/vnd.openxmlformats-officedocument.presentationml.slideLayout+xml"/>
  <Override PartName="/ppt/slideLayouts/slideLayout2714.xml" ContentType="application/vnd.openxmlformats-officedocument.presentationml.slideLayout+xml"/>
  <Override PartName="/ppt/slideLayouts/slideLayout2715.xml" ContentType="application/vnd.openxmlformats-officedocument.presentationml.slideLayout+xml"/>
  <Override PartName="/ppt/slideLayouts/slideLayout2716.xml" ContentType="application/vnd.openxmlformats-officedocument.presentationml.slideLayout+xml"/>
  <Override PartName="/ppt/slideLayouts/slideLayout2717.xml" ContentType="application/vnd.openxmlformats-officedocument.presentationml.slideLayout+xml"/>
  <Override PartName="/ppt/slideLayouts/slideLayout2718.xml" ContentType="application/vnd.openxmlformats-officedocument.presentationml.slideLayout+xml"/>
  <Override PartName="/ppt/slideLayouts/slideLayout2719.xml" ContentType="application/vnd.openxmlformats-officedocument.presentationml.slideLayout+xml"/>
  <Override PartName="/ppt/slideLayouts/slideLayout2720.xml" ContentType="application/vnd.openxmlformats-officedocument.presentationml.slideLayout+xml"/>
  <Override PartName="/ppt/slideLayouts/slideLayout2721.xml" ContentType="application/vnd.openxmlformats-officedocument.presentationml.slideLayout+xml"/>
  <Override PartName="/ppt/slideLayouts/slideLayout2722.xml" ContentType="application/vnd.openxmlformats-officedocument.presentationml.slideLayout+xml"/>
  <Override PartName="/ppt/slideLayouts/slideLayout2723.xml" ContentType="application/vnd.openxmlformats-officedocument.presentationml.slideLayout+xml"/>
  <Override PartName="/ppt/slideLayouts/slideLayout2724.xml" ContentType="application/vnd.openxmlformats-officedocument.presentationml.slideLayout+xml"/>
  <Override PartName="/ppt/slideLayouts/slideLayout2725.xml" ContentType="application/vnd.openxmlformats-officedocument.presentationml.slideLayout+xml"/>
  <Override PartName="/ppt/slideLayouts/slideLayout2726.xml" ContentType="application/vnd.openxmlformats-officedocument.presentationml.slideLayout+xml"/>
  <Override PartName="/ppt/slideLayouts/slideLayout2727.xml" ContentType="application/vnd.openxmlformats-officedocument.presentationml.slideLayout+xml"/>
  <Override PartName="/ppt/slideLayouts/slideLayout2728.xml" ContentType="application/vnd.openxmlformats-officedocument.presentationml.slideLayout+xml"/>
  <Override PartName="/ppt/slideLayouts/slideLayout2729.xml" ContentType="application/vnd.openxmlformats-officedocument.presentationml.slideLayout+xml"/>
  <Override PartName="/ppt/slideLayouts/slideLayout2730.xml" ContentType="application/vnd.openxmlformats-officedocument.presentationml.slideLayout+xml"/>
  <Override PartName="/ppt/slideLayouts/slideLayout2731.xml" ContentType="application/vnd.openxmlformats-officedocument.presentationml.slideLayout+xml"/>
  <Override PartName="/ppt/slideLayouts/slideLayout2732.xml" ContentType="application/vnd.openxmlformats-officedocument.presentationml.slideLayout+xml"/>
  <Override PartName="/ppt/slideLayouts/slideLayout2733.xml" ContentType="application/vnd.openxmlformats-officedocument.presentationml.slideLayout+xml"/>
  <Override PartName="/ppt/slideLayouts/slideLayout2734.xml" ContentType="application/vnd.openxmlformats-officedocument.presentationml.slideLayout+xml"/>
  <Override PartName="/ppt/slideLayouts/slideLayout2735.xml" ContentType="application/vnd.openxmlformats-officedocument.presentationml.slideLayout+xml"/>
  <Override PartName="/ppt/slideLayouts/slideLayout2736.xml" ContentType="application/vnd.openxmlformats-officedocument.presentationml.slideLayout+xml"/>
  <Override PartName="/ppt/slideLayouts/slideLayout2737.xml" ContentType="application/vnd.openxmlformats-officedocument.presentationml.slideLayout+xml"/>
  <Override PartName="/ppt/slideLayouts/slideLayout2738.xml" ContentType="application/vnd.openxmlformats-officedocument.presentationml.slideLayout+xml"/>
  <Override PartName="/ppt/slideLayouts/slideLayout2739.xml" ContentType="application/vnd.openxmlformats-officedocument.presentationml.slideLayout+xml"/>
  <Override PartName="/ppt/slideLayouts/slideLayout2740.xml" ContentType="application/vnd.openxmlformats-officedocument.presentationml.slideLayout+xml"/>
  <Override PartName="/ppt/slideLayouts/slideLayout2741.xml" ContentType="application/vnd.openxmlformats-officedocument.presentationml.slideLayout+xml"/>
  <Override PartName="/ppt/slideLayouts/slideLayout2742.xml" ContentType="application/vnd.openxmlformats-officedocument.presentationml.slideLayout+xml"/>
  <Override PartName="/ppt/slideLayouts/slideLayout2743.xml" ContentType="application/vnd.openxmlformats-officedocument.presentationml.slideLayout+xml"/>
  <Override PartName="/ppt/slideLayouts/slideLayout2744.xml" ContentType="application/vnd.openxmlformats-officedocument.presentationml.slideLayout+xml"/>
  <Override PartName="/ppt/slideLayouts/slideLayout2745.xml" ContentType="application/vnd.openxmlformats-officedocument.presentationml.slideLayout+xml"/>
  <Override PartName="/ppt/slideLayouts/slideLayout2746.xml" ContentType="application/vnd.openxmlformats-officedocument.presentationml.slideLayout+xml"/>
  <Override PartName="/ppt/slideLayouts/slideLayout2747.xml" ContentType="application/vnd.openxmlformats-officedocument.presentationml.slideLayout+xml"/>
  <Override PartName="/ppt/slideLayouts/slideLayout2748.xml" ContentType="application/vnd.openxmlformats-officedocument.presentationml.slideLayout+xml"/>
  <Override PartName="/ppt/slideLayouts/slideLayout2749.xml" ContentType="application/vnd.openxmlformats-officedocument.presentationml.slideLayout+xml"/>
  <Override PartName="/ppt/slideLayouts/slideLayout2750.xml" ContentType="application/vnd.openxmlformats-officedocument.presentationml.slideLayout+xml"/>
  <Override PartName="/ppt/slideLayouts/slideLayout2751.xml" ContentType="application/vnd.openxmlformats-officedocument.presentationml.slideLayout+xml"/>
  <Override PartName="/ppt/slideLayouts/slideLayout2752.xml" ContentType="application/vnd.openxmlformats-officedocument.presentationml.slideLayout+xml"/>
  <Override PartName="/ppt/slideLayouts/slideLayout2753.xml" ContentType="application/vnd.openxmlformats-officedocument.presentationml.slideLayout+xml"/>
  <Override PartName="/ppt/slideLayouts/slideLayout2754.xml" ContentType="application/vnd.openxmlformats-officedocument.presentationml.slideLayout+xml"/>
  <Override PartName="/ppt/slideLayouts/slideLayout2755.xml" ContentType="application/vnd.openxmlformats-officedocument.presentationml.slideLayout+xml"/>
  <Override PartName="/ppt/slideLayouts/slideLayout2756.xml" ContentType="application/vnd.openxmlformats-officedocument.presentationml.slideLayout+xml"/>
  <Override PartName="/ppt/slideLayouts/slideLayout2757.xml" ContentType="application/vnd.openxmlformats-officedocument.presentationml.slideLayout+xml"/>
  <Override PartName="/ppt/slideLayouts/slideLayout2758.xml" ContentType="application/vnd.openxmlformats-officedocument.presentationml.slideLayout+xml"/>
  <Override PartName="/ppt/slideLayouts/slideLayout2759.xml" ContentType="application/vnd.openxmlformats-officedocument.presentationml.slideLayout+xml"/>
  <Override PartName="/ppt/slideLayouts/slideLayout2760.xml" ContentType="application/vnd.openxmlformats-officedocument.presentationml.slideLayout+xml"/>
  <Override PartName="/ppt/slideLayouts/slideLayout2761.xml" ContentType="application/vnd.openxmlformats-officedocument.presentationml.slideLayout+xml"/>
  <Override PartName="/ppt/slideLayouts/slideLayout2762.xml" ContentType="application/vnd.openxmlformats-officedocument.presentationml.slideLayout+xml"/>
  <Override PartName="/ppt/slideLayouts/slideLayout2763.xml" ContentType="application/vnd.openxmlformats-officedocument.presentationml.slideLayout+xml"/>
  <Override PartName="/ppt/slideLayouts/slideLayout2764.xml" ContentType="application/vnd.openxmlformats-officedocument.presentationml.slideLayout+xml"/>
  <Override PartName="/ppt/slideLayouts/slideLayout2765.xml" ContentType="application/vnd.openxmlformats-officedocument.presentationml.slideLayout+xml"/>
  <Override PartName="/ppt/slideLayouts/slideLayout2766.xml" ContentType="application/vnd.openxmlformats-officedocument.presentationml.slideLayout+xml"/>
  <Override PartName="/ppt/slideLayouts/slideLayout2767.xml" ContentType="application/vnd.openxmlformats-officedocument.presentationml.slideLayout+xml"/>
  <Override PartName="/ppt/slideLayouts/slideLayout2768.xml" ContentType="application/vnd.openxmlformats-officedocument.presentationml.slideLayout+xml"/>
  <Override PartName="/ppt/slideLayouts/slideLayout2769.xml" ContentType="application/vnd.openxmlformats-officedocument.presentationml.slideLayout+xml"/>
  <Override PartName="/ppt/slideLayouts/slideLayout2770.xml" ContentType="application/vnd.openxmlformats-officedocument.presentationml.slideLayout+xml"/>
  <Override PartName="/ppt/slideLayouts/slideLayout2771.xml" ContentType="application/vnd.openxmlformats-officedocument.presentationml.slideLayout+xml"/>
  <Override PartName="/ppt/slideLayouts/slideLayout2772.xml" ContentType="application/vnd.openxmlformats-officedocument.presentationml.slideLayout+xml"/>
  <Override PartName="/ppt/slideLayouts/slideLayout2773.xml" ContentType="application/vnd.openxmlformats-officedocument.presentationml.slideLayout+xml"/>
  <Override PartName="/ppt/slideLayouts/slideLayout2774.xml" ContentType="application/vnd.openxmlformats-officedocument.presentationml.slideLayout+xml"/>
  <Override PartName="/ppt/slideLayouts/slideLayout2775.xml" ContentType="application/vnd.openxmlformats-officedocument.presentationml.slideLayout+xml"/>
  <Override PartName="/ppt/slideLayouts/slideLayout2776.xml" ContentType="application/vnd.openxmlformats-officedocument.presentationml.slideLayout+xml"/>
  <Override PartName="/ppt/slideLayouts/slideLayout2777.xml" ContentType="application/vnd.openxmlformats-officedocument.presentationml.slideLayout+xml"/>
  <Override PartName="/ppt/slideLayouts/slideLayout2778.xml" ContentType="application/vnd.openxmlformats-officedocument.presentationml.slideLayout+xml"/>
  <Override PartName="/ppt/slideLayouts/slideLayout2779.xml" ContentType="application/vnd.openxmlformats-officedocument.presentationml.slideLayout+xml"/>
  <Override PartName="/ppt/slideLayouts/slideLayout2780.xml" ContentType="application/vnd.openxmlformats-officedocument.presentationml.slideLayout+xml"/>
  <Override PartName="/ppt/slideLayouts/slideLayout2781.xml" ContentType="application/vnd.openxmlformats-officedocument.presentationml.slideLayout+xml"/>
  <Override PartName="/ppt/slideLayouts/slideLayout2782.xml" ContentType="application/vnd.openxmlformats-officedocument.presentationml.slideLayout+xml"/>
  <Override PartName="/ppt/slideLayouts/slideLayout2783.xml" ContentType="application/vnd.openxmlformats-officedocument.presentationml.slideLayout+xml"/>
  <Override PartName="/ppt/slideLayouts/slideLayout2784.xml" ContentType="application/vnd.openxmlformats-officedocument.presentationml.slideLayout+xml"/>
  <Override PartName="/ppt/slideLayouts/slideLayout2785.xml" ContentType="application/vnd.openxmlformats-officedocument.presentationml.slideLayout+xml"/>
  <Override PartName="/ppt/slideLayouts/slideLayout2786.xml" ContentType="application/vnd.openxmlformats-officedocument.presentationml.slideLayout+xml"/>
  <Override PartName="/ppt/slideLayouts/slideLayout2787.xml" ContentType="application/vnd.openxmlformats-officedocument.presentationml.slideLayout+xml"/>
  <Override PartName="/ppt/slideLayouts/slideLayout2788.xml" ContentType="application/vnd.openxmlformats-officedocument.presentationml.slideLayout+xml"/>
  <Override PartName="/ppt/slideLayouts/slideLayout2789.xml" ContentType="application/vnd.openxmlformats-officedocument.presentationml.slideLayout+xml"/>
  <Override PartName="/ppt/slideLayouts/slideLayout2790.xml" ContentType="application/vnd.openxmlformats-officedocument.presentationml.slideLayout+xml"/>
  <Override PartName="/ppt/slideLayouts/slideLayout2791.xml" ContentType="application/vnd.openxmlformats-officedocument.presentationml.slideLayout+xml"/>
  <Override PartName="/ppt/slideLayouts/slideLayout2792.xml" ContentType="application/vnd.openxmlformats-officedocument.presentationml.slideLayout+xml"/>
  <Override PartName="/ppt/slideLayouts/slideLayout2793.xml" ContentType="application/vnd.openxmlformats-officedocument.presentationml.slideLayout+xml"/>
  <Override PartName="/ppt/slideLayouts/slideLayout2794.xml" ContentType="application/vnd.openxmlformats-officedocument.presentationml.slideLayout+xml"/>
  <Override PartName="/ppt/slideLayouts/slideLayout2795.xml" ContentType="application/vnd.openxmlformats-officedocument.presentationml.slideLayout+xml"/>
  <Override PartName="/ppt/slideLayouts/slideLayout2796.xml" ContentType="application/vnd.openxmlformats-officedocument.presentationml.slideLayout+xml"/>
  <Override PartName="/ppt/slideLayouts/slideLayout2797.xml" ContentType="application/vnd.openxmlformats-officedocument.presentationml.slideLayout+xml"/>
  <Override PartName="/ppt/slideLayouts/slideLayout2798.xml" ContentType="application/vnd.openxmlformats-officedocument.presentationml.slideLayout+xml"/>
  <Override PartName="/ppt/slideLayouts/slideLayout2799.xml" ContentType="application/vnd.openxmlformats-officedocument.presentationml.slideLayout+xml"/>
  <Override PartName="/ppt/slideLayouts/slideLayout2800.xml" ContentType="application/vnd.openxmlformats-officedocument.presentationml.slideLayout+xml"/>
  <Override PartName="/ppt/slideLayouts/slideLayout2801.xml" ContentType="application/vnd.openxmlformats-officedocument.presentationml.slideLayout+xml"/>
  <Override PartName="/ppt/slideLayouts/slideLayout2802.xml" ContentType="application/vnd.openxmlformats-officedocument.presentationml.slideLayout+xml"/>
  <Override PartName="/ppt/slideLayouts/slideLayout2803.xml" ContentType="application/vnd.openxmlformats-officedocument.presentationml.slideLayout+xml"/>
  <Override PartName="/ppt/slideLayouts/slideLayout2804.xml" ContentType="application/vnd.openxmlformats-officedocument.presentationml.slideLayout+xml"/>
  <Override PartName="/ppt/slideLayouts/slideLayout2805.xml" ContentType="application/vnd.openxmlformats-officedocument.presentationml.slideLayout+xml"/>
  <Override PartName="/ppt/slideLayouts/slideLayout2806.xml" ContentType="application/vnd.openxmlformats-officedocument.presentationml.slideLayout+xml"/>
  <Override PartName="/ppt/slideLayouts/slideLayout2807.xml" ContentType="application/vnd.openxmlformats-officedocument.presentationml.slideLayout+xml"/>
  <Override PartName="/ppt/slideLayouts/slideLayout2808.xml" ContentType="application/vnd.openxmlformats-officedocument.presentationml.slideLayout+xml"/>
  <Override PartName="/ppt/slideLayouts/slideLayout2809.xml" ContentType="application/vnd.openxmlformats-officedocument.presentationml.slideLayout+xml"/>
  <Override PartName="/ppt/slideLayouts/slideLayout2810.xml" ContentType="application/vnd.openxmlformats-officedocument.presentationml.slideLayout+xml"/>
  <Override PartName="/ppt/slideLayouts/slideLayout2811.xml" ContentType="application/vnd.openxmlformats-officedocument.presentationml.slideLayout+xml"/>
  <Override PartName="/ppt/slideLayouts/slideLayout2812.xml" ContentType="application/vnd.openxmlformats-officedocument.presentationml.slideLayout+xml"/>
  <Override PartName="/ppt/slideLayouts/slideLayout2813.xml" ContentType="application/vnd.openxmlformats-officedocument.presentationml.slideLayout+xml"/>
  <Override PartName="/ppt/slideLayouts/slideLayout2814.xml" ContentType="application/vnd.openxmlformats-officedocument.presentationml.slideLayout+xml"/>
  <Override PartName="/ppt/slideLayouts/slideLayout2815.xml" ContentType="application/vnd.openxmlformats-officedocument.presentationml.slideLayout+xml"/>
  <Override PartName="/ppt/slideLayouts/slideLayout2816.xml" ContentType="application/vnd.openxmlformats-officedocument.presentationml.slideLayout+xml"/>
  <Override PartName="/ppt/slideLayouts/slideLayout2817.xml" ContentType="application/vnd.openxmlformats-officedocument.presentationml.slideLayout+xml"/>
  <Override PartName="/ppt/slideLayouts/slideLayout2818.xml" ContentType="application/vnd.openxmlformats-officedocument.presentationml.slideLayout+xml"/>
  <Override PartName="/ppt/slideLayouts/slideLayout2819.xml" ContentType="application/vnd.openxmlformats-officedocument.presentationml.slideLayout+xml"/>
  <Override PartName="/ppt/slideLayouts/slideLayout2820.xml" ContentType="application/vnd.openxmlformats-officedocument.presentationml.slideLayout+xml"/>
  <Override PartName="/ppt/slideLayouts/slideLayout2821.xml" ContentType="application/vnd.openxmlformats-officedocument.presentationml.slideLayout+xml"/>
  <Override PartName="/ppt/slideLayouts/slideLayout2822.xml" ContentType="application/vnd.openxmlformats-officedocument.presentationml.slideLayout+xml"/>
  <Override PartName="/ppt/slideLayouts/slideLayout2823.xml" ContentType="application/vnd.openxmlformats-officedocument.presentationml.slideLayout+xml"/>
  <Override PartName="/ppt/slideLayouts/slideLayout2824.xml" ContentType="application/vnd.openxmlformats-officedocument.presentationml.slideLayout+xml"/>
  <Override PartName="/ppt/slideLayouts/slideLayout2825.xml" ContentType="application/vnd.openxmlformats-officedocument.presentationml.slideLayout+xml"/>
  <Override PartName="/ppt/slideLayouts/slideLayout2826.xml" ContentType="application/vnd.openxmlformats-officedocument.presentationml.slideLayout+xml"/>
  <Override PartName="/ppt/slideLayouts/slideLayout2827.xml" ContentType="application/vnd.openxmlformats-officedocument.presentationml.slideLayout+xml"/>
  <Override PartName="/ppt/slideLayouts/slideLayout2828.xml" ContentType="application/vnd.openxmlformats-officedocument.presentationml.slideLayout+xml"/>
  <Override PartName="/ppt/slideLayouts/slideLayout2829.xml" ContentType="application/vnd.openxmlformats-officedocument.presentationml.slideLayout+xml"/>
  <Override PartName="/ppt/slideLayouts/slideLayout2830.xml" ContentType="application/vnd.openxmlformats-officedocument.presentationml.slideLayout+xml"/>
  <Override PartName="/ppt/slideLayouts/slideLayout2831.xml" ContentType="application/vnd.openxmlformats-officedocument.presentationml.slideLayout+xml"/>
  <Override PartName="/ppt/slideLayouts/slideLayout2832.xml" ContentType="application/vnd.openxmlformats-officedocument.presentationml.slideLayout+xml"/>
  <Override PartName="/ppt/slideLayouts/slideLayout2833.xml" ContentType="application/vnd.openxmlformats-officedocument.presentationml.slideLayout+xml"/>
  <Override PartName="/ppt/slideLayouts/slideLayout2834.xml" ContentType="application/vnd.openxmlformats-officedocument.presentationml.slideLayout+xml"/>
  <Override PartName="/ppt/slideLayouts/slideLayout2835.xml" ContentType="application/vnd.openxmlformats-officedocument.presentationml.slideLayout+xml"/>
  <Override PartName="/ppt/slideLayouts/slideLayout2836.xml" ContentType="application/vnd.openxmlformats-officedocument.presentationml.slideLayout+xml"/>
  <Override PartName="/ppt/slideLayouts/slideLayout2837.xml" ContentType="application/vnd.openxmlformats-officedocument.presentationml.slideLayout+xml"/>
  <Override PartName="/ppt/slideLayouts/slideLayout2838.xml" ContentType="application/vnd.openxmlformats-officedocument.presentationml.slideLayout+xml"/>
  <Override PartName="/ppt/slideLayouts/slideLayout2839.xml" ContentType="application/vnd.openxmlformats-officedocument.presentationml.slideLayout+xml"/>
  <Override PartName="/ppt/slideLayouts/slideLayout2840.xml" ContentType="application/vnd.openxmlformats-officedocument.presentationml.slideLayout+xml"/>
  <Override PartName="/ppt/slideLayouts/slideLayout2841.xml" ContentType="application/vnd.openxmlformats-officedocument.presentationml.slideLayout+xml"/>
  <Override PartName="/ppt/slideLayouts/slideLayout2842.xml" ContentType="application/vnd.openxmlformats-officedocument.presentationml.slideLayout+xml"/>
  <Override PartName="/ppt/slideLayouts/slideLayout2843.xml" ContentType="application/vnd.openxmlformats-officedocument.presentationml.slideLayout+xml"/>
  <Override PartName="/ppt/slideLayouts/slideLayout2844.xml" ContentType="application/vnd.openxmlformats-officedocument.presentationml.slideLayout+xml"/>
  <Override PartName="/ppt/slideLayouts/slideLayout2845.xml" ContentType="application/vnd.openxmlformats-officedocument.presentationml.slideLayout+xml"/>
  <Override PartName="/ppt/slideLayouts/slideLayout2846.xml" ContentType="application/vnd.openxmlformats-officedocument.presentationml.slideLayout+xml"/>
  <Override PartName="/ppt/slideLayouts/slideLayout2847.xml" ContentType="application/vnd.openxmlformats-officedocument.presentationml.slideLayout+xml"/>
  <Override PartName="/ppt/slideLayouts/slideLayout2848.xml" ContentType="application/vnd.openxmlformats-officedocument.presentationml.slideLayout+xml"/>
  <Override PartName="/ppt/slideLayouts/slideLayout2849.xml" ContentType="application/vnd.openxmlformats-officedocument.presentationml.slideLayout+xml"/>
  <Override PartName="/ppt/slideLayouts/slideLayout2850.xml" ContentType="application/vnd.openxmlformats-officedocument.presentationml.slideLayout+xml"/>
  <Override PartName="/ppt/slideLayouts/slideLayout2851.xml" ContentType="application/vnd.openxmlformats-officedocument.presentationml.slideLayout+xml"/>
  <Override PartName="/ppt/slideLayouts/slideLayout2852.xml" ContentType="application/vnd.openxmlformats-officedocument.presentationml.slideLayout+xml"/>
  <Override PartName="/ppt/slideLayouts/slideLayout2853.xml" ContentType="application/vnd.openxmlformats-officedocument.presentationml.slideLayout+xml"/>
  <Override PartName="/ppt/slideLayouts/slideLayout2854.xml" ContentType="application/vnd.openxmlformats-officedocument.presentationml.slideLayout+xml"/>
  <Override PartName="/ppt/slideLayouts/slideLayout2855.xml" ContentType="application/vnd.openxmlformats-officedocument.presentationml.slideLayout+xml"/>
  <Override PartName="/ppt/slideLayouts/slideLayout2856.xml" ContentType="application/vnd.openxmlformats-officedocument.presentationml.slideLayout+xml"/>
  <Override PartName="/ppt/slideLayouts/slideLayout2857.xml" ContentType="application/vnd.openxmlformats-officedocument.presentationml.slideLayout+xml"/>
  <Override PartName="/ppt/slideLayouts/slideLayout2858.xml" ContentType="application/vnd.openxmlformats-officedocument.presentationml.slideLayout+xml"/>
  <Override PartName="/ppt/slideLayouts/slideLayout2859.xml" ContentType="application/vnd.openxmlformats-officedocument.presentationml.slideLayout+xml"/>
  <Override PartName="/ppt/slideLayouts/slideLayout2860.xml" ContentType="application/vnd.openxmlformats-officedocument.presentationml.slideLayout+xml"/>
  <Override PartName="/ppt/slideLayouts/slideLayout2861.xml" ContentType="application/vnd.openxmlformats-officedocument.presentationml.slideLayout+xml"/>
  <Override PartName="/ppt/slideLayouts/slideLayout2862.xml" ContentType="application/vnd.openxmlformats-officedocument.presentationml.slideLayout+xml"/>
  <Override PartName="/ppt/slideLayouts/slideLayout2863.xml" ContentType="application/vnd.openxmlformats-officedocument.presentationml.slideLayout+xml"/>
  <Override PartName="/ppt/slideLayouts/slideLayout2864.xml" ContentType="application/vnd.openxmlformats-officedocument.presentationml.slideLayout+xml"/>
  <Override PartName="/ppt/slideLayouts/slideLayout2865.xml" ContentType="application/vnd.openxmlformats-officedocument.presentationml.slideLayout+xml"/>
  <Override PartName="/ppt/slideLayouts/slideLayout2866.xml" ContentType="application/vnd.openxmlformats-officedocument.presentationml.slideLayout+xml"/>
  <Override PartName="/ppt/slideLayouts/slideLayout2867.xml" ContentType="application/vnd.openxmlformats-officedocument.presentationml.slideLayout+xml"/>
  <Override PartName="/ppt/slideLayouts/slideLayout2868.xml" ContentType="application/vnd.openxmlformats-officedocument.presentationml.slideLayout+xml"/>
  <Override PartName="/ppt/slideLayouts/slideLayout2869.xml" ContentType="application/vnd.openxmlformats-officedocument.presentationml.slideLayout+xml"/>
  <Override PartName="/ppt/slideLayouts/slideLayout2870.xml" ContentType="application/vnd.openxmlformats-officedocument.presentationml.slideLayout+xml"/>
  <Override PartName="/ppt/slideLayouts/slideLayout2871.xml" ContentType="application/vnd.openxmlformats-officedocument.presentationml.slideLayout+xml"/>
  <Override PartName="/ppt/slideLayouts/slideLayout2872.xml" ContentType="application/vnd.openxmlformats-officedocument.presentationml.slideLayout+xml"/>
  <Override PartName="/ppt/slideLayouts/slideLayout2873.xml" ContentType="application/vnd.openxmlformats-officedocument.presentationml.slideLayout+xml"/>
  <Override PartName="/ppt/slideLayouts/slideLayout2874.xml" ContentType="application/vnd.openxmlformats-officedocument.presentationml.slideLayout+xml"/>
  <Override PartName="/ppt/slideLayouts/slideLayout2875.xml" ContentType="application/vnd.openxmlformats-officedocument.presentationml.slideLayout+xml"/>
  <Override PartName="/ppt/slideLayouts/slideLayout2876.xml" ContentType="application/vnd.openxmlformats-officedocument.presentationml.slideLayout+xml"/>
  <Override PartName="/ppt/slideLayouts/slideLayout2877.xml" ContentType="application/vnd.openxmlformats-officedocument.presentationml.slideLayout+xml"/>
  <Override PartName="/ppt/slideLayouts/slideLayout2878.xml" ContentType="application/vnd.openxmlformats-officedocument.presentationml.slideLayout+xml"/>
  <Override PartName="/ppt/slideLayouts/slideLayout2879.xml" ContentType="application/vnd.openxmlformats-officedocument.presentationml.slideLayout+xml"/>
  <Override PartName="/ppt/slideLayouts/slideLayout2880.xml" ContentType="application/vnd.openxmlformats-officedocument.presentationml.slideLayout+xml"/>
  <Override PartName="/ppt/slideLayouts/slideLayout2881.xml" ContentType="application/vnd.openxmlformats-officedocument.presentationml.slideLayout+xml"/>
  <Override PartName="/ppt/slideLayouts/slideLayout2882.xml" ContentType="application/vnd.openxmlformats-officedocument.presentationml.slideLayout+xml"/>
  <Override PartName="/ppt/slideLayouts/slideLayout2883.xml" ContentType="application/vnd.openxmlformats-officedocument.presentationml.slideLayout+xml"/>
  <Override PartName="/ppt/slideLayouts/slideLayout2884.xml" ContentType="application/vnd.openxmlformats-officedocument.presentationml.slideLayout+xml"/>
  <Override PartName="/ppt/slideLayouts/slideLayout2885.xml" ContentType="application/vnd.openxmlformats-officedocument.presentationml.slideLayout+xml"/>
  <Override PartName="/ppt/slideLayouts/slideLayout2886.xml" ContentType="application/vnd.openxmlformats-officedocument.presentationml.slideLayout+xml"/>
  <Override PartName="/ppt/slideLayouts/slideLayout2887.xml" ContentType="application/vnd.openxmlformats-officedocument.presentationml.slideLayout+xml"/>
  <Override PartName="/ppt/slideLayouts/slideLayout2888.xml" ContentType="application/vnd.openxmlformats-officedocument.presentationml.slideLayout+xml"/>
  <Override PartName="/ppt/slideLayouts/slideLayout2889.xml" ContentType="application/vnd.openxmlformats-officedocument.presentationml.slideLayout+xml"/>
  <Override PartName="/ppt/slideLayouts/slideLayout2890.xml" ContentType="application/vnd.openxmlformats-officedocument.presentationml.slideLayout+xml"/>
  <Override PartName="/ppt/slideLayouts/slideLayout2891.xml" ContentType="application/vnd.openxmlformats-officedocument.presentationml.slideLayout+xml"/>
  <Override PartName="/ppt/slideLayouts/slideLayout2892.xml" ContentType="application/vnd.openxmlformats-officedocument.presentationml.slideLayout+xml"/>
  <Override PartName="/ppt/slideLayouts/slideLayout2893.xml" ContentType="application/vnd.openxmlformats-officedocument.presentationml.slideLayout+xml"/>
  <Override PartName="/ppt/slideLayouts/slideLayout2894.xml" ContentType="application/vnd.openxmlformats-officedocument.presentationml.slideLayout+xml"/>
  <Override PartName="/ppt/slideLayouts/slideLayout2895.xml" ContentType="application/vnd.openxmlformats-officedocument.presentationml.slideLayout+xml"/>
  <Override PartName="/ppt/slideLayouts/slideLayout2896.xml" ContentType="application/vnd.openxmlformats-officedocument.presentationml.slideLayout+xml"/>
  <Override PartName="/ppt/slideLayouts/slideLayout2897.xml" ContentType="application/vnd.openxmlformats-officedocument.presentationml.slideLayout+xml"/>
  <Override PartName="/ppt/slideLayouts/slideLayout2898.xml" ContentType="application/vnd.openxmlformats-officedocument.presentationml.slideLayout+xml"/>
  <Override PartName="/ppt/slideLayouts/slideLayout2899.xml" ContentType="application/vnd.openxmlformats-officedocument.presentationml.slideLayout+xml"/>
  <Override PartName="/ppt/slideLayouts/slideLayout2900.xml" ContentType="application/vnd.openxmlformats-officedocument.presentationml.slideLayout+xml"/>
  <Override PartName="/ppt/slideLayouts/slideLayout2901.xml" ContentType="application/vnd.openxmlformats-officedocument.presentationml.slideLayout+xml"/>
  <Override PartName="/ppt/slideLayouts/slideLayout2902.xml" ContentType="application/vnd.openxmlformats-officedocument.presentationml.slideLayout+xml"/>
  <Override PartName="/ppt/slideLayouts/slideLayout2903.xml" ContentType="application/vnd.openxmlformats-officedocument.presentationml.slideLayout+xml"/>
  <Override PartName="/ppt/slideLayouts/slideLayout2904.xml" ContentType="application/vnd.openxmlformats-officedocument.presentationml.slideLayout+xml"/>
  <Override PartName="/ppt/slideLayouts/slideLayout2905.xml" ContentType="application/vnd.openxmlformats-officedocument.presentationml.slideLayout+xml"/>
  <Override PartName="/ppt/slideLayouts/slideLayout2906.xml" ContentType="application/vnd.openxmlformats-officedocument.presentationml.slideLayout+xml"/>
  <Override PartName="/ppt/slideLayouts/slideLayout2907.xml" ContentType="application/vnd.openxmlformats-officedocument.presentationml.slideLayout+xml"/>
  <Override PartName="/ppt/slideLayouts/slideLayout2908.xml" ContentType="application/vnd.openxmlformats-officedocument.presentationml.slideLayout+xml"/>
  <Override PartName="/ppt/slideLayouts/slideLayout2909.xml" ContentType="application/vnd.openxmlformats-officedocument.presentationml.slideLayout+xml"/>
  <Override PartName="/ppt/slideLayouts/slideLayout2910.xml" ContentType="application/vnd.openxmlformats-officedocument.presentationml.slideLayout+xml"/>
  <Override PartName="/ppt/slideLayouts/slideLayout2911.xml" ContentType="application/vnd.openxmlformats-officedocument.presentationml.slideLayout+xml"/>
  <Override PartName="/ppt/slideLayouts/slideLayout2912.xml" ContentType="application/vnd.openxmlformats-officedocument.presentationml.slideLayout+xml"/>
  <Override PartName="/ppt/slideLayouts/slideLayout2913.xml" ContentType="application/vnd.openxmlformats-officedocument.presentationml.slideLayout+xml"/>
  <Override PartName="/ppt/slideLayouts/slideLayout2914.xml" ContentType="application/vnd.openxmlformats-officedocument.presentationml.slideLayout+xml"/>
  <Override PartName="/ppt/slideLayouts/slideLayout2915.xml" ContentType="application/vnd.openxmlformats-officedocument.presentationml.slideLayout+xml"/>
  <Override PartName="/ppt/slideLayouts/slideLayout2916.xml" ContentType="application/vnd.openxmlformats-officedocument.presentationml.slideLayout+xml"/>
  <Override PartName="/ppt/slideLayouts/slideLayout2917.xml" ContentType="application/vnd.openxmlformats-officedocument.presentationml.slideLayout+xml"/>
  <Override PartName="/ppt/slideLayouts/slideLayout2918.xml" ContentType="application/vnd.openxmlformats-officedocument.presentationml.slideLayout+xml"/>
  <Override PartName="/ppt/slideLayouts/slideLayout2919.xml" ContentType="application/vnd.openxmlformats-officedocument.presentationml.slideLayout+xml"/>
  <Override PartName="/ppt/slideLayouts/slideLayout2920.xml" ContentType="application/vnd.openxmlformats-officedocument.presentationml.slideLayout+xml"/>
  <Override PartName="/ppt/slideLayouts/slideLayout2921.xml" ContentType="application/vnd.openxmlformats-officedocument.presentationml.slideLayout+xml"/>
  <Override PartName="/ppt/slideLayouts/slideLayout2922.xml" ContentType="application/vnd.openxmlformats-officedocument.presentationml.slideLayout+xml"/>
  <Override PartName="/ppt/slideLayouts/slideLayout2923.xml" ContentType="application/vnd.openxmlformats-officedocument.presentationml.slideLayout+xml"/>
  <Override PartName="/ppt/slideLayouts/slideLayout2924.xml" ContentType="application/vnd.openxmlformats-officedocument.presentationml.slideLayout+xml"/>
  <Override PartName="/ppt/slideLayouts/slideLayout2925.xml" ContentType="application/vnd.openxmlformats-officedocument.presentationml.slideLayout+xml"/>
  <Override PartName="/ppt/slideLayouts/slideLayout2926.xml" ContentType="application/vnd.openxmlformats-officedocument.presentationml.slideLayout+xml"/>
  <Override PartName="/ppt/slideLayouts/slideLayout2927.xml" ContentType="application/vnd.openxmlformats-officedocument.presentationml.slideLayout+xml"/>
  <Override PartName="/ppt/slideLayouts/slideLayout2928.xml" ContentType="application/vnd.openxmlformats-officedocument.presentationml.slideLayout+xml"/>
  <Override PartName="/ppt/slideLayouts/slideLayout2929.xml" ContentType="application/vnd.openxmlformats-officedocument.presentationml.slideLayout+xml"/>
  <Override PartName="/ppt/slideLayouts/slideLayout2930.xml" ContentType="application/vnd.openxmlformats-officedocument.presentationml.slideLayout+xml"/>
  <Override PartName="/ppt/slideLayouts/slideLayout2931.xml" ContentType="application/vnd.openxmlformats-officedocument.presentationml.slideLayout+xml"/>
  <Override PartName="/ppt/slideLayouts/slideLayout2932.xml" ContentType="application/vnd.openxmlformats-officedocument.presentationml.slideLayout+xml"/>
  <Override PartName="/ppt/slideLayouts/slideLayout2933.xml" ContentType="application/vnd.openxmlformats-officedocument.presentationml.slideLayout+xml"/>
  <Override PartName="/ppt/slideLayouts/slideLayout2934.xml" ContentType="application/vnd.openxmlformats-officedocument.presentationml.slideLayout+xml"/>
  <Override PartName="/ppt/slideLayouts/slideLayout2935.xml" ContentType="application/vnd.openxmlformats-officedocument.presentationml.slideLayout+xml"/>
  <Override PartName="/ppt/slideLayouts/slideLayout2936.xml" ContentType="application/vnd.openxmlformats-officedocument.presentationml.slideLayout+xml"/>
  <Override PartName="/ppt/slideLayouts/slideLayout2937.xml" ContentType="application/vnd.openxmlformats-officedocument.presentationml.slideLayout+xml"/>
  <Override PartName="/ppt/slideLayouts/slideLayout2938.xml" ContentType="application/vnd.openxmlformats-officedocument.presentationml.slideLayout+xml"/>
  <Override PartName="/ppt/slideLayouts/slideLayout2939.xml" ContentType="application/vnd.openxmlformats-officedocument.presentationml.slideLayout+xml"/>
  <Override PartName="/ppt/slideLayouts/slideLayout2940.xml" ContentType="application/vnd.openxmlformats-officedocument.presentationml.slideLayout+xml"/>
  <Override PartName="/ppt/slideLayouts/slideLayout2941.xml" ContentType="application/vnd.openxmlformats-officedocument.presentationml.slideLayout+xml"/>
  <Override PartName="/ppt/slideLayouts/slideLayout2942.xml" ContentType="application/vnd.openxmlformats-officedocument.presentationml.slideLayout+xml"/>
  <Override PartName="/ppt/slideLayouts/slideLayout2943.xml" ContentType="application/vnd.openxmlformats-officedocument.presentationml.slideLayout+xml"/>
  <Override PartName="/ppt/slideLayouts/slideLayout2944.xml" ContentType="application/vnd.openxmlformats-officedocument.presentationml.slideLayout+xml"/>
  <Override PartName="/ppt/slideLayouts/slideLayout2945.xml" ContentType="application/vnd.openxmlformats-officedocument.presentationml.slideLayout+xml"/>
  <Override PartName="/ppt/slideLayouts/slideLayout2946.xml" ContentType="application/vnd.openxmlformats-officedocument.presentationml.slideLayout+xml"/>
  <Override PartName="/ppt/slideLayouts/slideLayout2947.xml" ContentType="application/vnd.openxmlformats-officedocument.presentationml.slideLayout+xml"/>
  <Override PartName="/ppt/slideLayouts/slideLayout2948.xml" ContentType="application/vnd.openxmlformats-officedocument.presentationml.slideLayout+xml"/>
  <Override PartName="/ppt/slideLayouts/slideLayout2949.xml" ContentType="application/vnd.openxmlformats-officedocument.presentationml.slideLayout+xml"/>
  <Override PartName="/ppt/slideLayouts/slideLayout2950.xml" ContentType="application/vnd.openxmlformats-officedocument.presentationml.slideLayout+xml"/>
  <Override PartName="/ppt/slideLayouts/slideLayout2951.xml" ContentType="application/vnd.openxmlformats-officedocument.presentationml.slideLayout+xml"/>
  <Override PartName="/ppt/slideLayouts/slideLayout2952.xml" ContentType="application/vnd.openxmlformats-officedocument.presentationml.slideLayout+xml"/>
  <Override PartName="/ppt/slideLayouts/slideLayout2953.xml" ContentType="application/vnd.openxmlformats-officedocument.presentationml.slideLayout+xml"/>
  <Override PartName="/ppt/slideLayouts/slideLayout2954.xml" ContentType="application/vnd.openxmlformats-officedocument.presentationml.slideLayout+xml"/>
  <Override PartName="/ppt/slideLayouts/slideLayout2955.xml" ContentType="application/vnd.openxmlformats-officedocument.presentationml.slideLayout+xml"/>
  <Override PartName="/ppt/slideLayouts/slideLayout2956.xml" ContentType="application/vnd.openxmlformats-officedocument.presentationml.slideLayout+xml"/>
  <Override PartName="/ppt/slideLayouts/slideLayout2957.xml" ContentType="application/vnd.openxmlformats-officedocument.presentationml.slideLayout+xml"/>
  <Override PartName="/ppt/slideLayouts/slideLayout2958.xml" ContentType="application/vnd.openxmlformats-officedocument.presentationml.slideLayout+xml"/>
  <Override PartName="/ppt/slideLayouts/slideLayout2959.xml" ContentType="application/vnd.openxmlformats-officedocument.presentationml.slideLayout+xml"/>
  <Override PartName="/ppt/slideLayouts/slideLayout2960.xml" ContentType="application/vnd.openxmlformats-officedocument.presentationml.slideLayout+xml"/>
  <Override PartName="/ppt/slideLayouts/slideLayout2961.xml" ContentType="application/vnd.openxmlformats-officedocument.presentationml.slideLayout+xml"/>
  <Override PartName="/ppt/slideLayouts/slideLayout2962.xml" ContentType="application/vnd.openxmlformats-officedocument.presentationml.slideLayout+xml"/>
  <Override PartName="/ppt/slideLayouts/slideLayout2963.xml" ContentType="application/vnd.openxmlformats-officedocument.presentationml.slideLayout+xml"/>
  <Override PartName="/ppt/slideLayouts/slideLayout2964.xml" ContentType="application/vnd.openxmlformats-officedocument.presentationml.slideLayout+xml"/>
  <Override PartName="/ppt/slideLayouts/slideLayout2965.xml" ContentType="application/vnd.openxmlformats-officedocument.presentationml.slideLayout+xml"/>
  <Override PartName="/ppt/slideLayouts/slideLayout2966.xml" ContentType="application/vnd.openxmlformats-officedocument.presentationml.slideLayout+xml"/>
  <Override PartName="/ppt/slideLayouts/slideLayout2967.xml" ContentType="application/vnd.openxmlformats-officedocument.presentationml.slideLayout+xml"/>
  <Override PartName="/ppt/slideLayouts/slideLayout2968.xml" ContentType="application/vnd.openxmlformats-officedocument.presentationml.slideLayout+xml"/>
  <Override PartName="/ppt/slideLayouts/slideLayout2969.xml" ContentType="application/vnd.openxmlformats-officedocument.presentationml.slideLayout+xml"/>
  <Override PartName="/ppt/slideLayouts/slideLayout2970.xml" ContentType="application/vnd.openxmlformats-officedocument.presentationml.slideLayout+xml"/>
  <Override PartName="/ppt/slideLayouts/slideLayout2971.xml" ContentType="application/vnd.openxmlformats-officedocument.presentationml.slideLayout+xml"/>
  <Override PartName="/ppt/slideLayouts/slideLayout2972.xml" ContentType="application/vnd.openxmlformats-officedocument.presentationml.slideLayout+xml"/>
  <Override PartName="/ppt/theme/theme6.xml" ContentType="application/vnd.openxmlformats-officedocument.theme+xml"/>
  <Override PartName="/ppt/slideLayouts/slideLayout2973.xml" ContentType="application/vnd.openxmlformats-officedocument.presentationml.slideLayout+xml"/>
  <Override PartName="/ppt/slideLayouts/slideLayout2974.xml" ContentType="application/vnd.openxmlformats-officedocument.presentationml.slideLayout+xml"/>
  <Override PartName="/ppt/slideLayouts/slideLayout2975.xml" ContentType="application/vnd.openxmlformats-officedocument.presentationml.slideLayout+xml"/>
  <Override PartName="/ppt/slideLayouts/slideLayout2976.xml" ContentType="application/vnd.openxmlformats-officedocument.presentationml.slideLayout+xml"/>
  <Override PartName="/ppt/slideLayouts/slideLayout2977.xml" ContentType="application/vnd.openxmlformats-officedocument.presentationml.slideLayout+xml"/>
  <Override PartName="/ppt/slideLayouts/slideLayout2978.xml" ContentType="application/vnd.openxmlformats-officedocument.presentationml.slideLayout+xml"/>
  <Override PartName="/ppt/slideLayouts/slideLayout2979.xml" ContentType="application/vnd.openxmlformats-officedocument.presentationml.slideLayout+xml"/>
  <Override PartName="/ppt/slideLayouts/slideLayout2980.xml" ContentType="application/vnd.openxmlformats-officedocument.presentationml.slideLayout+xml"/>
  <Override PartName="/ppt/slideLayouts/slideLayout2981.xml" ContentType="application/vnd.openxmlformats-officedocument.presentationml.slideLayout+xml"/>
  <Override PartName="/ppt/slideLayouts/slideLayout2982.xml" ContentType="application/vnd.openxmlformats-officedocument.presentationml.slideLayout+xml"/>
  <Override PartName="/ppt/slideLayouts/slideLayout2983.xml" ContentType="application/vnd.openxmlformats-officedocument.presentationml.slideLayout+xml"/>
  <Override PartName="/ppt/slideLayouts/slideLayout2984.xml" ContentType="application/vnd.openxmlformats-officedocument.presentationml.slideLayout+xml"/>
  <Override PartName="/ppt/slideLayouts/slideLayout2985.xml" ContentType="application/vnd.openxmlformats-officedocument.presentationml.slideLayout+xml"/>
  <Override PartName="/ppt/slideLayouts/slideLayout2986.xml" ContentType="application/vnd.openxmlformats-officedocument.presentationml.slideLayout+xml"/>
  <Override PartName="/ppt/slideLayouts/slideLayout2987.xml" ContentType="application/vnd.openxmlformats-officedocument.presentationml.slideLayout+xml"/>
  <Override PartName="/ppt/slideLayouts/slideLayout2988.xml" ContentType="application/vnd.openxmlformats-officedocument.presentationml.slideLayout+xml"/>
  <Override PartName="/ppt/slideLayouts/slideLayout2989.xml" ContentType="application/vnd.openxmlformats-officedocument.presentationml.slideLayout+xml"/>
  <Override PartName="/ppt/slideLayouts/slideLayout2990.xml" ContentType="application/vnd.openxmlformats-officedocument.presentationml.slideLayout+xml"/>
  <Override PartName="/ppt/slideLayouts/slideLayout2991.xml" ContentType="application/vnd.openxmlformats-officedocument.presentationml.slideLayout+xml"/>
  <Override PartName="/ppt/slideLayouts/slideLayout2992.xml" ContentType="application/vnd.openxmlformats-officedocument.presentationml.slideLayout+xml"/>
  <Override PartName="/ppt/slideLayouts/slideLayout2993.xml" ContentType="application/vnd.openxmlformats-officedocument.presentationml.slideLayout+xml"/>
  <Override PartName="/ppt/slideLayouts/slideLayout2994.xml" ContentType="application/vnd.openxmlformats-officedocument.presentationml.slideLayout+xml"/>
  <Override PartName="/ppt/slideLayouts/slideLayout2995.xml" ContentType="application/vnd.openxmlformats-officedocument.presentationml.slideLayout+xml"/>
  <Override PartName="/ppt/slideLayouts/slideLayout2996.xml" ContentType="application/vnd.openxmlformats-officedocument.presentationml.slideLayout+xml"/>
  <Override PartName="/ppt/slideLayouts/slideLayout2997.xml" ContentType="application/vnd.openxmlformats-officedocument.presentationml.slideLayout+xml"/>
  <Override PartName="/ppt/slideLayouts/slideLayout2998.xml" ContentType="application/vnd.openxmlformats-officedocument.presentationml.slideLayout+xml"/>
  <Override PartName="/ppt/slideLayouts/slideLayout2999.xml" ContentType="application/vnd.openxmlformats-officedocument.presentationml.slideLayout+xml"/>
  <Override PartName="/ppt/slideLayouts/slideLayout3000.xml" ContentType="application/vnd.openxmlformats-officedocument.presentationml.slideLayout+xml"/>
  <Override PartName="/ppt/slideLayouts/slideLayout3001.xml" ContentType="application/vnd.openxmlformats-officedocument.presentationml.slideLayout+xml"/>
  <Override PartName="/ppt/slideLayouts/slideLayout3002.xml" ContentType="application/vnd.openxmlformats-officedocument.presentationml.slideLayout+xml"/>
  <Override PartName="/ppt/slideLayouts/slideLayout3003.xml" ContentType="application/vnd.openxmlformats-officedocument.presentationml.slideLayout+xml"/>
  <Override PartName="/ppt/slideLayouts/slideLayout3004.xml" ContentType="application/vnd.openxmlformats-officedocument.presentationml.slideLayout+xml"/>
  <Override PartName="/ppt/slideLayouts/slideLayout3005.xml" ContentType="application/vnd.openxmlformats-officedocument.presentationml.slideLayout+xml"/>
  <Override PartName="/ppt/slideLayouts/slideLayout3006.xml" ContentType="application/vnd.openxmlformats-officedocument.presentationml.slideLayout+xml"/>
  <Override PartName="/ppt/slideLayouts/slideLayout3007.xml" ContentType="application/vnd.openxmlformats-officedocument.presentationml.slideLayout+xml"/>
  <Override PartName="/ppt/slideLayouts/slideLayout3008.xml" ContentType="application/vnd.openxmlformats-officedocument.presentationml.slideLayout+xml"/>
  <Override PartName="/ppt/slideLayouts/slideLayout3009.xml" ContentType="application/vnd.openxmlformats-officedocument.presentationml.slideLayout+xml"/>
  <Override PartName="/ppt/slideLayouts/slideLayout3010.xml" ContentType="application/vnd.openxmlformats-officedocument.presentationml.slideLayout+xml"/>
  <Override PartName="/ppt/slideLayouts/slideLayout3011.xml" ContentType="application/vnd.openxmlformats-officedocument.presentationml.slideLayout+xml"/>
  <Override PartName="/ppt/slideLayouts/slideLayout3012.xml" ContentType="application/vnd.openxmlformats-officedocument.presentationml.slideLayout+xml"/>
  <Override PartName="/ppt/slideLayouts/slideLayout3013.xml" ContentType="application/vnd.openxmlformats-officedocument.presentationml.slideLayout+xml"/>
  <Override PartName="/ppt/slideLayouts/slideLayout3014.xml" ContentType="application/vnd.openxmlformats-officedocument.presentationml.slideLayout+xml"/>
  <Override PartName="/ppt/slideLayouts/slideLayout3015.xml" ContentType="application/vnd.openxmlformats-officedocument.presentationml.slideLayout+xml"/>
  <Override PartName="/ppt/slideLayouts/slideLayout3016.xml" ContentType="application/vnd.openxmlformats-officedocument.presentationml.slideLayout+xml"/>
  <Override PartName="/ppt/slideLayouts/slideLayout3017.xml" ContentType="application/vnd.openxmlformats-officedocument.presentationml.slideLayout+xml"/>
  <Override PartName="/ppt/slideLayouts/slideLayout3018.xml" ContentType="application/vnd.openxmlformats-officedocument.presentationml.slideLayout+xml"/>
  <Override PartName="/ppt/slideLayouts/slideLayout3019.xml" ContentType="application/vnd.openxmlformats-officedocument.presentationml.slideLayout+xml"/>
  <Override PartName="/ppt/slideLayouts/slideLayout3020.xml" ContentType="application/vnd.openxmlformats-officedocument.presentationml.slideLayout+xml"/>
  <Override PartName="/ppt/slideLayouts/slideLayout3021.xml" ContentType="application/vnd.openxmlformats-officedocument.presentationml.slideLayout+xml"/>
  <Override PartName="/ppt/slideLayouts/slideLayout3022.xml" ContentType="application/vnd.openxmlformats-officedocument.presentationml.slideLayout+xml"/>
  <Override PartName="/ppt/slideLayouts/slideLayout3023.xml" ContentType="application/vnd.openxmlformats-officedocument.presentationml.slideLayout+xml"/>
  <Override PartName="/ppt/slideLayouts/slideLayout3024.xml" ContentType="application/vnd.openxmlformats-officedocument.presentationml.slideLayout+xml"/>
  <Override PartName="/ppt/slideLayouts/slideLayout3025.xml" ContentType="application/vnd.openxmlformats-officedocument.presentationml.slideLayout+xml"/>
  <Override PartName="/ppt/slideLayouts/slideLayout3026.xml" ContentType="application/vnd.openxmlformats-officedocument.presentationml.slideLayout+xml"/>
  <Override PartName="/ppt/slideLayouts/slideLayout3027.xml" ContentType="application/vnd.openxmlformats-officedocument.presentationml.slideLayout+xml"/>
  <Override PartName="/ppt/slideLayouts/slideLayout3028.xml" ContentType="application/vnd.openxmlformats-officedocument.presentationml.slideLayout+xml"/>
  <Override PartName="/ppt/slideLayouts/slideLayout3029.xml" ContentType="application/vnd.openxmlformats-officedocument.presentationml.slideLayout+xml"/>
  <Override PartName="/ppt/slideLayouts/slideLayout3030.xml" ContentType="application/vnd.openxmlformats-officedocument.presentationml.slideLayout+xml"/>
  <Override PartName="/ppt/slideLayouts/slideLayout3031.xml" ContentType="application/vnd.openxmlformats-officedocument.presentationml.slideLayout+xml"/>
  <Override PartName="/ppt/slideLayouts/slideLayout3032.xml" ContentType="application/vnd.openxmlformats-officedocument.presentationml.slideLayout+xml"/>
  <Override PartName="/ppt/slideLayouts/slideLayout3033.xml" ContentType="application/vnd.openxmlformats-officedocument.presentationml.slideLayout+xml"/>
  <Override PartName="/ppt/slideLayouts/slideLayout3034.xml" ContentType="application/vnd.openxmlformats-officedocument.presentationml.slideLayout+xml"/>
  <Override PartName="/ppt/slideLayouts/slideLayout3035.xml" ContentType="application/vnd.openxmlformats-officedocument.presentationml.slideLayout+xml"/>
  <Override PartName="/ppt/slideLayouts/slideLayout3036.xml" ContentType="application/vnd.openxmlformats-officedocument.presentationml.slideLayout+xml"/>
  <Override PartName="/ppt/slideLayouts/slideLayout3037.xml" ContentType="application/vnd.openxmlformats-officedocument.presentationml.slideLayout+xml"/>
  <Override PartName="/ppt/slideLayouts/slideLayout3038.xml" ContentType="application/vnd.openxmlformats-officedocument.presentationml.slideLayout+xml"/>
  <Override PartName="/ppt/slideLayouts/slideLayout3039.xml" ContentType="application/vnd.openxmlformats-officedocument.presentationml.slideLayout+xml"/>
  <Override PartName="/ppt/slideLayouts/slideLayout3040.xml" ContentType="application/vnd.openxmlformats-officedocument.presentationml.slideLayout+xml"/>
  <Override PartName="/ppt/slideLayouts/slideLayout3041.xml" ContentType="application/vnd.openxmlformats-officedocument.presentationml.slideLayout+xml"/>
  <Override PartName="/ppt/slideLayouts/slideLayout3042.xml" ContentType="application/vnd.openxmlformats-officedocument.presentationml.slideLayout+xml"/>
  <Override PartName="/ppt/slideLayouts/slideLayout3043.xml" ContentType="application/vnd.openxmlformats-officedocument.presentationml.slideLayout+xml"/>
  <Override PartName="/ppt/slideLayouts/slideLayout3044.xml" ContentType="application/vnd.openxmlformats-officedocument.presentationml.slideLayout+xml"/>
  <Override PartName="/ppt/slideLayouts/slideLayout3045.xml" ContentType="application/vnd.openxmlformats-officedocument.presentationml.slideLayout+xml"/>
  <Override PartName="/ppt/slideLayouts/slideLayout3046.xml" ContentType="application/vnd.openxmlformats-officedocument.presentationml.slideLayout+xml"/>
  <Override PartName="/ppt/slideLayouts/slideLayout3047.xml" ContentType="application/vnd.openxmlformats-officedocument.presentationml.slideLayout+xml"/>
  <Override PartName="/ppt/slideLayouts/slideLayout3048.xml" ContentType="application/vnd.openxmlformats-officedocument.presentationml.slideLayout+xml"/>
  <Override PartName="/ppt/slideLayouts/slideLayout3049.xml" ContentType="application/vnd.openxmlformats-officedocument.presentationml.slideLayout+xml"/>
  <Override PartName="/ppt/slideLayouts/slideLayout3050.xml" ContentType="application/vnd.openxmlformats-officedocument.presentationml.slideLayout+xml"/>
  <Override PartName="/ppt/slideLayouts/slideLayout3051.xml" ContentType="application/vnd.openxmlformats-officedocument.presentationml.slideLayout+xml"/>
  <Override PartName="/ppt/slideLayouts/slideLayout3052.xml" ContentType="application/vnd.openxmlformats-officedocument.presentationml.slideLayout+xml"/>
  <Override PartName="/ppt/slideLayouts/slideLayout3053.xml" ContentType="application/vnd.openxmlformats-officedocument.presentationml.slideLayout+xml"/>
  <Override PartName="/ppt/slideLayouts/slideLayout3054.xml" ContentType="application/vnd.openxmlformats-officedocument.presentationml.slideLayout+xml"/>
  <Override PartName="/ppt/slideLayouts/slideLayout3055.xml" ContentType="application/vnd.openxmlformats-officedocument.presentationml.slideLayout+xml"/>
  <Override PartName="/ppt/slideLayouts/slideLayout3056.xml" ContentType="application/vnd.openxmlformats-officedocument.presentationml.slideLayout+xml"/>
  <Override PartName="/ppt/slideLayouts/slideLayout3057.xml" ContentType="application/vnd.openxmlformats-officedocument.presentationml.slideLayout+xml"/>
  <Override PartName="/ppt/slideLayouts/slideLayout3058.xml" ContentType="application/vnd.openxmlformats-officedocument.presentationml.slideLayout+xml"/>
  <Override PartName="/ppt/slideLayouts/slideLayout3059.xml" ContentType="application/vnd.openxmlformats-officedocument.presentationml.slideLayout+xml"/>
  <Override PartName="/ppt/slideLayouts/slideLayout3060.xml" ContentType="application/vnd.openxmlformats-officedocument.presentationml.slideLayout+xml"/>
  <Override PartName="/ppt/slideLayouts/slideLayout3061.xml" ContentType="application/vnd.openxmlformats-officedocument.presentationml.slideLayout+xml"/>
  <Override PartName="/ppt/slideLayouts/slideLayout3062.xml" ContentType="application/vnd.openxmlformats-officedocument.presentationml.slideLayout+xml"/>
  <Override PartName="/ppt/slideLayouts/slideLayout3063.xml" ContentType="application/vnd.openxmlformats-officedocument.presentationml.slideLayout+xml"/>
  <Override PartName="/ppt/slideLayouts/slideLayout3064.xml" ContentType="application/vnd.openxmlformats-officedocument.presentationml.slideLayout+xml"/>
  <Override PartName="/ppt/slideLayouts/slideLayout3065.xml" ContentType="application/vnd.openxmlformats-officedocument.presentationml.slideLayout+xml"/>
  <Override PartName="/ppt/slideLayouts/slideLayout3066.xml" ContentType="application/vnd.openxmlformats-officedocument.presentationml.slideLayout+xml"/>
  <Override PartName="/ppt/slideLayouts/slideLayout3067.xml" ContentType="application/vnd.openxmlformats-officedocument.presentationml.slideLayout+xml"/>
  <Override PartName="/ppt/slideLayouts/slideLayout3068.xml" ContentType="application/vnd.openxmlformats-officedocument.presentationml.slideLayout+xml"/>
  <Override PartName="/ppt/slideLayouts/slideLayout3069.xml" ContentType="application/vnd.openxmlformats-officedocument.presentationml.slideLayout+xml"/>
  <Override PartName="/ppt/slideLayouts/slideLayout3070.xml" ContentType="application/vnd.openxmlformats-officedocument.presentationml.slideLayout+xml"/>
  <Override PartName="/ppt/slideLayouts/slideLayout3071.xml" ContentType="application/vnd.openxmlformats-officedocument.presentationml.slideLayout+xml"/>
  <Override PartName="/ppt/slideLayouts/slideLayout3072.xml" ContentType="application/vnd.openxmlformats-officedocument.presentationml.slideLayout+xml"/>
  <Override PartName="/ppt/slideLayouts/slideLayout3073.xml" ContentType="application/vnd.openxmlformats-officedocument.presentationml.slideLayout+xml"/>
  <Override PartName="/ppt/slideLayouts/slideLayout3074.xml" ContentType="application/vnd.openxmlformats-officedocument.presentationml.slideLayout+xml"/>
  <Override PartName="/ppt/slideLayouts/slideLayout3075.xml" ContentType="application/vnd.openxmlformats-officedocument.presentationml.slideLayout+xml"/>
  <Override PartName="/ppt/slideLayouts/slideLayout3076.xml" ContentType="application/vnd.openxmlformats-officedocument.presentationml.slideLayout+xml"/>
  <Override PartName="/ppt/slideLayouts/slideLayout3077.xml" ContentType="application/vnd.openxmlformats-officedocument.presentationml.slideLayout+xml"/>
  <Override PartName="/ppt/slideLayouts/slideLayout3078.xml" ContentType="application/vnd.openxmlformats-officedocument.presentationml.slideLayout+xml"/>
  <Override PartName="/ppt/slideLayouts/slideLayout3079.xml" ContentType="application/vnd.openxmlformats-officedocument.presentationml.slideLayout+xml"/>
  <Override PartName="/ppt/slideLayouts/slideLayout3080.xml" ContentType="application/vnd.openxmlformats-officedocument.presentationml.slideLayout+xml"/>
  <Override PartName="/ppt/slideLayouts/slideLayout3081.xml" ContentType="application/vnd.openxmlformats-officedocument.presentationml.slideLayout+xml"/>
  <Override PartName="/ppt/slideLayouts/slideLayout3082.xml" ContentType="application/vnd.openxmlformats-officedocument.presentationml.slideLayout+xml"/>
  <Override PartName="/ppt/slideLayouts/slideLayout3083.xml" ContentType="application/vnd.openxmlformats-officedocument.presentationml.slideLayout+xml"/>
  <Override PartName="/ppt/slideLayouts/slideLayout3084.xml" ContentType="application/vnd.openxmlformats-officedocument.presentationml.slideLayout+xml"/>
  <Override PartName="/ppt/slideLayouts/slideLayout3085.xml" ContentType="application/vnd.openxmlformats-officedocument.presentationml.slideLayout+xml"/>
  <Override PartName="/ppt/slideLayouts/slideLayout3086.xml" ContentType="application/vnd.openxmlformats-officedocument.presentationml.slideLayout+xml"/>
  <Override PartName="/ppt/slideLayouts/slideLayout3087.xml" ContentType="application/vnd.openxmlformats-officedocument.presentationml.slideLayout+xml"/>
  <Override PartName="/ppt/slideLayouts/slideLayout3088.xml" ContentType="application/vnd.openxmlformats-officedocument.presentationml.slideLayout+xml"/>
  <Override PartName="/ppt/slideLayouts/slideLayout3089.xml" ContentType="application/vnd.openxmlformats-officedocument.presentationml.slideLayout+xml"/>
  <Override PartName="/ppt/slideLayouts/slideLayout3090.xml" ContentType="application/vnd.openxmlformats-officedocument.presentationml.slideLayout+xml"/>
  <Override PartName="/ppt/slideLayouts/slideLayout3091.xml" ContentType="application/vnd.openxmlformats-officedocument.presentationml.slideLayout+xml"/>
  <Override PartName="/ppt/slideLayouts/slideLayout3092.xml" ContentType="application/vnd.openxmlformats-officedocument.presentationml.slideLayout+xml"/>
  <Override PartName="/ppt/slideLayouts/slideLayout3093.xml" ContentType="application/vnd.openxmlformats-officedocument.presentationml.slideLayout+xml"/>
  <Override PartName="/ppt/slideLayouts/slideLayout3094.xml" ContentType="application/vnd.openxmlformats-officedocument.presentationml.slideLayout+xml"/>
  <Override PartName="/ppt/slideLayouts/slideLayout3095.xml" ContentType="application/vnd.openxmlformats-officedocument.presentationml.slideLayout+xml"/>
  <Override PartName="/ppt/slideLayouts/slideLayout3096.xml" ContentType="application/vnd.openxmlformats-officedocument.presentationml.slideLayout+xml"/>
  <Override PartName="/ppt/slideLayouts/slideLayout3097.xml" ContentType="application/vnd.openxmlformats-officedocument.presentationml.slideLayout+xml"/>
  <Override PartName="/ppt/slideLayouts/slideLayout3098.xml" ContentType="application/vnd.openxmlformats-officedocument.presentationml.slideLayout+xml"/>
  <Override PartName="/ppt/slideLayouts/slideLayout3099.xml" ContentType="application/vnd.openxmlformats-officedocument.presentationml.slideLayout+xml"/>
  <Override PartName="/ppt/slideLayouts/slideLayout3100.xml" ContentType="application/vnd.openxmlformats-officedocument.presentationml.slideLayout+xml"/>
  <Override PartName="/ppt/slideLayouts/slideLayout3101.xml" ContentType="application/vnd.openxmlformats-officedocument.presentationml.slideLayout+xml"/>
  <Override PartName="/ppt/slideLayouts/slideLayout3102.xml" ContentType="application/vnd.openxmlformats-officedocument.presentationml.slideLayout+xml"/>
  <Override PartName="/ppt/slideLayouts/slideLayout3103.xml" ContentType="application/vnd.openxmlformats-officedocument.presentationml.slideLayout+xml"/>
  <Override PartName="/ppt/slideLayouts/slideLayout3104.xml" ContentType="application/vnd.openxmlformats-officedocument.presentationml.slideLayout+xml"/>
  <Override PartName="/ppt/slideLayouts/slideLayout3105.xml" ContentType="application/vnd.openxmlformats-officedocument.presentationml.slideLayout+xml"/>
  <Override PartName="/ppt/slideLayouts/slideLayout3106.xml" ContentType="application/vnd.openxmlformats-officedocument.presentationml.slideLayout+xml"/>
  <Override PartName="/ppt/slideLayouts/slideLayout3107.xml" ContentType="application/vnd.openxmlformats-officedocument.presentationml.slideLayout+xml"/>
  <Override PartName="/ppt/slideLayouts/slideLayout3108.xml" ContentType="application/vnd.openxmlformats-officedocument.presentationml.slideLayout+xml"/>
  <Override PartName="/ppt/slideLayouts/slideLayout3109.xml" ContentType="application/vnd.openxmlformats-officedocument.presentationml.slideLayout+xml"/>
  <Override PartName="/ppt/slideLayouts/slideLayout3110.xml" ContentType="application/vnd.openxmlformats-officedocument.presentationml.slideLayout+xml"/>
  <Override PartName="/ppt/slideLayouts/slideLayout3111.xml" ContentType="application/vnd.openxmlformats-officedocument.presentationml.slideLayout+xml"/>
  <Override PartName="/ppt/slideLayouts/slideLayout3112.xml" ContentType="application/vnd.openxmlformats-officedocument.presentationml.slideLayout+xml"/>
  <Override PartName="/ppt/slideLayouts/slideLayout3113.xml" ContentType="application/vnd.openxmlformats-officedocument.presentationml.slideLayout+xml"/>
  <Override PartName="/ppt/slideLayouts/slideLayout3114.xml" ContentType="application/vnd.openxmlformats-officedocument.presentationml.slideLayout+xml"/>
  <Override PartName="/ppt/slideLayouts/slideLayout3115.xml" ContentType="application/vnd.openxmlformats-officedocument.presentationml.slideLayout+xml"/>
  <Override PartName="/ppt/slideLayouts/slideLayout3116.xml" ContentType="application/vnd.openxmlformats-officedocument.presentationml.slideLayout+xml"/>
  <Override PartName="/ppt/slideLayouts/slideLayout3117.xml" ContentType="application/vnd.openxmlformats-officedocument.presentationml.slideLayout+xml"/>
  <Override PartName="/ppt/slideLayouts/slideLayout3118.xml" ContentType="application/vnd.openxmlformats-officedocument.presentationml.slideLayout+xml"/>
  <Override PartName="/ppt/slideLayouts/slideLayout3119.xml" ContentType="application/vnd.openxmlformats-officedocument.presentationml.slideLayout+xml"/>
  <Override PartName="/ppt/slideLayouts/slideLayout3120.xml" ContentType="application/vnd.openxmlformats-officedocument.presentationml.slideLayout+xml"/>
  <Override PartName="/ppt/slideLayouts/slideLayout3121.xml" ContentType="application/vnd.openxmlformats-officedocument.presentationml.slideLayout+xml"/>
  <Override PartName="/ppt/slideLayouts/slideLayout3122.xml" ContentType="application/vnd.openxmlformats-officedocument.presentationml.slideLayout+xml"/>
  <Override PartName="/ppt/slideLayouts/slideLayout3123.xml" ContentType="application/vnd.openxmlformats-officedocument.presentationml.slideLayout+xml"/>
  <Override PartName="/ppt/slideLayouts/slideLayout3124.xml" ContentType="application/vnd.openxmlformats-officedocument.presentationml.slideLayout+xml"/>
  <Override PartName="/ppt/slideLayouts/slideLayout3125.xml" ContentType="application/vnd.openxmlformats-officedocument.presentationml.slideLayout+xml"/>
  <Override PartName="/ppt/slideLayouts/slideLayout3126.xml" ContentType="application/vnd.openxmlformats-officedocument.presentationml.slideLayout+xml"/>
  <Override PartName="/ppt/slideLayouts/slideLayout3127.xml" ContentType="application/vnd.openxmlformats-officedocument.presentationml.slideLayout+xml"/>
  <Override PartName="/ppt/slideLayouts/slideLayout3128.xml" ContentType="application/vnd.openxmlformats-officedocument.presentationml.slideLayout+xml"/>
  <Override PartName="/ppt/slideLayouts/slideLayout3129.xml" ContentType="application/vnd.openxmlformats-officedocument.presentationml.slideLayout+xml"/>
  <Override PartName="/ppt/slideLayouts/slideLayout3130.xml" ContentType="application/vnd.openxmlformats-officedocument.presentationml.slideLayout+xml"/>
  <Override PartName="/ppt/slideLayouts/slideLayout3131.xml" ContentType="application/vnd.openxmlformats-officedocument.presentationml.slideLayout+xml"/>
  <Override PartName="/ppt/slideLayouts/slideLayout3132.xml" ContentType="application/vnd.openxmlformats-officedocument.presentationml.slideLayout+xml"/>
  <Override PartName="/ppt/slideLayouts/slideLayout3133.xml" ContentType="application/vnd.openxmlformats-officedocument.presentationml.slideLayout+xml"/>
  <Override PartName="/ppt/slideLayouts/slideLayout3134.xml" ContentType="application/vnd.openxmlformats-officedocument.presentationml.slideLayout+xml"/>
  <Override PartName="/ppt/slideLayouts/slideLayout3135.xml" ContentType="application/vnd.openxmlformats-officedocument.presentationml.slideLayout+xml"/>
  <Override PartName="/ppt/slideLayouts/slideLayout3136.xml" ContentType="application/vnd.openxmlformats-officedocument.presentationml.slideLayout+xml"/>
  <Override PartName="/ppt/slideLayouts/slideLayout3137.xml" ContentType="application/vnd.openxmlformats-officedocument.presentationml.slideLayout+xml"/>
  <Override PartName="/ppt/slideLayouts/slideLayout3138.xml" ContentType="application/vnd.openxmlformats-officedocument.presentationml.slideLayout+xml"/>
  <Override PartName="/ppt/slideLayouts/slideLayout3139.xml" ContentType="application/vnd.openxmlformats-officedocument.presentationml.slideLayout+xml"/>
  <Override PartName="/ppt/slideLayouts/slideLayout3140.xml" ContentType="application/vnd.openxmlformats-officedocument.presentationml.slideLayout+xml"/>
  <Override PartName="/ppt/slideLayouts/slideLayout3141.xml" ContentType="application/vnd.openxmlformats-officedocument.presentationml.slideLayout+xml"/>
  <Override PartName="/ppt/slideLayouts/slideLayout3142.xml" ContentType="application/vnd.openxmlformats-officedocument.presentationml.slideLayout+xml"/>
  <Override PartName="/ppt/slideLayouts/slideLayout3143.xml" ContentType="application/vnd.openxmlformats-officedocument.presentationml.slideLayout+xml"/>
  <Override PartName="/ppt/slideLayouts/slideLayout3144.xml" ContentType="application/vnd.openxmlformats-officedocument.presentationml.slideLayout+xml"/>
  <Override PartName="/ppt/slideLayouts/slideLayout3145.xml" ContentType="application/vnd.openxmlformats-officedocument.presentationml.slideLayout+xml"/>
  <Override PartName="/ppt/slideLayouts/slideLayout3146.xml" ContentType="application/vnd.openxmlformats-officedocument.presentationml.slideLayout+xml"/>
  <Override PartName="/ppt/slideLayouts/slideLayout3147.xml" ContentType="application/vnd.openxmlformats-officedocument.presentationml.slideLayout+xml"/>
  <Override PartName="/ppt/slideLayouts/slideLayout3148.xml" ContentType="application/vnd.openxmlformats-officedocument.presentationml.slideLayout+xml"/>
  <Override PartName="/ppt/slideLayouts/slideLayout3149.xml" ContentType="application/vnd.openxmlformats-officedocument.presentationml.slideLayout+xml"/>
  <Override PartName="/ppt/slideLayouts/slideLayout3150.xml" ContentType="application/vnd.openxmlformats-officedocument.presentationml.slideLayout+xml"/>
  <Override PartName="/ppt/slideLayouts/slideLayout3151.xml" ContentType="application/vnd.openxmlformats-officedocument.presentationml.slideLayout+xml"/>
  <Override PartName="/ppt/slideLayouts/slideLayout3152.xml" ContentType="application/vnd.openxmlformats-officedocument.presentationml.slideLayout+xml"/>
  <Override PartName="/ppt/slideLayouts/slideLayout3153.xml" ContentType="application/vnd.openxmlformats-officedocument.presentationml.slideLayout+xml"/>
  <Override PartName="/ppt/slideLayouts/slideLayout3154.xml" ContentType="application/vnd.openxmlformats-officedocument.presentationml.slideLayout+xml"/>
  <Override PartName="/ppt/slideLayouts/slideLayout3155.xml" ContentType="application/vnd.openxmlformats-officedocument.presentationml.slideLayout+xml"/>
  <Override PartName="/ppt/slideLayouts/slideLayout3156.xml" ContentType="application/vnd.openxmlformats-officedocument.presentationml.slideLayout+xml"/>
  <Override PartName="/ppt/slideLayouts/slideLayout3157.xml" ContentType="application/vnd.openxmlformats-officedocument.presentationml.slideLayout+xml"/>
  <Override PartName="/ppt/slideLayouts/slideLayout3158.xml" ContentType="application/vnd.openxmlformats-officedocument.presentationml.slideLayout+xml"/>
  <Override PartName="/ppt/slideLayouts/slideLayout3159.xml" ContentType="application/vnd.openxmlformats-officedocument.presentationml.slideLayout+xml"/>
  <Override PartName="/ppt/slideLayouts/slideLayout3160.xml" ContentType="application/vnd.openxmlformats-officedocument.presentationml.slideLayout+xml"/>
  <Override PartName="/ppt/slideLayouts/slideLayout3161.xml" ContentType="application/vnd.openxmlformats-officedocument.presentationml.slideLayout+xml"/>
  <Override PartName="/ppt/slideLayouts/slideLayout3162.xml" ContentType="application/vnd.openxmlformats-officedocument.presentationml.slideLayout+xml"/>
  <Override PartName="/ppt/slideLayouts/slideLayout3163.xml" ContentType="application/vnd.openxmlformats-officedocument.presentationml.slideLayout+xml"/>
  <Override PartName="/ppt/slideLayouts/slideLayout3164.xml" ContentType="application/vnd.openxmlformats-officedocument.presentationml.slideLayout+xml"/>
  <Override PartName="/ppt/slideLayouts/slideLayout3165.xml" ContentType="application/vnd.openxmlformats-officedocument.presentationml.slideLayout+xml"/>
  <Override PartName="/ppt/slideLayouts/slideLayout3166.xml" ContentType="application/vnd.openxmlformats-officedocument.presentationml.slideLayout+xml"/>
  <Override PartName="/ppt/slideLayouts/slideLayout3167.xml" ContentType="application/vnd.openxmlformats-officedocument.presentationml.slideLayout+xml"/>
  <Override PartName="/ppt/slideLayouts/slideLayout3168.xml" ContentType="application/vnd.openxmlformats-officedocument.presentationml.slideLayout+xml"/>
  <Override PartName="/ppt/slideLayouts/slideLayout3169.xml" ContentType="application/vnd.openxmlformats-officedocument.presentationml.slideLayout+xml"/>
  <Override PartName="/ppt/slideLayouts/slideLayout3170.xml" ContentType="application/vnd.openxmlformats-officedocument.presentationml.slideLayout+xml"/>
  <Override PartName="/ppt/slideLayouts/slideLayout3171.xml" ContentType="application/vnd.openxmlformats-officedocument.presentationml.slideLayout+xml"/>
  <Override PartName="/ppt/slideLayouts/slideLayout3172.xml" ContentType="application/vnd.openxmlformats-officedocument.presentationml.slideLayout+xml"/>
  <Override PartName="/ppt/slideLayouts/slideLayout3173.xml" ContentType="application/vnd.openxmlformats-officedocument.presentationml.slideLayout+xml"/>
  <Override PartName="/ppt/slideLayouts/slideLayout3174.xml" ContentType="application/vnd.openxmlformats-officedocument.presentationml.slideLayout+xml"/>
  <Override PartName="/ppt/slideLayouts/slideLayout3175.xml" ContentType="application/vnd.openxmlformats-officedocument.presentationml.slideLayout+xml"/>
  <Override PartName="/ppt/slideLayouts/slideLayout3176.xml" ContentType="application/vnd.openxmlformats-officedocument.presentationml.slideLayout+xml"/>
  <Override PartName="/ppt/slideLayouts/slideLayout3177.xml" ContentType="application/vnd.openxmlformats-officedocument.presentationml.slideLayout+xml"/>
  <Override PartName="/ppt/slideLayouts/slideLayout3178.xml" ContentType="application/vnd.openxmlformats-officedocument.presentationml.slideLayout+xml"/>
  <Override PartName="/ppt/slideLayouts/slideLayout3179.xml" ContentType="application/vnd.openxmlformats-officedocument.presentationml.slideLayout+xml"/>
  <Override PartName="/ppt/slideLayouts/slideLayout3180.xml" ContentType="application/vnd.openxmlformats-officedocument.presentationml.slideLayout+xml"/>
  <Override PartName="/ppt/slideLayouts/slideLayout3181.xml" ContentType="application/vnd.openxmlformats-officedocument.presentationml.slideLayout+xml"/>
  <Override PartName="/ppt/slideLayouts/slideLayout3182.xml" ContentType="application/vnd.openxmlformats-officedocument.presentationml.slideLayout+xml"/>
  <Override PartName="/ppt/slideLayouts/slideLayout3183.xml" ContentType="application/vnd.openxmlformats-officedocument.presentationml.slideLayout+xml"/>
  <Override PartName="/ppt/slideLayouts/slideLayout3184.xml" ContentType="application/vnd.openxmlformats-officedocument.presentationml.slideLayout+xml"/>
  <Override PartName="/ppt/slideLayouts/slideLayout3185.xml" ContentType="application/vnd.openxmlformats-officedocument.presentationml.slideLayout+xml"/>
  <Override PartName="/ppt/slideLayouts/slideLayout3186.xml" ContentType="application/vnd.openxmlformats-officedocument.presentationml.slideLayout+xml"/>
  <Override PartName="/ppt/slideLayouts/slideLayout3187.xml" ContentType="application/vnd.openxmlformats-officedocument.presentationml.slideLayout+xml"/>
  <Override PartName="/ppt/slideLayouts/slideLayout3188.xml" ContentType="application/vnd.openxmlformats-officedocument.presentationml.slideLayout+xml"/>
  <Override PartName="/ppt/slideLayouts/slideLayout3189.xml" ContentType="application/vnd.openxmlformats-officedocument.presentationml.slideLayout+xml"/>
  <Override PartName="/ppt/slideLayouts/slideLayout3190.xml" ContentType="application/vnd.openxmlformats-officedocument.presentationml.slideLayout+xml"/>
  <Override PartName="/ppt/slideLayouts/slideLayout3191.xml" ContentType="application/vnd.openxmlformats-officedocument.presentationml.slideLayout+xml"/>
  <Override PartName="/ppt/slideLayouts/slideLayout3192.xml" ContentType="application/vnd.openxmlformats-officedocument.presentationml.slideLayout+xml"/>
  <Override PartName="/ppt/slideLayouts/slideLayout3193.xml" ContentType="application/vnd.openxmlformats-officedocument.presentationml.slideLayout+xml"/>
  <Override PartName="/ppt/slideLayouts/slideLayout3194.xml" ContentType="application/vnd.openxmlformats-officedocument.presentationml.slideLayout+xml"/>
  <Override PartName="/ppt/slideLayouts/slideLayout3195.xml" ContentType="application/vnd.openxmlformats-officedocument.presentationml.slideLayout+xml"/>
  <Override PartName="/ppt/slideLayouts/slideLayout3196.xml" ContentType="application/vnd.openxmlformats-officedocument.presentationml.slideLayout+xml"/>
  <Override PartName="/ppt/slideLayouts/slideLayout3197.xml" ContentType="application/vnd.openxmlformats-officedocument.presentationml.slideLayout+xml"/>
  <Override PartName="/ppt/slideLayouts/slideLayout3198.xml" ContentType="application/vnd.openxmlformats-officedocument.presentationml.slideLayout+xml"/>
  <Override PartName="/ppt/slideLayouts/slideLayout3199.xml" ContentType="application/vnd.openxmlformats-officedocument.presentationml.slideLayout+xml"/>
  <Override PartName="/ppt/slideLayouts/slideLayout3200.xml" ContentType="application/vnd.openxmlformats-officedocument.presentationml.slideLayout+xml"/>
  <Override PartName="/ppt/slideLayouts/slideLayout3201.xml" ContentType="application/vnd.openxmlformats-officedocument.presentationml.slideLayout+xml"/>
  <Override PartName="/ppt/slideLayouts/slideLayout3202.xml" ContentType="application/vnd.openxmlformats-officedocument.presentationml.slideLayout+xml"/>
  <Override PartName="/ppt/slideLayouts/slideLayout3203.xml" ContentType="application/vnd.openxmlformats-officedocument.presentationml.slideLayout+xml"/>
  <Override PartName="/ppt/slideLayouts/slideLayout3204.xml" ContentType="application/vnd.openxmlformats-officedocument.presentationml.slideLayout+xml"/>
  <Override PartName="/ppt/slideLayouts/slideLayout3205.xml" ContentType="application/vnd.openxmlformats-officedocument.presentationml.slideLayout+xml"/>
  <Override PartName="/ppt/slideLayouts/slideLayout3206.xml" ContentType="application/vnd.openxmlformats-officedocument.presentationml.slideLayout+xml"/>
  <Override PartName="/ppt/slideLayouts/slideLayout3207.xml" ContentType="application/vnd.openxmlformats-officedocument.presentationml.slideLayout+xml"/>
  <Override PartName="/ppt/slideLayouts/slideLayout3208.xml" ContentType="application/vnd.openxmlformats-officedocument.presentationml.slideLayout+xml"/>
  <Override PartName="/ppt/slideLayouts/slideLayout3209.xml" ContentType="application/vnd.openxmlformats-officedocument.presentationml.slideLayout+xml"/>
  <Override PartName="/ppt/slideLayouts/slideLayout3210.xml" ContentType="application/vnd.openxmlformats-officedocument.presentationml.slideLayout+xml"/>
  <Override PartName="/ppt/slideLayouts/slideLayout3211.xml" ContentType="application/vnd.openxmlformats-officedocument.presentationml.slideLayout+xml"/>
  <Override PartName="/ppt/slideLayouts/slideLayout3212.xml" ContentType="application/vnd.openxmlformats-officedocument.presentationml.slideLayout+xml"/>
  <Override PartName="/ppt/slideLayouts/slideLayout3213.xml" ContentType="application/vnd.openxmlformats-officedocument.presentationml.slideLayout+xml"/>
  <Override PartName="/ppt/slideLayouts/slideLayout3214.xml" ContentType="application/vnd.openxmlformats-officedocument.presentationml.slideLayout+xml"/>
  <Override PartName="/ppt/slideLayouts/slideLayout3215.xml" ContentType="application/vnd.openxmlformats-officedocument.presentationml.slideLayout+xml"/>
  <Override PartName="/ppt/slideLayouts/slideLayout3216.xml" ContentType="application/vnd.openxmlformats-officedocument.presentationml.slideLayout+xml"/>
  <Override PartName="/ppt/slideLayouts/slideLayout3217.xml" ContentType="application/vnd.openxmlformats-officedocument.presentationml.slideLayout+xml"/>
  <Override PartName="/ppt/slideLayouts/slideLayout3218.xml" ContentType="application/vnd.openxmlformats-officedocument.presentationml.slideLayout+xml"/>
  <Override PartName="/ppt/slideLayouts/slideLayout3219.xml" ContentType="application/vnd.openxmlformats-officedocument.presentationml.slideLayout+xml"/>
  <Override PartName="/ppt/slideLayouts/slideLayout3220.xml" ContentType="application/vnd.openxmlformats-officedocument.presentationml.slideLayout+xml"/>
  <Override PartName="/ppt/slideLayouts/slideLayout3221.xml" ContentType="application/vnd.openxmlformats-officedocument.presentationml.slideLayout+xml"/>
  <Override PartName="/ppt/slideLayouts/slideLayout3222.xml" ContentType="application/vnd.openxmlformats-officedocument.presentationml.slideLayout+xml"/>
  <Override PartName="/ppt/slideLayouts/slideLayout3223.xml" ContentType="application/vnd.openxmlformats-officedocument.presentationml.slideLayout+xml"/>
  <Override PartName="/ppt/slideLayouts/slideLayout3224.xml" ContentType="application/vnd.openxmlformats-officedocument.presentationml.slideLayout+xml"/>
  <Override PartName="/ppt/slideLayouts/slideLayout3225.xml" ContentType="application/vnd.openxmlformats-officedocument.presentationml.slideLayout+xml"/>
  <Override PartName="/ppt/slideLayouts/slideLayout3226.xml" ContentType="application/vnd.openxmlformats-officedocument.presentationml.slideLayout+xml"/>
  <Override PartName="/ppt/slideLayouts/slideLayout3227.xml" ContentType="application/vnd.openxmlformats-officedocument.presentationml.slideLayout+xml"/>
  <Override PartName="/ppt/slideLayouts/slideLayout3228.xml" ContentType="application/vnd.openxmlformats-officedocument.presentationml.slideLayout+xml"/>
  <Override PartName="/ppt/slideLayouts/slideLayout3229.xml" ContentType="application/vnd.openxmlformats-officedocument.presentationml.slideLayout+xml"/>
  <Override PartName="/ppt/slideLayouts/slideLayout3230.xml" ContentType="application/vnd.openxmlformats-officedocument.presentationml.slideLayout+xml"/>
  <Override PartName="/ppt/slideLayouts/slideLayout3231.xml" ContentType="application/vnd.openxmlformats-officedocument.presentationml.slideLayout+xml"/>
  <Override PartName="/ppt/slideLayouts/slideLayout3232.xml" ContentType="application/vnd.openxmlformats-officedocument.presentationml.slideLayout+xml"/>
  <Override PartName="/ppt/slideLayouts/slideLayout3233.xml" ContentType="application/vnd.openxmlformats-officedocument.presentationml.slideLayout+xml"/>
  <Override PartName="/ppt/slideLayouts/slideLayout3234.xml" ContentType="application/vnd.openxmlformats-officedocument.presentationml.slideLayout+xml"/>
  <Override PartName="/ppt/slideLayouts/slideLayout3235.xml" ContentType="application/vnd.openxmlformats-officedocument.presentationml.slideLayout+xml"/>
  <Override PartName="/ppt/slideLayouts/slideLayout3236.xml" ContentType="application/vnd.openxmlformats-officedocument.presentationml.slideLayout+xml"/>
  <Override PartName="/ppt/slideLayouts/slideLayout3237.xml" ContentType="application/vnd.openxmlformats-officedocument.presentationml.slideLayout+xml"/>
  <Override PartName="/ppt/slideLayouts/slideLayout3238.xml" ContentType="application/vnd.openxmlformats-officedocument.presentationml.slideLayout+xml"/>
  <Override PartName="/ppt/slideLayouts/slideLayout3239.xml" ContentType="application/vnd.openxmlformats-officedocument.presentationml.slideLayout+xml"/>
  <Override PartName="/ppt/slideLayouts/slideLayout3240.xml" ContentType="application/vnd.openxmlformats-officedocument.presentationml.slideLayout+xml"/>
  <Override PartName="/ppt/slideLayouts/slideLayout3241.xml" ContentType="application/vnd.openxmlformats-officedocument.presentationml.slideLayout+xml"/>
  <Override PartName="/ppt/slideLayouts/slideLayout3242.xml" ContentType="application/vnd.openxmlformats-officedocument.presentationml.slideLayout+xml"/>
  <Override PartName="/ppt/slideLayouts/slideLayout3243.xml" ContentType="application/vnd.openxmlformats-officedocument.presentationml.slideLayout+xml"/>
  <Override PartName="/ppt/slideLayouts/slideLayout3244.xml" ContentType="application/vnd.openxmlformats-officedocument.presentationml.slideLayout+xml"/>
  <Override PartName="/ppt/slideLayouts/slideLayout3245.xml" ContentType="application/vnd.openxmlformats-officedocument.presentationml.slideLayout+xml"/>
  <Override PartName="/ppt/slideLayouts/slideLayout3246.xml" ContentType="application/vnd.openxmlformats-officedocument.presentationml.slideLayout+xml"/>
  <Override PartName="/ppt/slideLayouts/slideLayout3247.xml" ContentType="application/vnd.openxmlformats-officedocument.presentationml.slideLayout+xml"/>
  <Override PartName="/ppt/slideLayouts/slideLayout3248.xml" ContentType="application/vnd.openxmlformats-officedocument.presentationml.slideLayout+xml"/>
  <Override PartName="/ppt/slideLayouts/slideLayout3249.xml" ContentType="application/vnd.openxmlformats-officedocument.presentationml.slideLayout+xml"/>
  <Override PartName="/ppt/slideLayouts/slideLayout3250.xml" ContentType="application/vnd.openxmlformats-officedocument.presentationml.slideLayout+xml"/>
  <Override PartName="/ppt/slideLayouts/slideLayout3251.xml" ContentType="application/vnd.openxmlformats-officedocument.presentationml.slideLayout+xml"/>
  <Override PartName="/ppt/slideLayouts/slideLayout3252.xml" ContentType="application/vnd.openxmlformats-officedocument.presentationml.slideLayout+xml"/>
  <Override PartName="/ppt/slideLayouts/slideLayout3253.xml" ContentType="application/vnd.openxmlformats-officedocument.presentationml.slideLayout+xml"/>
  <Override PartName="/ppt/slideLayouts/slideLayout3254.xml" ContentType="application/vnd.openxmlformats-officedocument.presentationml.slideLayout+xml"/>
  <Override PartName="/ppt/slideLayouts/slideLayout3255.xml" ContentType="application/vnd.openxmlformats-officedocument.presentationml.slideLayout+xml"/>
  <Override PartName="/ppt/slideLayouts/slideLayout3256.xml" ContentType="application/vnd.openxmlformats-officedocument.presentationml.slideLayout+xml"/>
  <Override PartName="/ppt/slideLayouts/slideLayout3257.xml" ContentType="application/vnd.openxmlformats-officedocument.presentationml.slideLayout+xml"/>
  <Override PartName="/ppt/slideLayouts/slideLayout3258.xml" ContentType="application/vnd.openxmlformats-officedocument.presentationml.slideLayout+xml"/>
  <Override PartName="/ppt/slideLayouts/slideLayout3259.xml" ContentType="application/vnd.openxmlformats-officedocument.presentationml.slideLayout+xml"/>
  <Override PartName="/ppt/slideLayouts/slideLayout3260.xml" ContentType="application/vnd.openxmlformats-officedocument.presentationml.slideLayout+xml"/>
  <Override PartName="/ppt/slideLayouts/slideLayout3261.xml" ContentType="application/vnd.openxmlformats-officedocument.presentationml.slideLayout+xml"/>
  <Override PartName="/ppt/slideLayouts/slideLayout3262.xml" ContentType="application/vnd.openxmlformats-officedocument.presentationml.slideLayout+xml"/>
  <Override PartName="/ppt/slideLayouts/slideLayout3263.xml" ContentType="application/vnd.openxmlformats-officedocument.presentationml.slideLayout+xml"/>
  <Override PartName="/ppt/slideLayouts/slideLayout3264.xml" ContentType="application/vnd.openxmlformats-officedocument.presentationml.slideLayout+xml"/>
  <Override PartName="/ppt/slideLayouts/slideLayout3265.xml" ContentType="application/vnd.openxmlformats-officedocument.presentationml.slideLayout+xml"/>
  <Override PartName="/ppt/slideLayouts/slideLayout3266.xml" ContentType="application/vnd.openxmlformats-officedocument.presentationml.slideLayout+xml"/>
  <Override PartName="/ppt/slideLayouts/slideLayout3267.xml" ContentType="application/vnd.openxmlformats-officedocument.presentationml.slideLayout+xml"/>
  <Override PartName="/ppt/slideLayouts/slideLayout3268.xml" ContentType="application/vnd.openxmlformats-officedocument.presentationml.slideLayout+xml"/>
  <Override PartName="/ppt/slideLayouts/slideLayout3269.xml" ContentType="application/vnd.openxmlformats-officedocument.presentationml.slideLayout+xml"/>
  <Override PartName="/ppt/slideLayouts/slideLayout3270.xml" ContentType="application/vnd.openxmlformats-officedocument.presentationml.slideLayout+xml"/>
  <Override PartName="/ppt/slideLayouts/slideLayout3271.xml" ContentType="application/vnd.openxmlformats-officedocument.presentationml.slideLayout+xml"/>
  <Override PartName="/ppt/slideLayouts/slideLayout3272.xml" ContentType="application/vnd.openxmlformats-officedocument.presentationml.slideLayout+xml"/>
  <Override PartName="/ppt/slideLayouts/slideLayout3273.xml" ContentType="application/vnd.openxmlformats-officedocument.presentationml.slideLayout+xml"/>
  <Override PartName="/ppt/slideLayouts/slideLayout3274.xml" ContentType="application/vnd.openxmlformats-officedocument.presentationml.slideLayout+xml"/>
  <Override PartName="/ppt/slideLayouts/slideLayout3275.xml" ContentType="application/vnd.openxmlformats-officedocument.presentationml.slideLayout+xml"/>
  <Override PartName="/ppt/slideLayouts/slideLayout3276.xml" ContentType="application/vnd.openxmlformats-officedocument.presentationml.slideLayout+xml"/>
  <Override PartName="/ppt/slideLayouts/slideLayout3277.xml" ContentType="application/vnd.openxmlformats-officedocument.presentationml.slideLayout+xml"/>
  <Override PartName="/ppt/slideLayouts/slideLayout3278.xml" ContentType="application/vnd.openxmlformats-officedocument.presentationml.slideLayout+xml"/>
  <Override PartName="/ppt/slideLayouts/slideLayout3279.xml" ContentType="application/vnd.openxmlformats-officedocument.presentationml.slideLayout+xml"/>
  <Override PartName="/ppt/slideLayouts/slideLayout3280.xml" ContentType="application/vnd.openxmlformats-officedocument.presentationml.slideLayout+xml"/>
  <Override PartName="/ppt/slideLayouts/slideLayout3281.xml" ContentType="application/vnd.openxmlformats-officedocument.presentationml.slideLayout+xml"/>
  <Override PartName="/ppt/slideLayouts/slideLayout3282.xml" ContentType="application/vnd.openxmlformats-officedocument.presentationml.slideLayout+xml"/>
  <Override PartName="/ppt/slideLayouts/slideLayout3283.xml" ContentType="application/vnd.openxmlformats-officedocument.presentationml.slideLayout+xml"/>
  <Override PartName="/ppt/slideLayouts/slideLayout3284.xml" ContentType="application/vnd.openxmlformats-officedocument.presentationml.slideLayout+xml"/>
  <Override PartName="/ppt/slideLayouts/slideLayout3285.xml" ContentType="application/vnd.openxmlformats-officedocument.presentationml.slideLayout+xml"/>
  <Override PartName="/ppt/slideLayouts/slideLayout3286.xml" ContentType="application/vnd.openxmlformats-officedocument.presentationml.slideLayout+xml"/>
  <Override PartName="/ppt/slideLayouts/slideLayout3287.xml" ContentType="application/vnd.openxmlformats-officedocument.presentationml.slideLayout+xml"/>
  <Override PartName="/ppt/slideLayouts/slideLayout3288.xml" ContentType="application/vnd.openxmlformats-officedocument.presentationml.slideLayout+xml"/>
  <Override PartName="/ppt/slideLayouts/slideLayout3289.xml" ContentType="application/vnd.openxmlformats-officedocument.presentationml.slideLayout+xml"/>
  <Override PartName="/ppt/slideLayouts/slideLayout3290.xml" ContentType="application/vnd.openxmlformats-officedocument.presentationml.slideLayout+xml"/>
  <Override PartName="/ppt/slideLayouts/slideLayout3291.xml" ContentType="application/vnd.openxmlformats-officedocument.presentationml.slideLayout+xml"/>
  <Override PartName="/ppt/slideLayouts/slideLayout3292.xml" ContentType="application/vnd.openxmlformats-officedocument.presentationml.slideLayout+xml"/>
  <Override PartName="/ppt/slideLayouts/slideLayout3293.xml" ContentType="application/vnd.openxmlformats-officedocument.presentationml.slideLayout+xml"/>
  <Override PartName="/ppt/slideLayouts/slideLayout3294.xml" ContentType="application/vnd.openxmlformats-officedocument.presentationml.slideLayout+xml"/>
  <Override PartName="/ppt/slideLayouts/slideLayout3295.xml" ContentType="application/vnd.openxmlformats-officedocument.presentationml.slideLayout+xml"/>
  <Override PartName="/ppt/slideLayouts/slideLayout3296.xml" ContentType="application/vnd.openxmlformats-officedocument.presentationml.slideLayout+xml"/>
  <Override PartName="/ppt/slideLayouts/slideLayout3297.xml" ContentType="application/vnd.openxmlformats-officedocument.presentationml.slideLayout+xml"/>
  <Override PartName="/ppt/slideLayouts/slideLayout3298.xml" ContentType="application/vnd.openxmlformats-officedocument.presentationml.slideLayout+xml"/>
  <Override PartName="/ppt/slideLayouts/slideLayout3299.xml" ContentType="application/vnd.openxmlformats-officedocument.presentationml.slideLayout+xml"/>
  <Override PartName="/ppt/slideLayouts/slideLayout3300.xml" ContentType="application/vnd.openxmlformats-officedocument.presentationml.slideLayout+xml"/>
  <Override PartName="/ppt/slideLayouts/slideLayout3301.xml" ContentType="application/vnd.openxmlformats-officedocument.presentationml.slideLayout+xml"/>
  <Override PartName="/ppt/slideLayouts/slideLayout3302.xml" ContentType="application/vnd.openxmlformats-officedocument.presentationml.slideLayout+xml"/>
  <Override PartName="/ppt/slideLayouts/slideLayout3303.xml" ContentType="application/vnd.openxmlformats-officedocument.presentationml.slideLayout+xml"/>
  <Override PartName="/ppt/slideLayouts/slideLayout3304.xml" ContentType="application/vnd.openxmlformats-officedocument.presentationml.slideLayout+xml"/>
  <Override PartName="/ppt/slideLayouts/slideLayout3305.xml" ContentType="application/vnd.openxmlformats-officedocument.presentationml.slideLayout+xml"/>
  <Override PartName="/ppt/slideLayouts/slideLayout3306.xml" ContentType="application/vnd.openxmlformats-officedocument.presentationml.slideLayout+xml"/>
  <Override PartName="/ppt/slideLayouts/slideLayout3307.xml" ContentType="application/vnd.openxmlformats-officedocument.presentationml.slideLayout+xml"/>
  <Override PartName="/ppt/slideLayouts/slideLayout3308.xml" ContentType="application/vnd.openxmlformats-officedocument.presentationml.slideLayout+xml"/>
  <Override PartName="/ppt/slideLayouts/slideLayout3309.xml" ContentType="application/vnd.openxmlformats-officedocument.presentationml.slideLayout+xml"/>
  <Override PartName="/ppt/slideLayouts/slideLayout3310.xml" ContentType="application/vnd.openxmlformats-officedocument.presentationml.slideLayout+xml"/>
  <Override PartName="/ppt/slideLayouts/slideLayout3311.xml" ContentType="application/vnd.openxmlformats-officedocument.presentationml.slideLayout+xml"/>
  <Override PartName="/ppt/slideLayouts/slideLayout3312.xml" ContentType="application/vnd.openxmlformats-officedocument.presentationml.slideLayout+xml"/>
  <Override PartName="/ppt/slideLayouts/slideLayout3313.xml" ContentType="application/vnd.openxmlformats-officedocument.presentationml.slideLayout+xml"/>
  <Override PartName="/ppt/slideLayouts/slideLayout3314.xml" ContentType="application/vnd.openxmlformats-officedocument.presentationml.slideLayout+xml"/>
  <Override PartName="/ppt/slideLayouts/slideLayout3315.xml" ContentType="application/vnd.openxmlformats-officedocument.presentationml.slideLayout+xml"/>
  <Override PartName="/ppt/slideLayouts/slideLayout3316.xml" ContentType="application/vnd.openxmlformats-officedocument.presentationml.slideLayout+xml"/>
  <Override PartName="/ppt/slideLayouts/slideLayout3317.xml" ContentType="application/vnd.openxmlformats-officedocument.presentationml.slideLayout+xml"/>
  <Override PartName="/ppt/slideLayouts/slideLayout3318.xml" ContentType="application/vnd.openxmlformats-officedocument.presentationml.slideLayout+xml"/>
  <Override PartName="/ppt/slideLayouts/slideLayout3319.xml" ContentType="application/vnd.openxmlformats-officedocument.presentationml.slideLayout+xml"/>
  <Override PartName="/ppt/slideLayouts/slideLayout3320.xml" ContentType="application/vnd.openxmlformats-officedocument.presentationml.slideLayout+xml"/>
  <Override PartName="/ppt/slideLayouts/slideLayout3321.xml" ContentType="application/vnd.openxmlformats-officedocument.presentationml.slideLayout+xml"/>
  <Override PartName="/ppt/slideLayouts/slideLayout3322.xml" ContentType="application/vnd.openxmlformats-officedocument.presentationml.slideLayout+xml"/>
  <Override PartName="/ppt/slideLayouts/slideLayout3323.xml" ContentType="application/vnd.openxmlformats-officedocument.presentationml.slideLayout+xml"/>
  <Override PartName="/ppt/slideLayouts/slideLayout3324.xml" ContentType="application/vnd.openxmlformats-officedocument.presentationml.slideLayout+xml"/>
  <Override PartName="/ppt/slideLayouts/slideLayout3325.xml" ContentType="application/vnd.openxmlformats-officedocument.presentationml.slideLayout+xml"/>
  <Override PartName="/ppt/slideLayouts/slideLayout3326.xml" ContentType="application/vnd.openxmlformats-officedocument.presentationml.slideLayout+xml"/>
  <Override PartName="/ppt/slideLayouts/slideLayout3327.xml" ContentType="application/vnd.openxmlformats-officedocument.presentationml.slideLayout+xml"/>
  <Override PartName="/ppt/slideLayouts/slideLayout3328.xml" ContentType="application/vnd.openxmlformats-officedocument.presentationml.slideLayout+xml"/>
  <Override PartName="/ppt/slideLayouts/slideLayout3329.xml" ContentType="application/vnd.openxmlformats-officedocument.presentationml.slideLayout+xml"/>
  <Override PartName="/ppt/slideLayouts/slideLayout3330.xml" ContentType="application/vnd.openxmlformats-officedocument.presentationml.slideLayout+xml"/>
  <Override PartName="/ppt/slideLayouts/slideLayout3331.xml" ContentType="application/vnd.openxmlformats-officedocument.presentationml.slideLayout+xml"/>
  <Override PartName="/ppt/slideLayouts/slideLayout3332.xml" ContentType="application/vnd.openxmlformats-officedocument.presentationml.slideLayout+xml"/>
  <Override PartName="/ppt/slideLayouts/slideLayout3333.xml" ContentType="application/vnd.openxmlformats-officedocument.presentationml.slideLayout+xml"/>
  <Override PartName="/ppt/slideLayouts/slideLayout3334.xml" ContentType="application/vnd.openxmlformats-officedocument.presentationml.slideLayout+xml"/>
  <Override PartName="/ppt/slideLayouts/slideLayout3335.xml" ContentType="application/vnd.openxmlformats-officedocument.presentationml.slideLayout+xml"/>
  <Override PartName="/ppt/slideLayouts/slideLayout3336.xml" ContentType="application/vnd.openxmlformats-officedocument.presentationml.slideLayout+xml"/>
  <Override PartName="/ppt/slideLayouts/slideLayout3337.xml" ContentType="application/vnd.openxmlformats-officedocument.presentationml.slideLayout+xml"/>
  <Override PartName="/ppt/slideLayouts/slideLayout3338.xml" ContentType="application/vnd.openxmlformats-officedocument.presentationml.slideLayout+xml"/>
  <Override PartName="/ppt/slideLayouts/slideLayout3339.xml" ContentType="application/vnd.openxmlformats-officedocument.presentationml.slideLayout+xml"/>
  <Override PartName="/ppt/slideLayouts/slideLayout3340.xml" ContentType="application/vnd.openxmlformats-officedocument.presentationml.slideLayout+xml"/>
  <Override PartName="/ppt/slideLayouts/slideLayout3341.xml" ContentType="application/vnd.openxmlformats-officedocument.presentationml.slideLayout+xml"/>
  <Override PartName="/ppt/slideLayouts/slideLayout3342.xml" ContentType="application/vnd.openxmlformats-officedocument.presentationml.slideLayout+xml"/>
  <Override PartName="/ppt/slideLayouts/slideLayout3343.xml" ContentType="application/vnd.openxmlformats-officedocument.presentationml.slideLayout+xml"/>
  <Override PartName="/ppt/slideLayouts/slideLayout3344.xml" ContentType="application/vnd.openxmlformats-officedocument.presentationml.slideLayout+xml"/>
  <Override PartName="/ppt/slideLayouts/slideLayout3345.xml" ContentType="application/vnd.openxmlformats-officedocument.presentationml.slideLayout+xml"/>
  <Override PartName="/ppt/slideLayouts/slideLayout3346.xml" ContentType="application/vnd.openxmlformats-officedocument.presentationml.slideLayout+xml"/>
  <Override PartName="/ppt/slideLayouts/slideLayout3347.xml" ContentType="application/vnd.openxmlformats-officedocument.presentationml.slideLayout+xml"/>
  <Override PartName="/ppt/slideLayouts/slideLayout3348.xml" ContentType="application/vnd.openxmlformats-officedocument.presentationml.slideLayout+xml"/>
  <Override PartName="/ppt/slideLayouts/slideLayout3349.xml" ContentType="application/vnd.openxmlformats-officedocument.presentationml.slideLayout+xml"/>
  <Override PartName="/ppt/slideLayouts/slideLayout3350.xml" ContentType="application/vnd.openxmlformats-officedocument.presentationml.slideLayout+xml"/>
  <Override PartName="/ppt/slideLayouts/slideLayout3351.xml" ContentType="application/vnd.openxmlformats-officedocument.presentationml.slideLayout+xml"/>
  <Override PartName="/ppt/slideLayouts/slideLayout3352.xml" ContentType="application/vnd.openxmlformats-officedocument.presentationml.slideLayout+xml"/>
  <Override PartName="/ppt/slideLayouts/slideLayout3353.xml" ContentType="application/vnd.openxmlformats-officedocument.presentationml.slideLayout+xml"/>
  <Override PartName="/ppt/slideLayouts/slideLayout3354.xml" ContentType="application/vnd.openxmlformats-officedocument.presentationml.slideLayout+xml"/>
  <Override PartName="/ppt/slideLayouts/slideLayout3355.xml" ContentType="application/vnd.openxmlformats-officedocument.presentationml.slideLayout+xml"/>
  <Override PartName="/ppt/slideLayouts/slideLayout3356.xml" ContentType="application/vnd.openxmlformats-officedocument.presentationml.slideLayout+xml"/>
  <Override PartName="/ppt/slideLayouts/slideLayout3357.xml" ContentType="application/vnd.openxmlformats-officedocument.presentationml.slideLayout+xml"/>
  <Override PartName="/ppt/slideLayouts/slideLayout3358.xml" ContentType="application/vnd.openxmlformats-officedocument.presentationml.slideLayout+xml"/>
  <Override PartName="/ppt/slideLayouts/slideLayout3359.xml" ContentType="application/vnd.openxmlformats-officedocument.presentationml.slideLayout+xml"/>
  <Override PartName="/ppt/slideLayouts/slideLayout3360.xml" ContentType="application/vnd.openxmlformats-officedocument.presentationml.slideLayout+xml"/>
  <Override PartName="/ppt/slideLayouts/slideLayout3361.xml" ContentType="application/vnd.openxmlformats-officedocument.presentationml.slideLayout+xml"/>
  <Override PartName="/ppt/slideLayouts/slideLayout3362.xml" ContentType="application/vnd.openxmlformats-officedocument.presentationml.slideLayout+xml"/>
  <Override PartName="/ppt/slideLayouts/slideLayout3363.xml" ContentType="application/vnd.openxmlformats-officedocument.presentationml.slideLayout+xml"/>
  <Override PartName="/ppt/slideLayouts/slideLayout3364.xml" ContentType="application/vnd.openxmlformats-officedocument.presentationml.slideLayout+xml"/>
  <Override PartName="/ppt/slideLayouts/slideLayout3365.xml" ContentType="application/vnd.openxmlformats-officedocument.presentationml.slideLayout+xml"/>
  <Override PartName="/ppt/slideLayouts/slideLayout3366.xml" ContentType="application/vnd.openxmlformats-officedocument.presentationml.slideLayout+xml"/>
  <Override PartName="/ppt/slideLayouts/slideLayout3367.xml" ContentType="application/vnd.openxmlformats-officedocument.presentationml.slideLayout+xml"/>
  <Override PartName="/ppt/slideLayouts/slideLayout3368.xml" ContentType="application/vnd.openxmlformats-officedocument.presentationml.slideLayout+xml"/>
  <Override PartName="/ppt/slideLayouts/slideLayout3369.xml" ContentType="application/vnd.openxmlformats-officedocument.presentationml.slideLayout+xml"/>
  <Override PartName="/ppt/slideLayouts/slideLayout3370.xml" ContentType="application/vnd.openxmlformats-officedocument.presentationml.slideLayout+xml"/>
  <Override PartName="/ppt/slideLayouts/slideLayout3371.xml" ContentType="application/vnd.openxmlformats-officedocument.presentationml.slideLayout+xml"/>
  <Override PartName="/ppt/slideLayouts/slideLayout3372.xml" ContentType="application/vnd.openxmlformats-officedocument.presentationml.slideLayout+xml"/>
  <Override PartName="/ppt/slideLayouts/slideLayout3373.xml" ContentType="application/vnd.openxmlformats-officedocument.presentationml.slideLayout+xml"/>
  <Override PartName="/ppt/slideLayouts/slideLayout3374.xml" ContentType="application/vnd.openxmlformats-officedocument.presentationml.slideLayout+xml"/>
  <Override PartName="/ppt/slideLayouts/slideLayout3375.xml" ContentType="application/vnd.openxmlformats-officedocument.presentationml.slideLayout+xml"/>
  <Override PartName="/ppt/slideLayouts/slideLayout3376.xml" ContentType="application/vnd.openxmlformats-officedocument.presentationml.slideLayout+xml"/>
  <Override PartName="/ppt/slideLayouts/slideLayout3377.xml" ContentType="application/vnd.openxmlformats-officedocument.presentationml.slideLayout+xml"/>
  <Override PartName="/ppt/slideLayouts/slideLayout3378.xml" ContentType="application/vnd.openxmlformats-officedocument.presentationml.slideLayout+xml"/>
  <Override PartName="/ppt/slideLayouts/slideLayout3379.xml" ContentType="application/vnd.openxmlformats-officedocument.presentationml.slideLayout+xml"/>
  <Override PartName="/ppt/slideLayouts/slideLayout3380.xml" ContentType="application/vnd.openxmlformats-officedocument.presentationml.slideLayout+xml"/>
  <Override PartName="/ppt/slideLayouts/slideLayout3381.xml" ContentType="application/vnd.openxmlformats-officedocument.presentationml.slideLayout+xml"/>
  <Override PartName="/ppt/slideLayouts/slideLayout3382.xml" ContentType="application/vnd.openxmlformats-officedocument.presentationml.slideLayout+xml"/>
  <Override PartName="/ppt/slideLayouts/slideLayout3383.xml" ContentType="application/vnd.openxmlformats-officedocument.presentationml.slideLayout+xml"/>
  <Override PartName="/ppt/slideLayouts/slideLayout3384.xml" ContentType="application/vnd.openxmlformats-officedocument.presentationml.slideLayout+xml"/>
  <Override PartName="/ppt/slideLayouts/slideLayout3385.xml" ContentType="application/vnd.openxmlformats-officedocument.presentationml.slideLayout+xml"/>
  <Override PartName="/ppt/slideLayouts/slideLayout3386.xml" ContentType="application/vnd.openxmlformats-officedocument.presentationml.slideLayout+xml"/>
  <Override PartName="/ppt/slideLayouts/slideLayout3387.xml" ContentType="application/vnd.openxmlformats-officedocument.presentationml.slideLayout+xml"/>
  <Override PartName="/ppt/slideLayouts/slideLayout3388.xml" ContentType="application/vnd.openxmlformats-officedocument.presentationml.slideLayout+xml"/>
  <Override PartName="/ppt/slideLayouts/slideLayout3389.xml" ContentType="application/vnd.openxmlformats-officedocument.presentationml.slideLayout+xml"/>
  <Override PartName="/ppt/slideLayouts/slideLayout3390.xml" ContentType="application/vnd.openxmlformats-officedocument.presentationml.slideLayout+xml"/>
  <Override PartName="/ppt/slideLayouts/slideLayout3391.xml" ContentType="application/vnd.openxmlformats-officedocument.presentationml.slideLayout+xml"/>
  <Override PartName="/ppt/slideLayouts/slideLayout3392.xml" ContentType="application/vnd.openxmlformats-officedocument.presentationml.slideLayout+xml"/>
  <Override PartName="/ppt/slideLayouts/slideLayout3393.xml" ContentType="application/vnd.openxmlformats-officedocument.presentationml.slideLayout+xml"/>
  <Override PartName="/ppt/slideLayouts/slideLayout3394.xml" ContentType="application/vnd.openxmlformats-officedocument.presentationml.slideLayout+xml"/>
  <Override PartName="/ppt/slideLayouts/slideLayout3395.xml" ContentType="application/vnd.openxmlformats-officedocument.presentationml.slideLayout+xml"/>
  <Override PartName="/ppt/slideLayouts/slideLayout3396.xml" ContentType="application/vnd.openxmlformats-officedocument.presentationml.slideLayout+xml"/>
  <Override PartName="/ppt/slideLayouts/slideLayout3397.xml" ContentType="application/vnd.openxmlformats-officedocument.presentationml.slideLayout+xml"/>
  <Override PartName="/ppt/slideLayouts/slideLayout3398.xml" ContentType="application/vnd.openxmlformats-officedocument.presentationml.slideLayout+xml"/>
  <Override PartName="/ppt/slideLayouts/slideLayout3399.xml" ContentType="application/vnd.openxmlformats-officedocument.presentationml.slideLayout+xml"/>
  <Override PartName="/ppt/slideLayouts/slideLayout3400.xml" ContentType="application/vnd.openxmlformats-officedocument.presentationml.slideLayout+xml"/>
  <Override PartName="/ppt/slideLayouts/slideLayout3401.xml" ContentType="application/vnd.openxmlformats-officedocument.presentationml.slideLayout+xml"/>
  <Override PartName="/ppt/slideLayouts/slideLayout3402.xml" ContentType="application/vnd.openxmlformats-officedocument.presentationml.slideLayout+xml"/>
  <Override PartName="/ppt/slideLayouts/slideLayout3403.xml" ContentType="application/vnd.openxmlformats-officedocument.presentationml.slideLayout+xml"/>
  <Override PartName="/ppt/slideLayouts/slideLayout3404.xml" ContentType="application/vnd.openxmlformats-officedocument.presentationml.slideLayout+xml"/>
  <Override PartName="/ppt/slideLayouts/slideLayout3405.xml" ContentType="application/vnd.openxmlformats-officedocument.presentationml.slideLayout+xml"/>
  <Override PartName="/ppt/slideLayouts/slideLayout3406.xml" ContentType="application/vnd.openxmlformats-officedocument.presentationml.slideLayout+xml"/>
  <Override PartName="/ppt/slideLayouts/slideLayout3407.xml" ContentType="application/vnd.openxmlformats-officedocument.presentationml.slideLayout+xml"/>
  <Override PartName="/ppt/slideLayouts/slideLayout3408.xml" ContentType="application/vnd.openxmlformats-officedocument.presentationml.slideLayout+xml"/>
  <Override PartName="/ppt/slideLayouts/slideLayout3409.xml" ContentType="application/vnd.openxmlformats-officedocument.presentationml.slideLayout+xml"/>
  <Override PartName="/ppt/slideLayouts/slideLayout3410.xml" ContentType="application/vnd.openxmlformats-officedocument.presentationml.slideLayout+xml"/>
  <Override PartName="/ppt/slideLayouts/slideLayout3411.xml" ContentType="application/vnd.openxmlformats-officedocument.presentationml.slideLayout+xml"/>
  <Override PartName="/ppt/slideLayouts/slideLayout3412.xml" ContentType="application/vnd.openxmlformats-officedocument.presentationml.slideLayout+xml"/>
  <Override PartName="/ppt/slideLayouts/slideLayout3413.xml" ContentType="application/vnd.openxmlformats-officedocument.presentationml.slideLayout+xml"/>
  <Override PartName="/ppt/slideLayouts/slideLayout3414.xml" ContentType="application/vnd.openxmlformats-officedocument.presentationml.slideLayout+xml"/>
  <Override PartName="/ppt/slideLayouts/slideLayout3415.xml" ContentType="application/vnd.openxmlformats-officedocument.presentationml.slideLayout+xml"/>
  <Override PartName="/ppt/slideLayouts/slideLayout3416.xml" ContentType="application/vnd.openxmlformats-officedocument.presentationml.slideLayout+xml"/>
  <Override PartName="/ppt/slideLayouts/slideLayout3417.xml" ContentType="application/vnd.openxmlformats-officedocument.presentationml.slideLayout+xml"/>
  <Override PartName="/ppt/slideLayouts/slideLayout3418.xml" ContentType="application/vnd.openxmlformats-officedocument.presentationml.slideLayout+xml"/>
  <Override PartName="/ppt/slideLayouts/slideLayout3419.xml" ContentType="application/vnd.openxmlformats-officedocument.presentationml.slideLayout+xml"/>
  <Override PartName="/ppt/slideLayouts/slideLayout3420.xml" ContentType="application/vnd.openxmlformats-officedocument.presentationml.slideLayout+xml"/>
  <Override PartName="/ppt/slideLayouts/slideLayout3421.xml" ContentType="application/vnd.openxmlformats-officedocument.presentationml.slideLayout+xml"/>
  <Override PartName="/ppt/slideLayouts/slideLayout3422.xml" ContentType="application/vnd.openxmlformats-officedocument.presentationml.slideLayout+xml"/>
  <Override PartName="/ppt/slideLayouts/slideLayout3423.xml" ContentType="application/vnd.openxmlformats-officedocument.presentationml.slideLayout+xml"/>
  <Override PartName="/ppt/slideLayouts/slideLayout3424.xml" ContentType="application/vnd.openxmlformats-officedocument.presentationml.slideLayout+xml"/>
  <Override PartName="/ppt/slideLayouts/slideLayout3425.xml" ContentType="application/vnd.openxmlformats-officedocument.presentationml.slideLayout+xml"/>
  <Override PartName="/ppt/slideLayouts/slideLayout3426.xml" ContentType="application/vnd.openxmlformats-officedocument.presentationml.slideLayout+xml"/>
  <Override PartName="/ppt/slideLayouts/slideLayout3427.xml" ContentType="application/vnd.openxmlformats-officedocument.presentationml.slideLayout+xml"/>
  <Override PartName="/ppt/slideLayouts/slideLayout3428.xml" ContentType="application/vnd.openxmlformats-officedocument.presentationml.slideLayout+xml"/>
  <Override PartName="/ppt/slideLayouts/slideLayout3429.xml" ContentType="application/vnd.openxmlformats-officedocument.presentationml.slideLayout+xml"/>
  <Override PartName="/ppt/slideLayouts/slideLayout3430.xml" ContentType="application/vnd.openxmlformats-officedocument.presentationml.slideLayout+xml"/>
  <Override PartName="/ppt/slideLayouts/slideLayout3431.xml" ContentType="application/vnd.openxmlformats-officedocument.presentationml.slideLayout+xml"/>
  <Override PartName="/ppt/slideLayouts/slideLayout3432.xml" ContentType="application/vnd.openxmlformats-officedocument.presentationml.slideLayout+xml"/>
  <Override PartName="/ppt/slideLayouts/slideLayout3433.xml" ContentType="application/vnd.openxmlformats-officedocument.presentationml.slideLayout+xml"/>
  <Override PartName="/ppt/slideLayouts/slideLayout3434.xml" ContentType="application/vnd.openxmlformats-officedocument.presentationml.slideLayout+xml"/>
  <Override PartName="/ppt/slideLayouts/slideLayout3435.xml" ContentType="application/vnd.openxmlformats-officedocument.presentationml.slideLayout+xml"/>
  <Override PartName="/ppt/slideLayouts/slideLayout3436.xml" ContentType="application/vnd.openxmlformats-officedocument.presentationml.slideLayout+xml"/>
  <Override PartName="/ppt/slideLayouts/slideLayout3437.xml" ContentType="application/vnd.openxmlformats-officedocument.presentationml.slideLayout+xml"/>
  <Override PartName="/ppt/slideLayouts/slideLayout3438.xml" ContentType="application/vnd.openxmlformats-officedocument.presentationml.slideLayout+xml"/>
  <Override PartName="/ppt/slideLayouts/slideLayout3439.xml" ContentType="application/vnd.openxmlformats-officedocument.presentationml.slideLayout+xml"/>
  <Override PartName="/ppt/slideLayouts/slideLayout3440.xml" ContentType="application/vnd.openxmlformats-officedocument.presentationml.slideLayout+xml"/>
  <Override PartName="/ppt/slideLayouts/slideLayout3441.xml" ContentType="application/vnd.openxmlformats-officedocument.presentationml.slideLayout+xml"/>
  <Override PartName="/ppt/slideLayouts/slideLayout3442.xml" ContentType="application/vnd.openxmlformats-officedocument.presentationml.slideLayout+xml"/>
  <Override PartName="/ppt/slideLayouts/slideLayout3443.xml" ContentType="application/vnd.openxmlformats-officedocument.presentationml.slideLayout+xml"/>
  <Override PartName="/ppt/slideLayouts/slideLayout3444.xml" ContentType="application/vnd.openxmlformats-officedocument.presentationml.slideLayout+xml"/>
  <Override PartName="/ppt/slideLayouts/slideLayout3445.xml" ContentType="application/vnd.openxmlformats-officedocument.presentationml.slideLayout+xml"/>
  <Override PartName="/ppt/slideLayouts/slideLayout3446.xml" ContentType="application/vnd.openxmlformats-officedocument.presentationml.slideLayout+xml"/>
  <Override PartName="/ppt/slideLayouts/slideLayout3447.xml" ContentType="application/vnd.openxmlformats-officedocument.presentationml.slideLayout+xml"/>
  <Override PartName="/ppt/slideLayouts/slideLayout3448.xml" ContentType="application/vnd.openxmlformats-officedocument.presentationml.slideLayout+xml"/>
  <Override PartName="/ppt/slideLayouts/slideLayout3449.xml" ContentType="application/vnd.openxmlformats-officedocument.presentationml.slideLayout+xml"/>
  <Override PartName="/ppt/slideLayouts/slideLayout3450.xml" ContentType="application/vnd.openxmlformats-officedocument.presentationml.slideLayout+xml"/>
  <Override PartName="/ppt/slideLayouts/slideLayout3451.xml" ContentType="application/vnd.openxmlformats-officedocument.presentationml.slideLayout+xml"/>
  <Override PartName="/ppt/slideLayouts/slideLayout3452.xml" ContentType="application/vnd.openxmlformats-officedocument.presentationml.slideLayout+xml"/>
  <Override PartName="/ppt/slideLayouts/slideLayout3453.xml" ContentType="application/vnd.openxmlformats-officedocument.presentationml.slideLayout+xml"/>
  <Override PartName="/ppt/slideLayouts/slideLayout3454.xml" ContentType="application/vnd.openxmlformats-officedocument.presentationml.slideLayout+xml"/>
  <Override PartName="/ppt/slideLayouts/slideLayout3455.xml" ContentType="application/vnd.openxmlformats-officedocument.presentationml.slideLayout+xml"/>
  <Override PartName="/ppt/slideLayouts/slideLayout3456.xml" ContentType="application/vnd.openxmlformats-officedocument.presentationml.slideLayout+xml"/>
  <Override PartName="/ppt/slideLayouts/slideLayout3457.xml" ContentType="application/vnd.openxmlformats-officedocument.presentationml.slideLayout+xml"/>
  <Override PartName="/ppt/slideLayouts/slideLayout3458.xml" ContentType="application/vnd.openxmlformats-officedocument.presentationml.slideLayout+xml"/>
  <Override PartName="/ppt/slideLayouts/slideLayout3459.xml" ContentType="application/vnd.openxmlformats-officedocument.presentationml.slideLayout+xml"/>
  <Override PartName="/ppt/slideLayouts/slideLayout3460.xml" ContentType="application/vnd.openxmlformats-officedocument.presentationml.slideLayout+xml"/>
  <Override PartName="/ppt/slideLayouts/slideLayout3461.xml" ContentType="application/vnd.openxmlformats-officedocument.presentationml.slideLayout+xml"/>
  <Override PartName="/ppt/slideLayouts/slideLayout3462.xml" ContentType="application/vnd.openxmlformats-officedocument.presentationml.slideLayout+xml"/>
  <Override PartName="/ppt/slideLayouts/slideLayout3463.xml" ContentType="application/vnd.openxmlformats-officedocument.presentationml.slideLayout+xml"/>
  <Override PartName="/ppt/slideLayouts/slideLayout3464.xml" ContentType="application/vnd.openxmlformats-officedocument.presentationml.slideLayout+xml"/>
  <Override PartName="/ppt/slideLayouts/slideLayout3465.xml" ContentType="application/vnd.openxmlformats-officedocument.presentationml.slideLayout+xml"/>
  <Override PartName="/ppt/slideLayouts/slideLayout3466.xml" ContentType="application/vnd.openxmlformats-officedocument.presentationml.slideLayout+xml"/>
  <Override PartName="/ppt/slideLayouts/slideLayout3467.xml" ContentType="application/vnd.openxmlformats-officedocument.presentationml.slideLayout+xml"/>
  <Override PartName="/ppt/slideLayouts/slideLayout3468.xml" ContentType="application/vnd.openxmlformats-officedocument.presentationml.slideLayout+xml"/>
  <Override PartName="/ppt/slideLayouts/slideLayout3469.xml" ContentType="application/vnd.openxmlformats-officedocument.presentationml.slideLayout+xml"/>
  <Override PartName="/ppt/slideLayouts/slideLayout3470.xml" ContentType="application/vnd.openxmlformats-officedocument.presentationml.slideLayout+xml"/>
  <Override PartName="/ppt/slideLayouts/slideLayout3471.xml" ContentType="application/vnd.openxmlformats-officedocument.presentationml.slideLayout+xml"/>
  <Override PartName="/ppt/slideLayouts/slideLayout3472.xml" ContentType="application/vnd.openxmlformats-officedocument.presentationml.slideLayout+xml"/>
  <Override PartName="/ppt/slideLayouts/slideLayout3473.xml" ContentType="application/vnd.openxmlformats-officedocument.presentationml.slideLayout+xml"/>
  <Override PartName="/ppt/slideLayouts/slideLayout3474.xml" ContentType="application/vnd.openxmlformats-officedocument.presentationml.slideLayout+xml"/>
  <Override PartName="/ppt/slideLayouts/slideLayout3475.xml" ContentType="application/vnd.openxmlformats-officedocument.presentationml.slideLayout+xml"/>
  <Override PartName="/ppt/slideLayouts/slideLayout3476.xml" ContentType="application/vnd.openxmlformats-officedocument.presentationml.slideLayout+xml"/>
  <Override PartName="/ppt/slideLayouts/slideLayout3477.xml" ContentType="application/vnd.openxmlformats-officedocument.presentationml.slideLayout+xml"/>
  <Override PartName="/ppt/slideLayouts/slideLayout3478.xml" ContentType="application/vnd.openxmlformats-officedocument.presentationml.slideLayout+xml"/>
  <Override PartName="/ppt/slideLayouts/slideLayout3479.xml" ContentType="application/vnd.openxmlformats-officedocument.presentationml.slideLayout+xml"/>
  <Override PartName="/ppt/slideLayouts/slideLayout3480.xml" ContentType="application/vnd.openxmlformats-officedocument.presentationml.slideLayout+xml"/>
  <Override PartName="/ppt/slideLayouts/slideLayout3481.xml" ContentType="application/vnd.openxmlformats-officedocument.presentationml.slideLayout+xml"/>
  <Override PartName="/ppt/slideLayouts/slideLayout3482.xml" ContentType="application/vnd.openxmlformats-officedocument.presentationml.slideLayout+xml"/>
  <Override PartName="/ppt/slideLayouts/slideLayout3483.xml" ContentType="application/vnd.openxmlformats-officedocument.presentationml.slideLayout+xml"/>
  <Override PartName="/ppt/slideLayouts/slideLayout3484.xml" ContentType="application/vnd.openxmlformats-officedocument.presentationml.slideLayout+xml"/>
  <Override PartName="/ppt/slideLayouts/slideLayout3485.xml" ContentType="application/vnd.openxmlformats-officedocument.presentationml.slideLayout+xml"/>
  <Override PartName="/ppt/slideLayouts/slideLayout3486.xml" ContentType="application/vnd.openxmlformats-officedocument.presentationml.slideLayout+xml"/>
  <Override PartName="/ppt/slideLayouts/slideLayout3487.xml" ContentType="application/vnd.openxmlformats-officedocument.presentationml.slideLayout+xml"/>
  <Override PartName="/ppt/slideLayouts/slideLayout3488.xml" ContentType="application/vnd.openxmlformats-officedocument.presentationml.slideLayout+xml"/>
  <Override PartName="/ppt/slideLayouts/slideLayout3489.xml" ContentType="application/vnd.openxmlformats-officedocument.presentationml.slideLayout+xml"/>
  <Override PartName="/ppt/slideLayouts/slideLayout3490.xml" ContentType="application/vnd.openxmlformats-officedocument.presentationml.slideLayout+xml"/>
  <Override PartName="/ppt/slideLayouts/slideLayout3491.xml" ContentType="application/vnd.openxmlformats-officedocument.presentationml.slideLayout+xml"/>
  <Override PartName="/ppt/slideLayouts/slideLayout3492.xml" ContentType="application/vnd.openxmlformats-officedocument.presentationml.slideLayout+xml"/>
  <Override PartName="/ppt/slideLayouts/slideLayout3493.xml" ContentType="application/vnd.openxmlformats-officedocument.presentationml.slideLayout+xml"/>
  <Override PartName="/ppt/slideLayouts/slideLayout3494.xml" ContentType="application/vnd.openxmlformats-officedocument.presentationml.slideLayout+xml"/>
  <Override PartName="/ppt/slideLayouts/slideLayout3495.xml" ContentType="application/vnd.openxmlformats-officedocument.presentationml.slideLayout+xml"/>
  <Override PartName="/ppt/slideLayouts/slideLayout3496.xml" ContentType="application/vnd.openxmlformats-officedocument.presentationml.slideLayout+xml"/>
  <Override PartName="/ppt/slideLayouts/slideLayout3497.xml" ContentType="application/vnd.openxmlformats-officedocument.presentationml.slideLayout+xml"/>
  <Override PartName="/ppt/slideLayouts/slideLayout3498.xml" ContentType="application/vnd.openxmlformats-officedocument.presentationml.slideLayout+xml"/>
  <Override PartName="/ppt/slideLayouts/slideLayout3499.xml" ContentType="application/vnd.openxmlformats-officedocument.presentationml.slideLayout+xml"/>
  <Override PartName="/ppt/slideLayouts/slideLayout3500.xml" ContentType="application/vnd.openxmlformats-officedocument.presentationml.slideLayout+xml"/>
  <Override PartName="/ppt/slideLayouts/slideLayout3501.xml" ContentType="application/vnd.openxmlformats-officedocument.presentationml.slideLayout+xml"/>
  <Override PartName="/ppt/slideLayouts/slideLayout3502.xml" ContentType="application/vnd.openxmlformats-officedocument.presentationml.slideLayout+xml"/>
  <Override PartName="/ppt/slideLayouts/slideLayout3503.xml" ContentType="application/vnd.openxmlformats-officedocument.presentationml.slideLayout+xml"/>
  <Override PartName="/ppt/slideLayouts/slideLayout3504.xml" ContentType="application/vnd.openxmlformats-officedocument.presentationml.slideLayout+xml"/>
  <Override PartName="/ppt/slideLayouts/slideLayout3505.xml" ContentType="application/vnd.openxmlformats-officedocument.presentationml.slideLayout+xml"/>
  <Override PartName="/ppt/slideLayouts/slideLayout3506.xml" ContentType="application/vnd.openxmlformats-officedocument.presentationml.slideLayout+xml"/>
  <Override PartName="/ppt/slideLayouts/slideLayout3507.xml" ContentType="application/vnd.openxmlformats-officedocument.presentationml.slideLayout+xml"/>
  <Override PartName="/ppt/slideLayouts/slideLayout3508.xml" ContentType="application/vnd.openxmlformats-officedocument.presentationml.slideLayout+xml"/>
  <Override PartName="/ppt/slideLayouts/slideLayout3509.xml" ContentType="application/vnd.openxmlformats-officedocument.presentationml.slideLayout+xml"/>
  <Override PartName="/ppt/slideLayouts/slideLayout3510.xml" ContentType="application/vnd.openxmlformats-officedocument.presentationml.slideLayout+xml"/>
  <Override PartName="/ppt/slideLayouts/slideLayout3511.xml" ContentType="application/vnd.openxmlformats-officedocument.presentationml.slideLayout+xml"/>
  <Override PartName="/ppt/slideLayouts/slideLayout3512.xml" ContentType="application/vnd.openxmlformats-officedocument.presentationml.slideLayout+xml"/>
  <Override PartName="/ppt/slideLayouts/slideLayout3513.xml" ContentType="application/vnd.openxmlformats-officedocument.presentationml.slideLayout+xml"/>
  <Override PartName="/ppt/slideLayouts/slideLayout3514.xml" ContentType="application/vnd.openxmlformats-officedocument.presentationml.slideLayout+xml"/>
  <Override PartName="/ppt/slideLayouts/slideLayout3515.xml" ContentType="application/vnd.openxmlformats-officedocument.presentationml.slideLayout+xml"/>
  <Override PartName="/ppt/slideLayouts/slideLayout3516.xml" ContentType="application/vnd.openxmlformats-officedocument.presentationml.slideLayout+xml"/>
  <Override PartName="/ppt/slideLayouts/slideLayout3517.xml" ContentType="application/vnd.openxmlformats-officedocument.presentationml.slideLayout+xml"/>
  <Override PartName="/ppt/slideLayouts/slideLayout3518.xml" ContentType="application/vnd.openxmlformats-officedocument.presentationml.slideLayout+xml"/>
  <Override PartName="/ppt/slideLayouts/slideLayout3519.xml" ContentType="application/vnd.openxmlformats-officedocument.presentationml.slideLayout+xml"/>
  <Override PartName="/ppt/slideLayouts/slideLayout3520.xml" ContentType="application/vnd.openxmlformats-officedocument.presentationml.slideLayout+xml"/>
  <Override PartName="/ppt/slideLayouts/slideLayout3521.xml" ContentType="application/vnd.openxmlformats-officedocument.presentationml.slideLayout+xml"/>
  <Override PartName="/ppt/slideLayouts/slideLayout3522.xml" ContentType="application/vnd.openxmlformats-officedocument.presentationml.slideLayout+xml"/>
  <Override PartName="/ppt/slideLayouts/slideLayout3523.xml" ContentType="application/vnd.openxmlformats-officedocument.presentationml.slideLayout+xml"/>
  <Override PartName="/ppt/slideLayouts/slideLayout3524.xml" ContentType="application/vnd.openxmlformats-officedocument.presentationml.slideLayout+xml"/>
  <Override PartName="/ppt/slideLayouts/slideLayout3525.xml" ContentType="application/vnd.openxmlformats-officedocument.presentationml.slideLayout+xml"/>
  <Override PartName="/ppt/slideLayouts/slideLayout3526.xml" ContentType="application/vnd.openxmlformats-officedocument.presentationml.slideLayout+xml"/>
  <Override PartName="/ppt/slideLayouts/slideLayout3527.xml" ContentType="application/vnd.openxmlformats-officedocument.presentationml.slideLayout+xml"/>
  <Override PartName="/ppt/slideLayouts/slideLayout3528.xml" ContentType="application/vnd.openxmlformats-officedocument.presentationml.slideLayout+xml"/>
  <Override PartName="/ppt/slideLayouts/slideLayout3529.xml" ContentType="application/vnd.openxmlformats-officedocument.presentationml.slideLayout+xml"/>
  <Override PartName="/ppt/slideLayouts/slideLayout3530.xml" ContentType="application/vnd.openxmlformats-officedocument.presentationml.slideLayout+xml"/>
  <Override PartName="/ppt/slideLayouts/slideLayout3531.xml" ContentType="application/vnd.openxmlformats-officedocument.presentationml.slideLayout+xml"/>
  <Override PartName="/ppt/slideLayouts/slideLayout3532.xml" ContentType="application/vnd.openxmlformats-officedocument.presentationml.slideLayout+xml"/>
  <Override PartName="/ppt/slideLayouts/slideLayout3533.xml" ContentType="application/vnd.openxmlformats-officedocument.presentationml.slideLayout+xml"/>
  <Override PartName="/ppt/slideLayouts/slideLayout3534.xml" ContentType="application/vnd.openxmlformats-officedocument.presentationml.slideLayout+xml"/>
  <Override PartName="/ppt/slideLayouts/slideLayout3535.xml" ContentType="application/vnd.openxmlformats-officedocument.presentationml.slideLayout+xml"/>
  <Override PartName="/ppt/slideLayouts/slideLayout3536.xml" ContentType="application/vnd.openxmlformats-officedocument.presentationml.slideLayout+xml"/>
  <Override PartName="/ppt/slideLayouts/slideLayout3537.xml" ContentType="application/vnd.openxmlformats-officedocument.presentationml.slideLayout+xml"/>
  <Override PartName="/ppt/slideLayouts/slideLayout3538.xml" ContentType="application/vnd.openxmlformats-officedocument.presentationml.slideLayout+xml"/>
  <Override PartName="/ppt/slideLayouts/slideLayout3539.xml" ContentType="application/vnd.openxmlformats-officedocument.presentationml.slideLayout+xml"/>
  <Override PartName="/ppt/slideLayouts/slideLayout3540.xml" ContentType="application/vnd.openxmlformats-officedocument.presentationml.slideLayout+xml"/>
  <Override PartName="/ppt/slideLayouts/slideLayout3541.xml" ContentType="application/vnd.openxmlformats-officedocument.presentationml.slideLayout+xml"/>
  <Override PartName="/ppt/slideLayouts/slideLayout3542.xml" ContentType="application/vnd.openxmlformats-officedocument.presentationml.slideLayout+xml"/>
  <Override PartName="/ppt/slideLayouts/slideLayout3543.xml" ContentType="application/vnd.openxmlformats-officedocument.presentationml.slideLayout+xml"/>
  <Override PartName="/ppt/slideLayouts/slideLayout3544.xml" ContentType="application/vnd.openxmlformats-officedocument.presentationml.slideLayout+xml"/>
  <Override PartName="/ppt/slideLayouts/slideLayout3545.xml" ContentType="application/vnd.openxmlformats-officedocument.presentationml.slideLayout+xml"/>
  <Override PartName="/ppt/slideLayouts/slideLayout3546.xml" ContentType="application/vnd.openxmlformats-officedocument.presentationml.slideLayout+xml"/>
  <Override PartName="/ppt/slideLayouts/slideLayout3547.xml" ContentType="application/vnd.openxmlformats-officedocument.presentationml.slideLayout+xml"/>
  <Override PartName="/ppt/slideLayouts/slideLayout3548.xml" ContentType="application/vnd.openxmlformats-officedocument.presentationml.slideLayout+xml"/>
  <Override PartName="/ppt/slideLayouts/slideLayout3549.xml" ContentType="application/vnd.openxmlformats-officedocument.presentationml.slideLayout+xml"/>
  <Override PartName="/ppt/slideLayouts/slideLayout3550.xml" ContentType="application/vnd.openxmlformats-officedocument.presentationml.slideLayout+xml"/>
  <Override PartName="/ppt/slideLayouts/slideLayout3551.xml" ContentType="application/vnd.openxmlformats-officedocument.presentationml.slideLayout+xml"/>
  <Override PartName="/ppt/slideLayouts/slideLayout3552.xml" ContentType="application/vnd.openxmlformats-officedocument.presentationml.slideLayout+xml"/>
  <Override PartName="/ppt/slideLayouts/slideLayout3553.xml" ContentType="application/vnd.openxmlformats-officedocument.presentationml.slideLayout+xml"/>
  <Override PartName="/ppt/slideLayouts/slideLayout3554.xml" ContentType="application/vnd.openxmlformats-officedocument.presentationml.slideLayout+xml"/>
  <Override PartName="/ppt/slideLayouts/slideLayout3555.xml" ContentType="application/vnd.openxmlformats-officedocument.presentationml.slideLayout+xml"/>
  <Override PartName="/ppt/slideLayouts/slideLayout3556.xml" ContentType="application/vnd.openxmlformats-officedocument.presentationml.slideLayout+xml"/>
  <Override PartName="/ppt/slideLayouts/slideLayout3557.xml" ContentType="application/vnd.openxmlformats-officedocument.presentationml.slideLayout+xml"/>
  <Override PartName="/ppt/slideLayouts/slideLayout3558.xml" ContentType="application/vnd.openxmlformats-officedocument.presentationml.slideLayout+xml"/>
  <Override PartName="/ppt/slideLayouts/slideLayout3559.xml" ContentType="application/vnd.openxmlformats-officedocument.presentationml.slideLayout+xml"/>
  <Override PartName="/ppt/slideLayouts/slideLayout3560.xml" ContentType="application/vnd.openxmlformats-officedocument.presentationml.slideLayout+xml"/>
  <Override PartName="/ppt/slideLayouts/slideLayout3561.xml" ContentType="application/vnd.openxmlformats-officedocument.presentationml.slideLayout+xml"/>
  <Override PartName="/ppt/slideLayouts/slideLayout3562.xml" ContentType="application/vnd.openxmlformats-officedocument.presentationml.slideLayout+xml"/>
  <Override PartName="/ppt/slideLayouts/slideLayout3563.xml" ContentType="application/vnd.openxmlformats-officedocument.presentationml.slideLayout+xml"/>
  <Override PartName="/ppt/slideLayouts/slideLayout3564.xml" ContentType="application/vnd.openxmlformats-officedocument.presentationml.slideLayout+xml"/>
  <Override PartName="/ppt/slideLayouts/slideLayout3565.xml" ContentType="application/vnd.openxmlformats-officedocument.presentationml.slideLayout+xml"/>
  <Override PartName="/ppt/slideLayouts/slideLayout3566.xml" ContentType="application/vnd.openxmlformats-officedocument.presentationml.slideLayout+xml"/>
  <Override PartName="/ppt/slideLayouts/slideLayout3567.xml" ContentType="application/vnd.openxmlformats-officedocument.presentationml.slideLayout+xml"/>
  <Override PartName="/ppt/slideLayouts/slideLayout3568.xml" ContentType="application/vnd.openxmlformats-officedocument.presentationml.slideLayout+xml"/>
  <Override PartName="/ppt/slideLayouts/slideLayout3569.xml" ContentType="application/vnd.openxmlformats-officedocument.presentationml.slideLayout+xml"/>
  <Override PartName="/ppt/slideLayouts/slideLayout3570.xml" ContentType="application/vnd.openxmlformats-officedocument.presentationml.slideLayout+xml"/>
  <Override PartName="/ppt/slideLayouts/slideLayout3571.xml" ContentType="application/vnd.openxmlformats-officedocument.presentationml.slideLayout+xml"/>
  <Override PartName="/ppt/slideLayouts/slideLayout3572.xml" ContentType="application/vnd.openxmlformats-officedocument.presentationml.slideLayout+xml"/>
  <Override PartName="/ppt/slideLayouts/slideLayout3573.xml" ContentType="application/vnd.openxmlformats-officedocument.presentationml.slideLayout+xml"/>
  <Override PartName="/ppt/slideLayouts/slideLayout3574.xml" ContentType="application/vnd.openxmlformats-officedocument.presentationml.slideLayout+xml"/>
  <Override PartName="/ppt/slideLayouts/slideLayout3575.xml" ContentType="application/vnd.openxmlformats-officedocument.presentationml.slideLayout+xml"/>
  <Override PartName="/ppt/slideLayouts/slideLayout3576.xml" ContentType="application/vnd.openxmlformats-officedocument.presentationml.slideLayout+xml"/>
  <Override PartName="/ppt/slideLayouts/slideLayout3577.xml" ContentType="application/vnd.openxmlformats-officedocument.presentationml.slideLayout+xml"/>
  <Override PartName="/ppt/slideLayouts/slideLayout3578.xml" ContentType="application/vnd.openxmlformats-officedocument.presentationml.slideLayout+xml"/>
  <Override PartName="/ppt/slideLayouts/slideLayout3579.xml" ContentType="application/vnd.openxmlformats-officedocument.presentationml.slideLayout+xml"/>
  <Override PartName="/ppt/slideLayouts/slideLayout3580.xml" ContentType="application/vnd.openxmlformats-officedocument.presentationml.slideLayout+xml"/>
  <Override PartName="/ppt/slideLayouts/slideLayout3581.xml" ContentType="application/vnd.openxmlformats-officedocument.presentationml.slideLayout+xml"/>
  <Override PartName="/ppt/slideLayouts/slideLayout3582.xml" ContentType="application/vnd.openxmlformats-officedocument.presentationml.slideLayout+xml"/>
  <Override PartName="/ppt/slideLayouts/slideLayout3583.xml" ContentType="application/vnd.openxmlformats-officedocument.presentationml.slideLayout+xml"/>
  <Override PartName="/ppt/slideLayouts/slideLayout3584.xml" ContentType="application/vnd.openxmlformats-officedocument.presentationml.slideLayout+xml"/>
  <Override PartName="/ppt/slideLayouts/slideLayout3585.xml" ContentType="application/vnd.openxmlformats-officedocument.presentationml.slideLayout+xml"/>
  <Override PartName="/ppt/slideLayouts/slideLayout3586.xml" ContentType="application/vnd.openxmlformats-officedocument.presentationml.slideLayout+xml"/>
  <Override PartName="/ppt/slideLayouts/slideLayout3587.xml" ContentType="application/vnd.openxmlformats-officedocument.presentationml.slideLayout+xml"/>
  <Override PartName="/ppt/slideLayouts/slideLayout3588.xml" ContentType="application/vnd.openxmlformats-officedocument.presentationml.slideLayout+xml"/>
  <Override PartName="/ppt/slideLayouts/slideLayout3589.xml" ContentType="application/vnd.openxmlformats-officedocument.presentationml.slideLayout+xml"/>
  <Override PartName="/ppt/slideLayouts/slideLayout3590.xml" ContentType="application/vnd.openxmlformats-officedocument.presentationml.slideLayout+xml"/>
  <Override PartName="/ppt/slideLayouts/slideLayout3591.xml" ContentType="application/vnd.openxmlformats-officedocument.presentationml.slideLayout+xml"/>
  <Override PartName="/ppt/slideLayouts/slideLayout3592.xml" ContentType="application/vnd.openxmlformats-officedocument.presentationml.slideLayout+xml"/>
  <Override PartName="/ppt/slideLayouts/slideLayout3593.xml" ContentType="application/vnd.openxmlformats-officedocument.presentationml.slideLayout+xml"/>
  <Override PartName="/ppt/slideLayouts/slideLayout3594.xml" ContentType="application/vnd.openxmlformats-officedocument.presentationml.slideLayout+xml"/>
  <Override PartName="/ppt/slideLayouts/slideLayout3595.xml" ContentType="application/vnd.openxmlformats-officedocument.presentationml.slideLayout+xml"/>
  <Override PartName="/ppt/slideLayouts/slideLayout3596.xml" ContentType="application/vnd.openxmlformats-officedocument.presentationml.slideLayout+xml"/>
  <Override PartName="/ppt/slideLayouts/slideLayout3597.xml" ContentType="application/vnd.openxmlformats-officedocument.presentationml.slideLayout+xml"/>
  <Override PartName="/ppt/slideLayouts/slideLayout3598.xml" ContentType="application/vnd.openxmlformats-officedocument.presentationml.slideLayout+xml"/>
  <Override PartName="/ppt/slideLayouts/slideLayout3599.xml" ContentType="application/vnd.openxmlformats-officedocument.presentationml.slideLayout+xml"/>
  <Override PartName="/ppt/slideLayouts/slideLayout3600.xml" ContentType="application/vnd.openxmlformats-officedocument.presentationml.slideLayout+xml"/>
  <Override PartName="/ppt/slideLayouts/slideLayout3601.xml" ContentType="application/vnd.openxmlformats-officedocument.presentationml.slideLayout+xml"/>
  <Override PartName="/ppt/slideLayouts/slideLayout3602.xml" ContentType="application/vnd.openxmlformats-officedocument.presentationml.slideLayout+xml"/>
  <Override PartName="/ppt/slideLayouts/slideLayout3603.xml" ContentType="application/vnd.openxmlformats-officedocument.presentationml.slideLayout+xml"/>
  <Override PartName="/ppt/slideLayouts/slideLayout3604.xml" ContentType="application/vnd.openxmlformats-officedocument.presentationml.slideLayout+xml"/>
  <Override PartName="/ppt/slideLayouts/slideLayout3605.xml" ContentType="application/vnd.openxmlformats-officedocument.presentationml.slideLayout+xml"/>
  <Override PartName="/ppt/slideLayouts/slideLayout3606.xml" ContentType="application/vnd.openxmlformats-officedocument.presentationml.slideLayout+xml"/>
  <Override PartName="/ppt/slideLayouts/slideLayout3607.xml" ContentType="application/vnd.openxmlformats-officedocument.presentationml.slideLayout+xml"/>
  <Override PartName="/ppt/slideLayouts/slideLayout3608.xml" ContentType="application/vnd.openxmlformats-officedocument.presentationml.slideLayout+xml"/>
  <Override PartName="/ppt/slideLayouts/slideLayout3609.xml" ContentType="application/vnd.openxmlformats-officedocument.presentationml.slideLayout+xml"/>
  <Override PartName="/ppt/slideLayouts/slideLayout3610.xml" ContentType="application/vnd.openxmlformats-officedocument.presentationml.slideLayout+xml"/>
  <Override PartName="/ppt/slideLayouts/slideLayout3611.xml" ContentType="application/vnd.openxmlformats-officedocument.presentationml.slideLayout+xml"/>
  <Override PartName="/ppt/slideLayouts/slideLayout3612.xml" ContentType="application/vnd.openxmlformats-officedocument.presentationml.slideLayout+xml"/>
  <Override PartName="/ppt/slideLayouts/slideLayout3613.xml" ContentType="application/vnd.openxmlformats-officedocument.presentationml.slideLayout+xml"/>
  <Override PartName="/ppt/slideLayouts/slideLayout3614.xml" ContentType="application/vnd.openxmlformats-officedocument.presentationml.slideLayout+xml"/>
  <Override PartName="/ppt/slideLayouts/slideLayout3615.xml" ContentType="application/vnd.openxmlformats-officedocument.presentationml.slideLayout+xml"/>
  <Override PartName="/ppt/slideLayouts/slideLayout3616.xml" ContentType="application/vnd.openxmlformats-officedocument.presentationml.slideLayout+xml"/>
  <Override PartName="/ppt/slideLayouts/slideLayout3617.xml" ContentType="application/vnd.openxmlformats-officedocument.presentationml.slideLayout+xml"/>
  <Override PartName="/ppt/slideLayouts/slideLayout3618.xml" ContentType="application/vnd.openxmlformats-officedocument.presentationml.slideLayout+xml"/>
  <Override PartName="/ppt/slideLayouts/slideLayout3619.xml" ContentType="application/vnd.openxmlformats-officedocument.presentationml.slideLayout+xml"/>
  <Override PartName="/ppt/slideLayouts/slideLayout3620.xml" ContentType="application/vnd.openxmlformats-officedocument.presentationml.slideLayout+xml"/>
  <Override PartName="/ppt/slideLayouts/slideLayout3621.xml" ContentType="application/vnd.openxmlformats-officedocument.presentationml.slideLayout+xml"/>
  <Override PartName="/ppt/slideLayouts/slideLayout3622.xml" ContentType="application/vnd.openxmlformats-officedocument.presentationml.slideLayout+xml"/>
  <Override PartName="/ppt/slideLayouts/slideLayout3623.xml" ContentType="application/vnd.openxmlformats-officedocument.presentationml.slideLayout+xml"/>
  <Override PartName="/ppt/slideLayouts/slideLayout3624.xml" ContentType="application/vnd.openxmlformats-officedocument.presentationml.slideLayout+xml"/>
  <Override PartName="/ppt/slideLayouts/slideLayout3625.xml" ContentType="application/vnd.openxmlformats-officedocument.presentationml.slideLayout+xml"/>
  <Override PartName="/ppt/slideLayouts/slideLayout3626.xml" ContentType="application/vnd.openxmlformats-officedocument.presentationml.slideLayout+xml"/>
  <Override PartName="/ppt/slideLayouts/slideLayout3627.xml" ContentType="application/vnd.openxmlformats-officedocument.presentationml.slideLayout+xml"/>
  <Override PartName="/ppt/slideLayouts/slideLayout3628.xml" ContentType="application/vnd.openxmlformats-officedocument.presentationml.slideLayout+xml"/>
  <Override PartName="/ppt/slideLayouts/slideLayout3629.xml" ContentType="application/vnd.openxmlformats-officedocument.presentationml.slideLayout+xml"/>
  <Override PartName="/ppt/slideLayouts/slideLayout3630.xml" ContentType="application/vnd.openxmlformats-officedocument.presentationml.slideLayout+xml"/>
  <Override PartName="/ppt/slideLayouts/slideLayout3631.xml" ContentType="application/vnd.openxmlformats-officedocument.presentationml.slideLayout+xml"/>
  <Override PartName="/ppt/slideLayouts/slideLayout3632.xml" ContentType="application/vnd.openxmlformats-officedocument.presentationml.slideLayout+xml"/>
  <Override PartName="/ppt/slideLayouts/slideLayout3633.xml" ContentType="application/vnd.openxmlformats-officedocument.presentationml.slideLayout+xml"/>
  <Override PartName="/ppt/slideLayouts/slideLayout3634.xml" ContentType="application/vnd.openxmlformats-officedocument.presentationml.slideLayout+xml"/>
  <Override PartName="/ppt/slideLayouts/slideLayout3635.xml" ContentType="application/vnd.openxmlformats-officedocument.presentationml.slideLayout+xml"/>
  <Override PartName="/ppt/slideLayouts/slideLayout3636.xml" ContentType="application/vnd.openxmlformats-officedocument.presentationml.slideLayout+xml"/>
  <Override PartName="/ppt/slideLayouts/slideLayout3637.xml" ContentType="application/vnd.openxmlformats-officedocument.presentationml.slideLayout+xml"/>
  <Override PartName="/ppt/slideLayouts/slideLayout3638.xml" ContentType="application/vnd.openxmlformats-officedocument.presentationml.slideLayout+xml"/>
  <Override PartName="/ppt/slideLayouts/slideLayout3639.xml" ContentType="application/vnd.openxmlformats-officedocument.presentationml.slideLayout+xml"/>
  <Override PartName="/ppt/slideLayouts/slideLayout3640.xml" ContentType="application/vnd.openxmlformats-officedocument.presentationml.slideLayout+xml"/>
  <Override PartName="/ppt/slideLayouts/slideLayout3641.xml" ContentType="application/vnd.openxmlformats-officedocument.presentationml.slideLayout+xml"/>
  <Override PartName="/ppt/slideLayouts/slideLayout3642.xml" ContentType="application/vnd.openxmlformats-officedocument.presentationml.slideLayout+xml"/>
  <Override PartName="/ppt/slideLayouts/slideLayout3643.xml" ContentType="application/vnd.openxmlformats-officedocument.presentationml.slideLayout+xml"/>
  <Override PartName="/ppt/slideLayouts/slideLayout3644.xml" ContentType="application/vnd.openxmlformats-officedocument.presentationml.slideLayout+xml"/>
  <Override PartName="/ppt/slideLayouts/slideLayout3645.xml" ContentType="application/vnd.openxmlformats-officedocument.presentationml.slideLayout+xml"/>
  <Override PartName="/ppt/slideLayouts/slideLayout3646.xml" ContentType="application/vnd.openxmlformats-officedocument.presentationml.slideLayout+xml"/>
  <Override PartName="/ppt/slideLayouts/slideLayout3647.xml" ContentType="application/vnd.openxmlformats-officedocument.presentationml.slideLayout+xml"/>
  <Override PartName="/ppt/slideLayouts/slideLayout3648.xml" ContentType="application/vnd.openxmlformats-officedocument.presentationml.slideLayout+xml"/>
  <Override PartName="/ppt/slideLayouts/slideLayout3649.xml" ContentType="application/vnd.openxmlformats-officedocument.presentationml.slideLayout+xml"/>
  <Override PartName="/ppt/slideLayouts/slideLayout3650.xml" ContentType="application/vnd.openxmlformats-officedocument.presentationml.slideLayout+xml"/>
  <Override PartName="/ppt/slideLayouts/slideLayout3651.xml" ContentType="application/vnd.openxmlformats-officedocument.presentationml.slideLayout+xml"/>
  <Override PartName="/ppt/slideLayouts/slideLayout3652.xml" ContentType="application/vnd.openxmlformats-officedocument.presentationml.slideLayout+xml"/>
  <Override PartName="/ppt/slideLayouts/slideLayout3653.xml" ContentType="application/vnd.openxmlformats-officedocument.presentationml.slideLayout+xml"/>
  <Override PartName="/ppt/slideLayouts/slideLayout3654.xml" ContentType="application/vnd.openxmlformats-officedocument.presentationml.slideLayout+xml"/>
  <Override PartName="/ppt/slideLayouts/slideLayout3655.xml" ContentType="application/vnd.openxmlformats-officedocument.presentationml.slideLayout+xml"/>
  <Override PartName="/ppt/slideLayouts/slideLayout3656.xml" ContentType="application/vnd.openxmlformats-officedocument.presentationml.slideLayout+xml"/>
  <Override PartName="/ppt/slideLayouts/slideLayout3657.xml" ContentType="application/vnd.openxmlformats-officedocument.presentationml.slideLayout+xml"/>
  <Override PartName="/ppt/slideLayouts/slideLayout3658.xml" ContentType="application/vnd.openxmlformats-officedocument.presentationml.slideLayout+xml"/>
  <Override PartName="/ppt/slideLayouts/slideLayout3659.xml" ContentType="application/vnd.openxmlformats-officedocument.presentationml.slideLayout+xml"/>
  <Override PartName="/ppt/slideLayouts/slideLayout3660.xml" ContentType="application/vnd.openxmlformats-officedocument.presentationml.slideLayout+xml"/>
  <Override PartName="/ppt/slideLayouts/slideLayout3661.xml" ContentType="application/vnd.openxmlformats-officedocument.presentationml.slideLayout+xml"/>
  <Override PartName="/ppt/slideLayouts/slideLayout3662.xml" ContentType="application/vnd.openxmlformats-officedocument.presentationml.slideLayout+xml"/>
  <Override PartName="/ppt/slideLayouts/slideLayout3663.xml" ContentType="application/vnd.openxmlformats-officedocument.presentationml.slideLayout+xml"/>
  <Override PartName="/ppt/slideLayouts/slideLayout3664.xml" ContentType="application/vnd.openxmlformats-officedocument.presentationml.slideLayout+xml"/>
  <Override PartName="/ppt/slideLayouts/slideLayout3665.xml" ContentType="application/vnd.openxmlformats-officedocument.presentationml.slideLayout+xml"/>
  <Override PartName="/ppt/slideLayouts/slideLayout3666.xml" ContentType="application/vnd.openxmlformats-officedocument.presentationml.slideLayout+xml"/>
  <Override PartName="/ppt/slideLayouts/slideLayout3667.xml" ContentType="application/vnd.openxmlformats-officedocument.presentationml.slideLayout+xml"/>
  <Override PartName="/ppt/slideLayouts/slideLayout3668.xml" ContentType="application/vnd.openxmlformats-officedocument.presentationml.slideLayout+xml"/>
  <Override PartName="/ppt/slideLayouts/slideLayout3669.xml" ContentType="application/vnd.openxmlformats-officedocument.presentationml.slideLayout+xml"/>
  <Override PartName="/ppt/slideLayouts/slideLayout3670.xml" ContentType="application/vnd.openxmlformats-officedocument.presentationml.slideLayout+xml"/>
  <Override PartName="/ppt/slideLayouts/slideLayout3671.xml" ContentType="application/vnd.openxmlformats-officedocument.presentationml.slideLayout+xml"/>
  <Override PartName="/ppt/slideLayouts/slideLayout3672.xml" ContentType="application/vnd.openxmlformats-officedocument.presentationml.slideLayout+xml"/>
  <Override PartName="/ppt/slideLayouts/slideLayout3673.xml" ContentType="application/vnd.openxmlformats-officedocument.presentationml.slideLayout+xml"/>
  <Override PartName="/ppt/slideLayouts/slideLayout3674.xml" ContentType="application/vnd.openxmlformats-officedocument.presentationml.slideLayout+xml"/>
  <Override PartName="/ppt/slideLayouts/slideLayout3675.xml" ContentType="application/vnd.openxmlformats-officedocument.presentationml.slideLayout+xml"/>
  <Override PartName="/ppt/slideLayouts/slideLayout3676.xml" ContentType="application/vnd.openxmlformats-officedocument.presentationml.slideLayout+xml"/>
  <Override PartName="/ppt/slideLayouts/slideLayout3677.xml" ContentType="application/vnd.openxmlformats-officedocument.presentationml.slideLayout+xml"/>
  <Override PartName="/ppt/slideLayouts/slideLayout3678.xml" ContentType="application/vnd.openxmlformats-officedocument.presentationml.slideLayout+xml"/>
  <Override PartName="/ppt/slideLayouts/slideLayout3679.xml" ContentType="application/vnd.openxmlformats-officedocument.presentationml.slideLayout+xml"/>
  <Override PartName="/ppt/slideLayouts/slideLayout3680.xml" ContentType="application/vnd.openxmlformats-officedocument.presentationml.slideLayout+xml"/>
  <Override PartName="/ppt/slideLayouts/slideLayout3681.xml" ContentType="application/vnd.openxmlformats-officedocument.presentationml.slideLayout+xml"/>
  <Override PartName="/ppt/slideLayouts/slideLayout3682.xml" ContentType="application/vnd.openxmlformats-officedocument.presentationml.slideLayout+xml"/>
  <Override PartName="/ppt/slideLayouts/slideLayout3683.xml" ContentType="application/vnd.openxmlformats-officedocument.presentationml.slideLayout+xml"/>
  <Override PartName="/ppt/slideLayouts/slideLayout3684.xml" ContentType="application/vnd.openxmlformats-officedocument.presentationml.slideLayout+xml"/>
  <Override PartName="/ppt/slideLayouts/slideLayout3685.xml" ContentType="application/vnd.openxmlformats-officedocument.presentationml.slideLayout+xml"/>
  <Override PartName="/ppt/slideLayouts/slideLayout3686.xml" ContentType="application/vnd.openxmlformats-officedocument.presentationml.slideLayout+xml"/>
  <Override PartName="/ppt/slideLayouts/slideLayout3687.xml" ContentType="application/vnd.openxmlformats-officedocument.presentationml.slideLayout+xml"/>
  <Override PartName="/ppt/slideLayouts/slideLayout3688.xml" ContentType="application/vnd.openxmlformats-officedocument.presentationml.slideLayout+xml"/>
  <Override PartName="/ppt/slideLayouts/slideLayout3689.xml" ContentType="application/vnd.openxmlformats-officedocument.presentationml.slideLayout+xml"/>
  <Override PartName="/ppt/slideLayouts/slideLayout3690.xml" ContentType="application/vnd.openxmlformats-officedocument.presentationml.slideLayout+xml"/>
  <Override PartName="/ppt/slideLayouts/slideLayout3691.xml" ContentType="application/vnd.openxmlformats-officedocument.presentationml.slideLayout+xml"/>
  <Override PartName="/ppt/slideLayouts/slideLayout3692.xml" ContentType="application/vnd.openxmlformats-officedocument.presentationml.slideLayout+xml"/>
  <Override PartName="/ppt/slideLayouts/slideLayout3693.xml" ContentType="application/vnd.openxmlformats-officedocument.presentationml.slideLayout+xml"/>
  <Override PartName="/ppt/slideLayouts/slideLayout3694.xml" ContentType="application/vnd.openxmlformats-officedocument.presentationml.slideLayout+xml"/>
  <Override PartName="/ppt/slideLayouts/slideLayout3695.xml" ContentType="application/vnd.openxmlformats-officedocument.presentationml.slideLayout+xml"/>
  <Override PartName="/ppt/slideLayouts/slideLayout3696.xml" ContentType="application/vnd.openxmlformats-officedocument.presentationml.slideLayout+xml"/>
  <Override PartName="/ppt/slideLayouts/slideLayout3697.xml" ContentType="application/vnd.openxmlformats-officedocument.presentationml.slideLayout+xml"/>
  <Override PartName="/ppt/slideLayouts/slideLayout3698.xml" ContentType="application/vnd.openxmlformats-officedocument.presentationml.slideLayout+xml"/>
  <Override PartName="/ppt/slideLayouts/slideLayout3699.xml" ContentType="application/vnd.openxmlformats-officedocument.presentationml.slideLayout+xml"/>
  <Override PartName="/ppt/slideLayouts/slideLayout3700.xml" ContentType="application/vnd.openxmlformats-officedocument.presentationml.slideLayout+xml"/>
  <Override PartName="/ppt/slideLayouts/slideLayout3701.xml" ContentType="application/vnd.openxmlformats-officedocument.presentationml.slideLayout+xml"/>
  <Override PartName="/ppt/slideLayouts/slideLayout3702.xml" ContentType="application/vnd.openxmlformats-officedocument.presentationml.slideLayout+xml"/>
  <Override PartName="/ppt/slideLayouts/slideLayout3703.xml" ContentType="application/vnd.openxmlformats-officedocument.presentationml.slideLayout+xml"/>
  <Override PartName="/ppt/slideLayouts/slideLayout3704.xml" ContentType="application/vnd.openxmlformats-officedocument.presentationml.slideLayout+xml"/>
  <Override PartName="/ppt/slideLayouts/slideLayout3705.xml" ContentType="application/vnd.openxmlformats-officedocument.presentationml.slideLayout+xml"/>
  <Override PartName="/ppt/slideLayouts/slideLayout3706.xml" ContentType="application/vnd.openxmlformats-officedocument.presentationml.slideLayout+xml"/>
  <Override PartName="/ppt/slideLayouts/slideLayout3707.xml" ContentType="application/vnd.openxmlformats-officedocument.presentationml.slideLayout+xml"/>
  <Override PartName="/ppt/slideLayouts/slideLayout3708.xml" ContentType="application/vnd.openxmlformats-officedocument.presentationml.slideLayout+xml"/>
  <Override PartName="/ppt/slideLayouts/slideLayout3709.xml" ContentType="application/vnd.openxmlformats-officedocument.presentationml.slideLayout+xml"/>
  <Override PartName="/ppt/slideLayouts/slideLayout3710.xml" ContentType="application/vnd.openxmlformats-officedocument.presentationml.slideLayout+xml"/>
  <Override PartName="/ppt/slideLayouts/slideLayout3711.xml" ContentType="application/vnd.openxmlformats-officedocument.presentationml.slideLayout+xml"/>
  <Override PartName="/ppt/slideLayouts/slideLayout3712.xml" ContentType="application/vnd.openxmlformats-officedocument.presentationml.slideLayout+xml"/>
  <Override PartName="/ppt/slideLayouts/slideLayout3713.xml" ContentType="application/vnd.openxmlformats-officedocument.presentationml.slideLayout+xml"/>
  <Override PartName="/ppt/slideLayouts/slideLayout3714.xml" ContentType="application/vnd.openxmlformats-officedocument.presentationml.slideLayout+xml"/>
  <Override PartName="/ppt/slideLayouts/slideLayout3715.xml" ContentType="application/vnd.openxmlformats-officedocument.presentationml.slideLayout+xml"/>
  <Override PartName="/ppt/slideLayouts/slideLayout3716.xml" ContentType="application/vnd.openxmlformats-officedocument.presentationml.slideLayout+xml"/>
  <Override PartName="/ppt/slideLayouts/slideLayout3717.xml" ContentType="application/vnd.openxmlformats-officedocument.presentationml.slideLayout+xml"/>
  <Override PartName="/ppt/slideLayouts/slideLayout3718.xml" ContentType="application/vnd.openxmlformats-officedocument.presentationml.slideLayout+xml"/>
  <Override PartName="/ppt/slideLayouts/slideLayout3719.xml" ContentType="application/vnd.openxmlformats-officedocument.presentationml.slideLayout+xml"/>
  <Override PartName="/ppt/slideLayouts/slideLayout3720.xml" ContentType="application/vnd.openxmlformats-officedocument.presentationml.slideLayout+xml"/>
  <Override PartName="/ppt/slideLayouts/slideLayout3721.xml" ContentType="application/vnd.openxmlformats-officedocument.presentationml.slideLayout+xml"/>
  <Override PartName="/ppt/slideLayouts/slideLayout3722.xml" ContentType="application/vnd.openxmlformats-officedocument.presentationml.slideLayout+xml"/>
  <Override PartName="/ppt/slideLayouts/slideLayout3723.xml" ContentType="application/vnd.openxmlformats-officedocument.presentationml.slideLayout+xml"/>
  <Override PartName="/ppt/slideLayouts/slideLayout3724.xml" ContentType="application/vnd.openxmlformats-officedocument.presentationml.slideLayout+xml"/>
  <Override PartName="/ppt/slideLayouts/slideLayout3725.xml" ContentType="application/vnd.openxmlformats-officedocument.presentationml.slideLayout+xml"/>
  <Override PartName="/ppt/slideLayouts/slideLayout3726.xml" ContentType="application/vnd.openxmlformats-officedocument.presentationml.slideLayout+xml"/>
  <Override PartName="/ppt/slideLayouts/slideLayout3727.xml" ContentType="application/vnd.openxmlformats-officedocument.presentationml.slideLayout+xml"/>
  <Override PartName="/ppt/slideLayouts/slideLayout3728.xml" ContentType="application/vnd.openxmlformats-officedocument.presentationml.slideLayout+xml"/>
  <Override PartName="/ppt/slideLayouts/slideLayout3729.xml" ContentType="application/vnd.openxmlformats-officedocument.presentationml.slideLayout+xml"/>
  <Override PartName="/ppt/slideLayouts/slideLayout3730.xml" ContentType="application/vnd.openxmlformats-officedocument.presentationml.slideLayout+xml"/>
  <Override PartName="/ppt/slideLayouts/slideLayout3731.xml" ContentType="application/vnd.openxmlformats-officedocument.presentationml.slideLayout+xml"/>
  <Override PartName="/ppt/slideLayouts/slideLayout3732.xml" ContentType="application/vnd.openxmlformats-officedocument.presentationml.slideLayout+xml"/>
  <Override PartName="/ppt/slideLayouts/slideLayout3733.xml" ContentType="application/vnd.openxmlformats-officedocument.presentationml.slideLayout+xml"/>
  <Override PartName="/ppt/slideLayouts/slideLayout3734.xml" ContentType="application/vnd.openxmlformats-officedocument.presentationml.slideLayout+xml"/>
  <Override PartName="/ppt/slideLayouts/slideLayout3735.xml" ContentType="application/vnd.openxmlformats-officedocument.presentationml.slideLayout+xml"/>
  <Override PartName="/ppt/slideLayouts/slideLayout3736.xml" ContentType="application/vnd.openxmlformats-officedocument.presentationml.slideLayout+xml"/>
  <Override PartName="/ppt/slideLayouts/slideLayout3737.xml" ContentType="application/vnd.openxmlformats-officedocument.presentationml.slideLayout+xml"/>
  <Override PartName="/ppt/slideLayouts/slideLayout3738.xml" ContentType="application/vnd.openxmlformats-officedocument.presentationml.slideLayout+xml"/>
  <Override PartName="/ppt/slideLayouts/slideLayout3739.xml" ContentType="application/vnd.openxmlformats-officedocument.presentationml.slideLayout+xml"/>
  <Override PartName="/ppt/slideLayouts/slideLayout3740.xml" ContentType="application/vnd.openxmlformats-officedocument.presentationml.slideLayout+xml"/>
  <Override PartName="/ppt/slideLayouts/slideLayout3741.xml" ContentType="application/vnd.openxmlformats-officedocument.presentationml.slideLayout+xml"/>
  <Override PartName="/ppt/slideLayouts/slideLayout3742.xml" ContentType="application/vnd.openxmlformats-officedocument.presentationml.slideLayout+xml"/>
  <Override PartName="/ppt/slideLayouts/slideLayout3743.xml" ContentType="application/vnd.openxmlformats-officedocument.presentationml.slideLayout+xml"/>
  <Override PartName="/ppt/slideLayouts/slideLayout3744.xml" ContentType="application/vnd.openxmlformats-officedocument.presentationml.slideLayout+xml"/>
  <Override PartName="/ppt/slideLayouts/slideLayout3745.xml" ContentType="application/vnd.openxmlformats-officedocument.presentationml.slideLayout+xml"/>
  <Override PartName="/ppt/slideLayouts/slideLayout3746.xml" ContentType="application/vnd.openxmlformats-officedocument.presentationml.slideLayout+xml"/>
  <Override PartName="/ppt/slideLayouts/slideLayout3747.xml" ContentType="application/vnd.openxmlformats-officedocument.presentationml.slideLayout+xml"/>
  <Override PartName="/ppt/slideLayouts/slideLayout3748.xml" ContentType="application/vnd.openxmlformats-officedocument.presentationml.slideLayout+xml"/>
  <Override PartName="/ppt/slideLayouts/slideLayout3749.xml" ContentType="application/vnd.openxmlformats-officedocument.presentationml.slideLayout+xml"/>
  <Override PartName="/ppt/slideLayouts/slideLayout3750.xml" ContentType="application/vnd.openxmlformats-officedocument.presentationml.slideLayout+xml"/>
  <Override PartName="/ppt/slideLayouts/slideLayout3751.xml" ContentType="application/vnd.openxmlformats-officedocument.presentationml.slideLayout+xml"/>
  <Override PartName="/ppt/slideLayouts/slideLayout3752.xml" ContentType="application/vnd.openxmlformats-officedocument.presentationml.slideLayout+xml"/>
  <Override PartName="/ppt/slideLayouts/slideLayout3753.xml" ContentType="application/vnd.openxmlformats-officedocument.presentationml.slideLayout+xml"/>
  <Override PartName="/ppt/slideLayouts/slideLayout3754.xml" ContentType="application/vnd.openxmlformats-officedocument.presentationml.slideLayout+xml"/>
  <Override PartName="/ppt/slideLayouts/slideLayout3755.xml" ContentType="application/vnd.openxmlformats-officedocument.presentationml.slideLayout+xml"/>
  <Override PartName="/ppt/slideLayouts/slideLayout3756.xml" ContentType="application/vnd.openxmlformats-officedocument.presentationml.slideLayout+xml"/>
  <Override PartName="/ppt/slideLayouts/slideLayout3757.xml" ContentType="application/vnd.openxmlformats-officedocument.presentationml.slideLayout+xml"/>
  <Override PartName="/ppt/slideLayouts/slideLayout3758.xml" ContentType="application/vnd.openxmlformats-officedocument.presentationml.slideLayout+xml"/>
  <Override PartName="/ppt/slideLayouts/slideLayout3759.xml" ContentType="application/vnd.openxmlformats-officedocument.presentationml.slideLayout+xml"/>
  <Override PartName="/ppt/slideLayouts/slideLayout3760.xml" ContentType="application/vnd.openxmlformats-officedocument.presentationml.slideLayout+xml"/>
  <Override PartName="/ppt/slideLayouts/slideLayout3761.xml" ContentType="application/vnd.openxmlformats-officedocument.presentationml.slideLayout+xml"/>
  <Override PartName="/ppt/slideLayouts/slideLayout3762.xml" ContentType="application/vnd.openxmlformats-officedocument.presentationml.slideLayout+xml"/>
  <Override PartName="/ppt/slideLayouts/slideLayout3763.xml" ContentType="application/vnd.openxmlformats-officedocument.presentationml.slideLayout+xml"/>
  <Override PartName="/ppt/slideLayouts/slideLayout3764.xml" ContentType="application/vnd.openxmlformats-officedocument.presentationml.slideLayout+xml"/>
  <Override PartName="/ppt/slideLayouts/slideLayout3765.xml" ContentType="application/vnd.openxmlformats-officedocument.presentationml.slideLayout+xml"/>
  <Override PartName="/ppt/slideLayouts/slideLayout3766.xml" ContentType="application/vnd.openxmlformats-officedocument.presentationml.slideLayout+xml"/>
  <Override PartName="/ppt/slideLayouts/slideLayout3767.xml" ContentType="application/vnd.openxmlformats-officedocument.presentationml.slideLayout+xml"/>
  <Override PartName="/ppt/slideLayouts/slideLayout3768.xml" ContentType="application/vnd.openxmlformats-officedocument.presentationml.slideLayout+xml"/>
  <Override PartName="/ppt/slideLayouts/slideLayout3769.xml" ContentType="application/vnd.openxmlformats-officedocument.presentationml.slideLayout+xml"/>
  <Override PartName="/ppt/slideLayouts/slideLayout3770.xml" ContentType="application/vnd.openxmlformats-officedocument.presentationml.slideLayout+xml"/>
  <Override PartName="/ppt/slideLayouts/slideLayout3771.xml" ContentType="application/vnd.openxmlformats-officedocument.presentationml.slideLayout+xml"/>
  <Override PartName="/ppt/theme/theme7.xml" ContentType="application/vnd.openxmlformats-officedocument.theme+xml"/>
  <Override PartName="/ppt/slideLayouts/slideLayout3772.xml" ContentType="application/vnd.openxmlformats-officedocument.presentationml.slideLayout+xml"/>
  <Override PartName="/ppt/slideLayouts/slideLayout3773.xml" ContentType="application/vnd.openxmlformats-officedocument.presentationml.slideLayout+xml"/>
  <Override PartName="/ppt/slideLayouts/slideLayout3774.xml" ContentType="application/vnd.openxmlformats-officedocument.presentationml.slideLayout+xml"/>
  <Override PartName="/ppt/slideLayouts/slideLayout3775.xml" ContentType="application/vnd.openxmlformats-officedocument.presentationml.slideLayout+xml"/>
  <Override PartName="/ppt/slideLayouts/slideLayout3776.xml" ContentType="application/vnd.openxmlformats-officedocument.presentationml.slideLayout+xml"/>
  <Override PartName="/ppt/slideLayouts/slideLayout3777.xml" ContentType="application/vnd.openxmlformats-officedocument.presentationml.slideLayout+xml"/>
  <Override PartName="/ppt/slideLayouts/slideLayout3778.xml" ContentType="application/vnd.openxmlformats-officedocument.presentationml.slideLayout+xml"/>
  <Override PartName="/ppt/slideLayouts/slideLayout3779.xml" ContentType="application/vnd.openxmlformats-officedocument.presentationml.slideLayout+xml"/>
  <Override PartName="/ppt/slideLayouts/slideLayout3780.xml" ContentType="application/vnd.openxmlformats-officedocument.presentationml.slideLayout+xml"/>
  <Override PartName="/ppt/slideLayouts/slideLayout3781.xml" ContentType="application/vnd.openxmlformats-officedocument.presentationml.slideLayout+xml"/>
  <Override PartName="/ppt/slideLayouts/slideLayout3782.xml" ContentType="application/vnd.openxmlformats-officedocument.presentationml.slideLayout+xml"/>
  <Override PartName="/ppt/slideLayouts/slideLayout3783.xml" ContentType="application/vnd.openxmlformats-officedocument.presentationml.slideLayout+xml"/>
  <Override PartName="/ppt/slideLayouts/slideLayout3784.xml" ContentType="application/vnd.openxmlformats-officedocument.presentationml.slideLayout+xml"/>
  <Override PartName="/ppt/slideLayouts/slideLayout3785.xml" ContentType="application/vnd.openxmlformats-officedocument.presentationml.slideLayout+xml"/>
  <Override PartName="/ppt/slideLayouts/slideLayout3786.xml" ContentType="application/vnd.openxmlformats-officedocument.presentationml.slideLayout+xml"/>
  <Override PartName="/ppt/slideLayouts/slideLayout3787.xml" ContentType="application/vnd.openxmlformats-officedocument.presentationml.slideLayout+xml"/>
  <Override PartName="/ppt/slideLayouts/slideLayout3788.xml" ContentType="application/vnd.openxmlformats-officedocument.presentationml.slideLayout+xml"/>
  <Override PartName="/ppt/slideLayouts/slideLayout3789.xml" ContentType="application/vnd.openxmlformats-officedocument.presentationml.slideLayout+xml"/>
  <Override PartName="/ppt/slideLayouts/slideLayout3790.xml" ContentType="application/vnd.openxmlformats-officedocument.presentationml.slideLayout+xml"/>
  <Override PartName="/ppt/slideLayouts/slideLayout3791.xml" ContentType="application/vnd.openxmlformats-officedocument.presentationml.slideLayout+xml"/>
  <Override PartName="/ppt/slideLayouts/slideLayout3792.xml" ContentType="application/vnd.openxmlformats-officedocument.presentationml.slideLayout+xml"/>
  <Override PartName="/ppt/slideLayouts/slideLayout3793.xml" ContentType="application/vnd.openxmlformats-officedocument.presentationml.slideLayout+xml"/>
  <Override PartName="/ppt/slideLayouts/slideLayout3794.xml" ContentType="application/vnd.openxmlformats-officedocument.presentationml.slideLayout+xml"/>
  <Override PartName="/ppt/slideLayouts/slideLayout3795.xml" ContentType="application/vnd.openxmlformats-officedocument.presentationml.slideLayout+xml"/>
  <Override PartName="/ppt/slideLayouts/slideLayout3796.xml" ContentType="application/vnd.openxmlformats-officedocument.presentationml.slideLayout+xml"/>
  <Override PartName="/ppt/slideLayouts/slideLayout3797.xml" ContentType="application/vnd.openxmlformats-officedocument.presentationml.slideLayout+xml"/>
  <Override PartName="/ppt/slideLayouts/slideLayout3798.xml" ContentType="application/vnd.openxmlformats-officedocument.presentationml.slideLayout+xml"/>
  <Override PartName="/ppt/slideLayouts/slideLayout3799.xml" ContentType="application/vnd.openxmlformats-officedocument.presentationml.slideLayout+xml"/>
  <Override PartName="/ppt/slideLayouts/slideLayout3800.xml" ContentType="application/vnd.openxmlformats-officedocument.presentationml.slideLayout+xml"/>
  <Override PartName="/ppt/slideLayouts/slideLayout3801.xml" ContentType="application/vnd.openxmlformats-officedocument.presentationml.slideLayout+xml"/>
  <Override PartName="/ppt/slideLayouts/slideLayout3802.xml" ContentType="application/vnd.openxmlformats-officedocument.presentationml.slideLayout+xml"/>
  <Override PartName="/ppt/slideLayouts/slideLayout3803.xml" ContentType="application/vnd.openxmlformats-officedocument.presentationml.slideLayout+xml"/>
  <Override PartName="/ppt/slideLayouts/slideLayout3804.xml" ContentType="application/vnd.openxmlformats-officedocument.presentationml.slideLayout+xml"/>
  <Override PartName="/ppt/slideLayouts/slideLayout3805.xml" ContentType="application/vnd.openxmlformats-officedocument.presentationml.slideLayout+xml"/>
  <Override PartName="/ppt/slideLayouts/slideLayout3806.xml" ContentType="application/vnd.openxmlformats-officedocument.presentationml.slideLayout+xml"/>
  <Override PartName="/ppt/slideLayouts/slideLayout3807.xml" ContentType="application/vnd.openxmlformats-officedocument.presentationml.slideLayout+xml"/>
  <Override PartName="/ppt/slideLayouts/slideLayout3808.xml" ContentType="application/vnd.openxmlformats-officedocument.presentationml.slideLayout+xml"/>
  <Override PartName="/ppt/slideLayouts/slideLayout3809.xml" ContentType="application/vnd.openxmlformats-officedocument.presentationml.slideLayout+xml"/>
  <Override PartName="/ppt/slideLayouts/slideLayout3810.xml" ContentType="application/vnd.openxmlformats-officedocument.presentationml.slideLayout+xml"/>
  <Override PartName="/ppt/slideLayouts/slideLayout3811.xml" ContentType="application/vnd.openxmlformats-officedocument.presentationml.slideLayout+xml"/>
  <Override PartName="/ppt/slideLayouts/slideLayout3812.xml" ContentType="application/vnd.openxmlformats-officedocument.presentationml.slideLayout+xml"/>
  <Override PartName="/ppt/slideLayouts/slideLayout3813.xml" ContentType="application/vnd.openxmlformats-officedocument.presentationml.slideLayout+xml"/>
  <Override PartName="/ppt/slideLayouts/slideLayout3814.xml" ContentType="application/vnd.openxmlformats-officedocument.presentationml.slideLayout+xml"/>
  <Override PartName="/ppt/slideLayouts/slideLayout3815.xml" ContentType="application/vnd.openxmlformats-officedocument.presentationml.slideLayout+xml"/>
  <Override PartName="/ppt/slideLayouts/slideLayout3816.xml" ContentType="application/vnd.openxmlformats-officedocument.presentationml.slideLayout+xml"/>
  <Override PartName="/ppt/slideLayouts/slideLayout3817.xml" ContentType="application/vnd.openxmlformats-officedocument.presentationml.slideLayout+xml"/>
  <Override PartName="/ppt/slideLayouts/slideLayout3818.xml" ContentType="application/vnd.openxmlformats-officedocument.presentationml.slideLayout+xml"/>
  <Override PartName="/ppt/slideLayouts/slideLayout3819.xml" ContentType="application/vnd.openxmlformats-officedocument.presentationml.slideLayout+xml"/>
  <Override PartName="/ppt/slideLayouts/slideLayout3820.xml" ContentType="application/vnd.openxmlformats-officedocument.presentationml.slideLayout+xml"/>
  <Override PartName="/ppt/slideLayouts/slideLayout3821.xml" ContentType="application/vnd.openxmlformats-officedocument.presentationml.slideLayout+xml"/>
  <Override PartName="/ppt/slideLayouts/slideLayout3822.xml" ContentType="application/vnd.openxmlformats-officedocument.presentationml.slideLayout+xml"/>
  <Override PartName="/ppt/slideLayouts/slideLayout3823.xml" ContentType="application/vnd.openxmlformats-officedocument.presentationml.slideLayout+xml"/>
  <Override PartName="/ppt/slideLayouts/slideLayout3824.xml" ContentType="application/vnd.openxmlformats-officedocument.presentationml.slideLayout+xml"/>
  <Override PartName="/ppt/slideLayouts/slideLayout3825.xml" ContentType="application/vnd.openxmlformats-officedocument.presentationml.slideLayout+xml"/>
  <Override PartName="/ppt/slideLayouts/slideLayout3826.xml" ContentType="application/vnd.openxmlformats-officedocument.presentationml.slideLayout+xml"/>
  <Override PartName="/ppt/slideLayouts/slideLayout3827.xml" ContentType="application/vnd.openxmlformats-officedocument.presentationml.slideLayout+xml"/>
  <Override PartName="/ppt/slideLayouts/slideLayout3828.xml" ContentType="application/vnd.openxmlformats-officedocument.presentationml.slideLayout+xml"/>
  <Override PartName="/ppt/slideLayouts/slideLayout3829.xml" ContentType="application/vnd.openxmlformats-officedocument.presentationml.slideLayout+xml"/>
  <Override PartName="/ppt/slideLayouts/slideLayout3830.xml" ContentType="application/vnd.openxmlformats-officedocument.presentationml.slideLayout+xml"/>
  <Override PartName="/ppt/slideLayouts/slideLayout3831.xml" ContentType="application/vnd.openxmlformats-officedocument.presentationml.slideLayout+xml"/>
  <Override PartName="/ppt/slideLayouts/slideLayout3832.xml" ContentType="application/vnd.openxmlformats-officedocument.presentationml.slideLayout+xml"/>
  <Override PartName="/ppt/slideLayouts/slideLayout3833.xml" ContentType="application/vnd.openxmlformats-officedocument.presentationml.slideLayout+xml"/>
  <Override PartName="/ppt/slideLayouts/slideLayout3834.xml" ContentType="application/vnd.openxmlformats-officedocument.presentationml.slideLayout+xml"/>
  <Override PartName="/ppt/slideLayouts/slideLayout3835.xml" ContentType="application/vnd.openxmlformats-officedocument.presentationml.slideLayout+xml"/>
  <Override PartName="/ppt/slideLayouts/slideLayout3836.xml" ContentType="application/vnd.openxmlformats-officedocument.presentationml.slideLayout+xml"/>
  <Override PartName="/ppt/slideLayouts/slideLayout3837.xml" ContentType="application/vnd.openxmlformats-officedocument.presentationml.slideLayout+xml"/>
  <Override PartName="/ppt/slideLayouts/slideLayout3838.xml" ContentType="application/vnd.openxmlformats-officedocument.presentationml.slideLayout+xml"/>
  <Override PartName="/ppt/slideLayouts/slideLayout3839.xml" ContentType="application/vnd.openxmlformats-officedocument.presentationml.slideLayout+xml"/>
  <Override PartName="/ppt/slideLayouts/slideLayout3840.xml" ContentType="application/vnd.openxmlformats-officedocument.presentationml.slideLayout+xml"/>
  <Override PartName="/ppt/slideLayouts/slideLayout3841.xml" ContentType="application/vnd.openxmlformats-officedocument.presentationml.slideLayout+xml"/>
  <Override PartName="/ppt/slideLayouts/slideLayout3842.xml" ContentType="application/vnd.openxmlformats-officedocument.presentationml.slideLayout+xml"/>
  <Override PartName="/ppt/slideLayouts/slideLayout3843.xml" ContentType="application/vnd.openxmlformats-officedocument.presentationml.slideLayout+xml"/>
  <Override PartName="/ppt/slideLayouts/slideLayout3844.xml" ContentType="application/vnd.openxmlformats-officedocument.presentationml.slideLayout+xml"/>
  <Override PartName="/ppt/slideLayouts/slideLayout3845.xml" ContentType="application/vnd.openxmlformats-officedocument.presentationml.slideLayout+xml"/>
  <Override PartName="/ppt/slideLayouts/slideLayout3846.xml" ContentType="application/vnd.openxmlformats-officedocument.presentationml.slideLayout+xml"/>
  <Override PartName="/ppt/slideLayouts/slideLayout3847.xml" ContentType="application/vnd.openxmlformats-officedocument.presentationml.slideLayout+xml"/>
  <Override PartName="/ppt/slideLayouts/slideLayout3848.xml" ContentType="application/vnd.openxmlformats-officedocument.presentationml.slideLayout+xml"/>
  <Override PartName="/ppt/slideLayouts/slideLayout3849.xml" ContentType="application/vnd.openxmlformats-officedocument.presentationml.slideLayout+xml"/>
  <Override PartName="/ppt/slideLayouts/slideLayout3850.xml" ContentType="application/vnd.openxmlformats-officedocument.presentationml.slideLayout+xml"/>
  <Override PartName="/ppt/slideLayouts/slideLayout3851.xml" ContentType="application/vnd.openxmlformats-officedocument.presentationml.slideLayout+xml"/>
  <Override PartName="/ppt/slideLayouts/slideLayout3852.xml" ContentType="application/vnd.openxmlformats-officedocument.presentationml.slideLayout+xml"/>
  <Override PartName="/ppt/slideLayouts/slideLayout3853.xml" ContentType="application/vnd.openxmlformats-officedocument.presentationml.slideLayout+xml"/>
  <Override PartName="/ppt/slideLayouts/slideLayout3854.xml" ContentType="application/vnd.openxmlformats-officedocument.presentationml.slideLayout+xml"/>
  <Override PartName="/ppt/slideLayouts/slideLayout3855.xml" ContentType="application/vnd.openxmlformats-officedocument.presentationml.slideLayout+xml"/>
  <Override PartName="/ppt/slideLayouts/slideLayout3856.xml" ContentType="application/vnd.openxmlformats-officedocument.presentationml.slideLayout+xml"/>
  <Override PartName="/ppt/slideLayouts/slideLayout3857.xml" ContentType="application/vnd.openxmlformats-officedocument.presentationml.slideLayout+xml"/>
  <Override PartName="/ppt/slideLayouts/slideLayout3858.xml" ContentType="application/vnd.openxmlformats-officedocument.presentationml.slideLayout+xml"/>
  <Override PartName="/ppt/slideLayouts/slideLayout3859.xml" ContentType="application/vnd.openxmlformats-officedocument.presentationml.slideLayout+xml"/>
  <Override PartName="/ppt/slideLayouts/slideLayout3860.xml" ContentType="application/vnd.openxmlformats-officedocument.presentationml.slideLayout+xml"/>
  <Override PartName="/ppt/slideLayouts/slideLayout3861.xml" ContentType="application/vnd.openxmlformats-officedocument.presentationml.slideLayout+xml"/>
  <Override PartName="/ppt/slideLayouts/slideLayout3862.xml" ContentType="application/vnd.openxmlformats-officedocument.presentationml.slideLayout+xml"/>
  <Override PartName="/ppt/slideLayouts/slideLayout3863.xml" ContentType="application/vnd.openxmlformats-officedocument.presentationml.slideLayout+xml"/>
  <Override PartName="/ppt/slideLayouts/slideLayout3864.xml" ContentType="application/vnd.openxmlformats-officedocument.presentationml.slideLayout+xml"/>
  <Override PartName="/ppt/slideLayouts/slideLayout3865.xml" ContentType="application/vnd.openxmlformats-officedocument.presentationml.slideLayout+xml"/>
  <Override PartName="/ppt/slideLayouts/slideLayout3866.xml" ContentType="application/vnd.openxmlformats-officedocument.presentationml.slideLayout+xml"/>
  <Override PartName="/ppt/slideLayouts/slideLayout3867.xml" ContentType="application/vnd.openxmlformats-officedocument.presentationml.slideLayout+xml"/>
  <Override PartName="/ppt/slideLayouts/slideLayout3868.xml" ContentType="application/vnd.openxmlformats-officedocument.presentationml.slideLayout+xml"/>
  <Override PartName="/ppt/slideLayouts/slideLayout3869.xml" ContentType="application/vnd.openxmlformats-officedocument.presentationml.slideLayout+xml"/>
  <Override PartName="/ppt/slideLayouts/slideLayout3870.xml" ContentType="application/vnd.openxmlformats-officedocument.presentationml.slideLayout+xml"/>
  <Override PartName="/ppt/slideLayouts/slideLayout3871.xml" ContentType="application/vnd.openxmlformats-officedocument.presentationml.slideLayout+xml"/>
  <Override PartName="/ppt/slideLayouts/slideLayout3872.xml" ContentType="application/vnd.openxmlformats-officedocument.presentationml.slideLayout+xml"/>
  <Override PartName="/ppt/slideLayouts/slideLayout3873.xml" ContentType="application/vnd.openxmlformats-officedocument.presentationml.slideLayout+xml"/>
  <Override PartName="/ppt/slideLayouts/slideLayout3874.xml" ContentType="application/vnd.openxmlformats-officedocument.presentationml.slideLayout+xml"/>
  <Override PartName="/ppt/slideLayouts/slideLayout3875.xml" ContentType="application/vnd.openxmlformats-officedocument.presentationml.slideLayout+xml"/>
  <Override PartName="/ppt/slideLayouts/slideLayout3876.xml" ContentType="application/vnd.openxmlformats-officedocument.presentationml.slideLayout+xml"/>
  <Override PartName="/ppt/slideLayouts/slideLayout3877.xml" ContentType="application/vnd.openxmlformats-officedocument.presentationml.slideLayout+xml"/>
  <Override PartName="/ppt/slideLayouts/slideLayout3878.xml" ContentType="application/vnd.openxmlformats-officedocument.presentationml.slideLayout+xml"/>
  <Override PartName="/ppt/slideLayouts/slideLayout3879.xml" ContentType="application/vnd.openxmlformats-officedocument.presentationml.slideLayout+xml"/>
  <Override PartName="/ppt/slideLayouts/slideLayout3880.xml" ContentType="application/vnd.openxmlformats-officedocument.presentationml.slideLayout+xml"/>
  <Override PartName="/ppt/slideLayouts/slideLayout3881.xml" ContentType="application/vnd.openxmlformats-officedocument.presentationml.slideLayout+xml"/>
  <Override PartName="/ppt/slideLayouts/slideLayout3882.xml" ContentType="application/vnd.openxmlformats-officedocument.presentationml.slideLayout+xml"/>
  <Override PartName="/ppt/slideLayouts/slideLayout3883.xml" ContentType="application/vnd.openxmlformats-officedocument.presentationml.slideLayout+xml"/>
  <Override PartName="/ppt/slideLayouts/slideLayout3884.xml" ContentType="application/vnd.openxmlformats-officedocument.presentationml.slideLayout+xml"/>
  <Override PartName="/ppt/slideLayouts/slideLayout3885.xml" ContentType="application/vnd.openxmlformats-officedocument.presentationml.slideLayout+xml"/>
  <Override PartName="/ppt/slideLayouts/slideLayout3886.xml" ContentType="application/vnd.openxmlformats-officedocument.presentationml.slideLayout+xml"/>
  <Override PartName="/ppt/slideLayouts/slideLayout3887.xml" ContentType="application/vnd.openxmlformats-officedocument.presentationml.slideLayout+xml"/>
  <Override PartName="/ppt/slideLayouts/slideLayout3888.xml" ContentType="application/vnd.openxmlformats-officedocument.presentationml.slideLayout+xml"/>
  <Override PartName="/ppt/slideLayouts/slideLayout3889.xml" ContentType="application/vnd.openxmlformats-officedocument.presentationml.slideLayout+xml"/>
  <Override PartName="/ppt/slideLayouts/slideLayout3890.xml" ContentType="application/vnd.openxmlformats-officedocument.presentationml.slideLayout+xml"/>
  <Override PartName="/ppt/slideLayouts/slideLayout3891.xml" ContentType="application/vnd.openxmlformats-officedocument.presentationml.slideLayout+xml"/>
  <Override PartName="/ppt/slideLayouts/slideLayout3892.xml" ContentType="application/vnd.openxmlformats-officedocument.presentationml.slideLayout+xml"/>
  <Override PartName="/ppt/slideLayouts/slideLayout3893.xml" ContentType="application/vnd.openxmlformats-officedocument.presentationml.slideLayout+xml"/>
  <Override PartName="/ppt/slideLayouts/slideLayout3894.xml" ContentType="application/vnd.openxmlformats-officedocument.presentationml.slideLayout+xml"/>
  <Override PartName="/ppt/slideLayouts/slideLayout3895.xml" ContentType="application/vnd.openxmlformats-officedocument.presentationml.slideLayout+xml"/>
  <Override PartName="/ppt/slideLayouts/slideLayout3896.xml" ContentType="application/vnd.openxmlformats-officedocument.presentationml.slideLayout+xml"/>
  <Override PartName="/ppt/slideLayouts/slideLayout3897.xml" ContentType="application/vnd.openxmlformats-officedocument.presentationml.slideLayout+xml"/>
  <Override PartName="/ppt/slideLayouts/slideLayout3898.xml" ContentType="application/vnd.openxmlformats-officedocument.presentationml.slideLayout+xml"/>
  <Override PartName="/ppt/slideLayouts/slideLayout3899.xml" ContentType="application/vnd.openxmlformats-officedocument.presentationml.slideLayout+xml"/>
  <Override PartName="/ppt/slideLayouts/slideLayout3900.xml" ContentType="application/vnd.openxmlformats-officedocument.presentationml.slideLayout+xml"/>
  <Override PartName="/ppt/slideLayouts/slideLayout3901.xml" ContentType="application/vnd.openxmlformats-officedocument.presentationml.slideLayout+xml"/>
  <Override PartName="/ppt/slideLayouts/slideLayout3902.xml" ContentType="application/vnd.openxmlformats-officedocument.presentationml.slideLayout+xml"/>
  <Override PartName="/ppt/slideLayouts/slideLayout3903.xml" ContentType="application/vnd.openxmlformats-officedocument.presentationml.slideLayout+xml"/>
  <Override PartName="/ppt/slideLayouts/slideLayout3904.xml" ContentType="application/vnd.openxmlformats-officedocument.presentationml.slideLayout+xml"/>
  <Override PartName="/ppt/slideLayouts/slideLayout3905.xml" ContentType="application/vnd.openxmlformats-officedocument.presentationml.slideLayout+xml"/>
  <Override PartName="/ppt/slideLayouts/slideLayout3906.xml" ContentType="application/vnd.openxmlformats-officedocument.presentationml.slideLayout+xml"/>
  <Override PartName="/ppt/slideLayouts/slideLayout3907.xml" ContentType="application/vnd.openxmlformats-officedocument.presentationml.slideLayout+xml"/>
  <Override PartName="/ppt/slideLayouts/slideLayout3908.xml" ContentType="application/vnd.openxmlformats-officedocument.presentationml.slideLayout+xml"/>
  <Override PartName="/ppt/slideLayouts/slideLayout3909.xml" ContentType="application/vnd.openxmlformats-officedocument.presentationml.slideLayout+xml"/>
  <Override PartName="/ppt/slideLayouts/slideLayout3910.xml" ContentType="application/vnd.openxmlformats-officedocument.presentationml.slideLayout+xml"/>
  <Override PartName="/ppt/slideLayouts/slideLayout3911.xml" ContentType="application/vnd.openxmlformats-officedocument.presentationml.slideLayout+xml"/>
  <Override PartName="/ppt/slideLayouts/slideLayout3912.xml" ContentType="application/vnd.openxmlformats-officedocument.presentationml.slideLayout+xml"/>
  <Override PartName="/ppt/slideLayouts/slideLayout3913.xml" ContentType="application/vnd.openxmlformats-officedocument.presentationml.slideLayout+xml"/>
  <Override PartName="/ppt/slideLayouts/slideLayout3914.xml" ContentType="application/vnd.openxmlformats-officedocument.presentationml.slideLayout+xml"/>
  <Override PartName="/ppt/slideLayouts/slideLayout3915.xml" ContentType="application/vnd.openxmlformats-officedocument.presentationml.slideLayout+xml"/>
  <Override PartName="/ppt/slideLayouts/slideLayout3916.xml" ContentType="application/vnd.openxmlformats-officedocument.presentationml.slideLayout+xml"/>
  <Override PartName="/ppt/slideLayouts/slideLayout3917.xml" ContentType="application/vnd.openxmlformats-officedocument.presentationml.slideLayout+xml"/>
  <Override PartName="/ppt/slideLayouts/slideLayout3918.xml" ContentType="application/vnd.openxmlformats-officedocument.presentationml.slideLayout+xml"/>
  <Override PartName="/ppt/slideLayouts/slideLayout3919.xml" ContentType="application/vnd.openxmlformats-officedocument.presentationml.slideLayout+xml"/>
  <Override PartName="/ppt/slideLayouts/slideLayout3920.xml" ContentType="application/vnd.openxmlformats-officedocument.presentationml.slideLayout+xml"/>
  <Override PartName="/ppt/slideLayouts/slideLayout3921.xml" ContentType="application/vnd.openxmlformats-officedocument.presentationml.slideLayout+xml"/>
  <Override PartName="/ppt/slideLayouts/slideLayout3922.xml" ContentType="application/vnd.openxmlformats-officedocument.presentationml.slideLayout+xml"/>
  <Override PartName="/ppt/slideLayouts/slideLayout3923.xml" ContentType="application/vnd.openxmlformats-officedocument.presentationml.slideLayout+xml"/>
  <Override PartName="/ppt/slideLayouts/slideLayout3924.xml" ContentType="application/vnd.openxmlformats-officedocument.presentationml.slideLayout+xml"/>
  <Override PartName="/ppt/slideLayouts/slideLayout3925.xml" ContentType="application/vnd.openxmlformats-officedocument.presentationml.slideLayout+xml"/>
  <Override PartName="/ppt/slideLayouts/slideLayout3926.xml" ContentType="application/vnd.openxmlformats-officedocument.presentationml.slideLayout+xml"/>
  <Override PartName="/ppt/slideLayouts/slideLayout3927.xml" ContentType="application/vnd.openxmlformats-officedocument.presentationml.slideLayout+xml"/>
  <Override PartName="/ppt/slideLayouts/slideLayout3928.xml" ContentType="application/vnd.openxmlformats-officedocument.presentationml.slideLayout+xml"/>
  <Override PartName="/ppt/slideLayouts/slideLayout3929.xml" ContentType="application/vnd.openxmlformats-officedocument.presentationml.slideLayout+xml"/>
  <Override PartName="/ppt/slideLayouts/slideLayout3930.xml" ContentType="application/vnd.openxmlformats-officedocument.presentationml.slideLayout+xml"/>
  <Override PartName="/ppt/slideLayouts/slideLayout3931.xml" ContentType="application/vnd.openxmlformats-officedocument.presentationml.slideLayout+xml"/>
  <Override PartName="/ppt/slideLayouts/slideLayout3932.xml" ContentType="application/vnd.openxmlformats-officedocument.presentationml.slideLayout+xml"/>
  <Override PartName="/ppt/slideLayouts/slideLayout3933.xml" ContentType="application/vnd.openxmlformats-officedocument.presentationml.slideLayout+xml"/>
  <Override PartName="/ppt/slideLayouts/slideLayout3934.xml" ContentType="application/vnd.openxmlformats-officedocument.presentationml.slideLayout+xml"/>
  <Override PartName="/ppt/slideLayouts/slideLayout3935.xml" ContentType="application/vnd.openxmlformats-officedocument.presentationml.slideLayout+xml"/>
  <Override PartName="/ppt/slideLayouts/slideLayout3936.xml" ContentType="application/vnd.openxmlformats-officedocument.presentationml.slideLayout+xml"/>
  <Override PartName="/ppt/slideLayouts/slideLayout3937.xml" ContentType="application/vnd.openxmlformats-officedocument.presentationml.slideLayout+xml"/>
  <Override PartName="/ppt/slideLayouts/slideLayout3938.xml" ContentType="application/vnd.openxmlformats-officedocument.presentationml.slideLayout+xml"/>
  <Override PartName="/ppt/slideLayouts/slideLayout3939.xml" ContentType="application/vnd.openxmlformats-officedocument.presentationml.slideLayout+xml"/>
  <Override PartName="/ppt/slideLayouts/slideLayout3940.xml" ContentType="application/vnd.openxmlformats-officedocument.presentationml.slideLayout+xml"/>
  <Override PartName="/ppt/slideLayouts/slideLayout3941.xml" ContentType="application/vnd.openxmlformats-officedocument.presentationml.slideLayout+xml"/>
  <Override PartName="/ppt/slideLayouts/slideLayout3942.xml" ContentType="application/vnd.openxmlformats-officedocument.presentationml.slideLayout+xml"/>
  <Override PartName="/ppt/slideLayouts/slideLayout3943.xml" ContentType="application/vnd.openxmlformats-officedocument.presentationml.slideLayout+xml"/>
  <Override PartName="/ppt/slideLayouts/slideLayout3944.xml" ContentType="application/vnd.openxmlformats-officedocument.presentationml.slideLayout+xml"/>
  <Override PartName="/ppt/slideLayouts/slideLayout3945.xml" ContentType="application/vnd.openxmlformats-officedocument.presentationml.slideLayout+xml"/>
  <Override PartName="/ppt/slideLayouts/slideLayout3946.xml" ContentType="application/vnd.openxmlformats-officedocument.presentationml.slideLayout+xml"/>
  <Override PartName="/ppt/slideLayouts/slideLayout3947.xml" ContentType="application/vnd.openxmlformats-officedocument.presentationml.slideLayout+xml"/>
  <Override PartName="/ppt/slideLayouts/slideLayout3948.xml" ContentType="application/vnd.openxmlformats-officedocument.presentationml.slideLayout+xml"/>
  <Override PartName="/ppt/slideLayouts/slideLayout3949.xml" ContentType="application/vnd.openxmlformats-officedocument.presentationml.slideLayout+xml"/>
  <Override PartName="/ppt/slideLayouts/slideLayout3950.xml" ContentType="application/vnd.openxmlformats-officedocument.presentationml.slideLayout+xml"/>
  <Override PartName="/ppt/slideLayouts/slideLayout3951.xml" ContentType="application/vnd.openxmlformats-officedocument.presentationml.slideLayout+xml"/>
  <Override PartName="/ppt/slideLayouts/slideLayout3952.xml" ContentType="application/vnd.openxmlformats-officedocument.presentationml.slideLayout+xml"/>
  <Override PartName="/ppt/slideLayouts/slideLayout3953.xml" ContentType="application/vnd.openxmlformats-officedocument.presentationml.slideLayout+xml"/>
  <Override PartName="/ppt/slideLayouts/slideLayout3954.xml" ContentType="application/vnd.openxmlformats-officedocument.presentationml.slideLayout+xml"/>
  <Override PartName="/ppt/slideLayouts/slideLayout3955.xml" ContentType="application/vnd.openxmlformats-officedocument.presentationml.slideLayout+xml"/>
  <Override PartName="/ppt/slideLayouts/slideLayout3956.xml" ContentType="application/vnd.openxmlformats-officedocument.presentationml.slideLayout+xml"/>
  <Override PartName="/ppt/slideLayouts/slideLayout3957.xml" ContentType="application/vnd.openxmlformats-officedocument.presentationml.slideLayout+xml"/>
  <Override PartName="/ppt/slideLayouts/slideLayout3958.xml" ContentType="application/vnd.openxmlformats-officedocument.presentationml.slideLayout+xml"/>
  <Override PartName="/ppt/slideLayouts/slideLayout3959.xml" ContentType="application/vnd.openxmlformats-officedocument.presentationml.slideLayout+xml"/>
  <Override PartName="/ppt/slideLayouts/slideLayout3960.xml" ContentType="application/vnd.openxmlformats-officedocument.presentationml.slideLayout+xml"/>
  <Override PartName="/ppt/slideLayouts/slideLayout3961.xml" ContentType="application/vnd.openxmlformats-officedocument.presentationml.slideLayout+xml"/>
  <Override PartName="/ppt/slideLayouts/slideLayout3962.xml" ContentType="application/vnd.openxmlformats-officedocument.presentationml.slideLayout+xml"/>
  <Override PartName="/ppt/slideLayouts/slideLayout3963.xml" ContentType="application/vnd.openxmlformats-officedocument.presentationml.slideLayout+xml"/>
  <Override PartName="/ppt/slideLayouts/slideLayout3964.xml" ContentType="application/vnd.openxmlformats-officedocument.presentationml.slideLayout+xml"/>
  <Override PartName="/ppt/slideLayouts/slideLayout3965.xml" ContentType="application/vnd.openxmlformats-officedocument.presentationml.slideLayout+xml"/>
  <Override PartName="/ppt/slideLayouts/slideLayout3966.xml" ContentType="application/vnd.openxmlformats-officedocument.presentationml.slideLayout+xml"/>
  <Override PartName="/ppt/slideLayouts/slideLayout3967.xml" ContentType="application/vnd.openxmlformats-officedocument.presentationml.slideLayout+xml"/>
  <Override PartName="/ppt/slideLayouts/slideLayout3968.xml" ContentType="application/vnd.openxmlformats-officedocument.presentationml.slideLayout+xml"/>
  <Override PartName="/ppt/slideLayouts/slideLayout3969.xml" ContentType="application/vnd.openxmlformats-officedocument.presentationml.slideLayout+xml"/>
  <Override PartName="/ppt/slideLayouts/slideLayout3970.xml" ContentType="application/vnd.openxmlformats-officedocument.presentationml.slideLayout+xml"/>
  <Override PartName="/ppt/slideLayouts/slideLayout3971.xml" ContentType="application/vnd.openxmlformats-officedocument.presentationml.slideLayout+xml"/>
  <Override PartName="/ppt/slideLayouts/slideLayout3972.xml" ContentType="application/vnd.openxmlformats-officedocument.presentationml.slideLayout+xml"/>
  <Override PartName="/ppt/slideLayouts/slideLayout3973.xml" ContentType="application/vnd.openxmlformats-officedocument.presentationml.slideLayout+xml"/>
  <Override PartName="/ppt/slideLayouts/slideLayout3974.xml" ContentType="application/vnd.openxmlformats-officedocument.presentationml.slideLayout+xml"/>
  <Override PartName="/ppt/slideLayouts/slideLayout3975.xml" ContentType="application/vnd.openxmlformats-officedocument.presentationml.slideLayout+xml"/>
  <Override PartName="/ppt/slideLayouts/slideLayout3976.xml" ContentType="application/vnd.openxmlformats-officedocument.presentationml.slideLayout+xml"/>
  <Override PartName="/ppt/slideLayouts/slideLayout3977.xml" ContentType="application/vnd.openxmlformats-officedocument.presentationml.slideLayout+xml"/>
  <Override PartName="/ppt/slideLayouts/slideLayout3978.xml" ContentType="application/vnd.openxmlformats-officedocument.presentationml.slideLayout+xml"/>
  <Override PartName="/ppt/slideLayouts/slideLayout3979.xml" ContentType="application/vnd.openxmlformats-officedocument.presentationml.slideLayout+xml"/>
  <Override PartName="/ppt/slideLayouts/slideLayout3980.xml" ContentType="application/vnd.openxmlformats-officedocument.presentationml.slideLayout+xml"/>
  <Override PartName="/ppt/slideLayouts/slideLayout3981.xml" ContentType="application/vnd.openxmlformats-officedocument.presentationml.slideLayout+xml"/>
  <Override PartName="/ppt/slideLayouts/slideLayout3982.xml" ContentType="application/vnd.openxmlformats-officedocument.presentationml.slideLayout+xml"/>
  <Override PartName="/ppt/slideLayouts/slideLayout3983.xml" ContentType="application/vnd.openxmlformats-officedocument.presentationml.slideLayout+xml"/>
  <Override PartName="/ppt/slideLayouts/slideLayout3984.xml" ContentType="application/vnd.openxmlformats-officedocument.presentationml.slideLayout+xml"/>
  <Override PartName="/ppt/slideLayouts/slideLayout3985.xml" ContentType="application/vnd.openxmlformats-officedocument.presentationml.slideLayout+xml"/>
  <Override PartName="/ppt/slideLayouts/slideLayout3986.xml" ContentType="application/vnd.openxmlformats-officedocument.presentationml.slideLayout+xml"/>
  <Override PartName="/ppt/slideLayouts/slideLayout3987.xml" ContentType="application/vnd.openxmlformats-officedocument.presentationml.slideLayout+xml"/>
  <Override PartName="/ppt/slideLayouts/slideLayout3988.xml" ContentType="application/vnd.openxmlformats-officedocument.presentationml.slideLayout+xml"/>
  <Override PartName="/ppt/slideLayouts/slideLayout3989.xml" ContentType="application/vnd.openxmlformats-officedocument.presentationml.slideLayout+xml"/>
  <Override PartName="/ppt/slideLayouts/slideLayout3990.xml" ContentType="application/vnd.openxmlformats-officedocument.presentationml.slideLayout+xml"/>
  <Override PartName="/ppt/slideLayouts/slideLayout3991.xml" ContentType="application/vnd.openxmlformats-officedocument.presentationml.slideLayout+xml"/>
  <Override PartName="/ppt/slideLayouts/slideLayout3992.xml" ContentType="application/vnd.openxmlformats-officedocument.presentationml.slideLayout+xml"/>
  <Override PartName="/ppt/slideLayouts/slideLayout3993.xml" ContentType="application/vnd.openxmlformats-officedocument.presentationml.slideLayout+xml"/>
  <Override PartName="/ppt/slideLayouts/slideLayout3994.xml" ContentType="application/vnd.openxmlformats-officedocument.presentationml.slideLayout+xml"/>
  <Override PartName="/ppt/slideLayouts/slideLayout3995.xml" ContentType="application/vnd.openxmlformats-officedocument.presentationml.slideLayout+xml"/>
  <Override PartName="/ppt/slideLayouts/slideLayout3996.xml" ContentType="application/vnd.openxmlformats-officedocument.presentationml.slideLayout+xml"/>
  <Override PartName="/ppt/slideLayouts/slideLayout3997.xml" ContentType="application/vnd.openxmlformats-officedocument.presentationml.slideLayout+xml"/>
  <Override PartName="/ppt/slideLayouts/slideLayout3998.xml" ContentType="application/vnd.openxmlformats-officedocument.presentationml.slideLayout+xml"/>
  <Override PartName="/ppt/slideLayouts/slideLayout3999.xml" ContentType="application/vnd.openxmlformats-officedocument.presentationml.slideLayout+xml"/>
  <Override PartName="/ppt/slideLayouts/slideLayout4000.xml" ContentType="application/vnd.openxmlformats-officedocument.presentationml.slideLayout+xml"/>
  <Override PartName="/ppt/slideLayouts/slideLayout4001.xml" ContentType="application/vnd.openxmlformats-officedocument.presentationml.slideLayout+xml"/>
  <Override PartName="/ppt/slideLayouts/slideLayout4002.xml" ContentType="application/vnd.openxmlformats-officedocument.presentationml.slideLayout+xml"/>
  <Override PartName="/ppt/slideLayouts/slideLayout4003.xml" ContentType="application/vnd.openxmlformats-officedocument.presentationml.slideLayout+xml"/>
  <Override PartName="/ppt/slideLayouts/slideLayout4004.xml" ContentType="application/vnd.openxmlformats-officedocument.presentationml.slideLayout+xml"/>
  <Override PartName="/ppt/slideLayouts/slideLayout4005.xml" ContentType="application/vnd.openxmlformats-officedocument.presentationml.slideLayout+xml"/>
  <Override PartName="/ppt/slideLayouts/slideLayout4006.xml" ContentType="application/vnd.openxmlformats-officedocument.presentationml.slideLayout+xml"/>
  <Override PartName="/ppt/slideLayouts/slideLayout4007.xml" ContentType="application/vnd.openxmlformats-officedocument.presentationml.slideLayout+xml"/>
  <Override PartName="/ppt/slideLayouts/slideLayout4008.xml" ContentType="application/vnd.openxmlformats-officedocument.presentationml.slideLayout+xml"/>
  <Override PartName="/ppt/slideLayouts/slideLayout4009.xml" ContentType="application/vnd.openxmlformats-officedocument.presentationml.slideLayout+xml"/>
  <Override PartName="/ppt/slideLayouts/slideLayout4010.xml" ContentType="application/vnd.openxmlformats-officedocument.presentationml.slideLayout+xml"/>
  <Override PartName="/ppt/slideLayouts/slideLayout4011.xml" ContentType="application/vnd.openxmlformats-officedocument.presentationml.slideLayout+xml"/>
  <Override PartName="/ppt/slideLayouts/slideLayout4012.xml" ContentType="application/vnd.openxmlformats-officedocument.presentationml.slideLayout+xml"/>
  <Override PartName="/ppt/slideLayouts/slideLayout4013.xml" ContentType="application/vnd.openxmlformats-officedocument.presentationml.slideLayout+xml"/>
  <Override PartName="/ppt/slideLayouts/slideLayout4014.xml" ContentType="application/vnd.openxmlformats-officedocument.presentationml.slideLayout+xml"/>
  <Override PartName="/ppt/slideLayouts/slideLayout4015.xml" ContentType="application/vnd.openxmlformats-officedocument.presentationml.slideLayout+xml"/>
  <Override PartName="/ppt/slideLayouts/slideLayout4016.xml" ContentType="application/vnd.openxmlformats-officedocument.presentationml.slideLayout+xml"/>
  <Override PartName="/ppt/slideLayouts/slideLayout4017.xml" ContentType="application/vnd.openxmlformats-officedocument.presentationml.slideLayout+xml"/>
  <Override PartName="/ppt/slideLayouts/slideLayout4018.xml" ContentType="application/vnd.openxmlformats-officedocument.presentationml.slideLayout+xml"/>
  <Override PartName="/ppt/slideLayouts/slideLayout4019.xml" ContentType="application/vnd.openxmlformats-officedocument.presentationml.slideLayout+xml"/>
  <Override PartName="/ppt/slideLayouts/slideLayout4020.xml" ContentType="application/vnd.openxmlformats-officedocument.presentationml.slideLayout+xml"/>
  <Override PartName="/ppt/slideLayouts/slideLayout4021.xml" ContentType="application/vnd.openxmlformats-officedocument.presentationml.slideLayout+xml"/>
  <Override PartName="/ppt/slideLayouts/slideLayout4022.xml" ContentType="application/vnd.openxmlformats-officedocument.presentationml.slideLayout+xml"/>
  <Override PartName="/ppt/slideLayouts/slideLayout4023.xml" ContentType="application/vnd.openxmlformats-officedocument.presentationml.slideLayout+xml"/>
  <Override PartName="/ppt/slideLayouts/slideLayout4024.xml" ContentType="application/vnd.openxmlformats-officedocument.presentationml.slideLayout+xml"/>
  <Override PartName="/ppt/slideLayouts/slideLayout4025.xml" ContentType="application/vnd.openxmlformats-officedocument.presentationml.slideLayout+xml"/>
  <Override PartName="/ppt/slideLayouts/slideLayout4026.xml" ContentType="application/vnd.openxmlformats-officedocument.presentationml.slideLayout+xml"/>
  <Override PartName="/ppt/slideLayouts/slideLayout4027.xml" ContentType="application/vnd.openxmlformats-officedocument.presentationml.slideLayout+xml"/>
  <Override PartName="/ppt/slideLayouts/slideLayout4028.xml" ContentType="application/vnd.openxmlformats-officedocument.presentationml.slideLayout+xml"/>
  <Override PartName="/ppt/slideLayouts/slideLayout4029.xml" ContentType="application/vnd.openxmlformats-officedocument.presentationml.slideLayout+xml"/>
  <Override PartName="/ppt/slideLayouts/slideLayout4030.xml" ContentType="application/vnd.openxmlformats-officedocument.presentationml.slideLayout+xml"/>
  <Override PartName="/ppt/slideLayouts/slideLayout4031.xml" ContentType="application/vnd.openxmlformats-officedocument.presentationml.slideLayout+xml"/>
  <Override PartName="/ppt/slideLayouts/slideLayout4032.xml" ContentType="application/vnd.openxmlformats-officedocument.presentationml.slideLayout+xml"/>
  <Override PartName="/ppt/slideLayouts/slideLayout4033.xml" ContentType="application/vnd.openxmlformats-officedocument.presentationml.slideLayout+xml"/>
  <Override PartName="/ppt/slideLayouts/slideLayout4034.xml" ContentType="application/vnd.openxmlformats-officedocument.presentationml.slideLayout+xml"/>
  <Override PartName="/ppt/slideLayouts/slideLayout4035.xml" ContentType="application/vnd.openxmlformats-officedocument.presentationml.slideLayout+xml"/>
  <Override PartName="/ppt/slideLayouts/slideLayout4036.xml" ContentType="application/vnd.openxmlformats-officedocument.presentationml.slideLayout+xml"/>
  <Override PartName="/ppt/slideLayouts/slideLayout4037.xml" ContentType="application/vnd.openxmlformats-officedocument.presentationml.slideLayout+xml"/>
  <Override PartName="/ppt/slideLayouts/slideLayout4038.xml" ContentType="application/vnd.openxmlformats-officedocument.presentationml.slideLayout+xml"/>
  <Override PartName="/ppt/slideLayouts/slideLayout4039.xml" ContentType="application/vnd.openxmlformats-officedocument.presentationml.slideLayout+xml"/>
  <Override PartName="/ppt/slideLayouts/slideLayout4040.xml" ContentType="application/vnd.openxmlformats-officedocument.presentationml.slideLayout+xml"/>
  <Override PartName="/ppt/slideLayouts/slideLayout4041.xml" ContentType="application/vnd.openxmlformats-officedocument.presentationml.slideLayout+xml"/>
  <Override PartName="/ppt/slideLayouts/slideLayout4042.xml" ContentType="application/vnd.openxmlformats-officedocument.presentationml.slideLayout+xml"/>
  <Override PartName="/ppt/slideLayouts/slideLayout4043.xml" ContentType="application/vnd.openxmlformats-officedocument.presentationml.slideLayout+xml"/>
  <Override PartName="/ppt/slideLayouts/slideLayout4044.xml" ContentType="application/vnd.openxmlformats-officedocument.presentationml.slideLayout+xml"/>
  <Override PartName="/ppt/slideLayouts/slideLayout4045.xml" ContentType="application/vnd.openxmlformats-officedocument.presentationml.slideLayout+xml"/>
  <Override PartName="/ppt/slideLayouts/slideLayout4046.xml" ContentType="application/vnd.openxmlformats-officedocument.presentationml.slideLayout+xml"/>
  <Override PartName="/ppt/slideLayouts/slideLayout4047.xml" ContentType="application/vnd.openxmlformats-officedocument.presentationml.slideLayout+xml"/>
  <Override PartName="/ppt/slideLayouts/slideLayout4048.xml" ContentType="application/vnd.openxmlformats-officedocument.presentationml.slideLayout+xml"/>
  <Override PartName="/ppt/slideLayouts/slideLayout4049.xml" ContentType="application/vnd.openxmlformats-officedocument.presentationml.slideLayout+xml"/>
  <Override PartName="/ppt/slideLayouts/slideLayout4050.xml" ContentType="application/vnd.openxmlformats-officedocument.presentationml.slideLayout+xml"/>
  <Override PartName="/ppt/slideLayouts/slideLayout4051.xml" ContentType="application/vnd.openxmlformats-officedocument.presentationml.slideLayout+xml"/>
  <Override PartName="/ppt/slideLayouts/slideLayout4052.xml" ContentType="application/vnd.openxmlformats-officedocument.presentationml.slideLayout+xml"/>
  <Override PartName="/ppt/slideLayouts/slideLayout4053.xml" ContentType="application/vnd.openxmlformats-officedocument.presentationml.slideLayout+xml"/>
  <Override PartName="/ppt/slideLayouts/slideLayout4054.xml" ContentType="application/vnd.openxmlformats-officedocument.presentationml.slideLayout+xml"/>
  <Override PartName="/ppt/slideLayouts/slideLayout4055.xml" ContentType="application/vnd.openxmlformats-officedocument.presentationml.slideLayout+xml"/>
  <Override PartName="/ppt/slideLayouts/slideLayout4056.xml" ContentType="application/vnd.openxmlformats-officedocument.presentationml.slideLayout+xml"/>
  <Override PartName="/ppt/slideLayouts/slideLayout4057.xml" ContentType="application/vnd.openxmlformats-officedocument.presentationml.slideLayout+xml"/>
  <Override PartName="/ppt/slideLayouts/slideLayout4058.xml" ContentType="application/vnd.openxmlformats-officedocument.presentationml.slideLayout+xml"/>
  <Override PartName="/ppt/slideLayouts/slideLayout4059.xml" ContentType="application/vnd.openxmlformats-officedocument.presentationml.slideLayout+xml"/>
  <Override PartName="/ppt/slideLayouts/slideLayout4060.xml" ContentType="application/vnd.openxmlformats-officedocument.presentationml.slideLayout+xml"/>
  <Override PartName="/ppt/slideLayouts/slideLayout4061.xml" ContentType="application/vnd.openxmlformats-officedocument.presentationml.slideLayout+xml"/>
  <Override PartName="/ppt/slideLayouts/slideLayout4062.xml" ContentType="application/vnd.openxmlformats-officedocument.presentationml.slideLayout+xml"/>
  <Override PartName="/ppt/slideLayouts/slideLayout4063.xml" ContentType="application/vnd.openxmlformats-officedocument.presentationml.slideLayout+xml"/>
  <Override PartName="/ppt/slideLayouts/slideLayout4064.xml" ContentType="application/vnd.openxmlformats-officedocument.presentationml.slideLayout+xml"/>
  <Override PartName="/ppt/slideLayouts/slideLayout4065.xml" ContentType="application/vnd.openxmlformats-officedocument.presentationml.slideLayout+xml"/>
  <Override PartName="/ppt/slideLayouts/slideLayout4066.xml" ContentType="application/vnd.openxmlformats-officedocument.presentationml.slideLayout+xml"/>
  <Override PartName="/ppt/slideLayouts/slideLayout4067.xml" ContentType="application/vnd.openxmlformats-officedocument.presentationml.slideLayout+xml"/>
  <Override PartName="/ppt/slideLayouts/slideLayout4068.xml" ContentType="application/vnd.openxmlformats-officedocument.presentationml.slideLayout+xml"/>
  <Override PartName="/ppt/slideLayouts/slideLayout4069.xml" ContentType="application/vnd.openxmlformats-officedocument.presentationml.slideLayout+xml"/>
  <Override PartName="/ppt/slideLayouts/slideLayout4070.xml" ContentType="application/vnd.openxmlformats-officedocument.presentationml.slideLayout+xml"/>
  <Override PartName="/ppt/slideLayouts/slideLayout4071.xml" ContentType="application/vnd.openxmlformats-officedocument.presentationml.slideLayout+xml"/>
  <Override PartName="/ppt/slideLayouts/slideLayout4072.xml" ContentType="application/vnd.openxmlformats-officedocument.presentationml.slideLayout+xml"/>
  <Override PartName="/ppt/slideLayouts/slideLayout4073.xml" ContentType="application/vnd.openxmlformats-officedocument.presentationml.slideLayout+xml"/>
  <Override PartName="/ppt/slideLayouts/slideLayout4074.xml" ContentType="application/vnd.openxmlformats-officedocument.presentationml.slideLayout+xml"/>
  <Override PartName="/ppt/slideLayouts/slideLayout4075.xml" ContentType="application/vnd.openxmlformats-officedocument.presentationml.slideLayout+xml"/>
  <Override PartName="/ppt/slideLayouts/slideLayout4076.xml" ContentType="application/vnd.openxmlformats-officedocument.presentationml.slideLayout+xml"/>
  <Override PartName="/ppt/slideLayouts/slideLayout4077.xml" ContentType="application/vnd.openxmlformats-officedocument.presentationml.slideLayout+xml"/>
  <Override PartName="/ppt/slideLayouts/slideLayout4078.xml" ContentType="application/vnd.openxmlformats-officedocument.presentationml.slideLayout+xml"/>
  <Override PartName="/ppt/slideLayouts/slideLayout4079.xml" ContentType="application/vnd.openxmlformats-officedocument.presentationml.slideLayout+xml"/>
  <Override PartName="/ppt/slideLayouts/slideLayout4080.xml" ContentType="application/vnd.openxmlformats-officedocument.presentationml.slideLayout+xml"/>
  <Override PartName="/ppt/slideLayouts/slideLayout4081.xml" ContentType="application/vnd.openxmlformats-officedocument.presentationml.slideLayout+xml"/>
  <Override PartName="/ppt/slideLayouts/slideLayout4082.xml" ContentType="application/vnd.openxmlformats-officedocument.presentationml.slideLayout+xml"/>
  <Override PartName="/ppt/slideLayouts/slideLayout4083.xml" ContentType="application/vnd.openxmlformats-officedocument.presentationml.slideLayout+xml"/>
  <Override PartName="/ppt/slideLayouts/slideLayout4084.xml" ContentType="application/vnd.openxmlformats-officedocument.presentationml.slideLayout+xml"/>
  <Override PartName="/ppt/slideLayouts/slideLayout4085.xml" ContentType="application/vnd.openxmlformats-officedocument.presentationml.slideLayout+xml"/>
  <Override PartName="/ppt/slideLayouts/slideLayout4086.xml" ContentType="application/vnd.openxmlformats-officedocument.presentationml.slideLayout+xml"/>
  <Override PartName="/ppt/slideLayouts/slideLayout4087.xml" ContentType="application/vnd.openxmlformats-officedocument.presentationml.slideLayout+xml"/>
  <Override PartName="/ppt/slideLayouts/slideLayout4088.xml" ContentType="application/vnd.openxmlformats-officedocument.presentationml.slideLayout+xml"/>
  <Override PartName="/ppt/slideLayouts/slideLayout4089.xml" ContentType="application/vnd.openxmlformats-officedocument.presentationml.slideLayout+xml"/>
  <Override PartName="/ppt/slideLayouts/slideLayout4090.xml" ContentType="application/vnd.openxmlformats-officedocument.presentationml.slideLayout+xml"/>
  <Override PartName="/ppt/slideLayouts/slideLayout4091.xml" ContentType="application/vnd.openxmlformats-officedocument.presentationml.slideLayout+xml"/>
  <Override PartName="/ppt/slideLayouts/slideLayout4092.xml" ContentType="application/vnd.openxmlformats-officedocument.presentationml.slideLayout+xml"/>
  <Override PartName="/ppt/slideLayouts/slideLayout4093.xml" ContentType="application/vnd.openxmlformats-officedocument.presentationml.slideLayout+xml"/>
  <Override PartName="/ppt/slideLayouts/slideLayout4094.xml" ContentType="application/vnd.openxmlformats-officedocument.presentationml.slideLayout+xml"/>
  <Override PartName="/ppt/slideLayouts/slideLayout4095.xml" ContentType="application/vnd.openxmlformats-officedocument.presentationml.slideLayout+xml"/>
  <Override PartName="/ppt/slideLayouts/slideLayout4096.xml" ContentType="application/vnd.openxmlformats-officedocument.presentationml.slideLayout+xml"/>
  <Override PartName="/ppt/slideLayouts/slideLayout4097.xml" ContentType="application/vnd.openxmlformats-officedocument.presentationml.slideLayout+xml"/>
  <Override PartName="/ppt/slideLayouts/slideLayout4098.xml" ContentType="application/vnd.openxmlformats-officedocument.presentationml.slideLayout+xml"/>
  <Override PartName="/ppt/slideLayouts/slideLayout4099.xml" ContentType="application/vnd.openxmlformats-officedocument.presentationml.slideLayout+xml"/>
  <Override PartName="/ppt/slideLayouts/slideLayout4100.xml" ContentType="application/vnd.openxmlformats-officedocument.presentationml.slideLayout+xml"/>
  <Override PartName="/ppt/slideLayouts/slideLayout4101.xml" ContentType="application/vnd.openxmlformats-officedocument.presentationml.slideLayout+xml"/>
  <Override PartName="/ppt/slideLayouts/slideLayout4102.xml" ContentType="application/vnd.openxmlformats-officedocument.presentationml.slideLayout+xml"/>
  <Override PartName="/ppt/slideLayouts/slideLayout4103.xml" ContentType="application/vnd.openxmlformats-officedocument.presentationml.slideLayout+xml"/>
  <Override PartName="/ppt/slideLayouts/slideLayout4104.xml" ContentType="application/vnd.openxmlformats-officedocument.presentationml.slideLayout+xml"/>
  <Override PartName="/ppt/slideLayouts/slideLayout4105.xml" ContentType="application/vnd.openxmlformats-officedocument.presentationml.slideLayout+xml"/>
  <Override PartName="/ppt/slideLayouts/slideLayout4106.xml" ContentType="application/vnd.openxmlformats-officedocument.presentationml.slideLayout+xml"/>
  <Override PartName="/ppt/slideLayouts/slideLayout4107.xml" ContentType="application/vnd.openxmlformats-officedocument.presentationml.slideLayout+xml"/>
  <Override PartName="/ppt/slideLayouts/slideLayout4108.xml" ContentType="application/vnd.openxmlformats-officedocument.presentationml.slideLayout+xml"/>
  <Override PartName="/ppt/slideLayouts/slideLayout4109.xml" ContentType="application/vnd.openxmlformats-officedocument.presentationml.slideLayout+xml"/>
  <Override PartName="/ppt/slideLayouts/slideLayout4110.xml" ContentType="application/vnd.openxmlformats-officedocument.presentationml.slideLayout+xml"/>
  <Override PartName="/ppt/slideLayouts/slideLayout4111.xml" ContentType="application/vnd.openxmlformats-officedocument.presentationml.slideLayout+xml"/>
  <Override PartName="/ppt/slideLayouts/slideLayout4112.xml" ContentType="application/vnd.openxmlformats-officedocument.presentationml.slideLayout+xml"/>
  <Override PartName="/ppt/slideLayouts/slideLayout4113.xml" ContentType="application/vnd.openxmlformats-officedocument.presentationml.slideLayout+xml"/>
  <Override PartName="/ppt/slideLayouts/slideLayout4114.xml" ContentType="application/vnd.openxmlformats-officedocument.presentationml.slideLayout+xml"/>
  <Override PartName="/ppt/slideLayouts/slideLayout4115.xml" ContentType="application/vnd.openxmlformats-officedocument.presentationml.slideLayout+xml"/>
  <Override PartName="/ppt/slideLayouts/slideLayout4116.xml" ContentType="application/vnd.openxmlformats-officedocument.presentationml.slideLayout+xml"/>
  <Override PartName="/ppt/slideLayouts/slideLayout4117.xml" ContentType="application/vnd.openxmlformats-officedocument.presentationml.slideLayout+xml"/>
  <Override PartName="/ppt/slideLayouts/slideLayout4118.xml" ContentType="application/vnd.openxmlformats-officedocument.presentationml.slideLayout+xml"/>
  <Override PartName="/ppt/slideLayouts/slideLayout4119.xml" ContentType="application/vnd.openxmlformats-officedocument.presentationml.slideLayout+xml"/>
  <Override PartName="/ppt/slideLayouts/slideLayout4120.xml" ContentType="application/vnd.openxmlformats-officedocument.presentationml.slideLayout+xml"/>
  <Override PartName="/ppt/slideLayouts/slideLayout4121.xml" ContentType="application/vnd.openxmlformats-officedocument.presentationml.slideLayout+xml"/>
  <Override PartName="/ppt/slideLayouts/slideLayout4122.xml" ContentType="application/vnd.openxmlformats-officedocument.presentationml.slideLayout+xml"/>
  <Override PartName="/ppt/slideLayouts/slideLayout4123.xml" ContentType="application/vnd.openxmlformats-officedocument.presentationml.slideLayout+xml"/>
  <Override PartName="/ppt/slideLayouts/slideLayout4124.xml" ContentType="application/vnd.openxmlformats-officedocument.presentationml.slideLayout+xml"/>
  <Override PartName="/ppt/slideLayouts/slideLayout4125.xml" ContentType="application/vnd.openxmlformats-officedocument.presentationml.slideLayout+xml"/>
  <Override PartName="/ppt/slideLayouts/slideLayout4126.xml" ContentType="application/vnd.openxmlformats-officedocument.presentationml.slideLayout+xml"/>
  <Override PartName="/ppt/slideLayouts/slideLayout4127.xml" ContentType="application/vnd.openxmlformats-officedocument.presentationml.slideLayout+xml"/>
  <Override PartName="/ppt/slideLayouts/slideLayout4128.xml" ContentType="application/vnd.openxmlformats-officedocument.presentationml.slideLayout+xml"/>
  <Override PartName="/ppt/slideLayouts/slideLayout4129.xml" ContentType="application/vnd.openxmlformats-officedocument.presentationml.slideLayout+xml"/>
  <Override PartName="/ppt/slideLayouts/slideLayout4130.xml" ContentType="application/vnd.openxmlformats-officedocument.presentationml.slideLayout+xml"/>
  <Override PartName="/ppt/slideLayouts/slideLayout4131.xml" ContentType="application/vnd.openxmlformats-officedocument.presentationml.slideLayout+xml"/>
  <Override PartName="/ppt/slideLayouts/slideLayout4132.xml" ContentType="application/vnd.openxmlformats-officedocument.presentationml.slideLayout+xml"/>
  <Override PartName="/ppt/slideLayouts/slideLayout4133.xml" ContentType="application/vnd.openxmlformats-officedocument.presentationml.slideLayout+xml"/>
  <Override PartName="/ppt/slideLayouts/slideLayout4134.xml" ContentType="application/vnd.openxmlformats-officedocument.presentationml.slideLayout+xml"/>
  <Override PartName="/ppt/slideLayouts/slideLayout4135.xml" ContentType="application/vnd.openxmlformats-officedocument.presentationml.slideLayout+xml"/>
  <Override PartName="/ppt/slideLayouts/slideLayout4136.xml" ContentType="application/vnd.openxmlformats-officedocument.presentationml.slideLayout+xml"/>
  <Override PartName="/ppt/slideLayouts/slideLayout4137.xml" ContentType="application/vnd.openxmlformats-officedocument.presentationml.slideLayout+xml"/>
  <Override PartName="/ppt/slideLayouts/slideLayout4138.xml" ContentType="application/vnd.openxmlformats-officedocument.presentationml.slideLayout+xml"/>
  <Override PartName="/ppt/slideLayouts/slideLayout4139.xml" ContentType="application/vnd.openxmlformats-officedocument.presentationml.slideLayout+xml"/>
  <Override PartName="/ppt/slideLayouts/slideLayout4140.xml" ContentType="application/vnd.openxmlformats-officedocument.presentationml.slideLayout+xml"/>
  <Override PartName="/ppt/slideLayouts/slideLayout4141.xml" ContentType="application/vnd.openxmlformats-officedocument.presentationml.slideLayout+xml"/>
  <Override PartName="/ppt/slideLayouts/slideLayout4142.xml" ContentType="application/vnd.openxmlformats-officedocument.presentationml.slideLayout+xml"/>
  <Override PartName="/ppt/slideLayouts/slideLayout4143.xml" ContentType="application/vnd.openxmlformats-officedocument.presentationml.slideLayout+xml"/>
  <Override PartName="/ppt/slideLayouts/slideLayout4144.xml" ContentType="application/vnd.openxmlformats-officedocument.presentationml.slideLayout+xml"/>
  <Override PartName="/ppt/slideLayouts/slideLayout4145.xml" ContentType="application/vnd.openxmlformats-officedocument.presentationml.slideLayout+xml"/>
  <Override PartName="/ppt/slideLayouts/slideLayout4146.xml" ContentType="application/vnd.openxmlformats-officedocument.presentationml.slideLayout+xml"/>
  <Override PartName="/ppt/slideLayouts/slideLayout4147.xml" ContentType="application/vnd.openxmlformats-officedocument.presentationml.slideLayout+xml"/>
  <Override PartName="/ppt/slideLayouts/slideLayout4148.xml" ContentType="application/vnd.openxmlformats-officedocument.presentationml.slideLayout+xml"/>
  <Override PartName="/ppt/slideLayouts/slideLayout4149.xml" ContentType="application/vnd.openxmlformats-officedocument.presentationml.slideLayout+xml"/>
  <Override PartName="/ppt/slideLayouts/slideLayout4150.xml" ContentType="application/vnd.openxmlformats-officedocument.presentationml.slideLayout+xml"/>
  <Override PartName="/ppt/slideLayouts/slideLayout4151.xml" ContentType="application/vnd.openxmlformats-officedocument.presentationml.slideLayout+xml"/>
  <Override PartName="/ppt/slideLayouts/slideLayout4152.xml" ContentType="application/vnd.openxmlformats-officedocument.presentationml.slideLayout+xml"/>
  <Override PartName="/ppt/slideLayouts/slideLayout4153.xml" ContentType="application/vnd.openxmlformats-officedocument.presentationml.slideLayout+xml"/>
  <Override PartName="/ppt/slideLayouts/slideLayout4154.xml" ContentType="application/vnd.openxmlformats-officedocument.presentationml.slideLayout+xml"/>
  <Override PartName="/ppt/slideLayouts/slideLayout4155.xml" ContentType="application/vnd.openxmlformats-officedocument.presentationml.slideLayout+xml"/>
  <Override PartName="/ppt/slideLayouts/slideLayout4156.xml" ContentType="application/vnd.openxmlformats-officedocument.presentationml.slideLayout+xml"/>
  <Override PartName="/ppt/slideLayouts/slideLayout4157.xml" ContentType="application/vnd.openxmlformats-officedocument.presentationml.slideLayout+xml"/>
  <Override PartName="/ppt/slideLayouts/slideLayout4158.xml" ContentType="application/vnd.openxmlformats-officedocument.presentationml.slideLayout+xml"/>
  <Override PartName="/ppt/slideLayouts/slideLayout4159.xml" ContentType="application/vnd.openxmlformats-officedocument.presentationml.slideLayout+xml"/>
  <Override PartName="/ppt/slideLayouts/slideLayout4160.xml" ContentType="application/vnd.openxmlformats-officedocument.presentationml.slideLayout+xml"/>
  <Override PartName="/ppt/slideLayouts/slideLayout4161.xml" ContentType="application/vnd.openxmlformats-officedocument.presentationml.slideLayout+xml"/>
  <Override PartName="/ppt/slideLayouts/slideLayout4162.xml" ContentType="application/vnd.openxmlformats-officedocument.presentationml.slideLayout+xml"/>
  <Override PartName="/ppt/slideLayouts/slideLayout4163.xml" ContentType="application/vnd.openxmlformats-officedocument.presentationml.slideLayout+xml"/>
  <Override PartName="/ppt/slideLayouts/slideLayout4164.xml" ContentType="application/vnd.openxmlformats-officedocument.presentationml.slideLayout+xml"/>
  <Override PartName="/ppt/slideLayouts/slideLayout4165.xml" ContentType="application/vnd.openxmlformats-officedocument.presentationml.slideLayout+xml"/>
  <Override PartName="/ppt/slideLayouts/slideLayout4166.xml" ContentType="application/vnd.openxmlformats-officedocument.presentationml.slideLayout+xml"/>
  <Override PartName="/ppt/slideLayouts/slideLayout4167.xml" ContentType="application/vnd.openxmlformats-officedocument.presentationml.slideLayout+xml"/>
  <Override PartName="/ppt/slideLayouts/slideLayout4168.xml" ContentType="application/vnd.openxmlformats-officedocument.presentationml.slideLayout+xml"/>
  <Override PartName="/ppt/slideLayouts/slideLayout4169.xml" ContentType="application/vnd.openxmlformats-officedocument.presentationml.slideLayout+xml"/>
  <Override PartName="/ppt/slideLayouts/slideLayout4170.xml" ContentType="application/vnd.openxmlformats-officedocument.presentationml.slideLayout+xml"/>
  <Override PartName="/ppt/slideLayouts/slideLayout4171.xml" ContentType="application/vnd.openxmlformats-officedocument.presentationml.slideLayout+xml"/>
  <Override PartName="/ppt/slideLayouts/slideLayout4172.xml" ContentType="application/vnd.openxmlformats-officedocument.presentationml.slideLayout+xml"/>
  <Override PartName="/ppt/slideLayouts/slideLayout4173.xml" ContentType="application/vnd.openxmlformats-officedocument.presentationml.slideLayout+xml"/>
  <Override PartName="/ppt/slideLayouts/slideLayout4174.xml" ContentType="application/vnd.openxmlformats-officedocument.presentationml.slideLayout+xml"/>
  <Override PartName="/ppt/slideLayouts/slideLayout4175.xml" ContentType="application/vnd.openxmlformats-officedocument.presentationml.slideLayout+xml"/>
  <Override PartName="/ppt/slideLayouts/slideLayout4176.xml" ContentType="application/vnd.openxmlformats-officedocument.presentationml.slideLayout+xml"/>
  <Override PartName="/ppt/slideLayouts/slideLayout4177.xml" ContentType="application/vnd.openxmlformats-officedocument.presentationml.slideLayout+xml"/>
  <Override PartName="/ppt/slideLayouts/slideLayout4178.xml" ContentType="application/vnd.openxmlformats-officedocument.presentationml.slideLayout+xml"/>
  <Override PartName="/ppt/slideLayouts/slideLayout4179.xml" ContentType="application/vnd.openxmlformats-officedocument.presentationml.slideLayout+xml"/>
  <Override PartName="/ppt/slideLayouts/slideLayout4180.xml" ContentType="application/vnd.openxmlformats-officedocument.presentationml.slideLayout+xml"/>
  <Override PartName="/ppt/slideLayouts/slideLayout4181.xml" ContentType="application/vnd.openxmlformats-officedocument.presentationml.slideLayout+xml"/>
  <Override PartName="/ppt/slideLayouts/slideLayout4182.xml" ContentType="application/vnd.openxmlformats-officedocument.presentationml.slideLayout+xml"/>
  <Override PartName="/ppt/slideLayouts/slideLayout4183.xml" ContentType="application/vnd.openxmlformats-officedocument.presentationml.slideLayout+xml"/>
  <Override PartName="/ppt/slideLayouts/slideLayout4184.xml" ContentType="application/vnd.openxmlformats-officedocument.presentationml.slideLayout+xml"/>
  <Override PartName="/ppt/slideLayouts/slideLayout4185.xml" ContentType="application/vnd.openxmlformats-officedocument.presentationml.slideLayout+xml"/>
  <Override PartName="/ppt/slideLayouts/slideLayout4186.xml" ContentType="application/vnd.openxmlformats-officedocument.presentationml.slideLayout+xml"/>
  <Override PartName="/ppt/slideLayouts/slideLayout4187.xml" ContentType="application/vnd.openxmlformats-officedocument.presentationml.slideLayout+xml"/>
  <Override PartName="/ppt/slideLayouts/slideLayout4188.xml" ContentType="application/vnd.openxmlformats-officedocument.presentationml.slideLayout+xml"/>
  <Override PartName="/ppt/slideLayouts/slideLayout4189.xml" ContentType="application/vnd.openxmlformats-officedocument.presentationml.slideLayout+xml"/>
  <Override PartName="/ppt/slideLayouts/slideLayout4190.xml" ContentType="application/vnd.openxmlformats-officedocument.presentationml.slideLayout+xml"/>
  <Override PartName="/ppt/slideLayouts/slideLayout4191.xml" ContentType="application/vnd.openxmlformats-officedocument.presentationml.slideLayout+xml"/>
  <Override PartName="/ppt/slideLayouts/slideLayout4192.xml" ContentType="application/vnd.openxmlformats-officedocument.presentationml.slideLayout+xml"/>
  <Override PartName="/ppt/slideLayouts/slideLayout4193.xml" ContentType="application/vnd.openxmlformats-officedocument.presentationml.slideLayout+xml"/>
  <Override PartName="/ppt/slideLayouts/slideLayout4194.xml" ContentType="application/vnd.openxmlformats-officedocument.presentationml.slideLayout+xml"/>
  <Override PartName="/ppt/slideLayouts/slideLayout4195.xml" ContentType="application/vnd.openxmlformats-officedocument.presentationml.slideLayout+xml"/>
  <Override PartName="/ppt/slideLayouts/slideLayout4196.xml" ContentType="application/vnd.openxmlformats-officedocument.presentationml.slideLayout+xml"/>
  <Override PartName="/ppt/slideLayouts/slideLayout4197.xml" ContentType="application/vnd.openxmlformats-officedocument.presentationml.slideLayout+xml"/>
  <Override PartName="/ppt/slideLayouts/slideLayout4198.xml" ContentType="application/vnd.openxmlformats-officedocument.presentationml.slideLayout+xml"/>
  <Override PartName="/ppt/slideLayouts/slideLayout4199.xml" ContentType="application/vnd.openxmlformats-officedocument.presentationml.slideLayout+xml"/>
  <Override PartName="/ppt/slideLayouts/slideLayout4200.xml" ContentType="application/vnd.openxmlformats-officedocument.presentationml.slideLayout+xml"/>
  <Override PartName="/ppt/slideLayouts/slideLayout4201.xml" ContentType="application/vnd.openxmlformats-officedocument.presentationml.slideLayout+xml"/>
  <Override PartName="/ppt/slideLayouts/slideLayout4202.xml" ContentType="application/vnd.openxmlformats-officedocument.presentationml.slideLayout+xml"/>
  <Override PartName="/ppt/slideLayouts/slideLayout4203.xml" ContentType="application/vnd.openxmlformats-officedocument.presentationml.slideLayout+xml"/>
  <Override PartName="/ppt/slideLayouts/slideLayout4204.xml" ContentType="application/vnd.openxmlformats-officedocument.presentationml.slideLayout+xml"/>
  <Override PartName="/ppt/slideLayouts/slideLayout4205.xml" ContentType="application/vnd.openxmlformats-officedocument.presentationml.slideLayout+xml"/>
  <Override PartName="/ppt/slideLayouts/slideLayout4206.xml" ContentType="application/vnd.openxmlformats-officedocument.presentationml.slideLayout+xml"/>
  <Override PartName="/ppt/slideLayouts/slideLayout4207.xml" ContentType="application/vnd.openxmlformats-officedocument.presentationml.slideLayout+xml"/>
  <Override PartName="/ppt/slideLayouts/slideLayout4208.xml" ContentType="application/vnd.openxmlformats-officedocument.presentationml.slideLayout+xml"/>
  <Override PartName="/ppt/slideLayouts/slideLayout4209.xml" ContentType="application/vnd.openxmlformats-officedocument.presentationml.slideLayout+xml"/>
  <Override PartName="/ppt/slideLayouts/slideLayout4210.xml" ContentType="application/vnd.openxmlformats-officedocument.presentationml.slideLayout+xml"/>
  <Override PartName="/ppt/slideLayouts/slideLayout4211.xml" ContentType="application/vnd.openxmlformats-officedocument.presentationml.slideLayout+xml"/>
  <Override PartName="/ppt/slideLayouts/slideLayout4212.xml" ContentType="application/vnd.openxmlformats-officedocument.presentationml.slideLayout+xml"/>
  <Override PartName="/ppt/slideLayouts/slideLayout4213.xml" ContentType="application/vnd.openxmlformats-officedocument.presentationml.slideLayout+xml"/>
  <Override PartName="/ppt/slideLayouts/slideLayout4214.xml" ContentType="application/vnd.openxmlformats-officedocument.presentationml.slideLayout+xml"/>
  <Override PartName="/ppt/slideLayouts/slideLayout4215.xml" ContentType="application/vnd.openxmlformats-officedocument.presentationml.slideLayout+xml"/>
  <Override PartName="/ppt/slideLayouts/slideLayout4216.xml" ContentType="application/vnd.openxmlformats-officedocument.presentationml.slideLayout+xml"/>
  <Override PartName="/ppt/slideLayouts/slideLayout4217.xml" ContentType="application/vnd.openxmlformats-officedocument.presentationml.slideLayout+xml"/>
  <Override PartName="/ppt/slideLayouts/slideLayout4218.xml" ContentType="application/vnd.openxmlformats-officedocument.presentationml.slideLayout+xml"/>
  <Override PartName="/ppt/slideLayouts/slideLayout4219.xml" ContentType="application/vnd.openxmlformats-officedocument.presentationml.slideLayout+xml"/>
  <Override PartName="/ppt/slideLayouts/slideLayout4220.xml" ContentType="application/vnd.openxmlformats-officedocument.presentationml.slideLayout+xml"/>
  <Override PartName="/ppt/slideLayouts/slideLayout4221.xml" ContentType="application/vnd.openxmlformats-officedocument.presentationml.slideLayout+xml"/>
  <Override PartName="/ppt/slideLayouts/slideLayout4222.xml" ContentType="application/vnd.openxmlformats-officedocument.presentationml.slideLayout+xml"/>
  <Override PartName="/ppt/slideLayouts/slideLayout4223.xml" ContentType="application/vnd.openxmlformats-officedocument.presentationml.slideLayout+xml"/>
  <Override PartName="/ppt/slideLayouts/slideLayout4224.xml" ContentType="application/vnd.openxmlformats-officedocument.presentationml.slideLayout+xml"/>
  <Override PartName="/ppt/slideLayouts/slideLayout4225.xml" ContentType="application/vnd.openxmlformats-officedocument.presentationml.slideLayout+xml"/>
  <Override PartName="/ppt/slideLayouts/slideLayout4226.xml" ContentType="application/vnd.openxmlformats-officedocument.presentationml.slideLayout+xml"/>
  <Override PartName="/ppt/slideLayouts/slideLayout4227.xml" ContentType="application/vnd.openxmlformats-officedocument.presentationml.slideLayout+xml"/>
  <Override PartName="/ppt/slideLayouts/slideLayout4228.xml" ContentType="application/vnd.openxmlformats-officedocument.presentationml.slideLayout+xml"/>
  <Override PartName="/ppt/slideLayouts/slideLayout4229.xml" ContentType="application/vnd.openxmlformats-officedocument.presentationml.slideLayout+xml"/>
  <Override PartName="/ppt/slideLayouts/slideLayout4230.xml" ContentType="application/vnd.openxmlformats-officedocument.presentationml.slideLayout+xml"/>
  <Override PartName="/ppt/slideLayouts/slideLayout4231.xml" ContentType="application/vnd.openxmlformats-officedocument.presentationml.slideLayout+xml"/>
  <Override PartName="/ppt/slideLayouts/slideLayout4232.xml" ContentType="application/vnd.openxmlformats-officedocument.presentationml.slideLayout+xml"/>
  <Override PartName="/ppt/slideLayouts/slideLayout4233.xml" ContentType="application/vnd.openxmlformats-officedocument.presentationml.slideLayout+xml"/>
  <Override PartName="/ppt/slideLayouts/slideLayout4234.xml" ContentType="application/vnd.openxmlformats-officedocument.presentationml.slideLayout+xml"/>
  <Override PartName="/ppt/slideLayouts/slideLayout4235.xml" ContentType="application/vnd.openxmlformats-officedocument.presentationml.slideLayout+xml"/>
  <Override PartName="/ppt/slideLayouts/slideLayout4236.xml" ContentType="application/vnd.openxmlformats-officedocument.presentationml.slideLayout+xml"/>
  <Override PartName="/ppt/slideLayouts/slideLayout4237.xml" ContentType="application/vnd.openxmlformats-officedocument.presentationml.slideLayout+xml"/>
  <Override PartName="/ppt/slideLayouts/slideLayout4238.xml" ContentType="application/vnd.openxmlformats-officedocument.presentationml.slideLayout+xml"/>
  <Override PartName="/ppt/slideLayouts/slideLayout4239.xml" ContentType="application/vnd.openxmlformats-officedocument.presentationml.slideLayout+xml"/>
  <Override PartName="/ppt/slideLayouts/slideLayout4240.xml" ContentType="application/vnd.openxmlformats-officedocument.presentationml.slideLayout+xml"/>
  <Override PartName="/ppt/slideLayouts/slideLayout4241.xml" ContentType="application/vnd.openxmlformats-officedocument.presentationml.slideLayout+xml"/>
  <Override PartName="/ppt/slideLayouts/slideLayout4242.xml" ContentType="application/vnd.openxmlformats-officedocument.presentationml.slideLayout+xml"/>
  <Override PartName="/ppt/slideLayouts/slideLayout4243.xml" ContentType="application/vnd.openxmlformats-officedocument.presentationml.slideLayout+xml"/>
  <Override PartName="/ppt/slideLayouts/slideLayout4244.xml" ContentType="application/vnd.openxmlformats-officedocument.presentationml.slideLayout+xml"/>
  <Override PartName="/ppt/slideLayouts/slideLayout4245.xml" ContentType="application/vnd.openxmlformats-officedocument.presentationml.slideLayout+xml"/>
  <Override PartName="/ppt/slideLayouts/slideLayout4246.xml" ContentType="application/vnd.openxmlformats-officedocument.presentationml.slideLayout+xml"/>
  <Override PartName="/ppt/slideLayouts/slideLayout4247.xml" ContentType="application/vnd.openxmlformats-officedocument.presentationml.slideLayout+xml"/>
  <Override PartName="/ppt/slideLayouts/slideLayout4248.xml" ContentType="application/vnd.openxmlformats-officedocument.presentationml.slideLayout+xml"/>
  <Override PartName="/ppt/slideLayouts/slideLayout4249.xml" ContentType="application/vnd.openxmlformats-officedocument.presentationml.slideLayout+xml"/>
  <Override PartName="/ppt/slideLayouts/slideLayout4250.xml" ContentType="application/vnd.openxmlformats-officedocument.presentationml.slideLayout+xml"/>
  <Override PartName="/ppt/slideLayouts/slideLayout4251.xml" ContentType="application/vnd.openxmlformats-officedocument.presentationml.slideLayout+xml"/>
  <Override PartName="/ppt/slideLayouts/slideLayout4252.xml" ContentType="application/vnd.openxmlformats-officedocument.presentationml.slideLayout+xml"/>
  <Override PartName="/ppt/slideLayouts/slideLayout4253.xml" ContentType="application/vnd.openxmlformats-officedocument.presentationml.slideLayout+xml"/>
  <Override PartName="/ppt/slideLayouts/slideLayout4254.xml" ContentType="application/vnd.openxmlformats-officedocument.presentationml.slideLayout+xml"/>
  <Override PartName="/ppt/slideLayouts/slideLayout4255.xml" ContentType="application/vnd.openxmlformats-officedocument.presentationml.slideLayout+xml"/>
  <Override PartName="/ppt/slideLayouts/slideLayout4256.xml" ContentType="application/vnd.openxmlformats-officedocument.presentationml.slideLayout+xml"/>
  <Override PartName="/ppt/slideLayouts/slideLayout4257.xml" ContentType="application/vnd.openxmlformats-officedocument.presentationml.slideLayout+xml"/>
  <Override PartName="/ppt/slideLayouts/slideLayout4258.xml" ContentType="application/vnd.openxmlformats-officedocument.presentationml.slideLayout+xml"/>
  <Override PartName="/ppt/slideLayouts/slideLayout4259.xml" ContentType="application/vnd.openxmlformats-officedocument.presentationml.slideLayout+xml"/>
  <Override PartName="/ppt/slideLayouts/slideLayout4260.xml" ContentType="application/vnd.openxmlformats-officedocument.presentationml.slideLayout+xml"/>
  <Override PartName="/ppt/slideLayouts/slideLayout4261.xml" ContentType="application/vnd.openxmlformats-officedocument.presentationml.slideLayout+xml"/>
  <Override PartName="/ppt/slideLayouts/slideLayout4262.xml" ContentType="application/vnd.openxmlformats-officedocument.presentationml.slideLayout+xml"/>
  <Override PartName="/ppt/slideLayouts/slideLayout4263.xml" ContentType="application/vnd.openxmlformats-officedocument.presentationml.slideLayout+xml"/>
  <Override PartName="/ppt/slideLayouts/slideLayout4264.xml" ContentType="application/vnd.openxmlformats-officedocument.presentationml.slideLayout+xml"/>
  <Override PartName="/ppt/slideLayouts/slideLayout4265.xml" ContentType="application/vnd.openxmlformats-officedocument.presentationml.slideLayout+xml"/>
  <Override PartName="/ppt/slideLayouts/slideLayout4266.xml" ContentType="application/vnd.openxmlformats-officedocument.presentationml.slideLayout+xml"/>
  <Override PartName="/ppt/slideLayouts/slideLayout4267.xml" ContentType="application/vnd.openxmlformats-officedocument.presentationml.slideLayout+xml"/>
  <Override PartName="/ppt/slideLayouts/slideLayout4268.xml" ContentType="application/vnd.openxmlformats-officedocument.presentationml.slideLayout+xml"/>
  <Override PartName="/ppt/slideLayouts/slideLayout4269.xml" ContentType="application/vnd.openxmlformats-officedocument.presentationml.slideLayout+xml"/>
  <Override PartName="/ppt/slideLayouts/slideLayout4270.xml" ContentType="application/vnd.openxmlformats-officedocument.presentationml.slideLayout+xml"/>
  <Override PartName="/ppt/slideLayouts/slideLayout4271.xml" ContentType="application/vnd.openxmlformats-officedocument.presentationml.slideLayout+xml"/>
  <Override PartName="/ppt/slideLayouts/slideLayout4272.xml" ContentType="application/vnd.openxmlformats-officedocument.presentationml.slideLayout+xml"/>
  <Override PartName="/ppt/slideLayouts/slideLayout4273.xml" ContentType="application/vnd.openxmlformats-officedocument.presentationml.slideLayout+xml"/>
  <Override PartName="/ppt/slideLayouts/slideLayout4274.xml" ContentType="application/vnd.openxmlformats-officedocument.presentationml.slideLayout+xml"/>
  <Override PartName="/ppt/slideLayouts/slideLayout4275.xml" ContentType="application/vnd.openxmlformats-officedocument.presentationml.slideLayout+xml"/>
  <Override PartName="/ppt/slideLayouts/slideLayout4276.xml" ContentType="application/vnd.openxmlformats-officedocument.presentationml.slideLayout+xml"/>
  <Override PartName="/ppt/slideLayouts/slideLayout4277.xml" ContentType="application/vnd.openxmlformats-officedocument.presentationml.slideLayout+xml"/>
  <Override PartName="/ppt/slideLayouts/slideLayout4278.xml" ContentType="application/vnd.openxmlformats-officedocument.presentationml.slideLayout+xml"/>
  <Override PartName="/ppt/slideLayouts/slideLayout4279.xml" ContentType="application/vnd.openxmlformats-officedocument.presentationml.slideLayout+xml"/>
  <Override PartName="/ppt/slideLayouts/slideLayout4280.xml" ContentType="application/vnd.openxmlformats-officedocument.presentationml.slideLayout+xml"/>
  <Override PartName="/ppt/slideLayouts/slideLayout4281.xml" ContentType="application/vnd.openxmlformats-officedocument.presentationml.slideLayout+xml"/>
  <Override PartName="/ppt/slideLayouts/slideLayout4282.xml" ContentType="application/vnd.openxmlformats-officedocument.presentationml.slideLayout+xml"/>
  <Override PartName="/ppt/slideLayouts/slideLayout4283.xml" ContentType="application/vnd.openxmlformats-officedocument.presentationml.slideLayout+xml"/>
  <Override PartName="/ppt/slideLayouts/slideLayout4284.xml" ContentType="application/vnd.openxmlformats-officedocument.presentationml.slideLayout+xml"/>
  <Override PartName="/ppt/slideLayouts/slideLayout4285.xml" ContentType="application/vnd.openxmlformats-officedocument.presentationml.slideLayout+xml"/>
  <Override PartName="/ppt/slideLayouts/slideLayout4286.xml" ContentType="application/vnd.openxmlformats-officedocument.presentationml.slideLayout+xml"/>
  <Override PartName="/ppt/slideLayouts/slideLayout4287.xml" ContentType="application/vnd.openxmlformats-officedocument.presentationml.slideLayout+xml"/>
  <Override PartName="/ppt/slideLayouts/slideLayout4288.xml" ContentType="application/vnd.openxmlformats-officedocument.presentationml.slideLayout+xml"/>
  <Override PartName="/ppt/slideLayouts/slideLayout4289.xml" ContentType="application/vnd.openxmlformats-officedocument.presentationml.slideLayout+xml"/>
  <Override PartName="/ppt/slideLayouts/slideLayout4290.xml" ContentType="application/vnd.openxmlformats-officedocument.presentationml.slideLayout+xml"/>
  <Override PartName="/ppt/slideLayouts/slideLayout4291.xml" ContentType="application/vnd.openxmlformats-officedocument.presentationml.slideLayout+xml"/>
  <Override PartName="/ppt/slideLayouts/slideLayout4292.xml" ContentType="application/vnd.openxmlformats-officedocument.presentationml.slideLayout+xml"/>
  <Override PartName="/ppt/slideLayouts/slideLayout4293.xml" ContentType="application/vnd.openxmlformats-officedocument.presentationml.slideLayout+xml"/>
  <Override PartName="/ppt/slideLayouts/slideLayout4294.xml" ContentType="application/vnd.openxmlformats-officedocument.presentationml.slideLayout+xml"/>
  <Override PartName="/ppt/slideLayouts/slideLayout4295.xml" ContentType="application/vnd.openxmlformats-officedocument.presentationml.slideLayout+xml"/>
  <Override PartName="/ppt/slideLayouts/slideLayout4296.xml" ContentType="application/vnd.openxmlformats-officedocument.presentationml.slideLayout+xml"/>
  <Override PartName="/ppt/slideLayouts/slideLayout4297.xml" ContentType="application/vnd.openxmlformats-officedocument.presentationml.slideLayout+xml"/>
  <Override PartName="/ppt/slideLayouts/slideLayout4298.xml" ContentType="application/vnd.openxmlformats-officedocument.presentationml.slideLayout+xml"/>
  <Override PartName="/ppt/slideLayouts/slideLayout4299.xml" ContentType="application/vnd.openxmlformats-officedocument.presentationml.slideLayout+xml"/>
  <Override PartName="/ppt/slideLayouts/slideLayout4300.xml" ContentType="application/vnd.openxmlformats-officedocument.presentationml.slideLayout+xml"/>
  <Override PartName="/ppt/slideLayouts/slideLayout4301.xml" ContentType="application/vnd.openxmlformats-officedocument.presentationml.slideLayout+xml"/>
  <Override PartName="/ppt/slideLayouts/slideLayout4302.xml" ContentType="application/vnd.openxmlformats-officedocument.presentationml.slideLayout+xml"/>
  <Override PartName="/ppt/slideLayouts/slideLayout4303.xml" ContentType="application/vnd.openxmlformats-officedocument.presentationml.slideLayout+xml"/>
  <Override PartName="/ppt/slideLayouts/slideLayout4304.xml" ContentType="application/vnd.openxmlformats-officedocument.presentationml.slideLayout+xml"/>
  <Override PartName="/ppt/slideLayouts/slideLayout4305.xml" ContentType="application/vnd.openxmlformats-officedocument.presentationml.slideLayout+xml"/>
  <Override PartName="/ppt/slideLayouts/slideLayout4306.xml" ContentType="application/vnd.openxmlformats-officedocument.presentationml.slideLayout+xml"/>
  <Override PartName="/ppt/slideLayouts/slideLayout4307.xml" ContentType="application/vnd.openxmlformats-officedocument.presentationml.slideLayout+xml"/>
  <Override PartName="/ppt/slideLayouts/slideLayout4308.xml" ContentType="application/vnd.openxmlformats-officedocument.presentationml.slideLayout+xml"/>
  <Override PartName="/ppt/slideLayouts/slideLayout4309.xml" ContentType="application/vnd.openxmlformats-officedocument.presentationml.slideLayout+xml"/>
  <Override PartName="/ppt/slideLayouts/slideLayout4310.xml" ContentType="application/vnd.openxmlformats-officedocument.presentationml.slideLayout+xml"/>
  <Override PartName="/ppt/slideLayouts/slideLayout4311.xml" ContentType="application/vnd.openxmlformats-officedocument.presentationml.slideLayout+xml"/>
  <Override PartName="/ppt/slideLayouts/slideLayout4312.xml" ContentType="application/vnd.openxmlformats-officedocument.presentationml.slideLayout+xml"/>
  <Override PartName="/ppt/slideLayouts/slideLayout4313.xml" ContentType="application/vnd.openxmlformats-officedocument.presentationml.slideLayout+xml"/>
  <Override PartName="/ppt/theme/theme8.xml" ContentType="application/vnd.openxmlformats-officedocument.theme+xml"/>
  <Override PartName="/ppt/slideLayouts/slideLayout4314.xml" ContentType="application/vnd.openxmlformats-officedocument.presentationml.slideLayout+xml"/>
  <Override PartName="/ppt/slideLayouts/slideLayout4315.xml" ContentType="application/vnd.openxmlformats-officedocument.presentationml.slideLayout+xml"/>
  <Override PartName="/ppt/slideLayouts/slideLayout4316.xml" ContentType="application/vnd.openxmlformats-officedocument.presentationml.slideLayout+xml"/>
  <Override PartName="/ppt/slideLayouts/slideLayout4317.xml" ContentType="application/vnd.openxmlformats-officedocument.presentationml.slideLayout+xml"/>
  <Override PartName="/ppt/slideLayouts/slideLayout4318.xml" ContentType="application/vnd.openxmlformats-officedocument.presentationml.slideLayout+xml"/>
  <Override PartName="/ppt/slideLayouts/slideLayout4319.xml" ContentType="application/vnd.openxmlformats-officedocument.presentationml.slideLayout+xml"/>
  <Override PartName="/ppt/slideLayouts/slideLayout4320.xml" ContentType="application/vnd.openxmlformats-officedocument.presentationml.slideLayout+xml"/>
  <Override PartName="/ppt/slideLayouts/slideLayout4321.xml" ContentType="application/vnd.openxmlformats-officedocument.presentationml.slideLayout+xml"/>
  <Override PartName="/ppt/slideLayouts/slideLayout4322.xml" ContentType="application/vnd.openxmlformats-officedocument.presentationml.slideLayout+xml"/>
  <Override PartName="/ppt/slideLayouts/slideLayout4323.xml" ContentType="application/vnd.openxmlformats-officedocument.presentationml.slideLayout+xml"/>
  <Override PartName="/ppt/slideLayouts/slideLayout4324.xml" ContentType="application/vnd.openxmlformats-officedocument.presentationml.slideLayout+xml"/>
  <Override PartName="/ppt/slideLayouts/slideLayout4325.xml" ContentType="application/vnd.openxmlformats-officedocument.presentationml.slideLayout+xml"/>
  <Override PartName="/ppt/slideLayouts/slideLayout4326.xml" ContentType="application/vnd.openxmlformats-officedocument.presentationml.slideLayout+xml"/>
  <Override PartName="/ppt/slideLayouts/slideLayout4327.xml" ContentType="application/vnd.openxmlformats-officedocument.presentationml.slideLayout+xml"/>
  <Override PartName="/ppt/slideLayouts/slideLayout4328.xml" ContentType="application/vnd.openxmlformats-officedocument.presentationml.slideLayout+xml"/>
  <Override PartName="/ppt/slideLayouts/slideLayout4329.xml" ContentType="application/vnd.openxmlformats-officedocument.presentationml.slideLayout+xml"/>
  <Override PartName="/ppt/slideLayouts/slideLayout4330.xml" ContentType="application/vnd.openxmlformats-officedocument.presentationml.slideLayout+xml"/>
  <Override PartName="/ppt/slideLayouts/slideLayout4331.xml" ContentType="application/vnd.openxmlformats-officedocument.presentationml.slideLayout+xml"/>
  <Override PartName="/ppt/slideLayouts/slideLayout4332.xml" ContentType="application/vnd.openxmlformats-officedocument.presentationml.slideLayout+xml"/>
  <Override PartName="/ppt/slideLayouts/slideLayout4333.xml" ContentType="application/vnd.openxmlformats-officedocument.presentationml.slideLayout+xml"/>
  <Override PartName="/ppt/slideLayouts/slideLayout4334.xml" ContentType="application/vnd.openxmlformats-officedocument.presentationml.slideLayout+xml"/>
  <Override PartName="/ppt/slideLayouts/slideLayout4335.xml" ContentType="application/vnd.openxmlformats-officedocument.presentationml.slideLayout+xml"/>
  <Override PartName="/ppt/slideLayouts/slideLayout4336.xml" ContentType="application/vnd.openxmlformats-officedocument.presentationml.slideLayout+xml"/>
  <Override PartName="/ppt/slideLayouts/slideLayout4337.xml" ContentType="application/vnd.openxmlformats-officedocument.presentationml.slideLayout+xml"/>
  <Override PartName="/ppt/slideLayouts/slideLayout4338.xml" ContentType="application/vnd.openxmlformats-officedocument.presentationml.slideLayout+xml"/>
  <Override PartName="/ppt/slideLayouts/slideLayout4339.xml" ContentType="application/vnd.openxmlformats-officedocument.presentationml.slideLayout+xml"/>
  <Override PartName="/ppt/slideLayouts/slideLayout4340.xml" ContentType="application/vnd.openxmlformats-officedocument.presentationml.slideLayout+xml"/>
  <Override PartName="/ppt/slideLayouts/slideLayout4341.xml" ContentType="application/vnd.openxmlformats-officedocument.presentationml.slideLayout+xml"/>
  <Override PartName="/ppt/slideLayouts/slideLayout4342.xml" ContentType="application/vnd.openxmlformats-officedocument.presentationml.slideLayout+xml"/>
  <Override PartName="/ppt/slideLayouts/slideLayout4343.xml" ContentType="application/vnd.openxmlformats-officedocument.presentationml.slideLayout+xml"/>
  <Override PartName="/ppt/slideLayouts/slideLayout4344.xml" ContentType="application/vnd.openxmlformats-officedocument.presentationml.slideLayout+xml"/>
  <Override PartName="/ppt/slideLayouts/slideLayout4345.xml" ContentType="application/vnd.openxmlformats-officedocument.presentationml.slideLayout+xml"/>
  <Override PartName="/ppt/slideLayouts/slideLayout4346.xml" ContentType="application/vnd.openxmlformats-officedocument.presentationml.slideLayout+xml"/>
  <Override PartName="/ppt/slideLayouts/slideLayout4347.xml" ContentType="application/vnd.openxmlformats-officedocument.presentationml.slideLayout+xml"/>
  <Override PartName="/ppt/slideLayouts/slideLayout4348.xml" ContentType="application/vnd.openxmlformats-officedocument.presentationml.slideLayout+xml"/>
  <Override PartName="/ppt/slideLayouts/slideLayout4349.xml" ContentType="application/vnd.openxmlformats-officedocument.presentationml.slideLayout+xml"/>
  <Override PartName="/ppt/slideLayouts/slideLayout4350.xml" ContentType="application/vnd.openxmlformats-officedocument.presentationml.slideLayout+xml"/>
  <Override PartName="/ppt/slideLayouts/slideLayout4351.xml" ContentType="application/vnd.openxmlformats-officedocument.presentationml.slideLayout+xml"/>
  <Override PartName="/ppt/slideLayouts/slideLayout4352.xml" ContentType="application/vnd.openxmlformats-officedocument.presentationml.slideLayout+xml"/>
  <Override PartName="/ppt/slideLayouts/slideLayout4353.xml" ContentType="application/vnd.openxmlformats-officedocument.presentationml.slideLayout+xml"/>
  <Override PartName="/ppt/slideLayouts/slideLayout4354.xml" ContentType="application/vnd.openxmlformats-officedocument.presentationml.slideLayout+xml"/>
  <Override PartName="/ppt/slideLayouts/slideLayout4355.xml" ContentType="application/vnd.openxmlformats-officedocument.presentationml.slideLayout+xml"/>
  <Override PartName="/ppt/slideLayouts/slideLayout4356.xml" ContentType="application/vnd.openxmlformats-officedocument.presentationml.slideLayout+xml"/>
  <Override PartName="/ppt/slideLayouts/slideLayout4357.xml" ContentType="application/vnd.openxmlformats-officedocument.presentationml.slideLayout+xml"/>
  <Override PartName="/ppt/slideLayouts/slideLayout4358.xml" ContentType="application/vnd.openxmlformats-officedocument.presentationml.slideLayout+xml"/>
  <Override PartName="/ppt/slideLayouts/slideLayout4359.xml" ContentType="application/vnd.openxmlformats-officedocument.presentationml.slideLayout+xml"/>
  <Override PartName="/ppt/slideLayouts/slideLayout4360.xml" ContentType="application/vnd.openxmlformats-officedocument.presentationml.slideLayout+xml"/>
  <Override PartName="/ppt/slideLayouts/slideLayout4361.xml" ContentType="application/vnd.openxmlformats-officedocument.presentationml.slideLayout+xml"/>
  <Override PartName="/ppt/slideLayouts/slideLayout4362.xml" ContentType="application/vnd.openxmlformats-officedocument.presentationml.slideLayout+xml"/>
  <Override PartName="/ppt/slideLayouts/slideLayout4363.xml" ContentType="application/vnd.openxmlformats-officedocument.presentationml.slideLayout+xml"/>
  <Override PartName="/ppt/slideLayouts/slideLayout4364.xml" ContentType="application/vnd.openxmlformats-officedocument.presentationml.slideLayout+xml"/>
  <Override PartName="/ppt/slideLayouts/slideLayout4365.xml" ContentType="application/vnd.openxmlformats-officedocument.presentationml.slideLayout+xml"/>
  <Override PartName="/ppt/slideLayouts/slideLayout4366.xml" ContentType="application/vnd.openxmlformats-officedocument.presentationml.slideLayout+xml"/>
  <Override PartName="/ppt/slideLayouts/slideLayout4367.xml" ContentType="application/vnd.openxmlformats-officedocument.presentationml.slideLayout+xml"/>
  <Override PartName="/ppt/slideLayouts/slideLayout4368.xml" ContentType="application/vnd.openxmlformats-officedocument.presentationml.slideLayout+xml"/>
  <Override PartName="/ppt/slideLayouts/slideLayout4369.xml" ContentType="application/vnd.openxmlformats-officedocument.presentationml.slideLayout+xml"/>
  <Override PartName="/ppt/slideLayouts/slideLayout4370.xml" ContentType="application/vnd.openxmlformats-officedocument.presentationml.slideLayout+xml"/>
  <Override PartName="/ppt/slideLayouts/slideLayout4371.xml" ContentType="application/vnd.openxmlformats-officedocument.presentationml.slideLayout+xml"/>
  <Override PartName="/ppt/slideLayouts/slideLayout4372.xml" ContentType="application/vnd.openxmlformats-officedocument.presentationml.slideLayout+xml"/>
  <Override PartName="/ppt/slideLayouts/slideLayout4373.xml" ContentType="application/vnd.openxmlformats-officedocument.presentationml.slideLayout+xml"/>
  <Override PartName="/ppt/slideLayouts/slideLayout4374.xml" ContentType="application/vnd.openxmlformats-officedocument.presentationml.slideLayout+xml"/>
  <Override PartName="/ppt/slideLayouts/slideLayout4375.xml" ContentType="application/vnd.openxmlformats-officedocument.presentationml.slideLayout+xml"/>
  <Override PartName="/ppt/slideLayouts/slideLayout4376.xml" ContentType="application/vnd.openxmlformats-officedocument.presentationml.slideLayout+xml"/>
  <Override PartName="/ppt/slideLayouts/slideLayout4377.xml" ContentType="application/vnd.openxmlformats-officedocument.presentationml.slideLayout+xml"/>
  <Override PartName="/ppt/slideLayouts/slideLayout4378.xml" ContentType="application/vnd.openxmlformats-officedocument.presentationml.slideLayout+xml"/>
  <Override PartName="/ppt/slideLayouts/slideLayout4379.xml" ContentType="application/vnd.openxmlformats-officedocument.presentationml.slideLayout+xml"/>
  <Override PartName="/ppt/slideLayouts/slideLayout4380.xml" ContentType="application/vnd.openxmlformats-officedocument.presentationml.slideLayout+xml"/>
  <Override PartName="/ppt/slideLayouts/slideLayout4381.xml" ContentType="application/vnd.openxmlformats-officedocument.presentationml.slideLayout+xml"/>
  <Override PartName="/ppt/slideLayouts/slideLayout4382.xml" ContentType="application/vnd.openxmlformats-officedocument.presentationml.slideLayout+xml"/>
  <Override PartName="/ppt/slideLayouts/slideLayout4383.xml" ContentType="application/vnd.openxmlformats-officedocument.presentationml.slideLayout+xml"/>
  <Override PartName="/ppt/slideLayouts/slideLayout4384.xml" ContentType="application/vnd.openxmlformats-officedocument.presentationml.slideLayout+xml"/>
  <Override PartName="/ppt/slideLayouts/slideLayout4385.xml" ContentType="application/vnd.openxmlformats-officedocument.presentationml.slideLayout+xml"/>
  <Override PartName="/ppt/slideLayouts/slideLayout4386.xml" ContentType="application/vnd.openxmlformats-officedocument.presentationml.slideLayout+xml"/>
  <Override PartName="/ppt/slideLayouts/slideLayout4387.xml" ContentType="application/vnd.openxmlformats-officedocument.presentationml.slideLayout+xml"/>
  <Override PartName="/ppt/slideLayouts/slideLayout4388.xml" ContentType="application/vnd.openxmlformats-officedocument.presentationml.slideLayout+xml"/>
  <Override PartName="/ppt/slideLayouts/slideLayout4389.xml" ContentType="application/vnd.openxmlformats-officedocument.presentationml.slideLayout+xml"/>
  <Override PartName="/ppt/slideLayouts/slideLayout4390.xml" ContentType="application/vnd.openxmlformats-officedocument.presentationml.slideLayout+xml"/>
  <Override PartName="/ppt/slideLayouts/slideLayout4391.xml" ContentType="application/vnd.openxmlformats-officedocument.presentationml.slideLayout+xml"/>
  <Override PartName="/ppt/slideLayouts/slideLayout4392.xml" ContentType="application/vnd.openxmlformats-officedocument.presentationml.slideLayout+xml"/>
  <Override PartName="/ppt/slideLayouts/slideLayout4393.xml" ContentType="application/vnd.openxmlformats-officedocument.presentationml.slideLayout+xml"/>
  <Override PartName="/ppt/slideLayouts/slideLayout4394.xml" ContentType="application/vnd.openxmlformats-officedocument.presentationml.slideLayout+xml"/>
  <Override PartName="/ppt/slideLayouts/slideLayout4395.xml" ContentType="application/vnd.openxmlformats-officedocument.presentationml.slideLayout+xml"/>
  <Override PartName="/ppt/slideLayouts/slideLayout4396.xml" ContentType="application/vnd.openxmlformats-officedocument.presentationml.slideLayout+xml"/>
  <Override PartName="/ppt/slideLayouts/slideLayout4397.xml" ContentType="application/vnd.openxmlformats-officedocument.presentationml.slideLayout+xml"/>
  <Override PartName="/ppt/slideLayouts/slideLayout4398.xml" ContentType="application/vnd.openxmlformats-officedocument.presentationml.slideLayout+xml"/>
  <Override PartName="/ppt/slideLayouts/slideLayout4399.xml" ContentType="application/vnd.openxmlformats-officedocument.presentationml.slideLayout+xml"/>
  <Override PartName="/ppt/slideLayouts/slideLayout4400.xml" ContentType="application/vnd.openxmlformats-officedocument.presentationml.slideLayout+xml"/>
  <Override PartName="/ppt/slideLayouts/slideLayout4401.xml" ContentType="application/vnd.openxmlformats-officedocument.presentationml.slideLayout+xml"/>
  <Override PartName="/ppt/slideLayouts/slideLayout4402.xml" ContentType="application/vnd.openxmlformats-officedocument.presentationml.slideLayout+xml"/>
  <Override PartName="/ppt/slideLayouts/slideLayout4403.xml" ContentType="application/vnd.openxmlformats-officedocument.presentationml.slideLayout+xml"/>
  <Override PartName="/ppt/slideLayouts/slideLayout4404.xml" ContentType="application/vnd.openxmlformats-officedocument.presentationml.slideLayout+xml"/>
  <Override PartName="/ppt/slideLayouts/slideLayout4405.xml" ContentType="application/vnd.openxmlformats-officedocument.presentationml.slideLayout+xml"/>
  <Override PartName="/ppt/slideLayouts/slideLayout4406.xml" ContentType="application/vnd.openxmlformats-officedocument.presentationml.slideLayout+xml"/>
  <Override PartName="/ppt/slideLayouts/slideLayout4407.xml" ContentType="application/vnd.openxmlformats-officedocument.presentationml.slideLayout+xml"/>
  <Override PartName="/ppt/slideLayouts/slideLayout4408.xml" ContentType="application/vnd.openxmlformats-officedocument.presentationml.slideLayout+xml"/>
  <Override PartName="/ppt/slideLayouts/slideLayout4409.xml" ContentType="application/vnd.openxmlformats-officedocument.presentationml.slideLayout+xml"/>
  <Override PartName="/ppt/slideLayouts/slideLayout4410.xml" ContentType="application/vnd.openxmlformats-officedocument.presentationml.slideLayout+xml"/>
  <Override PartName="/ppt/slideLayouts/slideLayout4411.xml" ContentType="application/vnd.openxmlformats-officedocument.presentationml.slideLayout+xml"/>
  <Override PartName="/ppt/slideLayouts/slideLayout4412.xml" ContentType="application/vnd.openxmlformats-officedocument.presentationml.slideLayout+xml"/>
  <Override PartName="/ppt/slideLayouts/slideLayout4413.xml" ContentType="application/vnd.openxmlformats-officedocument.presentationml.slideLayout+xml"/>
  <Override PartName="/ppt/slideLayouts/slideLayout4414.xml" ContentType="application/vnd.openxmlformats-officedocument.presentationml.slideLayout+xml"/>
  <Override PartName="/ppt/slideLayouts/slideLayout4415.xml" ContentType="application/vnd.openxmlformats-officedocument.presentationml.slideLayout+xml"/>
  <Override PartName="/ppt/slideLayouts/slideLayout4416.xml" ContentType="application/vnd.openxmlformats-officedocument.presentationml.slideLayout+xml"/>
  <Override PartName="/ppt/slideLayouts/slideLayout4417.xml" ContentType="application/vnd.openxmlformats-officedocument.presentationml.slideLayout+xml"/>
  <Override PartName="/ppt/slideLayouts/slideLayout4418.xml" ContentType="application/vnd.openxmlformats-officedocument.presentationml.slideLayout+xml"/>
  <Override PartName="/ppt/slideLayouts/slideLayout4419.xml" ContentType="application/vnd.openxmlformats-officedocument.presentationml.slideLayout+xml"/>
  <Override PartName="/ppt/slideLayouts/slideLayout4420.xml" ContentType="application/vnd.openxmlformats-officedocument.presentationml.slideLayout+xml"/>
  <Override PartName="/ppt/slideLayouts/slideLayout4421.xml" ContentType="application/vnd.openxmlformats-officedocument.presentationml.slideLayout+xml"/>
  <Override PartName="/ppt/slideLayouts/slideLayout4422.xml" ContentType="application/vnd.openxmlformats-officedocument.presentationml.slideLayout+xml"/>
  <Override PartName="/ppt/slideLayouts/slideLayout4423.xml" ContentType="application/vnd.openxmlformats-officedocument.presentationml.slideLayout+xml"/>
  <Override PartName="/ppt/slideLayouts/slideLayout4424.xml" ContentType="application/vnd.openxmlformats-officedocument.presentationml.slideLayout+xml"/>
  <Override PartName="/ppt/slideLayouts/slideLayout4425.xml" ContentType="application/vnd.openxmlformats-officedocument.presentationml.slideLayout+xml"/>
  <Override PartName="/ppt/slideLayouts/slideLayout4426.xml" ContentType="application/vnd.openxmlformats-officedocument.presentationml.slideLayout+xml"/>
  <Override PartName="/ppt/slideLayouts/slideLayout4427.xml" ContentType="application/vnd.openxmlformats-officedocument.presentationml.slideLayout+xml"/>
  <Override PartName="/ppt/slideLayouts/slideLayout4428.xml" ContentType="application/vnd.openxmlformats-officedocument.presentationml.slideLayout+xml"/>
  <Override PartName="/ppt/slideLayouts/slideLayout4429.xml" ContentType="application/vnd.openxmlformats-officedocument.presentationml.slideLayout+xml"/>
  <Override PartName="/ppt/slideLayouts/slideLayout4430.xml" ContentType="application/vnd.openxmlformats-officedocument.presentationml.slideLayout+xml"/>
  <Override PartName="/ppt/slideLayouts/slideLayout4431.xml" ContentType="application/vnd.openxmlformats-officedocument.presentationml.slideLayout+xml"/>
  <Override PartName="/ppt/slideLayouts/slideLayout4432.xml" ContentType="application/vnd.openxmlformats-officedocument.presentationml.slideLayout+xml"/>
  <Override PartName="/ppt/slideLayouts/slideLayout4433.xml" ContentType="application/vnd.openxmlformats-officedocument.presentationml.slideLayout+xml"/>
  <Override PartName="/ppt/slideLayouts/slideLayout4434.xml" ContentType="application/vnd.openxmlformats-officedocument.presentationml.slideLayout+xml"/>
  <Override PartName="/ppt/slideLayouts/slideLayout4435.xml" ContentType="application/vnd.openxmlformats-officedocument.presentationml.slideLayout+xml"/>
  <Override PartName="/ppt/slideLayouts/slideLayout4436.xml" ContentType="application/vnd.openxmlformats-officedocument.presentationml.slideLayout+xml"/>
  <Override PartName="/ppt/slideLayouts/slideLayout4437.xml" ContentType="application/vnd.openxmlformats-officedocument.presentationml.slideLayout+xml"/>
  <Override PartName="/ppt/slideLayouts/slideLayout4438.xml" ContentType="application/vnd.openxmlformats-officedocument.presentationml.slideLayout+xml"/>
  <Override PartName="/ppt/slideLayouts/slideLayout4439.xml" ContentType="application/vnd.openxmlformats-officedocument.presentationml.slideLayout+xml"/>
  <Override PartName="/ppt/slideLayouts/slideLayout4440.xml" ContentType="application/vnd.openxmlformats-officedocument.presentationml.slideLayout+xml"/>
  <Override PartName="/ppt/slideLayouts/slideLayout4441.xml" ContentType="application/vnd.openxmlformats-officedocument.presentationml.slideLayout+xml"/>
  <Override PartName="/ppt/slideLayouts/slideLayout4442.xml" ContentType="application/vnd.openxmlformats-officedocument.presentationml.slideLayout+xml"/>
  <Override PartName="/ppt/slideLayouts/slideLayout4443.xml" ContentType="application/vnd.openxmlformats-officedocument.presentationml.slideLayout+xml"/>
  <Override PartName="/ppt/slideLayouts/slideLayout4444.xml" ContentType="application/vnd.openxmlformats-officedocument.presentationml.slideLayout+xml"/>
  <Override PartName="/ppt/slideLayouts/slideLayout4445.xml" ContentType="application/vnd.openxmlformats-officedocument.presentationml.slideLayout+xml"/>
  <Override PartName="/ppt/slideLayouts/slideLayout4446.xml" ContentType="application/vnd.openxmlformats-officedocument.presentationml.slideLayout+xml"/>
  <Override PartName="/ppt/slideLayouts/slideLayout4447.xml" ContentType="application/vnd.openxmlformats-officedocument.presentationml.slideLayout+xml"/>
  <Override PartName="/ppt/slideLayouts/slideLayout4448.xml" ContentType="application/vnd.openxmlformats-officedocument.presentationml.slideLayout+xml"/>
  <Override PartName="/ppt/slideLayouts/slideLayout4449.xml" ContentType="application/vnd.openxmlformats-officedocument.presentationml.slideLayout+xml"/>
  <Override PartName="/ppt/slideLayouts/slideLayout4450.xml" ContentType="application/vnd.openxmlformats-officedocument.presentationml.slideLayout+xml"/>
  <Override PartName="/ppt/slideLayouts/slideLayout4451.xml" ContentType="application/vnd.openxmlformats-officedocument.presentationml.slideLayout+xml"/>
  <Override PartName="/ppt/slideLayouts/slideLayout4452.xml" ContentType="application/vnd.openxmlformats-officedocument.presentationml.slideLayout+xml"/>
  <Override PartName="/ppt/slideLayouts/slideLayout4453.xml" ContentType="application/vnd.openxmlformats-officedocument.presentationml.slideLayout+xml"/>
  <Override PartName="/ppt/slideLayouts/slideLayout4454.xml" ContentType="application/vnd.openxmlformats-officedocument.presentationml.slideLayout+xml"/>
  <Override PartName="/ppt/slideLayouts/slideLayout4455.xml" ContentType="application/vnd.openxmlformats-officedocument.presentationml.slideLayout+xml"/>
  <Override PartName="/ppt/slideLayouts/slideLayout4456.xml" ContentType="application/vnd.openxmlformats-officedocument.presentationml.slideLayout+xml"/>
  <Override PartName="/ppt/slideLayouts/slideLayout4457.xml" ContentType="application/vnd.openxmlformats-officedocument.presentationml.slideLayout+xml"/>
  <Override PartName="/ppt/slideLayouts/slideLayout4458.xml" ContentType="application/vnd.openxmlformats-officedocument.presentationml.slideLayout+xml"/>
  <Override PartName="/ppt/slideLayouts/slideLayout4459.xml" ContentType="application/vnd.openxmlformats-officedocument.presentationml.slideLayout+xml"/>
  <Override PartName="/ppt/slideLayouts/slideLayout4460.xml" ContentType="application/vnd.openxmlformats-officedocument.presentationml.slideLayout+xml"/>
  <Override PartName="/ppt/slideLayouts/slideLayout4461.xml" ContentType="application/vnd.openxmlformats-officedocument.presentationml.slideLayout+xml"/>
  <Override PartName="/ppt/slideLayouts/slideLayout4462.xml" ContentType="application/vnd.openxmlformats-officedocument.presentationml.slideLayout+xml"/>
  <Override PartName="/ppt/slideLayouts/slideLayout4463.xml" ContentType="application/vnd.openxmlformats-officedocument.presentationml.slideLayout+xml"/>
  <Override PartName="/ppt/slideLayouts/slideLayout4464.xml" ContentType="application/vnd.openxmlformats-officedocument.presentationml.slideLayout+xml"/>
  <Override PartName="/ppt/slideLayouts/slideLayout4465.xml" ContentType="application/vnd.openxmlformats-officedocument.presentationml.slideLayout+xml"/>
  <Override PartName="/ppt/slideLayouts/slideLayout4466.xml" ContentType="application/vnd.openxmlformats-officedocument.presentationml.slideLayout+xml"/>
  <Override PartName="/ppt/slideLayouts/slideLayout4467.xml" ContentType="application/vnd.openxmlformats-officedocument.presentationml.slideLayout+xml"/>
  <Override PartName="/ppt/slideLayouts/slideLayout4468.xml" ContentType="application/vnd.openxmlformats-officedocument.presentationml.slideLayout+xml"/>
  <Override PartName="/ppt/slideLayouts/slideLayout4469.xml" ContentType="application/vnd.openxmlformats-officedocument.presentationml.slideLayout+xml"/>
  <Override PartName="/ppt/slideLayouts/slideLayout4470.xml" ContentType="application/vnd.openxmlformats-officedocument.presentationml.slideLayout+xml"/>
  <Override PartName="/ppt/slideLayouts/slideLayout4471.xml" ContentType="application/vnd.openxmlformats-officedocument.presentationml.slideLayout+xml"/>
  <Override PartName="/ppt/slideLayouts/slideLayout4472.xml" ContentType="application/vnd.openxmlformats-officedocument.presentationml.slideLayout+xml"/>
  <Override PartName="/ppt/slideLayouts/slideLayout4473.xml" ContentType="application/vnd.openxmlformats-officedocument.presentationml.slideLayout+xml"/>
  <Override PartName="/ppt/slideLayouts/slideLayout4474.xml" ContentType="application/vnd.openxmlformats-officedocument.presentationml.slideLayout+xml"/>
  <Override PartName="/ppt/slideLayouts/slideLayout4475.xml" ContentType="application/vnd.openxmlformats-officedocument.presentationml.slideLayout+xml"/>
  <Override PartName="/ppt/slideLayouts/slideLayout4476.xml" ContentType="application/vnd.openxmlformats-officedocument.presentationml.slideLayout+xml"/>
  <Override PartName="/ppt/slideLayouts/slideLayout4477.xml" ContentType="application/vnd.openxmlformats-officedocument.presentationml.slideLayout+xml"/>
  <Override PartName="/ppt/slideLayouts/slideLayout4478.xml" ContentType="application/vnd.openxmlformats-officedocument.presentationml.slideLayout+xml"/>
  <Override PartName="/ppt/slideLayouts/slideLayout4479.xml" ContentType="application/vnd.openxmlformats-officedocument.presentationml.slideLayout+xml"/>
  <Override PartName="/ppt/slideLayouts/slideLayout4480.xml" ContentType="application/vnd.openxmlformats-officedocument.presentationml.slideLayout+xml"/>
  <Override PartName="/ppt/slideLayouts/slideLayout4481.xml" ContentType="application/vnd.openxmlformats-officedocument.presentationml.slideLayout+xml"/>
  <Override PartName="/ppt/slideLayouts/slideLayout4482.xml" ContentType="application/vnd.openxmlformats-officedocument.presentationml.slideLayout+xml"/>
  <Override PartName="/ppt/slideLayouts/slideLayout4483.xml" ContentType="application/vnd.openxmlformats-officedocument.presentationml.slideLayout+xml"/>
  <Override PartName="/ppt/slideLayouts/slideLayout4484.xml" ContentType="application/vnd.openxmlformats-officedocument.presentationml.slideLayout+xml"/>
  <Override PartName="/ppt/slideLayouts/slideLayout4485.xml" ContentType="application/vnd.openxmlformats-officedocument.presentationml.slideLayout+xml"/>
  <Override PartName="/ppt/slideLayouts/slideLayout4486.xml" ContentType="application/vnd.openxmlformats-officedocument.presentationml.slideLayout+xml"/>
  <Override PartName="/ppt/slideLayouts/slideLayout4487.xml" ContentType="application/vnd.openxmlformats-officedocument.presentationml.slideLayout+xml"/>
  <Override PartName="/ppt/slideLayouts/slideLayout4488.xml" ContentType="application/vnd.openxmlformats-officedocument.presentationml.slideLayout+xml"/>
  <Override PartName="/ppt/slideLayouts/slideLayout4489.xml" ContentType="application/vnd.openxmlformats-officedocument.presentationml.slideLayout+xml"/>
  <Override PartName="/ppt/slideLayouts/slideLayout4490.xml" ContentType="application/vnd.openxmlformats-officedocument.presentationml.slideLayout+xml"/>
  <Override PartName="/ppt/slideLayouts/slideLayout4491.xml" ContentType="application/vnd.openxmlformats-officedocument.presentationml.slideLayout+xml"/>
  <Override PartName="/ppt/slideLayouts/slideLayout4492.xml" ContentType="application/vnd.openxmlformats-officedocument.presentationml.slideLayout+xml"/>
  <Override PartName="/ppt/slideLayouts/slideLayout4493.xml" ContentType="application/vnd.openxmlformats-officedocument.presentationml.slideLayout+xml"/>
  <Override PartName="/ppt/slideLayouts/slideLayout4494.xml" ContentType="application/vnd.openxmlformats-officedocument.presentationml.slideLayout+xml"/>
  <Override PartName="/ppt/slideLayouts/slideLayout4495.xml" ContentType="application/vnd.openxmlformats-officedocument.presentationml.slideLayout+xml"/>
  <Override PartName="/ppt/slideLayouts/slideLayout4496.xml" ContentType="application/vnd.openxmlformats-officedocument.presentationml.slideLayout+xml"/>
  <Override PartName="/ppt/slideLayouts/slideLayout4497.xml" ContentType="application/vnd.openxmlformats-officedocument.presentationml.slideLayout+xml"/>
  <Override PartName="/ppt/slideLayouts/slideLayout4498.xml" ContentType="application/vnd.openxmlformats-officedocument.presentationml.slideLayout+xml"/>
  <Override PartName="/ppt/slideLayouts/slideLayout4499.xml" ContentType="application/vnd.openxmlformats-officedocument.presentationml.slideLayout+xml"/>
  <Override PartName="/ppt/slideLayouts/slideLayout4500.xml" ContentType="application/vnd.openxmlformats-officedocument.presentationml.slideLayout+xml"/>
  <Override PartName="/ppt/slideLayouts/slideLayout4501.xml" ContentType="application/vnd.openxmlformats-officedocument.presentationml.slideLayout+xml"/>
  <Override PartName="/ppt/slideLayouts/slideLayout4502.xml" ContentType="application/vnd.openxmlformats-officedocument.presentationml.slideLayout+xml"/>
  <Override PartName="/ppt/slideLayouts/slideLayout4503.xml" ContentType="application/vnd.openxmlformats-officedocument.presentationml.slideLayout+xml"/>
  <Override PartName="/ppt/slideLayouts/slideLayout4504.xml" ContentType="application/vnd.openxmlformats-officedocument.presentationml.slideLayout+xml"/>
  <Override PartName="/ppt/slideLayouts/slideLayout4505.xml" ContentType="application/vnd.openxmlformats-officedocument.presentationml.slideLayout+xml"/>
  <Override PartName="/ppt/slideLayouts/slideLayout4506.xml" ContentType="application/vnd.openxmlformats-officedocument.presentationml.slideLayout+xml"/>
  <Override PartName="/ppt/slideLayouts/slideLayout4507.xml" ContentType="application/vnd.openxmlformats-officedocument.presentationml.slideLayout+xml"/>
  <Override PartName="/ppt/slideLayouts/slideLayout4508.xml" ContentType="application/vnd.openxmlformats-officedocument.presentationml.slideLayout+xml"/>
  <Override PartName="/ppt/slideLayouts/slideLayout4509.xml" ContentType="application/vnd.openxmlformats-officedocument.presentationml.slideLayout+xml"/>
  <Override PartName="/ppt/slideLayouts/slideLayout4510.xml" ContentType="application/vnd.openxmlformats-officedocument.presentationml.slideLayout+xml"/>
  <Override PartName="/ppt/slideLayouts/slideLayout4511.xml" ContentType="application/vnd.openxmlformats-officedocument.presentationml.slideLayout+xml"/>
  <Override PartName="/ppt/slideLayouts/slideLayout4512.xml" ContentType="application/vnd.openxmlformats-officedocument.presentationml.slideLayout+xml"/>
  <Override PartName="/ppt/slideLayouts/slideLayout4513.xml" ContentType="application/vnd.openxmlformats-officedocument.presentationml.slideLayout+xml"/>
  <Override PartName="/ppt/slideLayouts/slideLayout4514.xml" ContentType="application/vnd.openxmlformats-officedocument.presentationml.slideLayout+xml"/>
  <Override PartName="/ppt/slideLayouts/slideLayout4515.xml" ContentType="application/vnd.openxmlformats-officedocument.presentationml.slideLayout+xml"/>
  <Override PartName="/ppt/slideLayouts/slideLayout4516.xml" ContentType="application/vnd.openxmlformats-officedocument.presentationml.slideLayout+xml"/>
  <Override PartName="/ppt/slideLayouts/slideLayout4517.xml" ContentType="application/vnd.openxmlformats-officedocument.presentationml.slideLayout+xml"/>
  <Override PartName="/ppt/slideLayouts/slideLayout4518.xml" ContentType="application/vnd.openxmlformats-officedocument.presentationml.slideLayout+xml"/>
  <Override PartName="/ppt/slideLayouts/slideLayout4519.xml" ContentType="application/vnd.openxmlformats-officedocument.presentationml.slideLayout+xml"/>
  <Override PartName="/ppt/slideLayouts/slideLayout4520.xml" ContentType="application/vnd.openxmlformats-officedocument.presentationml.slideLayout+xml"/>
  <Override PartName="/ppt/slideLayouts/slideLayout4521.xml" ContentType="application/vnd.openxmlformats-officedocument.presentationml.slideLayout+xml"/>
  <Override PartName="/ppt/slideLayouts/slideLayout4522.xml" ContentType="application/vnd.openxmlformats-officedocument.presentationml.slideLayout+xml"/>
  <Override PartName="/ppt/slideLayouts/slideLayout4523.xml" ContentType="application/vnd.openxmlformats-officedocument.presentationml.slideLayout+xml"/>
  <Override PartName="/ppt/slideLayouts/slideLayout4524.xml" ContentType="application/vnd.openxmlformats-officedocument.presentationml.slideLayout+xml"/>
  <Override PartName="/ppt/slideLayouts/slideLayout4525.xml" ContentType="application/vnd.openxmlformats-officedocument.presentationml.slideLayout+xml"/>
  <Override PartName="/ppt/slideLayouts/slideLayout4526.xml" ContentType="application/vnd.openxmlformats-officedocument.presentationml.slideLayout+xml"/>
  <Override PartName="/ppt/slideLayouts/slideLayout4527.xml" ContentType="application/vnd.openxmlformats-officedocument.presentationml.slideLayout+xml"/>
  <Override PartName="/ppt/slideLayouts/slideLayout4528.xml" ContentType="application/vnd.openxmlformats-officedocument.presentationml.slideLayout+xml"/>
  <Override PartName="/ppt/slideLayouts/slideLayout4529.xml" ContentType="application/vnd.openxmlformats-officedocument.presentationml.slideLayout+xml"/>
  <Override PartName="/ppt/slideLayouts/slideLayout4530.xml" ContentType="application/vnd.openxmlformats-officedocument.presentationml.slideLayout+xml"/>
  <Override PartName="/ppt/slideLayouts/slideLayout4531.xml" ContentType="application/vnd.openxmlformats-officedocument.presentationml.slideLayout+xml"/>
  <Override PartName="/ppt/slideLayouts/slideLayout4532.xml" ContentType="application/vnd.openxmlformats-officedocument.presentationml.slideLayout+xml"/>
  <Override PartName="/ppt/slideLayouts/slideLayout4533.xml" ContentType="application/vnd.openxmlformats-officedocument.presentationml.slideLayout+xml"/>
  <Override PartName="/ppt/slideLayouts/slideLayout4534.xml" ContentType="application/vnd.openxmlformats-officedocument.presentationml.slideLayout+xml"/>
  <Override PartName="/ppt/slideLayouts/slideLayout4535.xml" ContentType="application/vnd.openxmlformats-officedocument.presentationml.slideLayout+xml"/>
  <Override PartName="/ppt/slideLayouts/slideLayout4536.xml" ContentType="application/vnd.openxmlformats-officedocument.presentationml.slideLayout+xml"/>
  <Override PartName="/ppt/slideLayouts/slideLayout4537.xml" ContentType="application/vnd.openxmlformats-officedocument.presentationml.slideLayout+xml"/>
  <Override PartName="/ppt/slideLayouts/slideLayout4538.xml" ContentType="application/vnd.openxmlformats-officedocument.presentationml.slideLayout+xml"/>
  <Override PartName="/ppt/slideLayouts/slideLayout4539.xml" ContentType="application/vnd.openxmlformats-officedocument.presentationml.slideLayout+xml"/>
  <Override PartName="/ppt/slideLayouts/slideLayout4540.xml" ContentType="application/vnd.openxmlformats-officedocument.presentationml.slideLayout+xml"/>
  <Override PartName="/ppt/slideLayouts/slideLayout4541.xml" ContentType="application/vnd.openxmlformats-officedocument.presentationml.slideLayout+xml"/>
  <Override PartName="/ppt/slideLayouts/slideLayout4542.xml" ContentType="application/vnd.openxmlformats-officedocument.presentationml.slideLayout+xml"/>
  <Override PartName="/ppt/slideLayouts/slideLayout4543.xml" ContentType="application/vnd.openxmlformats-officedocument.presentationml.slideLayout+xml"/>
  <Override PartName="/ppt/slideLayouts/slideLayout4544.xml" ContentType="application/vnd.openxmlformats-officedocument.presentationml.slideLayout+xml"/>
  <Override PartName="/ppt/slideLayouts/slideLayout4545.xml" ContentType="application/vnd.openxmlformats-officedocument.presentationml.slideLayout+xml"/>
  <Override PartName="/ppt/slideLayouts/slideLayout4546.xml" ContentType="application/vnd.openxmlformats-officedocument.presentationml.slideLayout+xml"/>
  <Override PartName="/ppt/slideLayouts/slideLayout4547.xml" ContentType="application/vnd.openxmlformats-officedocument.presentationml.slideLayout+xml"/>
  <Override PartName="/ppt/slideLayouts/slideLayout4548.xml" ContentType="application/vnd.openxmlformats-officedocument.presentationml.slideLayout+xml"/>
  <Override PartName="/ppt/slideLayouts/slideLayout4549.xml" ContentType="application/vnd.openxmlformats-officedocument.presentationml.slideLayout+xml"/>
  <Override PartName="/ppt/slideLayouts/slideLayout4550.xml" ContentType="application/vnd.openxmlformats-officedocument.presentationml.slideLayout+xml"/>
  <Override PartName="/ppt/slideLayouts/slideLayout4551.xml" ContentType="application/vnd.openxmlformats-officedocument.presentationml.slideLayout+xml"/>
  <Override PartName="/ppt/slideLayouts/slideLayout4552.xml" ContentType="application/vnd.openxmlformats-officedocument.presentationml.slideLayout+xml"/>
  <Override PartName="/ppt/slideLayouts/slideLayout4553.xml" ContentType="application/vnd.openxmlformats-officedocument.presentationml.slideLayout+xml"/>
  <Override PartName="/ppt/slideLayouts/slideLayout4554.xml" ContentType="application/vnd.openxmlformats-officedocument.presentationml.slideLayout+xml"/>
  <Override PartName="/ppt/slideLayouts/slideLayout4555.xml" ContentType="application/vnd.openxmlformats-officedocument.presentationml.slideLayout+xml"/>
  <Override PartName="/ppt/slideLayouts/slideLayout4556.xml" ContentType="application/vnd.openxmlformats-officedocument.presentationml.slideLayout+xml"/>
  <Override PartName="/ppt/slideLayouts/slideLayout4557.xml" ContentType="application/vnd.openxmlformats-officedocument.presentationml.slideLayout+xml"/>
  <Override PartName="/ppt/slideLayouts/slideLayout4558.xml" ContentType="application/vnd.openxmlformats-officedocument.presentationml.slideLayout+xml"/>
  <Override PartName="/ppt/slideLayouts/slideLayout4559.xml" ContentType="application/vnd.openxmlformats-officedocument.presentationml.slideLayout+xml"/>
  <Override PartName="/ppt/slideLayouts/slideLayout4560.xml" ContentType="application/vnd.openxmlformats-officedocument.presentationml.slideLayout+xml"/>
  <Override PartName="/ppt/slideLayouts/slideLayout4561.xml" ContentType="application/vnd.openxmlformats-officedocument.presentationml.slideLayout+xml"/>
  <Override PartName="/ppt/slideLayouts/slideLayout4562.xml" ContentType="application/vnd.openxmlformats-officedocument.presentationml.slideLayout+xml"/>
  <Override PartName="/ppt/slideLayouts/slideLayout4563.xml" ContentType="application/vnd.openxmlformats-officedocument.presentationml.slideLayout+xml"/>
  <Override PartName="/ppt/slideLayouts/slideLayout4564.xml" ContentType="application/vnd.openxmlformats-officedocument.presentationml.slideLayout+xml"/>
  <Override PartName="/ppt/slideLayouts/slideLayout4565.xml" ContentType="application/vnd.openxmlformats-officedocument.presentationml.slideLayout+xml"/>
  <Override PartName="/ppt/slideLayouts/slideLayout4566.xml" ContentType="application/vnd.openxmlformats-officedocument.presentationml.slideLayout+xml"/>
  <Override PartName="/ppt/slideLayouts/slideLayout4567.xml" ContentType="application/vnd.openxmlformats-officedocument.presentationml.slideLayout+xml"/>
  <Override PartName="/ppt/slideLayouts/slideLayout4568.xml" ContentType="application/vnd.openxmlformats-officedocument.presentationml.slideLayout+xml"/>
  <Override PartName="/ppt/slideLayouts/slideLayout4569.xml" ContentType="application/vnd.openxmlformats-officedocument.presentationml.slideLayout+xml"/>
  <Override PartName="/ppt/slideLayouts/slideLayout4570.xml" ContentType="application/vnd.openxmlformats-officedocument.presentationml.slideLayout+xml"/>
  <Override PartName="/ppt/slideLayouts/slideLayout4571.xml" ContentType="application/vnd.openxmlformats-officedocument.presentationml.slideLayout+xml"/>
  <Override PartName="/ppt/slideLayouts/slideLayout4572.xml" ContentType="application/vnd.openxmlformats-officedocument.presentationml.slideLayout+xml"/>
  <Override PartName="/ppt/slideLayouts/slideLayout4573.xml" ContentType="application/vnd.openxmlformats-officedocument.presentationml.slideLayout+xml"/>
  <Override PartName="/ppt/slideLayouts/slideLayout4574.xml" ContentType="application/vnd.openxmlformats-officedocument.presentationml.slideLayout+xml"/>
  <Override PartName="/ppt/slideLayouts/slideLayout4575.xml" ContentType="application/vnd.openxmlformats-officedocument.presentationml.slideLayout+xml"/>
  <Override PartName="/ppt/slideLayouts/slideLayout4576.xml" ContentType="application/vnd.openxmlformats-officedocument.presentationml.slideLayout+xml"/>
  <Override PartName="/ppt/slideLayouts/slideLayout4577.xml" ContentType="application/vnd.openxmlformats-officedocument.presentationml.slideLayout+xml"/>
  <Override PartName="/ppt/slideLayouts/slideLayout4578.xml" ContentType="application/vnd.openxmlformats-officedocument.presentationml.slideLayout+xml"/>
  <Override PartName="/ppt/slideLayouts/slideLayout4579.xml" ContentType="application/vnd.openxmlformats-officedocument.presentationml.slideLayout+xml"/>
  <Override PartName="/ppt/slideLayouts/slideLayout4580.xml" ContentType="application/vnd.openxmlformats-officedocument.presentationml.slideLayout+xml"/>
  <Override PartName="/ppt/slideLayouts/slideLayout4581.xml" ContentType="application/vnd.openxmlformats-officedocument.presentationml.slideLayout+xml"/>
  <Override PartName="/ppt/slideLayouts/slideLayout4582.xml" ContentType="application/vnd.openxmlformats-officedocument.presentationml.slideLayout+xml"/>
  <Override PartName="/ppt/slideLayouts/slideLayout4583.xml" ContentType="application/vnd.openxmlformats-officedocument.presentationml.slideLayout+xml"/>
  <Override PartName="/ppt/slideLayouts/slideLayout4584.xml" ContentType="application/vnd.openxmlformats-officedocument.presentationml.slideLayout+xml"/>
  <Override PartName="/ppt/slideLayouts/slideLayout4585.xml" ContentType="application/vnd.openxmlformats-officedocument.presentationml.slideLayout+xml"/>
  <Override PartName="/ppt/slideLayouts/slideLayout4586.xml" ContentType="application/vnd.openxmlformats-officedocument.presentationml.slideLayout+xml"/>
  <Override PartName="/ppt/slideLayouts/slideLayout4587.xml" ContentType="application/vnd.openxmlformats-officedocument.presentationml.slideLayout+xml"/>
  <Override PartName="/ppt/slideLayouts/slideLayout4588.xml" ContentType="application/vnd.openxmlformats-officedocument.presentationml.slideLayout+xml"/>
  <Override PartName="/ppt/slideLayouts/slideLayout4589.xml" ContentType="application/vnd.openxmlformats-officedocument.presentationml.slideLayout+xml"/>
  <Override PartName="/ppt/slideLayouts/slideLayout4590.xml" ContentType="application/vnd.openxmlformats-officedocument.presentationml.slideLayout+xml"/>
  <Override PartName="/ppt/slideLayouts/slideLayout4591.xml" ContentType="application/vnd.openxmlformats-officedocument.presentationml.slideLayout+xml"/>
  <Override PartName="/ppt/slideLayouts/slideLayout4592.xml" ContentType="application/vnd.openxmlformats-officedocument.presentationml.slideLayout+xml"/>
  <Override PartName="/ppt/slideLayouts/slideLayout4593.xml" ContentType="application/vnd.openxmlformats-officedocument.presentationml.slideLayout+xml"/>
  <Override PartName="/ppt/slideLayouts/slideLayout4594.xml" ContentType="application/vnd.openxmlformats-officedocument.presentationml.slideLayout+xml"/>
  <Override PartName="/ppt/slideLayouts/slideLayout4595.xml" ContentType="application/vnd.openxmlformats-officedocument.presentationml.slideLayout+xml"/>
  <Override PartName="/ppt/slideLayouts/slideLayout4596.xml" ContentType="application/vnd.openxmlformats-officedocument.presentationml.slideLayout+xml"/>
  <Override PartName="/ppt/slideLayouts/slideLayout4597.xml" ContentType="application/vnd.openxmlformats-officedocument.presentationml.slideLayout+xml"/>
  <Override PartName="/ppt/slideLayouts/slideLayout4598.xml" ContentType="application/vnd.openxmlformats-officedocument.presentationml.slideLayout+xml"/>
  <Override PartName="/ppt/slideLayouts/slideLayout4599.xml" ContentType="application/vnd.openxmlformats-officedocument.presentationml.slideLayout+xml"/>
  <Override PartName="/ppt/slideLayouts/slideLayout4600.xml" ContentType="application/vnd.openxmlformats-officedocument.presentationml.slideLayout+xml"/>
  <Override PartName="/ppt/slideLayouts/slideLayout4601.xml" ContentType="application/vnd.openxmlformats-officedocument.presentationml.slideLayout+xml"/>
  <Override PartName="/ppt/slideLayouts/slideLayout4602.xml" ContentType="application/vnd.openxmlformats-officedocument.presentationml.slideLayout+xml"/>
  <Override PartName="/ppt/slideLayouts/slideLayout4603.xml" ContentType="application/vnd.openxmlformats-officedocument.presentationml.slideLayout+xml"/>
  <Override PartName="/ppt/slideLayouts/slideLayout4604.xml" ContentType="application/vnd.openxmlformats-officedocument.presentationml.slideLayout+xml"/>
  <Override PartName="/ppt/slideLayouts/slideLayout4605.xml" ContentType="application/vnd.openxmlformats-officedocument.presentationml.slideLayout+xml"/>
  <Override PartName="/ppt/slideLayouts/slideLayout4606.xml" ContentType="application/vnd.openxmlformats-officedocument.presentationml.slideLayout+xml"/>
  <Override PartName="/ppt/slideLayouts/slideLayout4607.xml" ContentType="application/vnd.openxmlformats-officedocument.presentationml.slideLayout+xml"/>
  <Override PartName="/ppt/slideLayouts/slideLayout4608.xml" ContentType="application/vnd.openxmlformats-officedocument.presentationml.slideLayout+xml"/>
  <Override PartName="/ppt/slideLayouts/slideLayout4609.xml" ContentType="application/vnd.openxmlformats-officedocument.presentationml.slideLayout+xml"/>
  <Override PartName="/ppt/slideLayouts/slideLayout4610.xml" ContentType="application/vnd.openxmlformats-officedocument.presentationml.slideLayout+xml"/>
  <Override PartName="/ppt/slideLayouts/slideLayout4611.xml" ContentType="application/vnd.openxmlformats-officedocument.presentationml.slideLayout+xml"/>
  <Override PartName="/ppt/slideLayouts/slideLayout4612.xml" ContentType="application/vnd.openxmlformats-officedocument.presentationml.slideLayout+xml"/>
  <Override PartName="/ppt/slideLayouts/slideLayout4613.xml" ContentType="application/vnd.openxmlformats-officedocument.presentationml.slideLayout+xml"/>
  <Override PartName="/ppt/slideLayouts/slideLayout4614.xml" ContentType="application/vnd.openxmlformats-officedocument.presentationml.slideLayout+xml"/>
  <Override PartName="/ppt/slideLayouts/slideLayout4615.xml" ContentType="application/vnd.openxmlformats-officedocument.presentationml.slideLayout+xml"/>
  <Override PartName="/ppt/slideLayouts/slideLayout4616.xml" ContentType="application/vnd.openxmlformats-officedocument.presentationml.slideLayout+xml"/>
  <Override PartName="/ppt/slideLayouts/slideLayout4617.xml" ContentType="application/vnd.openxmlformats-officedocument.presentationml.slideLayout+xml"/>
  <Override PartName="/ppt/slideLayouts/slideLayout4618.xml" ContentType="application/vnd.openxmlformats-officedocument.presentationml.slideLayout+xml"/>
  <Override PartName="/ppt/slideLayouts/slideLayout4619.xml" ContentType="application/vnd.openxmlformats-officedocument.presentationml.slideLayout+xml"/>
  <Override PartName="/ppt/slideLayouts/slideLayout4620.xml" ContentType="application/vnd.openxmlformats-officedocument.presentationml.slideLayout+xml"/>
  <Override PartName="/ppt/slideLayouts/slideLayout4621.xml" ContentType="application/vnd.openxmlformats-officedocument.presentationml.slideLayout+xml"/>
  <Override PartName="/ppt/slideLayouts/slideLayout4622.xml" ContentType="application/vnd.openxmlformats-officedocument.presentationml.slideLayout+xml"/>
  <Override PartName="/ppt/slideLayouts/slideLayout4623.xml" ContentType="application/vnd.openxmlformats-officedocument.presentationml.slideLayout+xml"/>
  <Override PartName="/ppt/slideLayouts/slideLayout4624.xml" ContentType="application/vnd.openxmlformats-officedocument.presentationml.slideLayout+xml"/>
  <Override PartName="/ppt/slideLayouts/slideLayout4625.xml" ContentType="application/vnd.openxmlformats-officedocument.presentationml.slideLayout+xml"/>
  <Override PartName="/ppt/slideLayouts/slideLayout4626.xml" ContentType="application/vnd.openxmlformats-officedocument.presentationml.slideLayout+xml"/>
  <Override PartName="/ppt/slideLayouts/slideLayout4627.xml" ContentType="application/vnd.openxmlformats-officedocument.presentationml.slideLayout+xml"/>
  <Override PartName="/ppt/slideLayouts/slideLayout4628.xml" ContentType="application/vnd.openxmlformats-officedocument.presentationml.slideLayout+xml"/>
  <Override PartName="/ppt/slideLayouts/slideLayout4629.xml" ContentType="application/vnd.openxmlformats-officedocument.presentationml.slideLayout+xml"/>
  <Override PartName="/ppt/slideLayouts/slideLayout4630.xml" ContentType="application/vnd.openxmlformats-officedocument.presentationml.slideLayout+xml"/>
  <Override PartName="/ppt/slideLayouts/slideLayout4631.xml" ContentType="application/vnd.openxmlformats-officedocument.presentationml.slideLayout+xml"/>
  <Override PartName="/ppt/slideLayouts/slideLayout4632.xml" ContentType="application/vnd.openxmlformats-officedocument.presentationml.slideLayout+xml"/>
  <Override PartName="/ppt/slideLayouts/slideLayout4633.xml" ContentType="application/vnd.openxmlformats-officedocument.presentationml.slideLayout+xml"/>
  <Override PartName="/ppt/slideLayouts/slideLayout4634.xml" ContentType="application/vnd.openxmlformats-officedocument.presentationml.slideLayout+xml"/>
  <Override PartName="/ppt/slideLayouts/slideLayout4635.xml" ContentType="application/vnd.openxmlformats-officedocument.presentationml.slideLayout+xml"/>
  <Override PartName="/ppt/slideLayouts/slideLayout4636.xml" ContentType="application/vnd.openxmlformats-officedocument.presentationml.slideLayout+xml"/>
  <Override PartName="/ppt/slideLayouts/slideLayout4637.xml" ContentType="application/vnd.openxmlformats-officedocument.presentationml.slideLayout+xml"/>
  <Override PartName="/ppt/slideLayouts/slideLayout4638.xml" ContentType="application/vnd.openxmlformats-officedocument.presentationml.slideLayout+xml"/>
  <Override PartName="/ppt/slideLayouts/slideLayout4639.xml" ContentType="application/vnd.openxmlformats-officedocument.presentationml.slideLayout+xml"/>
  <Override PartName="/ppt/slideLayouts/slideLayout4640.xml" ContentType="application/vnd.openxmlformats-officedocument.presentationml.slideLayout+xml"/>
  <Override PartName="/ppt/slideLayouts/slideLayout4641.xml" ContentType="application/vnd.openxmlformats-officedocument.presentationml.slideLayout+xml"/>
  <Override PartName="/ppt/slideLayouts/slideLayout4642.xml" ContentType="application/vnd.openxmlformats-officedocument.presentationml.slideLayout+xml"/>
  <Override PartName="/ppt/slideLayouts/slideLayout4643.xml" ContentType="application/vnd.openxmlformats-officedocument.presentationml.slideLayout+xml"/>
  <Override PartName="/ppt/slideLayouts/slideLayout4644.xml" ContentType="application/vnd.openxmlformats-officedocument.presentationml.slideLayout+xml"/>
  <Override PartName="/ppt/slideLayouts/slideLayout4645.xml" ContentType="application/vnd.openxmlformats-officedocument.presentationml.slideLayout+xml"/>
  <Override PartName="/ppt/slideLayouts/slideLayout4646.xml" ContentType="application/vnd.openxmlformats-officedocument.presentationml.slideLayout+xml"/>
  <Override PartName="/ppt/slideLayouts/slideLayout4647.xml" ContentType="application/vnd.openxmlformats-officedocument.presentationml.slideLayout+xml"/>
  <Override PartName="/ppt/slideLayouts/slideLayout4648.xml" ContentType="application/vnd.openxmlformats-officedocument.presentationml.slideLayout+xml"/>
  <Override PartName="/ppt/slideLayouts/slideLayout4649.xml" ContentType="application/vnd.openxmlformats-officedocument.presentationml.slideLayout+xml"/>
  <Override PartName="/ppt/slideLayouts/slideLayout4650.xml" ContentType="application/vnd.openxmlformats-officedocument.presentationml.slideLayout+xml"/>
  <Override PartName="/ppt/slideLayouts/slideLayout4651.xml" ContentType="application/vnd.openxmlformats-officedocument.presentationml.slideLayout+xml"/>
  <Override PartName="/ppt/slideLayouts/slideLayout4652.xml" ContentType="application/vnd.openxmlformats-officedocument.presentationml.slideLayout+xml"/>
  <Override PartName="/ppt/slideLayouts/slideLayout4653.xml" ContentType="application/vnd.openxmlformats-officedocument.presentationml.slideLayout+xml"/>
  <Override PartName="/ppt/slideLayouts/slideLayout4654.xml" ContentType="application/vnd.openxmlformats-officedocument.presentationml.slideLayout+xml"/>
  <Override PartName="/ppt/slideLayouts/slideLayout4655.xml" ContentType="application/vnd.openxmlformats-officedocument.presentationml.slideLayout+xml"/>
  <Override PartName="/ppt/slideLayouts/slideLayout4656.xml" ContentType="application/vnd.openxmlformats-officedocument.presentationml.slideLayout+xml"/>
  <Override PartName="/ppt/slideLayouts/slideLayout4657.xml" ContentType="application/vnd.openxmlformats-officedocument.presentationml.slideLayout+xml"/>
  <Override PartName="/ppt/slideLayouts/slideLayout4658.xml" ContentType="application/vnd.openxmlformats-officedocument.presentationml.slideLayout+xml"/>
  <Override PartName="/ppt/slideLayouts/slideLayout4659.xml" ContentType="application/vnd.openxmlformats-officedocument.presentationml.slideLayout+xml"/>
  <Override PartName="/ppt/slideLayouts/slideLayout4660.xml" ContentType="application/vnd.openxmlformats-officedocument.presentationml.slideLayout+xml"/>
  <Override PartName="/ppt/slideLayouts/slideLayout4661.xml" ContentType="application/vnd.openxmlformats-officedocument.presentationml.slideLayout+xml"/>
  <Override PartName="/ppt/slideLayouts/slideLayout4662.xml" ContentType="application/vnd.openxmlformats-officedocument.presentationml.slideLayout+xml"/>
  <Override PartName="/ppt/slideLayouts/slideLayout4663.xml" ContentType="application/vnd.openxmlformats-officedocument.presentationml.slideLayout+xml"/>
  <Override PartName="/ppt/slideLayouts/slideLayout4664.xml" ContentType="application/vnd.openxmlformats-officedocument.presentationml.slideLayout+xml"/>
  <Override PartName="/ppt/slideLayouts/slideLayout4665.xml" ContentType="application/vnd.openxmlformats-officedocument.presentationml.slideLayout+xml"/>
  <Override PartName="/ppt/slideLayouts/slideLayout4666.xml" ContentType="application/vnd.openxmlformats-officedocument.presentationml.slideLayout+xml"/>
  <Override PartName="/ppt/slideLayouts/slideLayout4667.xml" ContentType="application/vnd.openxmlformats-officedocument.presentationml.slideLayout+xml"/>
  <Override PartName="/ppt/slideLayouts/slideLayout4668.xml" ContentType="application/vnd.openxmlformats-officedocument.presentationml.slideLayout+xml"/>
  <Override PartName="/ppt/slideLayouts/slideLayout4669.xml" ContentType="application/vnd.openxmlformats-officedocument.presentationml.slideLayout+xml"/>
  <Override PartName="/ppt/slideLayouts/slideLayout4670.xml" ContentType="application/vnd.openxmlformats-officedocument.presentationml.slideLayout+xml"/>
  <Override PartName="/ppt/slideLayouts/slideLayout4671.xml" ContentType="application/vnd.openxmlformats-officedocument.presentationml.slideLayout+xml"/>
  <Override PartName="/ppt/slideLayouts/slideLayout4672.xml" ContentType="application/vnd.openxmlformats-officedocument.presentationml.slideLayout+xml"/>
  <Override PartName="/ppt/slideLayouts/slideLayout4673.xml" ContentType="application/vnd.openxmlformats-officedocument.presentationml.slideLayout+xml"/>
  <Override PartName="/ppt/slideLayouts/slideLayout4674.xml" ContentType="application/vnd.openxmlformats-officedocument.presentationml.slideLayout+xml"/>
  <Override PartName="/ppt/slideLayouts/slideLayout4675.xml" ContentType="application/vnd.openxmlformats-officedocument.presentationml.slideLayout+xml"/>
  <Override PartName="/ppt/slideLayouts/slideLayout4676.xml" ContentType="application/vnd.openxmlformats-officedocument.presentationml.slideLayout+xml"/>
  <Override PartName="/ppt/slideLayouts/slideLayout4677.xml" ContentType="application/vnd.openxmlformats-officedocument.presentationml.slideLayout+xml"/>
  <Override PartName="/ppt/slideLayouts/slideLayout4678.xml" ContentType="application/vnd.openxmlformats-officedocument.presentationml.slideLayout+xml"/>
  <Override PartName="/ppt/slideLayouts/slideLayout4679.xml" ContentType="application/vnd.openxmlformats-officedocument.presentationml.slideLayout+xml"/>
  <Override PartName="/ppt/slideLayouts/slideLayout4680.xml" ContentType="application/vnd.openxmlformats-officedocument.presentationml.slideLayout+xml"/>
  <Override PartName="/ppt/slideLayouts/slideLayout4681.xml" ContentType="application/vnd.openxmlformats-officedocument.presentationml.slideLayout+xml"/>
  <Override PartName="/ppt/slideLayouts/slideLayout4682.xml" ContentType="application/vnd.openxmlformats-officedocument.presentationml.slideLayout+xml"/>
  <Override PartName="/ppt/slideLayouts/slideLayout4683.xml" ContentType="application/vnd.openxmlformats-officedocument.presentationml.slideLayout+xml"/>
  <Override PartName="/ppt/slideLayouts/slideLayout4684.xml" ContentType="application/vnd.openxmlformats-officedocument.presentationml.slideLayout+xml"/>
  <Override PartName="/ppt/slideLayouts/slideLayout4685.xml" ContentType="application/vnd.openxmlformats-officedocument.presentationml.slideLayout+xml"/>
  <Override PartName="/ppt/slideLayouts/slideLayout4686.xml" ContentType="application/vnd.openxmlformats-officedocument.presentationml.slideLayout+xml"/>
  <Override PartName="/ppt/slideLayouts/slideLayout4687.xml" ContentType="application/vnd.openxmlformats-officedocument.presentationml.slideLayout+xml"/>
  <Override PartName="/ppt/slideLayouts/slideLayout4688.xml" ContentType="application/vnd.openxmlformats-officedocument.presentationml.slideLayout+xml"/>
  <Override PartName="/ppt/slideLayouts/slideLayout4689.xml" ContentType="application/vnd.openxmlformats-officedocument.presentationml.slideLayout+xml"/>
  <Override PartName="/ppt/slideLayouts/slideLayout4690.xml" ContentType="application/vnd.openxmlformats-officedocument.presentationml.slideLayout+xml"/>
  <Override PartName="/ppt/slideLayouts/slideLayout4691.xml" ContentType="application/vnd.openxmlformats-officedocument.presentationml.slideLayout+xml"/>
  <Override PartName="/ppt/slideLayouts/slideLayout4692.xml" ContentType="application/vnd.openxmlformats-officedocument.presentationml.slideLayout+xml"/>
  <Override PartName="/ppt/slideLayouts/slideLayout4693.xml" ContentType="application/vnd.openxmlformats-officedocument.presentationml.slideLayout+xml"/>
  <Override PartName="/ppt/slideLayouts/slideLayout4694.xml" ContentType="application/vnd.openxmlformats-officedocument.presentationml.slideLayout+xml"/>
  <Override PartName="/ppt/slideLayouts/slideLayout4695.xml" ContentType="application/vnd.openxmlformats-officedocument.presentationml.slideLayout+xml"/>
  <Override PartName="/ppt/slideLayouts/slideLayout4696.xml" ContentType="application/vnd.openxmlformats-officedocument.presentationml.slideLayout+xml"/>
  <Override PartName="/ppt/slideLayouts/slideLayout4697.xml" ContentType="application/vnd.openxmlformats-officedocument.presentationml.slideLayout+xml"/>
  <Override PartName="/ppt/slideLayouts/slideLayout4698.xml" ContentType="application/vnd.openxmlformats-officedocument.presentationml.slideLayout+xml"/>
  <Override PartName="/ppt/slideLayouts/slideLayout4699.xml" ContentType="application/vnd.openxmlformats-officedocument.presentationml.slideLayout+xml"/>
  <Override PartName="/ppt/slideLayouts/slideLayout4700.xml" ContentType="application/vnd.openxmlformats-officedocument.presentationml.slideLayout+xml"/>
  <Override PartName="/ppt/slideLayouts/slideLayout4701.xml" ContentType="application/vnd.openxmlformats-officedocument.presentationml.slideLayout+xml"/>
  <Override PartName="/ppt/slideLayouts/slideLayout4702.xml" ContentType="application/vnd.openxmlformats-officedocument.presentationml.slideLayout+xml"/>
  <Override PartName="/ppt/slideLayouts/slideLayout4703.xml" ContentType="application/vnd.openxmlformats-officedocument.presentationml.slideLayout+xml"/>
  <Override PartName="/ppt/slideLayouts/slideLayout4704.xml" ContentType="application/vnd.openxmlformats-officedocument.presentationml.slideLayout+xml"/>
  <Override PartName="/ppt/slideLayouts/slideLayout4705.xml" ContentType="application/vnd.openxmlformats-officedocument.presentationml.slideLayout+xml"/>
  <Override PartName="/ppt/slideLayouts/slideLayout4706.xml" ContentType="application/vnd.openxmlformats-officedocument.presentationml.slideLayout+xml"/>
  <Override PartName="/ppt/slideLayouts/slideLayout4707.xml" ContentType="application/vnd.openxmlformats-officedocument.presentationml.slideLayout+xml"/>
  <Override PartName="/ppt/slideLayouts/slideLayout4708.xml" ContentType="application/vnd.openxmlformats-officedocument.presentationml.slideLayout+xml"/>
  <Override PartName="/ppt/slideLayouts/slideLayout4709.xml" ContentType="application/vnd.openxmlformats-officedocument.presentationml.slideLayout+xml"/>
  <Override PartName="/ppt/slideLayouts/slideLayout4710.xml" ContentType="application/vnd.openxmlformats-officedocument.presentationml.slideLayout+xml"/>
  <Override PartName="/ppt/slideLayouts/slideLayout4711.xml" ContentType="application/vnd.openxmlformats-officedocument.presentationml.slideLayout+xml"/>
  <Override PartName="/ppt/slideLayouts/slideLayout4712.xml" ContentType="application/vnd.openxmlformats-officedocument.presentationml.slideLayout+xml"/>
  <Override PartName="/ppt/slideLayouts/slideLayout4713.xml" ContentType="application/vnd.openxmlformats-officedocument.presentationml.slideLayout+xml"/>
  <Override PartName="/ppt/slideLayouts/slideLayout4714.xml" ContentType="application/vnd.openxmlformats-officedocument.presentationml.slideLayout+xml"/>
  <Override PartName="/ppt/slideLayouts/slideLayout4715.xml" ContentType="application/vnd.openxmlformats-officedocument.presentationml.slideLayout+xml"/>
  <Override PartName="/ppt/slideLayouts/slideLayout4716.xml" ContentType="application/vnd.openxmlformats-officedocument.presentationml.slideLayout+xml"/>
  <Override PartName="/ppt/slideLayouts/slideLayout4717.xml" ContentType="application/vnd.openxmlformats-officedocument.presentationml.slideLayout+xml"/>
  <Override PartName="/ppt/slideLayouts/slideLayout4718.xml" ContentType="application/vnd.openxmlformats-officedocument.presentationml.slideLayout+xml"/>
  <Override PartName="/ppt/slideLayouts/slideLayout4719.xml" ContentType="application/vnd.openxmlformats-officedocument.presentationml.slideLayout+xml"/>
  <Override PartName="/ppt/slideLayouts/slideLayout4720.xml" ContentType="application/vnd.openxmlformats-officedocument.presentationml.slideLayout+xml"/>
  <Override PartName="/ppt/slideLayouts/slideLayout4721.xml" ContentType="application/vnd.openxmlformats-officedocument.presentationml.slideLayout+xml"/>
  <Override PartName="/ppt/slideLayouts/slideLayout4722.xml" ContentType="application/vnd.openxmlformats-officedocument.presentationml.slideLayout+xml"/>
  <Override PartName="/ppt/slideLayouts/slideLayout4723.xml" ContentType="application/vnd.openxmlformats-officedocument.presentationml.slideLayout+xml"/>
  <Override PartName="/ppt/slideLayouts/slideLayout4724.xml" ContentType="application/vnd.openxmlformats-officedocument.presentationml.slideLayout+xml"/>
  <Override PartName="/ppt/slideLayouts/slideLayout4725.xml" ContentType="application/vnd.openxmlformats-officedocument.presentationml.slideLayout+xml"/>
  <Override PartName="/ppt/slideLayouts/slideLayout4726.xml" ContentType="application/vnd.openxmlformats-officedocument.presentationml.slideLayout+xml"/>
  <Override PartName="/ppt/slideLayouts/slideLayout4727.xml" ContentType="application/vnd.openxmlformats-officedocument.presentationml.slideLayout+xml"/>
  <Override PartName="/ppt/slideLayouts/slideLayout4728.xml" ContentType="application/vnd.openxmlformats-officedocument.presentationml.slideLayout+xml"/>
  <Override PartName="/ppt/slideLayouts/slideLayout4729.xml" ContentType="application/vnd.openxmlformats-officedocument.presentationml.slideLayout+xml"/>
  <Override PartName="/ppt/slideLayouts/slideLayout4730.xml" ContentType="application/vnd.openxmlformats-officedocument.presentationml.slideLayout+xml"/>
  <Override PartName="/ppt/slideLayouts/slideLayout4731.xml" ContentType="application/vnd.openxmlformats-officedocument.presentationml.slideLayout+xml"/>
  <Override PartName="/ppt/slideLayouts/slideLayout4732.xml" ContentType="application/vnd.openxmlformats-officedocument.presentationml.slideLayout+xml"/>
  <Override PartName="/ppt/slideLayouts/slideLayout4733.xml" ContentType="application/vnd.openxmlformats-officedocument.presentationml.slideLayout+xml"/>
  <Override PartName="/ppt/slideLayouts/slideLayout4734.xml" ContentType="application/vnd.openxmlformats-officedocument.presentationml.slideLayout+xml"/>
  <Override PartName="/ppt/slideLayouts/slideLayout4735.xml" ContentType="application/vnd.openxmlformats-officedocument.presentationml.slideLayout+xml"/>
  <Override PartName="/ppt/slideLayouts/slideLayout4736.xml" ContentType="application/vnd.openxmlformats-officedocument.presentationml.slideLayout+xml"/>
  <Override PartName="/ppt/slideLayouts/slideLayout4737.xml" ContentType="application/vnd.openxmlformats-officedocument.presentationml.slideLayout+xml"/>
  <Override PartName="/ppt/slideLayouts/slideLayout4738.xml" ContentType="application/vnd.openxmlformats-officedocument.presentationml.slideLayout+xml"/>
  <Override PartName="/ppt/slideLayouts/slideLayout4739.xml" ContentType="application/vnd.openxmlformats-officedocument.presentationml.slideLayout+xml"/>
  <Override PartName="/ppt/slideLayouts/slideLayout4740.xml" ContentType="application/vnd.openxmlformats-officedocument.presentationml.slideLayout+xml"/>
  <Override PartName="/ppt/slideLayouts/slideLayout4741.xml" ContentType="application/vnd.openxmlformats-officedocument.presentationml.slideLayout+xml"/>
  <Override PartName="/ppt/slideLayouts/slideLayout4742.xml" ContentType="application/vnd.openxmlformats-officedocument.presentationml.slideLayout+xml"/>
  <Override PartName="/ppt/slideLayouts/slideLayout4743.xml" ContentType="application/vnd.openxmlformats-officedocument.presentationml.slideLayout+xml"/>
  <Override PartName="/ppt/slideLayouts/slideLayout4744.xml" ContentType="application/vnd.openxmlformats-officedocument.presentationml.slideLayout+xml"/>
  <Override PartName="/ppt/slideLayouts/slideLayout4745.xml" ContentType="application/vnd.openxmlformats-officedocument.presentationml.slideLayout+xml"/>
  <Override PartName="/ppt/slideLayouts/slideLayout4746.xml" ContentType="application/vnd.openxmlformats-officedocument.presentationml.slideLayout+xml"/>
  <Override PartName="/ppt/slideLayouts/slideLayout4747.xml" ContentType="application/vnd.openxmlformats-officedocument.presentationml.slideLayout+xml"/>
  <Override PartName="/ppt/slideLayouts/slideLayout4748.xml" ContentType="application/vnd.openxmlformats-officedocument.presentationml.slideLayout+xml"/>
  <Override PartName="/ppt/slideLayouts/slideLayout4749.xml" ContentType="application/vnd.openxmlformats-officedocument.presentationml.slideLayout+xml"/>
  <Override PartName="/ppt/slideLayouts/slideLayout4750.xml" ContentType="application/vnd.openxmlformats-officedocument.presentationml.slideLayout+xml"/>
  <Override PartName="/ppt/slideLayouts/slideLayout4751.xml" ContentType="application/vnd.openxmlformats-officedocument.presentationml.slideLayout+xml"/>
  <Override PartName="/ppt/slideLayouts/slideLayout4752.xml" ContentType="application/vnd.openxmlformats-officedocument.presentationml.slideLayout+xml"/>
  <Override PartName="/ppt/slideLayouts/slideLayout4753.xml" ContentType="application/vnd.openxmlformats-officedocument.presentationml.slideLayout+xml"/>
  <Override PartName="/ppt/slideLayouts/slideLayout4754.xml" ContentType="application/vnd.openxmlformats-officedocument.presentationml.slideLayout+xml"/>
  <Override PartName="/ppt/slideLayouts/slideLayout4755.xml" ContentType="application/vnd.openxmlformats-officedocument.presentationml.slideLayout+xml"/>
  <Override PartName="/ppt/slideLayouts/slideLayout4756.xml" ContentType="application/vnd.openxmlformats-officedocument.presentationml.slideLayout+xml"/>
  <Override PartName="/ppt/slideLayouts/slideLayout4757.xml" ContentType="application/vnd.openxmlformats-officedocument.presentationml.slideLayout+xml"/>
  <Override PartName="/ppt/slideLayouts/slideLayout4758.xml" ContentType="application/vnd.openxmlformats-officedocument.presentationml.slideLayout+xml"/>
  <Override PartName="/ppt/slideLayouts/slideLayout4759.xml" ContentType="application/vnd.openxmlformats-officedocument.presentationml.slideLayout+xml"/>
  <Override PartName="/ppt/slideLayouts/slideLayout4760.xml" ContentType="application/vnd.openxmlformats-officedocument.presentationml.slideLayout+xml"/>
  <Override PartName="/ppt/slideLayouts/slideLayout4761.xml" ContentType="application/vnd.openxmlformats-officedocument.presentationml.slideLayout+xml"/>
  <Override PartName="/ppt/slideLayouts/slideLayout4762.xml" ContentType="application/vnd.openxmlformats-officedocument.presentationml.slideLayout+xml"/>
  <Override PartName="/ppt/slideLayouts/slideLayout4763.xml" ContentType="application/vnd.openxmlformats-officedocument.presentationml.slideLayout+xml"/>
  <Override PartName="/ppt/slideLayouts/slideLayout4764.xml" ContentType="application/vnd.openxmlformats-officedocument.presentationml.slideLayout+xml"/>
  <Override PartName="/ppt/slideLayouts/slideLayout4765.xml" ContentType="application/vnd.openxmlformats-officedocument.presentationml.slideLayout+xml"/>
  <Override PartName="/ppt/slideLayouts/slideLayout4766.xml" ContentType="application/vnd.openxmlformats-officedocument.presentationml.slideLayout+xml"/>
  <Override PartName="/ppt/slideLayouts/slideLayout4767.xml" ContentType="application/vnd.openxmlformats-officedocument.presentationml.slideLayout+xml"/>
  <Override PartName="/ppt/slideLayouts/slideLayout4768.xml" ContentType="application/vnd.openxmlformats-officedocument.presentationml.slideLayout+xml"/>
  <Override PartName="/ppt/slideLayouts/slideLayout4769.xml" ContentType="application/vnd.openxmlformats-officedocument.presentationml.slideLayout+xml"/>
  <Override PartName="/ppt/slideLayouts/slideLayout4770.xml" ContentType="application/vnd.openxmlformats-officedocument.presentationml.slideLayout+xml"/>
  <Override PartName="/ppt/slideLayouts/slideLayout4771.xml" ContentType="application/vnd.openxmlformats-officedocument.presentationml.slideLayout+xml"/>
  <Override PartName="/ppt/slideLayouts/slideLayout4772.xml" ContentType="application/vnd.openxmlformats-officedocument.presentationml.slideLayout+xml"/>
  <Override PartName="/ppt/slideLayouts/slideLayout4773.xml" ContentType="application/vnd.openxmlformats-officedocument.presentationml.slideLayout+xml"/>
  <Override PartName="/ppt/slideLayouts/slideLayout4774.xml" ContentType="application/vnd.openxmlformats-officedocument.presentationml.slideLayout+xml"/>
  <Override PartName="/ppt/slideLayouts/slideLayout4775.xml" ContentType="application/vnd.openxmlformats-officedocument.presentationml.slideLayout+xml"/>
  <Override PartName="/ppt/slideLayouts/slideLayout4776.xml" ContentType="application/vnd.openxmlformats-officedocument.presentationml.slideLayout+xml"/>
  <Override PartName="/ppt/slideLayouts/slideLayout4777.xml" ContentType="application/vnd.openxmlformats-officedocument.presentationml.slideLayout+xml"/>
  <Override PartName="/ppt/slideLayouts/slideLayout4778.xml" ContentType="application/vnd.openxmlformats-officedocument.presentationml.slideLayout+xml"/>
  <Override PartName="/ppt/slideLayouts/slideLayout4779.xml" ContentType="application/vnd.openxmlformats-officedocument.presentationml.slideLayout+xml"/>
  <Override PartName="/ppt/slideLayouts/slideLayout4780.xml" ContentType="application/vnd.openxmlformats-officedocument.presentationml.slideLayout+xml"/>
  <Override PartName="/ppt/slideLayouts/slideLayout4781.xml" ContentType="application/vnd.openxmlformats-officedocument.presentationml.slideLayout+xml"/>
  <Override PartName="/ppt/slideLayouts/slideLayout4782.xml" ContentType="application/vnd.openxmlformats-officedocument.presentationml.slideLayout+xml"/>
  <Override PartName="/ppt/slideLayouts/slideLayout4783.xml" ContentType="application/vnd.openxmlformats-officedocument.presentationml.slideLayout+xml"/>
  <Override PartName="/ppt/slideLayouts/slideLayout4784.xml" ContentType="application/vnd.openxmlformats-officedocument.presentationml.slideLayout+xml"/>
  <Override PartName="/ppt/slideLayouts/slideLayout4785.xml" ContentType="application/vnd.openxmlformats-officedocument.presentationml.slideLayout+xml"/>
  <Override PartName="/ppt/slideLayouts/slideLayout4786.xml" ContentType="application/vnd.openxmlformats-officedocument.presentationml.slideLayout+xml"/>
  <Override PartName="/ppt/slideLayouts/slideLayout4787.xml" ContentType="application/vnd.openxmlformats-officedocument.presentationml.slideLayout+xml"/>
  <Override PartName="/ppt/slideLayouts/slideLayout4788.xml" ContentType="application/vnd.openxmlformats-officedocument.presentationml.slideLayout+xml"/>
  <Override PartName="/ppt/slideLayouts/slideLayout4789.xml" ContentType="application/vnd.openxmlformats-officedocument.presentationml.slideLayout+xml"/>
  <Override PartName="/ppt/slideLayouts/slideLayout4790.xml" ContentType="application/vnd.openxmlformats-officedocument.presentationml.slideLayout+xml"/>
  <Override PartName="/ppt/slideLayouts/slideLayout4791.xml" ContentType="application/vnd.openxmlformats-officedocument.presentationml.slideLayout+xml"/>
  <Override PartName="/ppt/slideLayouts/slideLayout4792.xml" ContentType="application/vnd.openxmlformats-officedocument.presentationml.slideLayout+xml"/>
  <Override PartName="/ppt/slideLayouts/slideLayout4793.xml" ContentType="application/vnd.openxmlformats-officedocument.presentationml.slideLayout+xml"/>
  <Override PartName="/ppt/slideLayouts/slideLayout4794.xml" ContentType="application/vnd.openxmlformats-officedocument.presentationml.slideLayout+xml"/>
  <Override PartName="/ppt/slideLayouts/slideLayout4795.xml" ContentType="application/vnd.openxmlformats-officedocument.presentationml.slideLayout+xml"/>
  <Override PartName="/ppt/slideLayouts/slideLayout4796.xml" ContentType="application/vnd.openxmlformats-officedocument.presentationml.slideLayout+xml"/>
  <Override PartName="/ppt/slideLayouts/slideLayout4797.xml" ContentType="application/vnd.openxmlformats-officedocument.presentationml.slideLayout+xml"/>
  <Override PartName="/ppt/slideLayouts/slideLayout4798.xml" ContentType="application/vnd.openxmlformats-officedocument.presentationml.slideLayout+xml"/>
  <Override PartName="/ppt/slideLayouts/slideLayout4799.xml" ContentType="application/vnd.openxmlformats-officedocument.presentationml.slideLayout+xml"/>
  <Override PartName="/ppt/slideLayouts/slideLayout4800.xml" ContentType="application/vnd.openxmlformats-officedocument.presentationml.slideLayout+xml"/>
  <Override PartName="/ppt/slideLayouts/slideLayout4801.xml" ContentType="application/vnd.openxmlformats-officedocument.presentationml.slideLayout+xml"/>
  <Override PartName="/ppt/slideLayouts/slideLayout4802.xml" ContentType="application/vnd.openxmlformats-officedocument.presentationml.slideLayout+xml"/>
  <Override PartName="/ppt/slideLayouts/slideLayout4803.xml" ContentType="application/vnd.openxmlformats-officedocument.presentationml.slideLayout+xml"/>
  <Override PartName="/ppt/slideLayouts/slideLayout4804.xml" ContentType="application/vnd.openxmlformats-officedocument.presentationml.slideLayout+xml"/>
  <Override PartName="/ppt/slideLayouts/slideLayout4805.xml" ContentType="application/vnd.openxmlformats-officedocument.presentationml.slideLayout+xml"/>
  <Override PartName="/ppt/slideLayouts/slideLayout4806.xml" ContentType="application/vnd.openxmlformats-officedocument.presentationml.slideLayout+xml"/>
  <Override PartName="/ppt/slideLayouts/slideLayout4807.xml" ContentType="application/vnd.openxmlformats-officedocument.presentationml.slideLayout+xml"/>
  <Override PartName="/ppt/slideLayouts/slideLayout4808.xml" ContentType="application/vnd.openxmlformats-officedocument.presentationml.slideLayout+xml"/>
  <Override PartName="/ppt/slideLayouts/slideLayout4809.xml" ContentType="application/vnd.openxmlformats-officedocument.presentationml.slideLayout+xml"/>
  <Override PartName="/ppt/slideLayouts/slideLayout4810.xml" ContentType="application/vnd.openxmlformats-officedocument.presentationml.slideLayout+xml"/>
  <Override PartName="/ppt/slideLayouts/slideLayout4811.xml" ContentType="application/vnd.openxmlformats-officedocument.presentationml.slideLayout+xml"/>
  <Override PartName="/ppt/slideLayouts/slideLayout4812.xml" ContentType="application/vnd.openxmlformats-officedocument.presentationml.slideLayout+xml"/>
  <Override PartName="/ppt/slideLayouts/slideLayout4813.xml" ContentType="application/vnd.openxmlformats-officedocument.presentationml.slideLayout+xml"/>
  <Override PartName="/ppt/slideLayouts/slideLayout4814.xml" ContentType="application/vnd.openxmlformats-officedocument.presentationml.slideLayout+xml"/>
  <Override PartName="/ppt/slideLayouts/slideLayout4815.xml" ContentType="application/vnd.openxmlformats-officedocument.presentationml.slideLayout+xml"/>
  <Override PartName="/ppt/slideLayouts/slideLayout4816.xml" ContentType="application/vnd.openxmlformats-officedocument.presentationml.slideLayout+xml"/>
  <Override PartName="/ppt/slideLayouts/slideLayout4817.xml" ContentType="application/vnd.openxmlformats-officedocument.presentationml.slideLayout+xml"/>
  <Override PartName="/ppt/slideLayouts/slideLayout4818.xml" ContentType="application/vnd.openxmlformats-officedocument.presentationml.slideLayout+xml"/>
  <Override PartName="/ppt/slideLayouts/slideLayout4819.xml" ContentType="application/vnd.openxmlformats-officedocument.presentationml.slideLayout+xml"/>
  <Override PartName="/ppt/slideLayouts/slideLayout4820.xml" ContentType="application/vnd.openxmlformats-officedocument.presentationml.slideLayout+xml"/>
  <Override PartName="/ppt/slideLayouts/slideLayout4821.xml" ContentType="application/vnd.openxmlformats-officedocument.presentationml.slideLayout+xml"/>
  <Override PartName="/ppt/slideLayouts/slideLayout4822.xml" ContentType="application/vnd.openxmlformats-officedocument.presentationml.slideLayout+xml"/>
  <Override PartName="/ppt/slideLayouts/slideLayout4823.xml" ContentType="application/vnd.openxmlformats-officedocument.presentationml.slideLayout+xml"/>
  <Override PartName="/ppt/slideLayouts/slideLayout4824.xml" ContentType="application/vnd.openxmlformats-officedocument.presentationml.slideLayout+xml"/>
  <Override PartName="/ppt/slideLayouts/slideLayout4825.xml" ContentType="application/vnd.openxmlformats-officedocument.presentationml.slideLayout+xml"/>
  <Override PartName="/ppt/slideLayouts/slideLayout4826.xml" ContentType="application/vnd.openxmlformats-officedocument.presentationml.slideLayout+xml"/>
  <Override PartName="/ppt/slideLayouts/slideLayout4827.xml" ContentType="application/vnd.openxmlformats-officedocument.presentationml.slideLayout+xml"/>
  <Override PartName="/ppt/slideLayouts/slideLayout4828.xml" ContentType="application/vnd.openxmlformats-officedocument.presentationml.slideLayout+xml"/>
  <Override PartName="/ppt/slideLayouts/slideLayout4829.xml" ContentType="application/vnd.openxmlformats-officedocument.presentationml.slideLayout+xml"/>
  <Override PartName="/ppt/slideLayouts/slideLayout4830.xml" ContentType="application/vnd.openxmlformats-officedocument.presentationml.slideLayout+xml"/>
  <Override PartName="/ppt/slideLayouts/slideLayout4831.xml" ContentType="application/vnd.openxmlformats-officedocument.presentationml.slideLayout+xml"/>
  <Override PartName="/ppt/slideLayouts/slideLayout4832.xml" ContentType="application/vnd.openxmlformats-officedocument.presentationml.slideLayout+xml"/>
  <Override PartName="/ppt/slideLayouts/slideLayout4833.xml" ContentType="application/vnd.openxmlformats-officedocument.presentationml.slideLayout+xml"/>
  <Override PartName="/ppt/slideLayouts/slideLayout4834.xml" ContentType="application/vnd.openxmlformats-officedocument.presentationml.slideLayout+xml"/>
  <Override PartName="/ppt/slideLayouts/slideLayout4835.xml" ContentType="application/vnd.openxmlformats-officedocument.presentationml.slideLayout+xml"/>
  <Override PartName="/ppt/slideLayouts/slideLayout4836.xml" ContentType="application/vnd.openxmlformats-officedocument.presentationml.slideLayout+xml"/>
  <Override PartName="/ppt/slideLayouts/slideLayout4837.xml" ContentType="application/vnd.openxmlformats-officedocument.presentationml.slideLayout+xml"/>
  <Override PartName="/ppt/slideLayouts/slideLayout4838.xml" ContentType="application/vnd.openxmlformats-officedocument.presentationml.slideLayout+xml"/>
  <Override PartName="/ppt/slideLayouts/slideLayout4839.xml" ContentType="application/vnd.openxmlformats-officedocument.presentationml.slideLayout+xml"/>
  <Override PartName="/ppt/slideLayouts/slideLayout4840.xml" ContentType="application/vnd.openxmlformats-officedocument.presentationml.slideLayout+xml"/>
  <Override PartName="/ppt/slideLayouts/slideLayout4841.xml" ContentType="application/vnd.openxmlformats-officedocument.presentationml.slideLayout+xml"/>
  <Override PartName="/ppt/slideLayouts/slideLayout4842.xml" ContentType="application/vnd.openxmlformats-officedocument.presentationml.slideLayout+xml"/>
  <Override PartName="/ppt/slideLayouts/slideLayout4843.xml" ContentType="application/vnd.openxmlformats-officedocument.presentationml.slideLayout+xml"/>
  <Override PartName="/ppt/slideLayouts/slideLayout4844.xml" ContentType="application/vnd.openxmlformats-officedocument.presentationml.slideLayout+xml"/>
  <Override PartName="/ppt/slideLayouts/slideLayout4845.xml" ContentType="application/vnd.openxmlformats-officedocument.presentationml.slideLayout+xml"/>
  <Override PartName="/ppt/slideLayouts/slideLayout4846.xml" ContentType="application/vnd.openxmlformats-officedocument.presentationml.slideLayout+xml"/>
  <Override PartName="/ppt/slideLayouts/slideLayout4847.xml" ContentType="application/vnd.openxmlformats-officedocument.presentationml.slideLayout+xml"/>
  <Override PartName="/ppt/slideLayouts/slideLayout4848.xml" ContentType="application/vnd.openxmlformats-officedocument.presentationml.slideLayout+xml"/>
  <Override PartName="/ppt/slideLayouts/slideLayout4849.xml" ContentType="application/vnd.openxmlformats-officedocument.presentationml.slideLayout+xml"/>
  <Override PartName="/ppt/slideLayouts/slideLayout4850.xml" ContentType="application/vnd.openxmlformats-officedocument.presentationml.slideLayout+xml"/>
  <Override PartName="/ppt/slideLayouts/slideLayout4851.xml" ContentType="application/vnd.openxmlformats-officedocument.presentationml.slideLayout+xml"/>
  <Override PartName="/ppt/slideLayouts/slideLayout4852.xml" ContentType="application/vnd.openxmlformats-officedocument.presentationml.slideLayout+xml"/>
  <Override PartName="/ppt/slideLayouts/slideLayout4853.xml" ContentType="application/vnd.openxmlformats-officedocument.presentationml.slideLayout+xml"/>
  <Override PartName="/ppt/slideLayouts/slideLayout4854.xml" ContentType="application/vnd.openxmlformats-officedocument.presentationml.slideLayout+xml"/>
  <Override PartName="/ppt/slideLayouts/slideLayout4855.xml" ContentType="application/vnd.openxmlformats-officedocument.presentationml.slideLayout+xml"/>
  <Override PartName="/ppt/slideLayouts/slideLayout4856.xml" ContentType="application/vnd.openxmlformats-officedocument.presentationml.slideLayout+xml"/>
  <Override PartName="/ppt/slideLayouts/slideLayout4857.xml" ContentType="application/vnd.openxmlformats-officedocument.presentationml.slideLayout+xml"/>
  <Override PartName="/ppt/slideLayouts/slideLayout4858.xml" ContentType="application/vnd.openxmlformats-officedocument.presentationml.slideLayout+xml"/>
  <Override PartName="/ppt/slideLayouts/slideLayout4859.xml" ContentType="application/vnd.openxmlformats-officedocument.presentationml.slideLayout+xml"/>
  <Override PartName="/ppt/slideLayouts/slideLayout4860.xml" ContentType="application/vnd.openxmlformats-officedocument.presentationml.slideLayout+xml"/>
  <Override PartName="/ppt/slideLayouts/slideLayout4861.xml" ContentType="application/vnd.openxmlformats-officedocument.presentationml.slideLayout+xml"/>
  <Override PartName="/ppt/slideLayouts/slideLayout4862.xml" ContentType="application/vnd.openxmlformats-officedocument.presentationml.slideLayout+xml"/>
  <Override PartName="/ppt/slideLayouts/slideLayout4863.xml" ContentType="application/vnd.openxmlformats-officedocument.presentationml.slideLayout+xml"/>
  <Override PartName="/ppt/slideLayouts/slideLayout4864.xml" ContentType="application/vnd.openxmlformats-officedocument.presentationml.slideLayout+xml"/>
  <Override PartName="/ppt/slideLayouts/slideLayout4865.xml" ContentType="application/vnd.openxmlformats-officedocument.presentationml.slideLayout+xml"/>
  <Override PartName="/ppt/slideLayouts/slideLayout4866.xml" ContentType="application/vnd.openxmlformats-officedocument.presentationml.slideLayout+xml"/>
  <Override PartName="/ppt/slideLayouts/slideLayout4867.xml" ContentType="application/vnd.openxmlformats-officedocument.presentationml.slideLayout+xml"/>
  <Override PartName="/ppt/slideLayouts/slideLayout4868.xml" ContentType="application/vnd.openxmlformats-officedocument.presentationml.slideLayout+xml"/>
  <Override PartName="/ppt/slideLayouts/slideLayout4869.xml" ContentType="application/vnd.openxmlformats-officedocument.presentationml.slideLayout+xml"/>
  <Override PartName="/ppt/slideLayouts/slideLayout4870.xml" ContentType="application/vnd.openxmlformats-officedocument.presentationml.slideLayout+xml"/>
  <Override PartName="/ppt/slideLayouts/slideLayout4871.xml" ContentType="application/vnd.openxmlformats-officedocument.presentationml.slideLayout+xml"/>
  <Override PartName="/ppt/slideLayouts/slideLayout4872.xml" ContentType="application/vnd.openxmlformats-officedocument.presentationml.slideLayout+xml"/>
  <Override PartName="/ppt/slideLayouts/slideLayout4873.xml" ContentType="application/vnd.openxmlformats-officedocument.presentationml.slideLayout+xml"/>
  <Override PartName="/ppt/slideLayouts/slideLayout4874.xml" ContentType="application/vnd.openxmlformats-officedocument.presentationml.slideLayout+xml"/>
  <Override PartName="/ppt/slideLayouts/slideLayout4875.xml" ContentType="application/vnd.openxmlformats-officedocument.presentationml.slideLayout+xml"/>
  <Override PartName="/ppt/slideLayouts/slideLayout4876.xml" ContentType="application/vnd.openxmlformats-officedocument.presentationml.slideLayout+xml"/>
  <Override PartName="/ppt/slideLayouts/slideLayout4877.xml" ContentType="application/vnd.openxmlformats-officedocument.presentationml.slideLayout+xml"/>
  <Override PartName="/ppt/slideLayouts/slideLayout4878.xml" ContentType="application/vnd.openxmlformats-officedocument.presentationml.slideLayout+xml"/>
  <Override PartName="/ppt/slideLayouts/slideLayout4879.xml" ContentType="application/vnd.openxmlformats-officedocument.presentationml.slideLayout+xml"/>
  <Override PartName="/ppt/slideLayouts/slideLayout4880.xml" ContentType="application/vnd.openxmlformats-officedocument.presentationml.slideLayout+xml"/>
  <Override PartName="/ppt/slideLayouts/slideLayout48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4734" r:id="rId4"/>
    <p:sldMasterId id="2147485282" r:id="rId5"/>
    <p:sldMasterId id="2147485825" r:id="rId6"/>
    <p:sldMasterId id="2147486626" r:id="rId7"/>
    <p:sldMasterId id="2147487427" r:id="rId8"/>
    <p:sldMasterId id="2147487970" r:id="rId9"/>
  </p:sldMasterIdLst>
  <p:notesMasterIdLst>
    <p:notesMasterId r:id="rId35"/>
  </p:notesMasterIdLst>
  <p:sldIdLst>
    <p:sldId id="257" r:id="rId10"/>
    <p:sldId id="258" r:id="rId11"/>
    <p:sldId id="302" r:id="rId12"/>
    <p:sldId id="260" r:id="rId13"/>
    <p:sldId id="261" r:id="rId14"/>
    <p:sldId id="262" r:id="rId15"/>
    <p:sldId id="263" r:id="rId16"/>
    <p:sldId id="291" r:id="rId17"/>
    <p:sldId id="292" r:id="rId18"/>
    <p:sldId id="293" r:id="rId19"/>
    <p:sldId id="294" r:id="rId20"/>
    <p:sldId id="268" r:id="rId21"/>
    <p:sldId id="300" r:id="rId22"/>
    <p:sldId id="296" r:id="rId23"/>
    <p:sldId id="301" r:id="rId24"/>
    <p:sldId id="297" r:id="rId25"/>
    <p:sldId id="298" r:id="rId26"/>
    <p:sldId id="269" r:id="rId27"/>
    <p:sldId id="303" r:id="rId28"/>
    <p:sldId id="305" r:id="rId29"/>
    <p:sldId id="307" r:id="rId30"/>
    <p:sldId id="308" r:id="rId31"/>
    <p:sldId id="309" r:id="rId32"/>
    <p:sldId id="315" r:id="rId33"/>
    <p:sldId id="31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9" d="100"/>
          <a:sy n="79" d="100"/>
        </p:scale>
        <p:origin x="-7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4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4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6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6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7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7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9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9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0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0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2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2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3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4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4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7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7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7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8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8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9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9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9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9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0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0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0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2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2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3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5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5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5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6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6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6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6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6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6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7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7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7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7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7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8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38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38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9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9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9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41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41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2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3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3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4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4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5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6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6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6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7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7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7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7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8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8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48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83034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76552222"/>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86884409"/>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027659"/>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1884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697656"/>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624620"/>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815540"/>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47204"/>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5758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199404"/>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257603"/>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590507"/>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845976"/>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69234"/>
      </p:ext>
    </p:extLst>
  </p:cSld>
  <p:clrMapOvr>
    <a:masterClrMapping/>
  </p:clrMapOvr>
  <p:transition spd="slow" advClick="0" advTm="0">
    <p:random/>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8058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5304394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37832043"/>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06726802"/>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96699456"/>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382207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09830906"/>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4552"/>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26244"/>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074332"/>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426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8212"/>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78008"/>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54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38262"/>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04006170"/>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98080358"/>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58161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305691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828770"/>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296576"/>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4767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711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69424"/>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607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517413"/>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3208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1205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115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48383"/>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02828"/>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853896"/>
      </p:ext>
    </p:extLst>
  </p:cSld>
  <p:clrMapOvr>
    <a:masterClrMapping/>
  </p:clrMapOvr>
  <p:transition spd="slow" advClick="0" advTm="0">
    <p:random/>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469320"/>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385165"/>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887663"/>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822675"/>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70355"/>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269638"/>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107432"/>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216826"/>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24940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7613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5975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6956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08385"/>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14759"/>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62699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1867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374"/>
      </p:ext>
    </p:extLst>
  </p:cSld>
  <p:clrMapOvr>
    <a:masterClrMapping/>
  </p:clrMapOvr>
  <p:hf hdr="0" ftr="0" dt="0"/>
</p:sldLayout>
</file>

<file path=ppt/slideLayouts/slideLayout10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5121417"/>
      </p:ext>
    </p:extLst>
  </p:cSld>
  <p:clrMapOvr>
    <a:masterClrMapping/>
  </p:clrMapOvr>
  <p:hf hdr="0" ftr="0" dt="0"/>
</p:sldLayout>
</file>

<file path=ppt/slideLayouts/slideLayout10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725216"/>
      </p:ext>
    </p:extLst>
  </p:cSld>
  <p:clrMapOvr>
    <a:masterClrMapping/>
  </p:clrMapOvr>
  <p:hf hdr="0" ftr="0" dt="0"/>
</p:sldLayout>
</file>

<file path=ppt/slideLayouts/slideLayout10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7835937"/>
      </p:ext>
    </p:extLst>
  </p:cSld>
  <p:clrMapOvr>
    <a:masterClrMapping/>
  </p:clrMapOvr>
  <p:hf hdr="0" ftr="0" dt="0"/>
</p:sldLayout>
</file>

<file path=ppt/slideLayouts/slideLayout10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6087297"/>
      </p:ext>
    </p:extLst>
  </p:cSld>
  <p:clrMapOvr>
    <a:masterClrMapping/>
  </p:clrMapOvr>
  <p:hf hdr="0" ftr="0" dt="0"/>
</p:sldLayout>
</file>

<file path=ppt/slideLayouts/slideLayout10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3286552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600162"/>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744508"/>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012839"/>
      </p:ext>
    </p:extLst>
  </p:cSld>
  <p:clrMapOvr>
    <a:masterClrMapping/>
  </p:clrMapOvr>
  <p:hf hdr="0" ftr="0" dt="0"/>
</p:sldLayout>
</file>

<file path=ppt/slideLayouts/slideLayout10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807913"/>
      </p:ext>
    </p:extLst>
  </p:cSld>
  <p:clrMapOvr>
    <a:masterClrMapping/>
  </p:clrMapOvr>
  <p:hf hdr="0" ftr="0" dt="0"/>
</p:sldLayout>
</file>

<file path=ppt/slideLayouts/slideLayout10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3902863"/>
      </p:ext>
    </p:extLst>
  </p:cSld>
  <p:clrMapOvr>
    <a:masterClrMapping/>
  </p:clrMapOvr>
  <p:hf hdr="0" ftr="0" dt="0"/>
</p:sldLayout>
</file>

<file path=ppt/slideLayouts/slideLayout10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722856"/>
      </p:ext>
    </p:extLst>
  </p:cSld>
  <p:clrMapOvr>
    <a:masterClrMapping/>
  </p:clrMapOvr>
  <p:hf hdr="0" ftr="0" dt="0"/>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015628"/>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1972739"/>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3554620"/>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5971471"/>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5414275"/>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95015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920761207"/>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538508"/>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504585030"/>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520047"/>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97650162"/>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72536"/>
      </p:ext>
    </p:extLst>
  </p:cSld>
  <p:clrMapOvr>
    <a:masterClrMapping/>
  </p:clrMapOvr>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7093336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104568"/>
      </p:ext>
    </p:extLst>
  </p:cSld>
  <p:clrMapOvr>
    <a:masterClrMapping/>
  </p:clrMapOvr>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87126793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854495"/>
      </p:ext>
    </p:extLst>
  </p:cSld>
  <p:clrMapOvr>
    <a:masterClrMapping/>
  </p:clrMapOvr>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32323"/>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0844669"/>
      </p:ext>
    </p:extLst>
  </p:cSld>
  <p:clrMapOvr>
    <a:masterClrMapping/>
  </p:clrMapOvr>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8362658"/>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128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8962740"/>
      </p:ext>
    </p:extLst>
  </p:cSld>
  <p:clrMapOvr>
    <a:masterClrMapping/>
  </p:clrMapOvr>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2550670"/>
      </p:ext>
    </p:extLst>
  </p:cSld>
  <p:clrMapOvr>
    <a:masterClrMapping/>
  </p:clrMapOvr>
  <p:timing>
    <p:tnLst>
      <p:par>
        <p:cTn id="1" dur="indefinite" restart="never" nodeType="tmRoot"/>
      </p:par>
    </p:tnLst>
  </p:timing>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130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5415177"/>
      </p:ext>
    </p:extLst>
  </p:cSld>
  <p:clrMapOvr>
    <a:masterClrMapping/>
  </p:clrMapOvr>
  <p:timing>
    <p:tnLst>
      <p:par>
        <p:cTn id="1" dur="indefinite" restart="never" nodeType="tmRoot"/>
      </p:par>
    </p:tnLst>
  </p:timing>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0558546"/>
      </p:ext>
    </p:extLst>
  </p:cSld>
  <p:clrMapOvr>
    <a:masterClrMapping/>
  </p:clrMapOvr>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96680430"/>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133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465161"/>
      </p:ext>
    </p:extLst>
  </p:cSld>
  <p:clrMapOvr>
    <a:masterClrMapping/>
  </p:clrMapOvr>
  <p:timing>
    <p:tnLst>
      <p:par>
        <p:cTn id="1" dur="indefinite" restart="never" nodeType="tmRoot"/>
      </p:par>
    </p:tnLst>
  </p:timing>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99145320"/>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790994"/>
      </p:ext>
    </p:extLst>
  </p:cSld>
  <p:clrMapOvr>
    <a:masterClrMapping/>
  </p:clrMapOvr>
  <p:timing>
    <p:tnLst>
      <p:par>
        <p:cTn id="1" dur="indefinite" restart="never" nodeType="tmRoot"/>
      </p:par>
    </p:tnLst>
  </p:timing>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85893652"/>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137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137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12406"/>
      </p:ext>
    </p:extLst>
  </p:cSld>
  <p:clrMapOvr>
    <a:masterClrMapping/>
  </p:clrMapOvr>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386831626"/>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72397"/>
      </p:ext>
    </p:extLst>
  </p:cSld>
  <p:clrMapOvr>
    <a:masterClrMapping/>
  </p:clrMapOvr>
  <p:timing>
    <p:tnLst>
      <p:par>
        <p:cTn id="1" dur="indefinite" restart="never" nodeType="tmRoot"/>
      </p:par>
    </p:tnLst>
  </p:timing>
</p:sldLayout>
</file>

<file path=ppt/slideLayouts/slideLayout1400.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50894500"/>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937818"/>
      </p:ext>
    </p:extLst>
  </p:cSld>
  <p:clrMapOvr>
    <a:masterClrMapping/>
  </p:clrMapOvr>
  <p:timing>
    <p:tnLst>
      <p:par>
        <p:cTn id="1" dur="indefinite" restart="never" nodeType="tmRoot"/>
      </p:par>
    </p:tnLst>
  </p:timing>
</p:sldLayout>
</file>

<file path=ppt/slideLayouts/slideLayout1420.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2022/1/5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72999657"/>
      </p:ext>
    </p:extLst>
  </p:cSld>
  <p:clrMapOvr>
    <a:masterClrMapping/>
  </p:clrMapOvr>
  <p:timing>
    <p:tnLst>
      <p:par>
        <p:cTn id="1" dur="indefinite" restart="never" nodeType="tmRoot"/>
      </p:par>
    </p:tnLst>
  </p:timing>
</p:sldLayout>
</file>

<file path=ppt/slideLayouts/slideLayout1430.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80700364"/>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384921"/>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864164"/>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366672"/>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90831700"/>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02116804"/>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360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57345456"/>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5905"/>
      </p:ext>
    </p:extLst>
  </p:cSld>
  <p:clrMapOvr>
    <a:masterClrMapping/>
  </p:clrMapOvr>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077487314"/>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265029"/>
      </p:ext>
    </p:extLst>
  </p:cSld>
  <p:clrMapOvr>
    <a:masterClrMapping/>
  </p:clrMapOvr>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804607299"/>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156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1569.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71535"/>
      </p:ext>
    </p:extLst>
  </p:cSld>
  <p:clrMapOvr>
    <a:masterClrMapping/>
  </p:clrMapOvr>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169052446"/>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83917"/>
      </p:ext>
    </p:extLst>
  </p:cSld>
  <p:clrMapOvr>
    <a:masterClrMapping/>
  </p:clrMapOvr>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55192881"/>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914266"/>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1613.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73463"/>
      </p:ext>
    </p:extLst>
  </p:cSld>
  <p:clrMapOvr>
    <a:masterClrMapping/>
  </p:clrMapOvr>
  <p:timing>
    <p:tnLst>
      <p:par>
        <p:cTn id="1" dur="indefinite" restart="never" nodeType="tmRoot"/>
      </p:par>
    </p:tnLst>
  </p:timing>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63796098"/>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69651"/>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74209"/>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22515"/>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87446"/>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984624"/>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3236"/>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77871"/>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78619"/>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994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7647685"/>
      </p:ext>
    </p:extLst>
  </p:cSld>
  <p:clrMapOvr>
    <a:masterClrMapping/>
  </p:clrMapOvr>
  <p:timing>
    <p:tnLst>
      <p:par>
        <p:cTn id="1" dur="indefinite" restart="never" nodeType="tmRoot"/>
      </p:par>
    </p:tnLst>
  </p:timing>
</p:sldLayout>
</file>

<file path=ppt/slideLayouts/slideLayout16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613115"/>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5237"/>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10408"/>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10739"/>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09000"/>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375364"/>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88536"/>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79296"/>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193454"/>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4144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1473038"/>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480789"/>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28252"/>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1/5/2022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3847457826"/>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5588"/>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9118701"/>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759431"/>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98035120"/>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801024"/>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0767453"/>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85942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8639502"/>
      </p:ext>
    </p:extLst>
  </p:cSld>
  <p:clrMapOvr>
    <a:masterClrMapping/>
  </p:clrMapOvr>
  <p:timing>
    <p:tnLst>
      <p:par>
        <p:cTn id="1" dur="indefinite" restart="never" nodeType="tmRoot"/>
      </p:par>
    </p:tnLst>
  </p:timing>
</p:sldLayout>
</file>

<file path=ppt/slideLayouts/slideLayout166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1591826864"/>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86422"/>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3364722022"/>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7060"/>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2857964763"/>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20424"/>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708650127"/>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759894"/>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2142600065"/>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3490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6628612"/>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63558"/>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5739769"/>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355532"/>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66072915"/>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01407990"/>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2748997"/>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66496465"/>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977817018"/>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030225"/>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814803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93196"/>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1506293788"/>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80310"/>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795726320"/>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63940"/>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812907348"/>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0171"/>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325704568"/>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721738312"/>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42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93261"/>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7132"/>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3582502729"/>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259253654"/>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82137"/>
      </p:ext>
    </p:extLst>
  </p:cSld>
  <p:clrMapOvr>
    <a:masterClrMapping/>
  </p:clrMapOvr>
  <p:transition spd="slow" advClick="0" advTm="0">
    <p:random/>
  </p:transition>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1748684317"/>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828525940"/>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16906"/>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025661"/>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95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4525"/>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733240"/>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741127"/>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25741"/>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3169335220"/>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007449544"/>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94078"/>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828"/>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65213"/>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628052"/>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5725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712223855"/>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101"/>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43048"/>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77557"/>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88801"/>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403008"/>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38772"/>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85676"/>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12857"/>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01836"/>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891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9268"/>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42924"/>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86463"/>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827074"/>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83912"/>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887522"/>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75996"/>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44313"/>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04623"/>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2438"/>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88348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2729106"/>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4115520"/>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70355419"/>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28089785"/>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27494765"/>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6854122"/>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2638392088"/>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52895"/>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4268296426"/>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57954"/>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18571165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634325"/>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657094"/>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455651948"/>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74793"/>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2554029078"/>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807591"/>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69425"/>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70974563"/>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38320740"/>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96434317"/>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6797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90285223"/>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54496703"/>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31389879"/>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477687445"/>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581353"/>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1726510238"/>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09437"/>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207238943"/>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95369"/>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112105978"/>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531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16630"/>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177221184"/>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329129"/>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576318619"/>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1420910231"/>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917982"/>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97274"/>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317703"/>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1450738636"/>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3674193788"/>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277784"/>
      </p:ext>
    </p:extLst>
  </p:cSld>
  <p:clrMapOvr>
    <a:masterClrMapping/>
  </p:clrMapOvr>
  <p:transition spd="slow" advClick="0" advTm="0">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169494440"/>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2959677974"/>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597529838"/>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23146"/>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2933164982"/>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48066"/>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155308122"/>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14719"/>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3793153754"/>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133402"/>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767252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57992"/>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744216"/>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368720"/>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09724068"/>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0361719"/>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65797"/>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92648122"/>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2358625"/>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4073869"/>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2690308418"/>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592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36785"/>
      </p:ext>
    </p:extLst>
  </p:cSld>
  <p:clrMapOvr>
    <a:masterClrMapping/>
  </p:clrMapOvr>
  <p:timing>
    <p:tnLst>
      <p:par>
        <p:cTn id="1" dur="indefinite" restart="never" nodeType="tmRoot"/>
      </p:par>
    </p:tnLst>
  </p:timing>
</p:sldLayout>
</file>

<file path=ppt/slideLayouts/slideLayout179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1048713598"/>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223155"/>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3080001786"/>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6542"/>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617669409"/>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456224"/>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3165987100"/>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511333"/>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43915"/>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240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31778"/>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2682715"/>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9278119"/>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60470053"/>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3656957"/>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80240693"/>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765331"/>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1833381824"/>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86524"/>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2198812311"/>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27571"/>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36409918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0933925"/>
      </p:ext>
    </p:extLst>
  </p:cSld>
  <p:clrMapOvr>
    <a:masterClrMapping/>
  </p:clrMapOvr>
  <p:timing>
    <p:tnLst>
      <p:par>
        <p:cTn id="1" dur="indefinite" restart="never" nodeType="tmRoot"/>
      </p:par>
    </p:tnLst>
  </p:timing>
</p:sldLayout>
</file>

<file path=ppt/slideLayouts/slideLayout181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61173"/>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142375085"/>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806782"/>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2779931509"/>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094028"/>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61783076"/>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336495644"/>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589259"/>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173058"/>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7987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3218001"/>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3900167654"/>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900457512"/>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18002"/>
      </p:ext>
    </p:extLst>
  </p:cSld>
  <p:clrMapOvr>
    <a:masterClrMapping/>
  </p:clrMapOvr>
  <p:transition spd="slow" advClick="0" advTm="0">
    <p:random/>
  </p:transition>
</p:sldLayout>
</file>

<file path=ppt/slideLayouts/slideLayout182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940608033"/>
      </p:ext>
    </p:extLst>
  </p:cSld>
  <p:clrMapOvr>
    <a:masterClrMapping/>
  </p:clrMapOvr>
</p:sldLayout>
</file>

<file path=ppt/slideLayouts/slideLayout182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88497692"/>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8917"/>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75233624"/>
      </p:ext>
    </p:extLst>
  </p:cSld>
  <p:clrMapOvr>
    <a:masterClrMapping/>
  </p:clrMapOvr>
  <p:transition spd="slow" advTm="3000">
    <p:random/>
  </p:transition>
</p:sldLayout>
</file>

<file path=ppt/slideLayouts/slideLayout182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5311"/>
      </p:ext>
    </p:extLst>
  </p:cSld>
  <p:clrMapOvr>
    <a:masterClrMapping/>
  </p:clrMapOvr>
</p:sldLayout>
</file>

<file path=ppt/slideLayouts/slideLayout182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410536"/>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7255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0320544"/>
      </p:ext>
    </p:extLst>
  </p:cSld>
  <p:clrMapOvr>
    <a:masterClrMapping/>
  </p:clrMapOvr>
  <p:timing>
    <p:tnLst>
      <p:par>
        <p:cTn id="1" dur="indefinite" restart="never" nodeType="tmRoot"/>
      </p:par>
    </p:tnLst>
  </p:timing>
</p:sldLayout>
</file>

<file path=ppt/slideLayouts/slideLayout183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617500"/>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081730"/>
      </p:ext>
    </p:extLst>
  </p:cSld>
  <p:clrMapOvr>
    <a:masterClrMapping/>
  </p:clrMapOvr>
</p:sldLayout>
</file>

<file path=ppt/slideLayouts/slideLayout183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51423"/>
      </p:ext>
    </p:extLst>
  </p:cSld>
  <p:clrMapOvr>
    <a:masterClrMapping/>
  </p:clrMapOvr>
</p:sldLayout>
</file>

<file path=ppt/slideLayouts/slideLayout183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406957"/>
      </p:ext>
    </p:extLst>
  </p:cSld>
  <p:clrMapOvr>
    <a:masterClrMapping/>
  </p:clrMapOvr>
</p:sldLayout>
</file>

<file path=ppt/slideLayouts/slideLayout183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72431"/>
      </p:ext>
    </p:extLst>
  </p:cSld>
  <p:clrMapOvr>
    <a:masterClrMapping/>
  </p:clrMapOvr>
</p:sldLayout>
</file>

<file path=ppt/slideLayouts/slideLayout183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67258214"/>
      </p:ext>
    </p:extLst>
  </p:cSld>
  <p:clrMapOvr>
    <a:masterClrMapping/>
  </p:clrMapOvr>
  <p:transition spd="slow" advTm="3000">
    <p:random/>
  </p:transition>
</p:sldLayout>
</file>

<file path=ppt/slideLayouts/slideLayout183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92503"/>
      </p:ext>
    </p:extLst>
  </p:cSld>
  <p:clrMapOvr>
    <a:masterClrMapping/>
  </p:clrMapOvr>
</p:sldLayout>
</file>

<file path=ppt/slideLayouts/slideLayout183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304973"/>
      </p:ext>
    </p:extLst>
  </p:cSld>
  <p:clrMapOvr>
    <a:masterClrMapping/>
  </p:clrMapOvr>
</p:sldLayout>
</file>

<file path=ppt/slideLayouts/slideLayout183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827026"/>
      </p:ext>
    </p:extLst>
  </p:cSld>
  <p:clrMapOvr>
    <a:masterClrMapping/>
  </p:clrMapOvr>
</p:sldLayout>
</file>

<file path=ppt/slideLayouts/slideLayout183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980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1160816"/>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314491"/>
      </p:ext>
    </p:extLst>
  </p:cSld>
  <p:clrMapOvr>
    <a:masterClrMapping/>
  </p:clrMapOvr>
</p:sldLayout>
</file>

<file path=ppt/slideLayouts/slideLayout184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64378"/>
      </p:ext>
    </p:extLst>
  </p:cSld>
  <p:clrMapOvr>
    <a:masterClrMapping/>
  </p:clrMapOvr>
</p:sldLayout>
</file>

<file path=ppt/slideLayouts/slideLayout184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831233"/>
      </p:ext>
    </p:extLst>
  </p:cSld>
  <p:clrMapOvr>
    <a:masterClrMapping/>
  </p:clrMapOvr>
</p:sldLayout>
</file>

<file path=ppt/slideLayouts/slideLayout184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396893"/>
      </p:ext>
    </p:extLst>
  </p:cSld>
  <p:clrMapOvr>
    <a:masterClrMapping/>
  </p:clrMapOvr>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73919504"/>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01185"/>
      </p:ext>
    </p:extLst>
  </p:cSld>
  <p:clrMapOvr>
    <a:masterClrMapping/>
  </p:clrMapOvr>
  <p:transition spd="slow" advClick="0" advTm="4000">
    <p:comb/>
  </p:transition>
</p:sldLayout>
</file>

<file path=ppt/slideLayouts/slideLayout184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10797"/>
      </p:ext>
    </p:extLst>
  </p:cSld>
  <p:clrMapOvr>
    <a:masterClrMapping/>
  </p:clrMapOvr>
  <p:transition spd="slow"/>
</p:sldLayout>
</file>

<file path=ppt/slideLayouts/slideLayout184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565259076"/>
      </p:ext>
    </p:extLst>
  </p:cSld>
  <p:clrMapOvr>
    <a:masterClrMapping/>
  </p:clrMapOvr>
  <p:transition spd="slow"/>
</p:sldLayout>
</file>

<file path=ppt/slideLayouts/slideLayout184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70328"/>
      </p:ext>
    </p:extLst>
  </p:cSld>
  <p:clrMapOvr>
    <a:masterClrMapping/>
  </p:clrMapOvr>
</p:sldLayout>
</file>

<file path=ppt/slideLayouts/slideLayout184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5456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1050344"/>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85588959"/>
      </p:ext>
    </p:extLst>
  </p:cSld>
  <p:clrMapOvr>
    <a:masterClrMapping/>
  </p:clrMapOvr>
  <p:transition spd="slow" advTm="3000">
    <p:random/>
  </p:transition>
</p:sldLayout>
</file>

<file path=ppt/slideLayouts/slideLayout185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784063"/>
      </p:ext>
    </p:extLst>
  </p:cSld>
  <p:clrMapOvr>
    <a:masterClrMapping/>
  </p:clrMapOvr>
</p:sldLayout>
</file>

<file path=ppt/slideLayouts/slideLayout185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1950"/>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265117"/>
      </p:ext>
    </p:extLst>
  </p:cSld>
  <p:clrMapOvr>
    <a:masterClrMapping/>
  </p:clrMapOvr>
</p:sldLayout>
</file>

<file path=ppt/slideLayouts/slideLayout185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51235"/>
      </p:ext>
    </p:extLst>
  </p:cSld>
  <p:clrMapOvr>
    <a:masterClrMapping/>
  </p:clrMapOvr>
</p:sldLayout>
</file>

<file path=ppt/slideLayouts/slideLayout185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596877"/>
      </p:ext>
    </p:extLst>
  </p:cSld>
  <p:clrMapOvr>
    <a:masterClrMapping/>
  </p:clrMapOvr>
</p:sldLayout>
</file>

<file path=ppt/slideLayouts/slideLayout185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39317"/>
      </p:ext>
    </p:extLst>
  </p:cSld>
  <p:clrMapOvr>
    <a:masterClrMapping/>
  </p:clrMapOvr>
</p:sldLayout>
</file>

<file path=ppt/slideLayouts/slideLayout185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928823"/>
      </p:ext>
    </p:extLst>
  </p:cSld>
  <p:clrMapOvr>
    <a:masterClrMapping/>
  </p:clrMapOvr>
</p:sldLayout>
</file>

<file path=ppt/slideLayouts/slideLayout185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2979"/>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09672391"/>
      </p:ext>
    </p:extLst>
  </p:cSld>
  <p:clrMapOvr>
    <a:masterClrMapping/>
  </p:clrMapOvr>
  <p:transition spd="slow" advTm="3000">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444935138"/>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51457"/>
      </p:ext>
    </p:extLst>
  </p:cSld>
  <p:clrMapOvr>
    <a:masterClrMapping/>
  </p:clrMapOvr>
</p:sldLayout>
</file>

<file path=ppt/slideLayouts/slideLayout186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673178"/>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41467"/>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45096"/>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2851"/>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640751"/>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936388"/>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27101"/>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89407684"/>
      </p:ext>
    </p:extLst>
  </p:cSld>
  <p:clrMapOvr>
    <a:masterClrMapping/>
  </p:clrMapOvr>
</p:sldLayout>
</file>

<file path=ppt/slideLayouts/slideLayout186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3461"/>
      </p:ext>
    </p:extLst>
  </p:cSld>
  <p:clrMapOvr>
    <a:masterClrMapping/>
  </p:clrMapOvr>
  <p:transition spd="slow" advClick="0" advTm="4000">
    <p:comb/>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25104"/>
      </p:ext>
    </p:extLst>
  </p:cSld>
  <p:clrMapOvr>
    <a:masterClrMapping/>
  </p:clrMapOvr>
  <p:timing>
    <p:tnLst>
      <p:par>
        <p:cTn id="1" dur="indefinite" restart="never" nodeType="tmRoot"/>
      </p:par>
    </p:tnLst>
  </p:timing>
</p:sldLayout>
</file>

<file path=ppt/slideLayouts/slideLayout187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89002"/>
      </p:ext>
    </p:extLst>
  </p:cSld>
  <p:clrMapOvr>
    <a:masterClrMapping/>
  </p:clrMapOvr>
  <p:transition spd="slow"/>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92569568"/>
      </p:ext>
    </p:extLst>
  </p:cSld>
  <p:clrMapOvr>
    <a:masterClrMapping/>
  </p:clrMapOvr>
  <p:transition spd="slow"/>
</p:sldLayout>
</file>

<file path=ppt/slideLayouts/slideLayout187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58046"/>
      </p:ext>
    </p:extLst>
  </p:cSld>
  <p:clrMapOvr>
    <a:masterClrMapping/>
  </p:clrMapOvr>
</p:sldLayout>
</file>

<file path=ppt/slideLayouts/slideLayout187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9567445"/>
      </p:ext>
    </p:extLst>
  </p:cSld>
  <p:clrMapOvr>
    <a:masterClrMapping/>
  </p:clrMapOvr>
  <p:transition spd="slow" advTm="3000">
    <p:random/>
  </p:transition>
</p:sldLayout>
</file>

<file path=ppt/slideLayouts/slideLayout187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78544"/>
      </p:ext>
    </p:extLst>
  </p:cSld>
  <p:clrMapOvr>
    <a:masterClrMapping/>
  </p:clrMapOvr>
</p:sldLayout>
</file>

<file path=ppt/slideLayouts/slideLayout187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777808"/>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99433"/>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41970"/>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28189"/>
      </p:ext>
    </p:extLst>
  </p:cSld>
  <p:clrMapOvr>
    <a:masterClrMapping/>
  </p:clrMapOvr>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2308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641383305"/>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95734"/>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491174"/>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45223197"/>
      </p:ext>
    </p:extLst>
  </p:cSld>
  <p:clrMapOvr>
    <a:masterClrMapping/>
  </p:clrMapOvr>
  <p:transition spd="slow" advTm="3000">
    <p:random/>
  </p:transition>
</p:sldLayout>
</file>

<file path=ppt/slideLayouts/slideLayout188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740251"/>
      </p:ext>
    </p:extLst>
  </p:cSld>
  <p:clrMapOvr>
    <a:masterClrMapping/>
  </p:clrMapOvr>
</p:sldLayout>
</file>

<file path=ppt/slideLayouts/slideLayout188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976225"/>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352367"/>
      </p:ext>
    </p:extLst>
  </p:cSld>
  <p:clrMapOvr>
    <a:masterClrMapping/>
  </p:clrMapOvr>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746321"/>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057859"/>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93832"/>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3892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99718"/>
      </p:ext>
    </p:extLst>
  </p:cSld>
  <p:clrMapOvr>
    <a:masterClrMapping/>
  </p:clrMapOvr>
  <p:timing>
    <p:tnLst>
      <p:par>
        <p:cTn id="1" dur="indefinite" restart="never" nodeType="tmRoot"/>
      </p:par>
    </p:tnLst>
  </p:timing>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73664"/>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39697735"/>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83274"/>
      </p:ext>
    </p:extLst>
  </p:cSld>
  <p:clrMapOvr>
    <a:masterClrMapping/>
  </p:clrMapOvr>
  <p:transition spd="slow" advClick="0" advTm="4000">
    <p:comb/>
  </p:transition>
</p:sldLayout>
</file>

<file path=ppt/slideLayouts/slideLayout189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082346"/>
      </p:ext>
    </p:extLst>
  </p:cSld>
  <p:clrMapOvr>
    <a:masterClrMapping/>
  </p:clrMapOvr>
  <p:transition spd="slow"/>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51529241"/>
      </p:ext>
    </p:extLst>
  </p:cSld>
  <p:clrMapOvr>
    <a:masterClrMapping/>
  </p:clrMapOvr>
  <p:transition spd="slow"/>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64891"/>
      </p:ext>
    </p:extLst>
  </p:cSld>
  <p:clrMapOvr>
    <a:masterClrMapping/>
  </p:clrMapOvr>
</p:sldLayout>
</file>

<file path=ppt/slideLayouts/slideLayout189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105404"/>
      </p:ext>
    </p:extLst>
  </p:cSld>
  <p:clrMapOvr>
    <a:masterClrMapping/>
  </p:clrMapOvr>
  <p:transition spd="slow" advTm="3000">
    <p:random/>
  </p:transition>
</p:sldLayout>
</file>

<file path=ppt/slideLayouts/slideLayout189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77651"/>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88680"/>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98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6679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658308934"/>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6920"/>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933122"/>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384514"/>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558154"/>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41905"/>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27855616"/>
      </p:ext>
    </p:extLst>
  </p:cSld>
  <p:clrMapOvr>
    <a:masterClrMapping/>
  </p:clrMapOvr>
  <p:transition spd="slow" advTm="3000">
    <p:random/>
  </p:transition>
</p:sldLayout>
</file>

<file path=ppt/slideLayouts/slideLayout190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529464"/>
      </p:ext>
    </p:extLst>
  </p:cSld>
  <p:clrMapOvr>
    <a:masterClrMapping/>
  </p:clrMapOvr>
</p:sldLayout>
</file>

<file path=ppt/slideLayouts/slideLayout190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537572"/>
      </p:ext>
    </p:extLst>
  </p:cSld>
  <p:clrMapOvr>
    <a:masterClrMapping/>
  </p:clrMapOvr>
</p:sldLayout>
</file>

<file path=ppt/slideLayouts/slideLayout190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882296"/>
      </p:ext>
    </p:extLst>
  </p:cSld>
  <p:clrMapOvr>
    <a:masterClrMapping/>
  </p:clrMapOvr>
</p:sldLayout>
</file>

<file path=ppt/slideLayouts/slideLayout190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579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752352"/>
      </p:ext>
    </p:extLst>
  </p:cSld>
  <p:clrMapOvr>
    <a:masterClrMapping/>
  </p:clrMapOvr>
  <p:timing>
    <p:tnLst>
      <p:par>
        <p:cTn id="1" dur="indefinite" restart="never" nodeType="tmRoot"/>
      </p:par>
    </p:tnLst>
  </p:timing>
</p:sldLayout>
</file>

<file path=ppt/slideLayouts/slideLayout191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258556"/>
      </p:ext>
    </p:extLst>
  </p:cSld>
  <p:clrMapOvr>
    <a:masterClrMapping/>
  </p:clrMapOvr>
</p:sldLayout>
</file>

<file path=ppt/slideLayouts/slideLayout191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900676"/>
      </p:ext>
    </p:extLst>
  </p:cSld>
  <p:clrMapOvr>
    <a:masterClrMapping/>
  </p:clrMapOvr>
</p:sldLayout>
</file>

<file path=ppt/slideLayouts/slideLayout191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248820"/>
      </p:ext>
    </p:extLst>
  </p:cSld>
  <p:clrMapOvr>
    <a:masterClrMapping/>
  </p:clrMapOvr>
</p:sldLayout>
</file>

<file path=ppt/slideLayouts/slideLayout191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662298"/>
      </p:ext>
    </p:extLst>
  </p:cSld>
  <p:clrMapOvr>
    <a:masterClrMapping/>
  </p:clrMapOvr>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456660369"/>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41794"/>
      </p:ext>
    </p:extLst>
  </p:cSld>
  <p:clrMapOvr>
    <a:masterClrMapping/>
  </p:clrMapOvr>
  <p:transition spd="slow" advClick="0" advTm="4000">
    <p:comb/>
  </p:transition>
</p:sldLayout>
</file>

<file path=ppt/slideLayouts/slideLayout191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81526"/>
      </p:ext>
    </p:extLst>
  </p:cSld>
  <p:clrMapOvr>
    <a:masterClrMapping/>
  </p:clrMapOvr>
  <p:transition spd="slow"/>
</p:sldLayout>
</file>

<file path=ppt/slideLayouts/slideLayout191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176733775"/>
      </p:ext>
    </p:extLst>
  </p:cSld>
  <p:clrMapOvr>
    <a:masterClrMapping/>
  </p:clrMapOvr>
  <p:transition spd="slow"/>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06072658"/>
      </p:ext>
    </p:extLst>
  </p:cSld>
  <p:clrMapOvr>
    <a:masterClrMapping/>
  </p:clrMapOvr>
</p:sldLayout>
</file>

<file path=ppt/slideLayouts/slideLayout19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6079022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092529945"/>
      </p:ext>
    </p:extLst>
  </p:cSld>
  <p:clrMapOvr>
    <a:masterClrMapping/>
  </p:clrMapOvr>
</p:sldLayout>
</file>

<file path=ppt/slideLayouts/slideLayout19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1615205130"/>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44065"/>
      </p:ext>
    </p:extLst>
  </p:cSld>
  <p:clrMapOvr>
    <a:masterClrMapping/>
  </p:clrMapOvr>
</p:sldLayout>
</file>

<file path=ppt/slideLayouts/slideLayout19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106053"/>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98962"/>
      </p:ext>
    </p:extLst>
  </p:cSld>
  <p:clrMapOvr>
    <a:masterClrMapping/>
  </p:clrMapOvr>
</p:sldLayout>
</file>

<file path=ppt/slideLayouts/slideLayout192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62117"/>
      </p:ext>
    </p:extLst>
  </p:cSld>
  <p:clrMapOvr>
    <a:masterClrMapping/>
  </p:clrMapOvr>
</p:sldLayout>
</file>

<file path=ppt/slideLayouts/slideLayout192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67019"/>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490614"/>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002660"/>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44156"/>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306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01231"/>
      </p:ext>
    </p:extLst>
  </p:cSld>
  <p:clrMapOvr>
    <a:masterClrMapping/>
  </p:clrMapOvr>
  <p:timing>
    <p:tnLst>
      <p:par>
        <p:cTn id="1" dur="indefinite" restart="never" nodeType="tmRoot"/>
      </p:par>
    </p:tnLst>
  </p:timing>
</p:sldLayout>
</file>

<file path=ppt/slideLayouts/slideLayout193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20747"/>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14380"/>
      </p:ext>
    </p:extLst>
  </p:cSld>
  <p:clrMapOvr>
    <a:masterClrMapping/>
  </p:clrMapOvr>
</p:sldLayout>
</file>

<file path=ppt/slideLayouts/slideLayout193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75270"/>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60264"/>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439521"/>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381971"/>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92795"/>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53466"/>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3915"/>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491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104037381"/>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34888"/>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43996"/>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34021392"/>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44154927"/>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0408814"/>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5399818"/>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22089852"/>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69120531"/>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3079291308"/>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987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212605"/>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2454822384"/>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68366"/>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4177852266"/>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118054"/>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4103380305"/>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845992"/>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63726389"/>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36906"/>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41728"/>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167675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2022/1/5</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timing>
    <p:tnLst>
      <p:par>
        <p:cTn id="1" dur="indefinite" restart="never" nodeType="tmRoot"/>
      </p:par>
    </p:tnLst>
  </p:timing>
</p:sldLayout>
</file>

<file path=ppt/slideLayouts/slideLayout196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2817656"/>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49611689"/>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770783"/>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48226708"/>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0425161"/>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2089021718"/>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949098"/>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3469907387"/>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447170"/>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20565349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90397"/>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1279722211"/>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33061"/>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341138877"/>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23352"/>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62727469"/>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319337031"/>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504244"/>
      </p:ext>
    </p:extLst>
  </p:cSld>
  <p:clrMapOvr>
    <a:masterClrMapping/>
  </p:clrMapOvr>
</p:sldLayout>
</file>

<file path=ppt/slideLayouts/slideLayout197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11347"/>
      </p:ext>
    </p:extLst>
  </p:cSld>
  <p:clrMapOvr>
    <a:masterClrMapping/>
  </p:clrMapOvr>
</p:sldLayout>
</file>

<file path=ppt/slideLayouts/slideLayout197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6447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485237"/>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1522806828"/>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915570089"/>
      </p:ext>
    </p:extLst>
  </p:cSld>
  <p:clrMapOvr>
    <a:masterClrMapping/>
  </p:clrMapOvr>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47579"/>
      </p:ext>
    </p:extLst>
  </p:cSld>
  <p:clrMapOvr>
    <a:masterClrMapping/>
  </p:clrMapOvr>
  <p:transition spd="slow" advClick="0" advTm="0">
    <p:random/>
  </p:transition>
</p:sldLayout>
</file>

<file path=ppt/slideLayouts/slideLayout198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787859075"/>
      </p:ext>
    </p:extLst>
  </p:cSld>
  <p:clrMapOvr>
    <a:masterClrMapping/>
  </p:clrMapOvr>
</p:sldLayout>
</file>

<file path=ppt/slideLayouts/slideLayout198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684227"/>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476058"/>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665217"/>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125030"/>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028591"/>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341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426201"/>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345789514"/>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351911993"/>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06934"/>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939630"/>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508085"/>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529405"/>
      </p:ext>
    </p:extLst>
  </p:cSld>
  <p:clrMapOvr>
    <a:masterClrMapping/>
  </p:clrMapOvr>
</p:sldLayout>
</file>

<file path=ppt/slideLayouts/slideLayout19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222809"/>
      </p:ext>
    </p:extLst>
  </p:cSld>
  <p:clrMapOvr>
    <a:masterClrMapping/>
  </p:clrMapOvr>
</p:sldLayout>
</file>

<file path=ppt/slideLayouts/slideLayout199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961608"/>
      </p:ext>
    </p:extLst>
  </p:cSld>
  <p:clrMapOvr>
    <a:masterClrMapping/>
  </p:clrMapOvr>
</p:sldLayout>
</file>

<file path=ppt/slideLayouts/slideLayout199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691015"/>
      </p:ext>
    </p:extLst>
  </p:cSld>
  <p:clrMapOvr>
    <a:masterClrMapping/>
  </p:clrMapOvr>
</p:sldLayout>
</file>

<file path=ppt/slideLayouts/slideLayout199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97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15381"/>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96205"/>
      </p:ext>
    </p:extLst>
  </p:cSld>
  <p:clrMapOvr>
    <a:masterClrMapping/>
  </p:clrMapOvr>
</p:sldLayout>
</file>

<file path=ppt/slideLayouts/slideLayout200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154617"/>
      </p:ext>
    </p:extLst>
  </p:cSld>
  <p:clrMapOvr>
    <a:masterClrMapping/>
  </p:clrMapOvr>
</p:sldLayout>
</file>

<file path=ppt/slideLayouts/slideLayout200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29354"/>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567700"/>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775615"/>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061337"/>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166635"/>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011467"/>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616502"/>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6216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201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525034"/>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22020"/>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577281"/>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586766"/>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24898"/>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93649"/>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22379997"/>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4397654"/>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04501746"/>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56875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166893303"/>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81122033"/>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74695707"/>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1251676574"/>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0967"/>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1423957305"/>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84018"/>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2951679867"/>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666469"/>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1715031140"/>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7915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586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3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3609634778"/>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05012"/>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68893"/>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4322407"/>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7385638"/>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856181"/>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14521971"/>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77145236"/>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4355255"/>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24038902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129711"/>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1451478187"/>
      </p:ext>
    </p:extLst>
  </p:cSld>
  <p:clrMapOvr>
    <a:masterClrMapping/>
  </p:clrMapOvr>
</p:sldLayout>
</file>

<file path=ppt/slideLayouts/slideLayout204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25615"/>
      </p:ext>
    </p:extLst>
  </p:cSld>
  <p:clrMapOvr>
    <a:masterClrMapping/>
  </p:clrMapOvr>
</p:sldLayout>
</file>

<file path=ppt/slideLayouts/slideLayout204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70145089"/>
      </p:ext>
    </p:extLst>
  </p:cSld>
  <p:clrMapOvr>
    <a:masterClrMapping/>
  </p:clrMapOvr>
</p:sldLayout>
</file>

<file path=ppt/slideLayouts/slideLayout204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157228"/>
      </p:ext>
    </p:extLst>
  </p:cSld>
  <p:clrMapOvr>
    <a:masterClrMapping/>
  </p:clrMapOvr>
</p:sldLayout>
</file>

<file path=ppt/slideLayouts/slideLayout204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2166534785"/>
      </p:ext>
    </p:extLst>
  </p:cSld>
  <p:clrMapOvr>
    <a:masterClrMapping/>
  </p:clrMapOvr>
</p:sldLayout>
</file>

<file path=ppt/slideLayouts/slideLayout204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00656"/>
      </p:ext>
    </p:extLst>
  </p:cSld>
  <p:clrMapOvr>
    <a:masterClrMapping/>
  </p:clrMapOvr>
</p:sldLayout>
</file>

<file path=ppt/slideLayouts/slideLayout204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90481476"/>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928748"/>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38254639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571797"/>
      </p:ext>
    </p:extLst>
  </p:cSld>
  <p:clrMapOvr>
    <a:masterClrMapping/>
  </p:clrMapOvr>
  <p:timing>
    <p:tnLst>
      <p:par>
        <p:cTn id="1" dur="indefinite" restart="never" nodeType="tmRoot"/>
      </p:par>
    </p:tnLst>
  </p:timing>
</p:sldLayout>
</file>

<file path=ppt/slideLayouts/slideLayout205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909589306"/>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354962"/>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163926"/>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982465"/>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940623165"/>
      </p:ext>
    </p:extLst>
  </p:cSld>
  <p:clrMapOvr>
    <a:masterClrMapping/>
  </p:clrMapOvr>
</p:sldLayout>
</file>

<file path=ppt/slideLayouts/slideLayout205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4257225351"/>
      </p:ext>
    </p:extLst>
  </p:cSld>
  <p:clrMapOvr>
    <a:masterClrMapping/>
  </p:clrMapOvr>
</p:sldLayout>
</file>

<file path=ppt/slideLayouts/slideLayout205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30991"/>
      </p:ext>
    </p:extLst>
  </p:cSld>
  <p:clrMapOvr>
    <a:masterClrMapping/>
  </p:clrMapOvr>
  <p:transition spd="slow" advClick="0" advTm="0">
    <p:random/>
  </p:transition>
</p:sldLayout>
</file>

<file path=ppt/slideLayouts/slideLayout205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2863748298"/>
      </p:ext>
    </p:extLst>
  </p:cSld>
  <p:clrMapOvr>
    <a:masterClrMapping/>
  </p:clrMapOvr>
</p:sldLayout>
</file>

<file path=ppt/slideLayouts/slideLayout205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749616225"/>
      </p:ext>
    </p:extLst>
  </p:cSld>
  <p:clrMapOvr>
    <a:masterClrMapping/>
  </p:clrMapOvr>
</p:sldLayout>
</file>

<file path=ppt/slideLayouts/slideLayout205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592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206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3548819174"/>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26420"/>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934497258"/>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688191"/>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2754372967"/>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89116"/>
      </p:ext>
    </p:extLst>
  </p:cSld>
  <p:clrMapOvr>
    <a:masterClrMapping/>
  </p:clrMapOvr>
</p:sldLayout>
</file>

<file path=ppt/slideLayouts/slideLayout206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516280445"/>
      </p:ext>
    </p:extLst>
  </p:cSld>
  <p:clrMapOvr>
    <a:masterClrMapping/>
  </p:clrMapOvr>
</p:sldLayout>
</file>

<file path=ppt/slideLayouts/slideLayout206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521834"/>
      </p:ext>
    </p:extLst>
  </p:cSld>
  <p:clrMapOvr>
    <a:masterClrMapping/>
  </p:clrMapOvr>
</p:sldLayout>
</file>

<file path=ppt/slideLayouts/slideLayout206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393754"/>
      </p:ext>
    </p:extLst>
  </p:cSld>
  <p:clrMapOvr>
    <a:masterClrMapping/>
  </p:clrMapOvr>
</p:sldLayout>
</file>

<file path=ppt/slideLayouts/slideLayout206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86051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138994"/>
      </p:ext>
    </p:extLst>
  </p:cSld>
  <p:clrMapOvr>
    <a:masterClrMapping/>
  </p:clrMapOvr>
</p:sldLayout>
</file>

<file path=ppt/slideLayouts/slideLayout207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2625685"/>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06326108"/>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80840533"/>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7923054"/>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5066201"/>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455210046"/>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416247"/>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734196624"/>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433047"/>
      </p:ext>
    </p:extLst>
  </p:cSld>
  <p:clrMapOvr>
    <a:masterClrMapping/>
  </p:clrMapOvr>
</p:sldLayout>
</file>

<file path=ppt/slideLayouts/slideLayout207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8453675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877944"/>
      </p:ext>
    </p:extLst>
  </p:cSld>
  <p:clrMapOvr>
    <a:masterClrMapping/>
  </p:clrMapOvr>
</p:sldLayout>
</file>

<file path=ppt/slideLayouts/slideLayout208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013654"/>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426030044"/>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8000"/>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532271966"/>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60770"/>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977407"/>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49025768"/>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79711475"/>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2560642"/>
      </p:ext>
    </p:extLst>
  </p:cSld>
  <p:clrMapOvr>
    <a:masterClrMapping/>
  </p:clrMapOvr>
</p:sldLayout>
</file>

<file path=ppt/slideLayouts/slideLayout208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6798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37424"/>
      </p:ext>
    </p:extLst>
  </p:cSld>
  <p:clrMapOvr>
    <a:masterClrMapping/>
  </p:clrMapOvr>
</p:sldLayout>
</file>

<file path=ppt/slideLayouts/slideLayout209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3251813"/>
      </p:ext>
    </p:extLst>
  </p:cSld>
  <p:clrMapOvr>
    <a:masterClrMapping/>
  </p:clrMapOvr>
</p:sldLayout>
</file>

<file path=ppt/slideLayouts/slideLayout209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46596533"/>
      </p:ext>
    </p:extLst>
  </p:cSld>
  <p:clrMapOvr>
    <a:masterClrMapping/>
  </p:clrMapOvr>
</p:sldLayout>
</file>

<file path=ppt/slideLayouts/slideLayout209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436768454"/>
      </p:ext>
    </p:extLst>
  </p:cSld>
  <p:clrMapOvr>
    <a:masterClrMapping/>
  </p:clrMapOvr>
</p:sldLayout>
</file>

<file path=ppt/slideLayouts/slideLayout209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16396"/>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2458834477"/>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90348"/>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789396192"/>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497942"/>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032998847"/>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0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00395"/>
      </p:ext>
    </p:extLst>
  </p:cSld>
  <p:clrMapOvr>
    <a:masterClrMapping/>
  </p:clrMapOvr>
</p:sldLayout>
</file>

<file path=ppt/slideLayouts/slideLayout210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4202458671"/>
      </p:ext>
    </p:extLst>
  </p:cSld>
  <p:clrMapOvr>
    <a:masterClrMapping/>
  </p:clrMapOvr>
</p:sldLayout>
</file>

<file path=ppt/slideLayouts/slideLayout210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868120"/>
      </p:ext>
    </p:extLst>
  </p:cSld>
  <p:clrMapOvr>
    <a:masterClrMapping/>
  </p:clrMapOvr>
</p:sldLayout>
</file>

<file path=ppt/slideLayouts/slideLayout210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1238704792"/>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208198039"/>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149541"/>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189049"/>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384345"/>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1157981095"/>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498905025"/>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78916"/>
      </p:ext>
    </p:extLst>
  </p:cSld>
  <p:clrMapOvr>
    <a:masterClrMapping/>
  </p:clrMapOvr>
  <p:transition spd="slow" advClick="0" advTm="0">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68358"/>
      </p:ext>
    </p:extLst>
  </p:cSld>
  <p:clrMapOvr>
    <a:masterClrMapping/>
  </p:clrMapOvr>
</p:sldLayout>
</file>

<file path=ppt/slideLayouts/slideLayout211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2567635382"/>
      </p:ext>
    </p:extLst>
  </p:cSld>
  <p:clrMapOvr>
    <a:masterClrMapping/>
  </p:clrMapOvr>
</p:sldLayout>
</file>

<file path=ppt/slideLayouts/slideLayout211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96583"/>
      </p:ext>
    </p:extLst>
  </p:cSld>
  <p:clrMapOvr>
    <a:masterClrMapping/>
  </p:clrMapOvr>
</p:sldLayout>
</file>

<file path=ppt/slideLayouts/slideLayout211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5534060"/>
      </p:ext>
    </p:extLst>
  </p:cSld>
  <p:clrMapOvr>
    <a:masterClrMapping/>
  </p:clrMapOvr>
</p:sldLayout>
</file>

<file path=ppt/slideLayouts/slideLayout211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00358378"/>
      </p:ext>
    </p:extLst>
  </p:cSld>
  <p:clrMapOvr>
    <a:masterClrMapping/>
  </p:clrMapOvr>
</p:sldLayout>
</file>

<file path=ppt/slideLayouts/slideLayout211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10181871"/>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6641266"/>
      </p:ext>
    </p:extLst>
  </p:cSld>
  <p:clrMapOvr>
    <a:masterClrMapping/>
  </p:clrMapOvr>
</p:sldLayout>
</file>

<file path=ppt/slideLayouts/slideLayout211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3294404"/>
      </p:ext>
    </p:extLst>
  </p:cSld>
  <p:clrMapOvr>
    <a:masterClrMapping/>
  </p:clrMapOvr>
</p:sldLayout>
</file>

<file path=ppt/slideLayouts/slideLayout211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20910373"/>
      </p:ext>
    </p:extLst>
  </p:cSld>
  <p:clrMapOvr>
    <a:masterClrMapping/>
  </p:clrMapOvr>
</p:sldLayout>
</file>

<file path=ppt/slideLayouts/slideLayout211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569661591"/>
      </p:ext>
    </p:extLst>
  </p:cSld>
  <p:clrMapOvr>
    <a:masterClrMapping/>
  </p:clrMapOvr>
</p:sldLayout>
</file>

<file path=ppt/slideLayouts/slideLayout211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2777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54094"/>
      </p:ext>
    </p:extLst>
  </p:cSld>
  <p:clrMapOvr>
    <a:masterClrMapping/>
  </p:clrMapOvr>
</p:sldLayout>
</file>

<file path=ppt/slideLayouts/slideLayout212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607699773"/>
      </p:ext>
    </p:extLst>
  </p:cSld>
  <p:clrMapOvr>
    <a:masterClrMapping/>
  </p:clrMapOvr>
</p:sldLayout>
</file>

<file path=ppt/slideLayouts/slideLayout212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91793"/>
      </p:ext>
    </p:extLst>
  </p:cSld>
  <p:clrMapOvr>
    <a:masterClrMapping/>
  </p:clrMapOvr>
</p:sldLayout>
</file>

<file path=ppt/slideLayouts/slideLayout212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379441319"/>
      </p:ext>
    </p:extLst>
  </p:cSld>
  <p:clrMapOvr>
    <a:masterClrMapping/>
  </p:clrMapOvr>
</p:sldLayout>
</file>

<file path=ppt/slideLayouts/slideLayout212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13585"/>
      </p:ext>
    </p:extLst>
  </p:cSld>
  <p:clrMapOvr>
    <a:masterClrMapping/>
  </p:clrMapOvr>
</p:sldLayout>
</file>

<file path=ppt/slideLayouts/slideLayout212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4289721170"/>
      </p:ext>
    </p:extLst>
  </p:cSld>
  <p:clrMapOvr>
    <a:masterClrMapping/>
  </p:clrMapOvr>
</p:sldLayout>
</file>

<file path=ppt/slideLayouts/slideLayout212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873319"/>
      </p:ext>
    </p:extLst>
  </p:cSld>
  <p:clrMapOvr>
    <a:masterClrMapping/>
  </p:clrMapOvr>
</p:sldLayout>
</file>

<file path=ppt/slideLayouts/slideLayout212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3396550222"/>
      </p:ext>
    </p:extLst>
  </p:cSld>
  <p:clrMapOvr>
    <a:masterClrMapping/>
  </p:clrMapOvr>
</p:sldLayout>
</file>

<file path=ppt/slideLayouts/slideLayout212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39501"/>
      </p:ext>
    </p:extLst>
  </p:cSld>
  <p:clrMapOvr>
    <a:masterClrMapping/>
  </p:clrMapOvr>
</p:sldLayout>
</file>

<file path=ppt/slideLayouts/slideLayout212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91069"/>
      </p:ext>
    </p:extLst>
  </p:cSld>
  <p:clrMapOvr>
    <a:masterClrMapping/>
  </p:clrMapOvr>
</p:sldLayout>
</file>

<file path=ppt/slideLayouts/slideLayout212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04237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876801"/>
      </p:ext>
    </p:extLst>
  </p:cSld>
  <p:clrMapOvr>
    <a:masterClrMapping/>
  </p:clrMapOvr>
</p:sldLayout>
</file>

<file path=ppt/slideLayouts/slideLayout213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8222694"/>
      </p:ext>
    </p:extLst>
  </p:cSld>
  <p:clrMapOvr>
    <a:masterClrMapping/>
  </p:clrMapOvr>
</p:sldLayout>
</file>

<file path=ppt/slideLayouts/slideLayout213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1842578"/>
      </p:ext>
    </p:extLst>
  </p:cSld>
  <p:clrMapOvr>
    <a:masterClrMapping/>
  </p:clrMapOvr>
</p:sldLayout>
</file>

<file path=ppt/slideLayouts/slideLayout213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36580780"/>
      </p:ext>
    </p:extLst>
  </p:cSld>
  <p:clrMapOvr>
    <a:masterClrMapping/>
  </p:clrMapOvr>
</p:sldLayout>
</file>

<file path=ppt/slideLayouts/slideLayout213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52710234"/>
      </p:ext>
    </p:extLst>
  </p:cSld>
  <p:clrMapOvr>
    <a:masterClrMapping/>
  </p:clrMapOvr>
</p:sldLayout>
</file>

<file path=ppt/slideLayouts/slideLayout213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0417288"/>
      </p:ext>
    </p:extLst>
  </p:cSld>
  <p:clrMapOvr>
    <a:masterClrMapping/>
  </p:clrMapOvr>
</p:sldLayout>
</file>

<file path=ppt/slideLayouts/slideLayout213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2732732700"/>
      </p:ext>
    </p:extLst>
  </p:cSld>
  <p:clrMapOvr>
    <a:masterClrMapping/>
  </p:clrMapOvr>
</p:sldLayout>
</file>

<file path=ppt/slideLayouts/slideLayout213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783319"/>
      </p:ext>
    </p:extLst>
  </p:cSld>
  <p:clrMapOvr>
    <a:masterClrMapping/>
  </p:clrMapOvr>
</p:sldLayout>
</file>

<file path=ppt/slideLayouts/slideLayout213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1759319895"/>
      </p:ext>
    </p:extLst>
  </p:cSld>
  <p:clrMapOvr>
    <a:masterClrMapping/>
  </p:clrMapOvr>
</p:sldLayout>
</file>

<file path=ppt/slideLayouts/slideLayout213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733500"/>
      </p:ext>
    </p:extLst>
  </p:cSld>
  <p:clrMapOvr>
    <a:masterClrMapping/>
  </p:clrMapOvr>
</p:sldLayout>
</file>

<file path=ppt/slideLayouts/slideLayout213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6494013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4907"/>
      </p:ext>
    </p:extLst>
  </p:cSld>
  <p:clrMapOvr>
    <a:masterClrMapping/>
  </p:clrMapOvr>
</p:sldLayout>
</file>

<file path=ppt/slideLayouts/slideLayout214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636172"/>
      </p:ext>
    </p:extLst>
  </p:cSld>
  <p:clrMapOvr>
    <a:masterClrMapping/>
  </p:clrMapOvr>
</p:sldLayout>
</file>

<file path=ppt/slideLayouts/slideLayout214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223372073"/>
      </p:ext>
    </p:extLst>
  </p:cSld>
  <p:clrMapOvr>
    <a:masterClrMapping/>
  </p:clrMapOvr>
</p:sldLayout>
</file>

<file path=ppt/slideLayouts/slideLayout214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209918"/>
      </p:ext>
    </p:extLst>
  </p:cSld>
  <p:clrMapOvr>
    <a:masterClrMapping/>
  </p:clrMapOvr>
</p:sldLayout>
</file>

<file path=ppt/slideLayouts/slideLayout214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3698429366"/>
      </p:ext>
    </p:extLst>
  </p:cSld>
  <p:clrMapOvr>
    <a:masterClrMapping/>
  </p:clrMapOvr>
</p:sldLayout>
</file>

<file path=ppt/slideLayouts/slideLayout214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336790"/>
      </p:ext>
    </p:extLst>
  </p:cSld>
  <p:clrMapOvr>
    <a:masterClrMapping/>
  </p:clrMapOvr>
</p:sldLayout>
</file>

<file path=ppt/slideLayouts/slideLayout214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2044842429"/>
      </p:ext>
    </p:extLst>
  </p:cSld>
  <p:clrMapOvr>
    <a:masterClrMapping/>
  </p:clrMapOvr>
</p:sldLayout>
</file>

<file path=ppt/slideLayouts/slideLayout214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3909843860"/>
      </p:ext>
    </p:extLst>
  </p:cSld>
  <p:clrMapOvr>
    <a:masterClrMapping/>
  </p:clrMapOvr>
</p:sldLayout>
</file>

<file path=ppt/slideLayouts/slideLayout214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82696"/>
      </p:ext>
    </p:extLst>
  </p:cSld>
  <p:clrMapOvr>
    <a:masterClrMapping/>
  </p:clrMapOvr>
</p:sldLayout>
</file>

<file path=ppt/slideLayouts/slideLayout214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419597"/>
      </p:ext>
    </p:extLst>
  </p:cSld>
  <p:clrMapOvr>
    <a:masterClrMapping/>
  </p:clrMapOvr>
</p:sldLayout>
</file>

<file path=ppt/slideLayouts/slideLayout214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8295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314078"/>
      </p:ext>
    </p:extLst>
  </p:cSld>
  <p:clrMapOvr>
    <a:masterClrMapping/>
  </p:clrMapOvr>
  <p:transition spd="slow" advTm="3000">
    <p:random/>
  </p:transition>
</p:sldLayout>
</file>

<file path=ppt/slideLayouts/slideLayout215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4005764219"/>
      </p:ext>
    </p:extLst>
  </p:cSld>
  <p:clrMapOvr>
    <a:masterClrMapping/>
  </p:clrMapOvr>
</p:sldLayout>
</file>

<file path=ppt/slideLayouts/slideLayout215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4142646472"/>
      </p:ext>
    </p:extLst>
  </p:cSld>
  <p:clrMapOvr>
    <a:masterClrMapping/>
  </p:clrMapOvr>
</p:sldLayout>
</file>

<file path=ppt/slideLayouts/slideLayout215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442877"/>
      </p:ext>
    </p:extLst>
  </p:cSld>
  <p:clrMapOvr>
    <a:masterClrMapping/>
  </p:clrMapOvr>
  <p:transition spd="slow" advClick="0" advTm="0">
    <p:random/>
  </p:transition>
</p:sldLayout>
</file>

<file path=ppt/slideLayouts/slideLayout215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2090967319"/>
      </p:ext>
    </p:extLst>
  </p:cSld>
  <p:clrMapOvr>
    <a:masterClrMapping/>
  </p:clrMapOvr>
</p:sldLayout>
</file>

<file path=ppt/slideLayouts/slideLayout215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25197"/>
      </p:ext>
    </p:extLst>
  </p:cSld>
  <p:clrMapOvr>
    <a:masterClrMapping/>
  </p:clrMapOvr>
  <p:transition spd="slow" advTm="3000"/>
</p:sldLayout>
</file>

<file path=ppt/slideLayouts/slideLayout215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296281"/>
      </p:ext>
    </p:extLst>
  </p:cSld>
  <p:clrMapOvr>
    <a:masterClrMapping/>
  </p:clrMapOvr>
  <p:transition spd="slow" advTm="3000"/>
</p:sldLayout>
</file>

<file path=ppt/slideLayouts/slideLayout2156.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572199"/>
      </p:ext>
    </p:extLst>
  </p:cSld>
  <p:clrMapOvr>
    <a:masterClrMapping/>
  </p:clrMapOvr>
  <p:transition spd="slow" advTm="3000"/>
</p:sldLayout>
</file>

<file path=ppt/slideLayouts/slideLayout2157.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860793"/>
      </p:ext>
    </p:extLst>
  </p:cSld>
  <p:clrMapOvr>
    <a:masterClrMapping/>
  </p:clrMapOvr>
  <p:transition spd="slow" advTm="3000"/>
</p:sldLayout>
</file>

<file path=ppt/slideLayouts/slideLayout215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4074898300"/>
      </p:ext>
    </p:extLst>
  </p:cSld>
  <p:clrMapOvr>
    <a:masterClrMapping/>
  </p:clrMapOvr>
</p:sldLayout>
</file>

<file path=ppt/slideLayouts/slideLayout2159.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055993"/>
      </p:ext>
    </p:extLst>
  </p:cSld>
  <p:clrMapOvr>
    <a:masterClrMapping/>
  </p:clrMapOvr>
  <p:transition spd="slow" advTm="3000"/>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3294"/>
      </p:ext>
    </p:extLst>
  </p:cSld>
  <p:clrMapOvr>
    <a:masterClrMapping/>
  </p:clrMapOvr>
</p:sldLayout>
</file>

<file path=ppt/slideLayouts/slideLayout2160.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0505"/>
      </p:ext>
    </p:extLst>
  </p:cSld>
  <p:clrMapOvr>
    <a:masterClrMapping/>
  </p:clrMapOvr>
  <p:transition spd="slow" advTm="3000"/>
</p:sldLayout>
</file>

<file path=ppt/slideLayouts/slideLayout2161.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575362"/>
      </p:ext>
    </p:extLst>
  </p:cSld>
  <p:clrMapOvr>
    <a:masterClrMapping/>
  </p:clrMapOvr>
  <p:transition spd="slow" advTm="3000"/>
</p:sldLayout>
</file>

<file path=ppt/slideLayouts/slideLayout2162.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119776224"/>
      </p:ext>
    </p:extLst>
  </p:cSld>
  <p:clrMapOvr>
    <a:masterClrMapping/>
  </p:clrMapOvr>
</p:sldLayout>
</file>

<file path=ppt/slideLayouts/slideLayout2163.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2602317911"/>
      </p:ext>
    </p:extLst>
  </p:cSld>
  <p:clrMapOvr>
    <a:masterClrMapping/>
  </p:clrMapOvr>
  <p:transition spd="slow" advTm="3000">
    <p:random/>
  </p:transition>
</p:sldLayout>
</file>

<file path=ppt/slideLayouts/slideLayout2164.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657688"/>
      </p:ext>
    </p:extLst>
  </p:cSld>
  <p:clrMapOvr>
    <a:masterClrMapping/>
  </p:clrMapOvr>
</p:sldLayout>
</file>

<file path=ppt/slideLayouts/slideLayout2165.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780899"/>
      </p:ext>
    </p:extLst>
  </p:cSld>
  <p:clrMapOvr>
    <a:masterClrMapping/>
  </p:clrMapOvr>
</p:sldLayout>
</file>

<file path=ppt/slideLayouts/slideLayout2166.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41706"/>
      </p:ext>
    </p:extLst>
  </p:cSld>
  <p:clrMapOvr>
    <a:masterClrMapping/>
  </p:clrMapOvr>
</p:sldLayout>
</file>

<file path=ppt/slideLayouts/slideLayout2167.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744927"/>
      </p:ext>
    </p:extLst>
  </p:cSld>
  <p:clrMapOvr>
    <a:masterClrMapping/>
  </p:clrMapOvr>
</p:sldLayout>
</file>

<file path=ppt/slideLayouts/slideLayout2168.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172963"/>
      </p:ext>
    </p:extLst>
  </p:cSld>
  <p:clrMapOvr>
    <a:masterClrMapping/>
  </p:clrMapOvr>
</p:sldLayout>
</file>

<file path=ppt/slideLayouts/slideLayout2169.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8885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21780"/>
      </p:ext>
    </p:extLst>
  </p:cSld>
  <p:clrMapOvr>
    <a:masterClrMapping/>
  </p:clrMapOvr>
</p:sldLayout>
</file>

<file path=ppt/slideLayouts/slideLayout2170.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64127"/>
      </p:ext>
    </p:extLst>
  </p:cSld>
  <p:clrMapOvr>
    <a:masterClrMapping/>
  </p:clrMapOvr>
</p:sldLayout>
</file>

<file path=ppt/slideLayouts/slideLayout2171.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821237"/>
      </p:ext>
    </p:extLst>
  </p:cSld>
  <p:clrMapOvr>
    <a:masterClrMapping/>
  </p:clrMapOvr>
</p:sldLayout>
</file>

<file path=ppt/slideLayouts/slideLayout217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07185259"/>
      </p:ext>
    </p:extLst>
  </p:cSld>
  <p:clrMapOvr>
    <a:masterClrMapping/>
  </p:clrMapOvr>
</p:sldLayout>
</file>

<file path=ppt/slideLayouts/slideLayout2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1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1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1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1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1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25087"/>
      </p:ext>
    </p:extLst>
  </p:cSld>
  <p:clrMapOvr>
    <a:masterClrMapping/>
  </p:clrMapOvr>
</p:sldLayout>
</file>

<file path=ppt/slideLayouts/slideLayout21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2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21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1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1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1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18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218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218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218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4638"/>
      </p:ext>
    </p:extLst>
  </p:cSld>
  <p:clrMapOvr>
    <a:masterClrMapping/>
  </p:clrMapOvr>
</p:sldLayout>
</file>

<file path=ppt/slideLayouts/slideLayout219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219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219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219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21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1/5/2022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21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19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19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19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19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910476"/>
      </p:ext>
    </p:extLst>
  </p:cSld>
  <p:clrMapOvr>
    <a:masterClrMapping/>
  </p:clrMapOvr>
</p:sldLayout>
</file>

<file path=ppt/slideLayouts/slideLayout220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20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20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20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220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20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220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20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220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20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685640"/>
      </p:ext>
    </p:extLst>
  </p:cSld>
  <p:clrMapOvr>
    <a:masterClrMapping/>
  </p:clrMapOvr>
</p:sldLayout>
</file>

<file path=ppt/slideLayouts/slideLayout221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21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221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22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22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22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22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22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22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221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34105"/>
      </p:ext>
    </p:extLst>
  </p:cSld>
  <p:clrMapOvr>
    <a:masterClrMapping/>
  </p:clrMapOvr>
</p:sldLayout>
</file>

<file path=ppt/slideLayouts/slideLayout222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222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22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22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22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222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22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222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22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222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38516"/>
      </p:ext>
    </p:extLst>
  </p:cSld>
  <p:clrMapOvr>
    <a:masterClrMapping/>
  </p:clrMapOvr>
</p:sldLayout>
</file>

<file path=ppt/slideLayouts/slideLayout223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22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22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22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223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223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22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22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22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fld id="{4A360062-971F-4EF8-B0BB-7CAFAE724684}" type="slidenum">
              <a:rPr lang="en-US" altLang="en-US"/>
              <a:pPr>
                <a:defRPr/>
              </a:pPr>
              <a:t>‹#›</a:t>
            </a:fld>
            <a:endParaRPr lang="en-US" altLang="en-US"/>
          </a:p>
        </p:txBody>
      </p:sp>
    </p:spTree>
    <p:extLst>
      <p:ext uri="{BB962C8B-B14F-4D97-AF65-F5344CB8AC3E}">
        <p14:creationId xmlns:p14="http://schemas.microsoft.com/office/powerpoint/2010/main" val="585538992"/>
      </p:ext>
    </p:extLst>
  </p:cSld>
  <p:clrMapOvr>
    <a:masterClrMapping/>
  </p:clrMapOvr>
</p:sldLayout>
</file>

<file path=ppt/slideLayouts/slideLayout22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22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224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22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224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22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224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224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22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224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224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22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22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22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22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22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22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22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225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22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22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22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226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226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226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226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226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226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226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226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227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227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227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227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227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227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227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227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227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228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228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228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228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228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228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228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228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228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228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34213"/>
      </p:ext>
    </p:extLst>
  </p:cSld>
  <p:clrMapOvr>
    <a:masterClrMapping/>
  </p:clrMapOvr>
  <p:timing>
    <p:tnLst>
      <p:par>
        <p:cTn id="1" dur="indefinite" restart="never" nodeType="tmRoot"/>
      </p:par>
    </p:tnLst>
  </p:timing>
</p:sldLayout>
</file>

<file path=ppt/slideLayouts/slideLayout229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229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229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229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229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229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22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229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229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229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197499"/>
      </p:ext>
    </p:extLst>
  </p:cSld>
  <p:clrMapOvr>
    <a:masterClrMapping/>
  </p:clrMapOvr>
  <p:transition spd="slow" advTm="3000">
    <p:random/>
  </p:transition>
</p:sldLayout>
</file>

<file path=ppt/slideLayouts/slideLayout230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230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230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230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230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230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23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23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23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230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747965"/>
      </p:ext>
    </p:extLst>
  </p:cSld>
  <p:clrMapOvr>
    <a:masterClrMapping/>
  </p:clrMapOvr>
</p:sldLayout>
</file>

<file path=ppt/slideLayouts/slideLayout231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23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231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23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231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231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231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231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231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231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835452"/>
      </p:ext>
    </p:extLst>
  </p:cSld>
  <p:clrMapOvr>
    <a:masterClrMapping/>
  </p:clrMapOvr>
</p:sldLayout>
</file>

<file path=ppt/slideLayouts/slideLayout232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232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232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232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232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23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23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232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2328.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232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90473"/>
      </p:ext>
    </p:extLst>
  </p:cSld>
  <p:clrMapOvr>
    <a:masterClrMapping/>
  </p:clrMapOvr>
</p:sldLayout>
</file>

<file path=ppt/slideLayouts/slideLayout233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233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233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233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233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23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233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233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233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233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137071"/>
      </p:ext>
    </p:extLst>
  </p:cSld>
  <p:clrMapOvr>
    <a:masterClrMapping/>
  </p:clrMapOvr>
</p:sldLayout>
</file>

<file path=ppt/slideLayouts/slideLayout234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234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234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234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2344.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234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2346.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234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2348.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234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293227"/>
      </p:ext>
    </p:extLst>
  </p:cSld>
  <p:clrMapOvr>
    <a:masterClrMapping/>
  </p:clrMapOvr>
</p:sldLayout>
</file>

<file path=ppt/slideLayouts/slideLayout2350.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235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235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235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235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235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235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235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235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235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593810"/>
      </p:ext>
    </p:extLst>
  </p:cSld>
  <p:clrMapOvr>
    <a:masterClrMapping/>
  </p:clrMapOvr>
</p:sldLayout>
</file>

<file path=ppt/slideLayouts/slideLayout236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2361.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236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2363.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2364.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2365.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236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2367.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236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23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18034"/>
      </p:ext>
    </p:extLst>
  </p:cSld>
  <p:clrMapOvr>
    <a:masterClrMapping/>
  </p:clrMapOvr>
</p:sldLayout>
</file>

<file path=ppt/slideLayouts/slideLayout2370.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237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237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237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237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237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237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237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237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237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354230"/>
      </p:ext>
    </p:extLst>
  </p:cSld>
  <p:clrMapOvr>
    <a:masterClrMapping/>
  </p:clrMapOvr>
</p:sldLayout>
</file>

<file path=ppt/slideLayouts/slideLayout238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238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238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238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238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238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238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238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238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238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92819"/>
      </p:ext>
    </p:extLst>
  </p:cSld>
  <p:clrMapOvr>
    <a:masterClrMapping/>
  </p:clrMapOvr>
  <p:transition spd="slow" advTm="3000">
    <p:random/>
  </p:transition>
</p:sldLayout>
</file>

<file path=ppt/slideLayouts/slideLayout239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239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239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239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239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2395.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2396.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2397.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239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239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04915"/>
      </p:ext>
    </p:extLst>
  </p:cSld>
  <p:clrMapOvr>
    <a:masterClrMapping/>
  </p:clrMapOvr>
</p:sldLayout>
</file>

<file path=ppt/slideLayouts/slideLayout240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240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240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240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240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240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240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2407.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240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240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695564"/>
      </p:ext>
    </p:extLst>
  </p:cSld>
  <p:clrMapOvr>
    <a:masterClrMapping/>
  </p:clrMapOvr>
</p:sldLayout>
</file>

<file path=ppt/slideLayouts/slideLayout2410.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2411.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2412.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241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241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241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241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241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241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241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4921"/>
      </p:ext>
    </p:extLst>
  </p:cSld>
  <p:clrMapOvr>
    <a:masterClrMapping/>
  </p:clrMapOvr>
</p:sldLayout>
</file>

<file path=ppt/slideLayouts/slideLayout242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242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242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242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242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242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242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2427.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2428.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2429.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03256"/>
      </p:ext>
    </p:extLst>
  </p:cSld>
  <p:clrMapOvr>
    <a:masterClrMapping/>
  </p:clrMapOvr>
</p:sldLayout>
</file>

<file path=ppt/slideLayouts/slideLayout2430.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2431.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2432.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2433.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24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243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24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243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243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243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04873"/>
      </p:ext>
    </p:extLst>
  </p:cSld>
  <p:clrMapOvr>
    <a:masterClrMapping/>
  </p:clrMapOvr>
</p:sldLayout>
</file>

<file path=ppt/slideLayouts/slideLayout244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244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244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244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2444.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2445.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244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2447.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244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2449.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831653"/>
      </p:ext>
    </p:extLst>
  </p:cSld>
  <p:clrMapOvr>
    <a:masterClrMapping/>
  </p:clrMapOvr>
</p:sldLayout>
</file>

<file path=ppt/slideLayouts/slideLayout2450.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245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2452.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245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2454.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245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245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2457.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2458.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245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274152"/>
      </p:ext>
    </p:extLst>
  </p:cSld>
  <p:clrMapOvr>
    <a:masterClrMapping/>
  </p:clrMapOvr>
</p:sldLayout>
</file>

<file path=ppt/slideLayouts/slideLayout246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2461.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2462.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2463.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24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24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246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246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246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2469.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25834"/>
      </p:ext>
    </p:extLst>
  </p:cSld>
  <p:clrMapOvr>
    <a:masterClrMapping/>
  </p:clrMapOvr>
</p:sldLayout>
</file>

<file path=ppt/slideLayouts/slideLayout2470.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2471.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247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247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247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247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247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247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247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247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605025"/>
      </p:ext>
    </p:extLst>
  </p:cSld>
  <p:clrMapOvr>
    <a:masterClrMapping/>
  </p:clrMapOvr>
</p:sldLayout>
</file>

<file path=ppt/slideLayouts/slideLayout248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248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248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248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2484.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2485.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2486.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2487.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2488.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2489.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70513"/>
      </p:ext>
    </p:extLst>
  </p:cSld>
  <p:clrMapOvr>
    <a:masterClrMapping/>
  </p:clrMapOvr>
  <p:transition spd="slow" advClick="0" advTm="4000">
    <p:comb/>
  </p:transition>
</p:sldLayout>
</file>

<file path=ppt/slideLayouts/slideLayout249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2491.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249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2493.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249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2495.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2496.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2497.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249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2499.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915612"/>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46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0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2501.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2502.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2503.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2504.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2505.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2506.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2507.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2508.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2509.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168309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2511.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251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2513.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251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2515.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251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251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2518.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2519.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085264"/>
      </p:ext>
    </p:extLst>
  </p:cSld>
  <p:clrMapOvr>
    <a:masterClrMapping/>
  </p:clrMapOvr>
  <p:timing>
    <p:tnLst>
      <p:par>
        <p:cTn id="1" dur="indefinite" restart="never" nodeType="tmRoot"/>
      </p:par>
    </p:tnLst>
  </p:timing>
</p:sldLayout>
</file>

<file path=ppt/slideLayouts/slideLayout2520.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2521.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2522.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2523.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2524.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2525.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2526.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2527.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252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2529.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775365"/>
      </p:ext>
    </p:extLst>
  </p:cSld>
  <p:clrMapOvr>
    <a:masterClrMapping/>
  </p:clrMapOvr>
  <p:transition spd="slow" advTm="3000">
    <p:random/>
  </p:transition>
</p:sldLayout>
</file>

<file path=ppt/slideLayouts/slideLayout253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253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253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253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253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2535.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253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2537.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2538.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2539.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892328"/>
      </p:ext>
    </p:extLst>
  </p:cSld>
  <p:clrMapOvr>
    <a:masterClrMapping/>
  </p:clrMapOvr>
</p:sldLayout>
</file>

<file path=ppt/slideLayouts/slideLayout254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254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254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254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2544.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254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2546.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254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2548.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254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353340"/>
      </p:ext>
    </p:extLst>
  </p:cSld>
  <p:clrMapOvr>
    <a:masterClrMapping/>
  </p:clrMapOvr>
</p:sldLayout>
</file>

<file path=ppt/slideLayouts/slideLayout255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255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255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255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2554.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2555.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2556.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2557.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2558.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2559.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8626"/>
      </p:ext>
    </p:extLst>
  </p:cSld>
  <p:clrMapOvr>
    <a:masterClrMapping/>
  </p:clrMapOvr>
</p:sldLayout>
</file>

<file path=ppt/slideLayouts/slideLayout2560.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256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256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256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256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256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256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256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256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256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557266"/>
      </p:ext>
    </p:extLst>
  </p:cSld>
  <p:clrMapOvr>
    <a:masterClrMapping/>
  </p:clrMapOvr>
</p:sldLayout>
</file>

<file path=ppt/slideLayouts/slideLayout257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2571.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2572.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2573.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2574.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2575.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2576.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2577.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2578.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2579.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8914"/>
      </p:ext>
    </p:extLst>
  </p:cSld>
  <p:clrMapOvr>
    <a:masterClrMapping/>
  </p:clrMapOvr>
</p:sldLayout>
</file>

<file path=ppt/slideLayouts/slideLayout2580.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2581.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258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258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258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258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258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258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258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258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70909"/>
      </p:ext>
    </p:extLst>
  </p:cSld>
  <p:clrMapOvr>
    <a:masterClrMapping/>
  </p:clrMapOvr>
</p:sldLayout>
</file>

<file path=ppt/slideLayouts/slideLayout2590.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259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259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Layouts/slideLayout2593.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2594.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2595.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259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259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259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259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856222"/>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099051"/>
      </p:ext>
    </p:extLst>
  </p:cSld>
  <p:clrMapOvr>
    <a:masterClrMapping/>
  </p:clrMapOvr>
</p:sldLayout>
</file>

<file path=ppt/slideLayouts/slideLayout2600.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2601.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260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260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260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260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260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260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260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260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55089"/>
      </p:ext>
    </p:extLst>
  </p:cSld>
  <p:clrMapOvr>
    <a:masterClrMapping/>
  </p:clrMapOvr>
</p:sldLayout>
</file>

<file path=ppt/slideLayouts/slideLayout261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2611.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2612.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2613.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2614.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2615.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2616.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2617.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2618.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2619.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101801"/>
      </p:ext>
    </p:extLst>
  </p:cSld>
  <p:clrMapOvr>
    <a:masterClrMapping/>
  </p:clrMapOvr>
  <p:transition spd="slow" advTm="3000">
    <p:random/>
  </p:transition>
</p:sldLayout>
</file>

<file path=ppt/slideLayouts/slideLayout262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2621.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2622.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262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262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2625.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2626.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262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262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262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394553"/>
      </p:ext>
    </p:extLst>
  </p:cSld>
  <p:clrMapOvr>
    <a:masterClrMapping/>
  </p:clrMapOvr>
</p:sldLayout>
</file>

<file path=ppt/slideLayouts/slideLayout263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263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263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263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263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263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263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2637.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2638.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2639.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648944"/>
      </p:ext>
    </p:extLst>
  </p:cSld>
  <p:clrMapOvr>
    <a:masterClrMapping/>
  </p:clrMapOvr>
</p:sldLayout>
</file>

<file path=ppt/slideLayouts/slideLayout2640.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2641.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2642.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2643.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2644.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264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264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264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2648.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2649.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95363"/>
      </p:ext>
    </p:extLst>
  </p:cSld>
  <p:clrMapOvr>
    <a:masterClrMapping/>
  </p:clrMapOvr>
</p:sldLayout>
</file>

<file path=ppt/slideLayouts/slideLayout265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2651.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2652.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2653.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2654.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2655.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2656.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2657.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2658.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2659.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64546"/>
      </p:ext>
    </p:extLst>
  </p:cSld>
  <p:clrMapOvr>
    <a:masterClrMapping/>
  </p:clrMapOvr>
</p:sldLayout>
</file>

<file path=ppt/slideLayouts/slideLayout2660.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2661.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2662.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2663.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2664.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2665.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2666.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2667.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2668.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266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135847"/>
      </p:ext>
    </p:extLst>
  </p:cSld>
  <p:clrMapOvr>
    <a:masterClrMapping/>
  </p:clrMapOvr>
</p:sldLayout>
</file>

<file path=ppt/slideLayouts/slideLayout267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2671.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2672.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267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267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26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26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26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267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2679.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069017"/>
      </p:ext>
    </p:extLst>
  </p:cSld>
  <p:clrMapOvr>
    <a:masterClrMapping/>
  </p:clrMapOvr>
</p:sldLayout>
</file>

<file path=ppt/slideLayouts/slideLayout2680.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2681.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268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268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268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268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2686.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2687.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2688.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2689.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519548"/>
      </p:ext>
    </p:extLst>
  </p:cSld>
  <p:clrMapOvr>
    <a:masterClrMapping/>
  </p:clrMapOvr>
</p:sldLayout>
</file>

<file path=ppt/slideLayouts/slideLayout2690.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2691.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2692.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2693.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2694.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2695.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2696.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269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269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269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561876"/>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29633"/>
      </p:ext>
    </p:extLst>
  </p:cSld>
  <p:clrMapOvr>
    <a:masterClrMapping/>
  </p:clrMapOvr>
</p:sldLayout>
</file>

<file path=ppt/slideLayouts/slideLayout270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270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2702.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2703.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2704.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270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2706.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270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2708.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270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498450"/>
      </p:ext>
    </p:extLst>
  </p:cSld>
  <p:clrMapOvr>
    <a:masterClrMapping/>
  </p:clrMapOvr>
</p:sldLayout>
</file>

<file path=ppt/slideLayouts/slideLayout2710.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2711.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2712.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2713.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2714.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2715.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2716.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2717.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2718.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2719.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740446"/>
      </p:ext>
    </p:extLst>
  </p:cSld>
  <p:clrMapOvr>
    <a:masterClrMapping/>
  </p:clrMapOvr>
  <p:transition spd="slow" advClick="0" advTm="4000">
    <p:comb/>
  </p:transition>
</p:sldLayout>
</file>

<file path=ppt/slideLayouts/slideLayout2720.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2721.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2722.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2723.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2724.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2725.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2726.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2727.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2728.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2729.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66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30.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2731.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2732.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273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273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2735.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273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27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2738.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27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107146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4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2741.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274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274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274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2745.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2746.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2747.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274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27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630390"/>
      </p:ext>
    </p:extLst>
  </p:cSld>
  <p:clrMapOvr>
    <a:masterClrMapping/>
  </p:clrMapOvr>
  <p:timing>
    <p:tnLst>
      <p:par>
        <p:cTn id="1" dur="indefinite" restart="never" nodeType="tmRoot"/>
      </p:par>
    </p:tnLst>
  </p:timing>
</p:sldLayout>
</file>

<file path=ppt/slideLayouts/slideLayout27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27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275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2753.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2754.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2755.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275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275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275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275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37833"/>
      </p:ext>
    </p:extLst>
  </p:cSld>
  <p:clrMapOvr>
    <a:masterClrMapping/>
  </p:clrMapOvr>
  <p:transition spd="slow" advTm="3000">
    <p:random/>
  </p:transition>
</p:sldLayout>
</file>

<file path=ppt/slideLayouts/slideLayout2760.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2761.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2762.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2763.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2764.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2765.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2766.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2767.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276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276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25707"/>
      </p:ext>
    </p:extLst>
  </p:cSld>
  <p:clrMapOvr>
    <a:masterClrMapping/>
  </p:clrMapOvr>
</p:sldLayout>
</file>

<file path=ppt/slideLayouts/slideLayout277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277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277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277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277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277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277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277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277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277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127585"/>
      </p:ext>
    </p:extLst>
  </p:cSld>
  <p:clrMapOvr>
    <a:masterClrMapping/>
  </p:clrMapOvr>
</p:sldLayout>
</file>

<file path=ppt/slideLayouts/slideLayout278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278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278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278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278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2785.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2786.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2787.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2788.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2789.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574217"/>
      </p:ext>
    </p:extLst>
  </p:cSld>
  <p:clrMapOvr>
    <a:masterClrMapping/>
  </p:clrMapOvr>
</p:sldLayout>
</file>

<file path=ppt/slideLayouts/slideLayout2790.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2791.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279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279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279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279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2796.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279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2798.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279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13156"/>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747381"/>
      </p:ext>
    </p:extLst>
  </p:cSld>
  <p:clrMapOvr>
    <a:masterClrMapping/>
  </p:clrMapOvr>
</p:sldLayout>
</file>

<file path=ppt/slideLayouts/slideLayout2800.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280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2802.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2803.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2804.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2805.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2806.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2807.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2808.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2809.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71273"/>
      </p:ext>
    </p:extLst>
  </p:cSld>
  <p:clrMapOvr>
    <a:masterClrMapping/>
  </p:clrMapOvr>
</p:sldLayout>
</file>

<file path=ppt/slideLayouts/slideLayout2810.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2811.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2812.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2813.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2814.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281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281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2817.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281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2819.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00481"/>
      </p:ext>
    </p:extLst>
  </p:cSld>
  <p:clrMapOvr>
    <a:masterClrMapping/>
  </p:clrMapOvr>
</p:sldLayout>
</file>

<file path=ppt/slideLayouts/slideLayout282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2821.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2822.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2823.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2824.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2825.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2826.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2827.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282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2829.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34154"/>
      </p:ext>
    </p:extLst>
  </p:cSld>
  <p:clrMapOvr>
    <a:masterClrMapping/>
  </p:clrMapOvr>
</p:sldLayout>
</file>

<file path=ppt/slideLayouts/slideLayout2830.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2831.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2832.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283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2834.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283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2836.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283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2838.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2839.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245601"/>
      </p:ext>
    </p:extLst>
  </p:cSld>
  <p:clrMapOvr>
    <a:masterClrMapping/>
  </p:clrMapOvr>
</p:sldLayout>
</file>

<file path=ppt/slideLayouts/slideLayout2840.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2841.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2842.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2843.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2844.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2845.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2846.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2847.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2848.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2849.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131715"/>
      </p:ext>
    </p:extLst>
  </p:cSld>
  <p:clrMapOvr>
    <a:masterClrMapping/>
  </p:clrMapOvr>
  <p:transition spd="slow" advTm="3000">
    <p:random/>
  </p:transition>
</p:sldLayout>
</file>

<file path=ppt/slideLayouts/slideLayout285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2851.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2852.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285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2854.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2855.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2856.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2857.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2858.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2859.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159587"/>
      </p:ext>
    </p:extLst>
  </p:cSld>
  <p:clrMapOvr>
    <a:masterClrMapping/>
  </p:clrMapOvr>
</p:sldLayout>
</file>

<file path=ppt/slideLayouts/slideLayout286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286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2862.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2863.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2864.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2865.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2866.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2867.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2868.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2869.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806811"/>
      </p:ext>
    </p:extLst>
  </p:cSld>
  <p:clrMapOvr>
    <a:masterClrMapping/>
  </p:clrMapOvr>
</p:sldLayout>
</file>

<file path=ppt/slideLayouts/slideLayout2870.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2871.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2872.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287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2874.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2875.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2876.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2877.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2878.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287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614418"/>
      </p:ext>
    </p:extLst>
  </p:cSld>
  <p:clrMapOvr>
    <a:masterClrMapping/>
  </p:clrMapOvr>
</p:sldLayout>
</file>

<file path=ppt/slideLayouts/slideLayout2880.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2881.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2882.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2883.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2884.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2885.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2886.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2887.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2888.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2889.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09993"/>
      </p:ext>
    </p:extLst>
  </p:cSld>
  <p:clrMapOvr>
    <a:masterClrMapping/>
  </p:clrMapOvr>
</p:sldLayout>
</file>

<file path=ppt/slideLayouts/slideLayout2890.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2891.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2892.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2893.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2894.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2895.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2896.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2897.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289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289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5380"/>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8008"/>
      </p:ext>
    </p:extLst>
  </p:cSld>
  <p:clrMapOvr>
    <a:masterClrMapping/>
  </p:clrMapOvr>
</p:sldLayout>
</file>

<file path=ppt/slideLayouts/slideLayout2900.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2901.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2902.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2903.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2904.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2905.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2906.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2907.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2908.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2909.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61109"/>
      </p:ext>
    </p:extLst>
  </p:cSld>
  <p:clrMapOvr>
    <a:masterClrMapping/>
  </p:clrMapOvr>
</p:sldLayout>
</file>

<file path=ppt/slideLayouts/slideLayout2910.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2911.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2912.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2913.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291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2915.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2916.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2917.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2918.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2919.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236305"/>
      </p:ext>
    </p:extLst>
  </p:cSld>
  <p:clrMapOvr>
    <a:masterClrMapping/>
  </p:clrMapOvr>
</p:sldLayout>
</file>

<file path=ppt/slideLayouts/slideLayout2920.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2921.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2922.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2923.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2924.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2925.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2926.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2927.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2928.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2929.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90048"/>
      </p:ext>
    </p:extLst>
  </p:cSld>
  <p:clrMapOvr>
    <a:masterClrMapping/>
  </p:clrMapOvr>
</p:sldLayout>
</file>

<file path=ppt/slideLayouts/slideLayout2930.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2931.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2932.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2933.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2934.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2935.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2936.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2937.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2938.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2939.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268226"/>
      </p:ext>
    </p:extLst>
  </p:cSld>
  <p:clrMapOvr>
    <a:masterClrMapping/>
  </p:clrMapOvr>
</p:sldLayout>
</file>

<file path=ppt/slideLayouts/slideLayout2940.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2941.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2942.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2943.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2944.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2945.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294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294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294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294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2022/1/5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94985"/>
      </p:ext>
    </p:extLst>
  </p:cSld>
  <p:clrMapOvr>
    <a:masterClrMapping/>
  </p:clrMapOvr>
  <p:transition spd="slow" advClick="0" advTm="4000">
    <p:comb/>
  </p:transition>
</p:sldLayout>
</file>

<file path=ppt/slideLayouts/slideLayout2950.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2951.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2022/1/5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2952.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2953.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2954.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2955.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2956.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2957.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2958.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2959.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93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60.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2022/1/5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2961.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2962.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2963.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2964.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2965.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2966.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2967.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2968.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2969.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2022/1/5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39839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0.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2971.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2.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81296"/>
      </p:ext>
    </p:extLst>
  </p:cSld>
  <p:clrMapOvr>
    <a:masterClrMapping/>
  </p:clrMapOvr>
</p:sldLayout>
</file>

<file path=ppt/slideLayouts/slideLayout29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0455"/>
      </p:ext>
    </p:extLst>
  </p:cSld>
  <p:clrMapOvr>
    <a:masterClrMapping/>
  </p:clrMapOvr>
</p:sldLayout>
</file>

<file path=ppt/slideLayouts/slideLayout29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48082"/>
      </p:ext>
    </p:extLst>
  </p:cSld>
  <p:clrMapOvr>
    <a:masterClrMapping/>
  </p:clrMapOvr>
</p:sldLayout>
</file>

<file path=ppt/slideLayouts/slideLayout29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59955"/>
      </p:ext>
    </p:extLst>
  </p:cSld>
  <p:clrMapOvr>
    <a:masterClrMapping/>
  </p:clrMapOvr>
</p:sldLayout>
</file>

<file path=ppt/slideLayouts/slideLayout29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79826"/>
      </p:ext>
    </p:extLst>
  </p:cSld>
  <p:clrMapOvr>
    <a:masterClrMapping/>
  </p:clrMapOvr>
</p:sldLayout>
</file>

<file path=ppt/slideLayouts/slideLayout29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60910"/>
      </p:ext>
    </p:extLst>
  </p:cSld>
  <p:clrMapOvr>
    <a:masterClrMapping/>
  </p:clrMapOvr>
</p:sldLayout>
</file>

<file path=ppt/slideLayouts/slideLayout29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4006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2022/1/5</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62577"/>
      </p:ext>
    </p:extLst>
  </p:cSld>
  <p:clrMapOvr>
    <a:masterClrMapping/>
  </p:clrMapOvr>
</p:sldLayout>
</file>

<file path=ppt/slideLayouts/slideLayout29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87468"/>
      </p:ext>
    </p:extLst>
  </p:cSld>
  <p:clrMapOvr>
    <a:masterClrMapping/>
  </p:clrMapOvr>
</p:sldLayout>
</file>

<file path=ppt/slideLayouts/slideLayout29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6600"/>
      </p:ext>
    </p:extLst>
  </p:cSld>
  <p:clrMapOvr>
    <a:masterClrMapping/>
  </p:clrMapOvr>
</p:sldLayout>
</file>

<file path=ppt/slideLayouts/slideLayout29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93909"/>
      </p:ext>
    </p:extLst>
  </p:cSld>
  <p:clrMapOvr>
    <a:masterClrMapping/>
  </p:clrMapOvr>
</p:sldLayout>
</file>

<file path=ppt/slideLayouts/slideLayout29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1874"/>
      </p:ext>
    </p:extLst>
  </p:cSld>
  <p:clrMapOvr>
    <a:masterClrMapping/>
  </p:clrMapOvr>
</p:sldLayout>
</file>

<file path=ppt/slideLayouts/slideLayout29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724738"/>
      </p:ext>
    </p:extLst>
  </p:cSld>
  <p:clrMapOvr>
    <a:masterClrMapping/>
  </p:clrMapOvr>
</p:sldLayout>
</file>

<file path=ppt/slideLayouts/slideLayout29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091978"/>
      </p:ext>
    </p:extLst>
  </p:cSld>
  <p:clrMapOvr>
    <a:masterClrMapping/>
  </p:clrMapOvr>
</p:sldLayout>
</file>

<file path=ppt/slideLayouts/slideLayout298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629327"/>
      </p:ext>
    </p:extLst>
  </p:cSld>
  <p:clrMapOvr>
    <a:masterClrMapping/>
  </p:clrMapOvr>
</p:sldLayout>
</file>

<file path=ppt/slideLayouts/slideLayout298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496714"/>
      </p:ext>
    </p:extLst>
  </p:cSld>
  <p:clrMapOvr>
    <a:masterClrMapping/>
  </p:clrMapOvr>
</p:sldLayout>
</file>

<file path=ppt/slideLayouts/slideLayout298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35251"/>
      </p:ext>
    </p:extLst>
  </p:cSld>
  <p:clrMapOvr>
    <a:masterClrMapping/>
  </p:clrMapOvr>
</p:sldLayout>
</file>

<file path=ppt/slideLayouts/slideLayout298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3985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299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78753"/>
      </p:ext>
    </p:extLst>
  </p:cSld>
  <p:clrMapOvr>
    <a:masterClrMapping/>
  </p:clrMapOvr>
</p:sldLayout>
</file>

<file path=ppt/slideLayouts/slideLayout299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090734"/>
      </p:ext>
    </p:extLst>
  </p:cSld>
  <p:clrMapOvr>
    <a:masterClrMapping/>
  </p:clrMapOvr>
</p:sldLayout>
</file>

<file path=ppt/slideLayouts/slideLayout299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88846"/>
      </p:ext>
    </p:extLst>
  </p:cSld>
  <p:clrMapOvr>
    <a:masterClrMapping/>
  </p:clrMapOvr>
</p:sldLayout>
</file>

<file path=ppt/slideLayouts/slideLayout299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3993"/>
      </p:ext>
    </p:extLst>
  </p:cSld>
  <p:clrMapOvr>
    <a:masterClrMapping/>
  </p:clrMapOvr>
</p:sldLayout>
</file>

<file path=ppt/slideLayouts/slideLayout29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1/5/2022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683075861"/>
      </p:ext>
    </p:extLst>
  </p:cSld>
  <p:clrMapOvr>
    <a:masterClrMapping/>
  </p:clrMapOvr>
</p:sldLayout>
</file>

<file path=ppt/slideLayouts/slideLayout29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26315"/>
      </p:ext>
    </p:extLst>
  </p:cSld>
  <p:clrMapOvr>
    <a:masterClrMapping/>
  </p:clrMapOvr>
</p:sldLayout>
</file>

<file path=ppt/slideLayouts/slideLayout299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0198931"/>
      </p:ext>
    </p:extLst>
  </p:cSld>
  <p:clrMapOvr>
    <a:masterClrMapping/>
  </p:clrMapOvr>
</p:sldLayout>
</file>

<file path=ppt/slideLayouts/slideLayout299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844484"/>
      </p:ext>
    </p:extLst>
  </p:cSld>
  <p:clrMapOvr>
    <a:masterClrMapping/>
  </p:clrMapOvr>
</p:sldLayout>
</file>

<file path=ppt/slideLayouts/slideLayout299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2001789"/>
      </p:ext>
    </p:extLst>
  </p:cSld>
  <p:clrMapOvr>
    <a:masterClrMapping/>
  </p:clrMapOvr>
</p:sldLayout>
</file>

<file path=ppt/slideLayouts/slideLayout299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5310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437437"/>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300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9879416"/>
      </p:ext>
    </p:extLst>
  </p:cSld>
  <p:clrMapOvr>
    <a:masterClrMapping/>
  </p:clrMapOvr>
</p:sldLayout>
</file>

<file path=ppt/slideLayouts/slideLayout300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167137"/>
      </p:ext>
    </p:extLst>
  </p:cSld>
  <p:clrMapOvr>
    <a:masterClrMapping/>
  </p:clrMapOvr>
</p:sldLayout>
</file>

<file path=ppt/slideLayouts/slideLayout300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1149279682"/>
      </p:ext>
    </p:extLst>
  </p:cSld>
  <p:clrMapOvr>
    <a:masterClrMapping/>
  </p:clrMapOvr>
</p:sldLayout>
</file>

<file path=ppt/slideLayouts/slideLayout300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19121"/>
      </p:ext>
    </p:extLst>
  </p:cSld>
  <p:clrMapOvr>
    <a:masterClrMapping/>
  </p:clrMapOvr>
</p:sldLayout>
</file>

<file path=ppt/slideLayouts/slideLayout300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2377794"/>
      </p:ext>
    </p:extLst>
  </p:cSld>
  <p:clrMapOvr>
    <a:masterClrMapping/>
  </p:clrMapOvr>
</p:sldLayout>
</file>

<file path=ppt/slideLayouts/slideLayout300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951777"/>
      </p:ext>
    </p:extLst>
  </p:cSld>
  <p:clrMapOvr>
    <a:masterClrMapping/>
  </p:clrMapOvr>
</p:sldLayout>
</file>

<file path=ppt/slideLayouts/slideLayout300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3215391224"/>
      </p:ext>
    </p:extLst>
  </p:cSld>
  <p:clrMapOvr>
    <a:masterClrMapping/>
  </p:clrMapOvr>
</p:sldLayout>
</file>

<file path=ppt/slideLayouts/slideLayout300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8763"/>
      </p:ext>
    </p:extLst>
  </p:cSld>
  <p:clrMapOvr>
    <a:masterClrMapping/>
  </p:clrMapOvr>
</p:sldLayout>
</file>

<file path=ppt/slideLayouts/slideLayout300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013247370"/>
      </p:ext>
    </p:extLst>
  </p:cSld>
  <p:clrMapOvr>
    <a:masterClrMapping/>
  </p:clrMapOvr>
</p:sldLayout>
</file>

<file path=ppt/slideLayouts/slideLayout300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126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252087"/>
      </p:ext>
    </p:extLst>
  </p:cSld>
  <p:clrMapOvr>
    <a:masterClrMapping/>
  </p:clrMapOvr>
  <p:timing>
    <p:tnLst>
      <p:par>
        <p:cTn id="1" dur="indefinite" restart="never" nodeType="tmRoot"/>
      </p:par>
    </p:tnLst>
  </p:timing>
</p:sldLayout>
</file>

<file path=ppt/slideLayouts/slideLayout301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1233861080"/>
      </p:ext>
    </p:extLst>
  </p:cSld>
  <p:clrMapOvr>
    <a:masterClrMapping/>
  </p:clrMapOvr>
</p:sldLayout>
</file>

<file path=ppt/slideLayouts/slideLayout301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589060"/>
      </p:ext>
    </p:extLst>
  </p:cSld>
  <p:clrMapOvr>
    <a:masterClrMapping/>
  </p:clrMapOvr>
</p:sldLayout>
</file>

<file path=ppt/slideLayouts/slideLayout301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866109"/>
      </p:ext>
    </p:extLst>
  </p:cSld>
  <p:clrMapOvr>
    <a:masterClrMapping/>
  </p:clrMapOvr>
</p:sldLayout>
</file>

<file path=ppt/slideLayouts/slideLayout30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5985818"/>
      </p:ext>
    </p:extLst>
  </p:cSld>
  <p:clrMapOvr>
    <a:masterClrMapping/>
  </p:clrMapOvr>
</p:sldLayout>
</file>

<file path=ppt/slideLayouts/slideLayout30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1406193"/>
      </p:ext>
    </p:extLst>
  </p:cSld>
  <p:clrMapOvr>
    <a:masterClrMapping/>
  </p:clrMapOvr>
</p:sldLayout>
</file>

<file path=ppt/slideLayouts/slideLayout30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680049"/>
      </p:ext>
    </p:extLst>
  </p:cSld>
  <p:clrMapOvr>
    <a:masterClrMapping/>
  </p:clrMapOvr>
</p:sldLayout>
</file>

<file path=ppt/slideLayouts/slideLayout30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80609385"/>
      </p:ext>
    </p:extLst>
  </p:cSld>
  <p:clrMapOvr>
    <a:masterClrMapping/>
  </p:clrMapOvr>
</p:sldLayout>
</file>

<file path=ppt/slideLayouts/slideLayout30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479956"/>
      </p:ext>
    </p:extLst>
  </p:cSld>
  <p:clrMapOvr>
    <a:masterClrMapping/>
  </p:clrMapOvr>
</p:sldLayout>
</file>

<file path=ppt/slideLayouts/slideLayout30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1525881"/>
      </p:ext>
    </p:extLst>
  </p:cSld>
  <p:clrMapOvr>
    <a:masterClrMapping/>
  </p:clrMapOvr>
</p:sldLayout>
</file>

<file path=ppt/slideLayouts/slideLayout301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9444026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253991"/>
      </p:ext>
    </p:extLst>
  </p:cSld>
  <p:clrMapOvr>
    <a:masterClrMapping/>
  </p:clrMapOvr>
  <p:timing>
    <p:tnLst>
      <p:par>
        <p:cTn id="1" dur="indefinite" restart="never" nodeType="tmRoot"/>
      </p:par>
    </p:tnLst>
  </p:timing>
</p:sldLayout>
</file>

<file path=ppt/slideLayouts/slideLayout302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37517"/>
      </p:ext>
    </p:extLst>
  </p:cSld>
  <p:clrMapOvr>
    <a:masterClrMapping/>
  </p:clrMapOvr>
</p:sldLayout>
</file>

<file path=ppt/slideLayouts/slideLayout302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4095389451"/>
      </p:ext>
    </p:extLst>
  </p:cSld>
  <p:clrMapOvr>
    <a:masterClrMapping/>
  </p:clrMapOvr>
</p:sldLayout>
</file>

<file path=ppt/slideLayouts/slideLayout302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20673"/>
      </p:ext>
    </p:extLst>
  </p:cSld>
  <p:clrMapOvr>
    <a:masterClrMapping/>
  </p:clrMapOvr>
</p:sldLayout>
</file>

<file path=ppt/slideLayouts/slideLayout30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5976125"/>
      </p:ext>
    </p:extLst>
  </p:cSld>
  <p:clrMapOvr>
    <a:masterClrMapping/>
  </p:clrMapOvr>
</p:sldLayout>
</file>

<file path=ppt/slideLayouts/slideLayout302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412816"/>
      </p:ext>
    </p:extLst>
  </p:cSld>
  <p:clrMapOvr>
    <a:masterClrMapping/>
  </p:clrMapOvr>
</p:sldLayout>
</file>

<file path=ppt/slideLayouts/slideLayout302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1895677335"/>
      </p:ext>
    </p:extLst>
  </p:cSld>
  <p:clrMapOvr>
    <a:masterClrMapping/>
  </p:clrMapOvr>
</p:sldLayout>
</file>

<file path=ppt/slideLayouts/slideLayout302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22268"/>
      </p:ext>
    </p:extLst>
  </p:cSld>
  <p:clrMapOvr>
    <a:masterClrMapping/>
  </p:clrMapOvr>
</p:sldLayout>
</file>

<file path=ppt/slideLayouts/slideLayout302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32641035"/>
      </p:ext>
    </p:extLst>
  </p:cSld>
  <p:clrMapOvr>
    <a:masterClrMapping/>
  </p:clrMapOvr>
</p:sldLayout>
</file>

<file path=ppt/slideLayouts/slideLayout302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957871"/>
      </p:ext>
    </p:extLst>
  </p:cSld>
  <p:clrMapOvr>
    <a:masterClrMapping/>
  </p:clrMapOvr>
</p:sldLayout>
</file>

<file path=ppt/slideLayouts/slideLayout302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29303287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00781"/>
      </p:ext>
    </p:extLst>
  </p:cSld>
  <p:clrMapOvr>
    <a:masterClrMapping/>
  </p:clrMapOvr>
  <p:timing>
    <p:tnLst>
      <p:par>
        <p:cTn id="1" dur="indefinite" restart="never" nodeType="tmRoot"/>
      </p:par>
    </p:tnLst>
  </p:timing>
</p:sldLayout>
</file>

<file path=ppt/slideLayouts/slideLayout303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676766235"/>
      </p:ext>
    </p:extLst>
  </p:cSld>
  <p:clrMapOvr>
    <a:masterClrMapping/>
  </p:clrMapOvr>
</p:sldLayout>
</file>

<file path=ppt/slideLayouts/slideLayout30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70052"/>
      </p:ext>
    </p:extLst>
  </p:cSld>
  <p:clrMapOvr>
    <a:masterClrMapping/>
  </p:clrMapOvr>
</p:sldLayout>
</file>

<file path=ppt/slideLayouts/slideLayout30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77836"/>
      </p:ext>
    </p:extLst>
  </p:cSld>
  <p:clrMapOvr>
    <a:masterClrMapping/>
  </p:clrMapOvr>
</p:sldLayout>
</file>

<file path=ppt/slideLayouts/slideLayout30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81558"/>
      </p:ext>
    </p:extLst>
  </p:cSld>
  <p:clrMapOvr>
    <a:masterClrMapping/>
  </p:clrMapOvr>
</p:sldLayout>
</file>

<file path=ppt/slideLayouts/slideLayout303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2078705436"/>
      </p:ext>
    </p:extLst>
  </p:cSld>
  <p:clrMapOvr>
    <a:masterClrMapping/>
  </p:clrMapOvr>
</p:sldLayout>
</file>

<file path=ppt/slideLayouts/slideLayout303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2576318988"/>
      </p:ext>
    </p:extLst>
  </p:cSld>
  <p:clrMapOvr>
    <a:masterClrMapping/>
  </p:clrMapOvr>
</p:sldLayout>
</file>

<file path=ppt/slideLayouts/slideLayout30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06631"/>
      </p:ext>
    </p:extLst>
  </p:cSld>
  <p:clrMapOvr>
    <a:masterClrMapping/>
  </p:clrMapOvr>
  <p:transition spd="slow" advClick="0" advTm="0">
    <p:random/>
  </p:transition>
</p:sldLayout>
</file>

<file path=ppt/slideLayouts/slideLayout30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11628221"/>
      </p:ext>
    </p:extLst>
  </p:cSld>
  <p:clrMapOvr>
    <a:masterClrMapping/>
  </p:clrMapOvr>
</p:sldLayout>
</file>

<file path=ppt/slideLayouts/slideLayout30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30290"/>
      </p:ext>
    </p:extLst>
  </p:cSld>
  <p:clrMapOvr>
    <a:masterClrMapping/>
  </p:clrMapOvr>
</p:sldLayout>
</file>

<file path=ppt/slideLayouts/slideLayout30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1987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032720"/>
      </p:ext>
    </p:extLst>
  </p:cSld>
  <p:clrMapOvr>
    <a:masterClrMapping/>
  </p:clrMapOvr>
  <p:timing>
    <p:tnLst>
      <p:par>
        <p:cTn id="1" dur="indefinite" restart="never" nodeType="tmRoot"/>
      </p:par>
    </p:tnLst>
  </p:timing>
</p:sldLayout>
</file>

<file path=ppt/slideLayouts/slideLayout304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146953"/>
      </p:ext>
    </p:extLst>
  </p:cSld>
  <p:clrMapOvr>
    <a:masterClrMapping/>
  </p:clrMapOvr>
</p:sldLayout>
</file>

<file path=ppt/slideLayouts/slideLayout304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71268"/>
      </p:ext>
    </p:extLst>
  </p:cSld>
  <p:clrMapOvr>
    <a:masterClrMapping/>
  </p:clrMapOvr>
</p:sldLayout>
</file>

<file path=ppt/slideLayouts/slideLayout304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997722"/>
      </p:ext>
    </p:extLst>
  </p:cSld>
  <p:clrMapOvr>
    <a:masterClrMapping/>
  </p:clrMapOvr>
</p:sldLayout>
</file>

<file path=ppt/slideLayouts/slideLayout304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008368"/>
      </p:ext>
    </p:extLst>
  </p:cSld>
  <p:clrMapOvr>
    <a:masterClrMapping/>
  </p:clrMapOvr>
</p:sldLayout>
</file>

<file path=ppt/slideLayouts/slideLayout304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338534747"/>
      </p:ext>
    </p:extLst>
  </p:cSld>
  <p:clrMapOvr>
    <a:masterClrMapping/>
  </p:clrMapOvr>
</p:sldLayout>
</file>

<file path=ppt/slideLayouts/slideLayout304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107032553"/>
      </p:ext>
    </p:extLst>
  </p:cSld>
  <p:clrMapOvr>
    <a:masterClrMapping/>
  </p:clrMapOvr>
</p:sldLayout>
</file>

<file path=ppt/slideLayouts/slideLayout30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0438"/>
      </p:ext>
    </p:extLst>
  </p:cSld>
  <p:clrMapOvr>
    <a:masterClrMapping/>
  </p:clrMapOvr>
</p:sldLayout>
</file>

<file path=ppt/slideLayouts/slideLayout304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5501"/>
      </p:ext>
    </p:extLst>
  </p:cSld>
  <p:clrMapOvr>
    <a:masterClrMapping/>
  </p:clrMapOvr>
</p:sldLayout>
</file>

<file path=ppt/slideLayouts/slideLayout304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19209"/>
      </p:ext>
    </p:extLst>
  </p:cSld>
  <p:clrMapOvr>
    <a:masterClrMapping/>
  </p:clrMapOvr>
</p:sldLayout>
</file>

<file path=ppt/slideLayouts/slideLayout30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23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846904"/>
      </p:ext>
    </p:extLst>
  </p:cSld>
  <p:clrMapOvr>
    <a:masterClrMapping/>
  </p:clrMapOvr>
  <p:timing>
    <p:tnLst>
      <p:par>
        <p:cTn id="1" dur="indefinite" restart="never" nodeType="tmRoot"/>
      </p:par>
    </p:tnLst>
  </p:timing>
</p:sldLayout>
</file>

<file path=ppt/slideLayouts/slideLayout30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749869"/>
      </p:ext>
    </p:extLst>
  </p:cSld>
  <p:clrMapOvr>
    <a:masterClrMapping/>
  </p:clrMapOvr>
</p:sldLayout>
</file>

<file path=ppt/slideLayouts/slideLayout30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793068"/>
      </p:ext>
    </p:extLst>
  </p:cSld>
  <p:clrMapOvr>
    <a:masterClrMapping/>
  </p:clrMapOvr>
</p:sldLayout>
</file>

<file path=ppt/slideLayouts/slideLayout30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391342"/>
      </p:ext>
    </p:extLst>
  </p:cSld>
  <p:clrMapOvr>
    <a:masterClrMapping/>
  </p:clrMapOvr>
</p:sldLayout>
</file>

<file path=ppt/slideLayouts/slideLayout30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85177"/>
      </p:ext>
    </p:extLst>
  </p:cSld>
  <p:clrMapOvr>
    <a:masterClrMapping/>
  </p:clrMapOvr>
</p:sldLayout>
</file>

<file path=ppt/slideLayouts/slideLayout305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54598"/>
      </p:ext>
    </p:extLst>
  </p:cSld>
  <p:clrMapOvr>
    <a:masterClrMapping/>
  </p:clrMapOvr>
</p:sldLayout>
</file>

<file path=ppt/slideLayouts/slideLayout305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36023"/>
      </p:ext>
    </p:extLst>
  </p:cSld>
  <p:clrMapOvr>
    <a:masterClrMapping/>
  </p:clrMapOvr>
</p:sldLayout>
</file>

<file path=ppt/slideLayouts/slideLayout305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56502"/>
      </p:ext>
    </p:extLst>
  </p:cSld>
  <p:clrMapOvr>
    <a:masterClrMapping/>
  </p:clrMapOvr>
</p:sldLayout>
</file>

<file path=ppt/slideLayouts/slideLayout305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79485"/>
      </p:ext>
    </p:extLst>
  </p:cSld>
  <p:clrMapOvr>
    <a:masterClrMapping/>
  </p:clrMapOvr>
</p:sldLayout>
</file>

<file path=ppt/slideLayouts/slideLayout305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714120"/>
      </p:ext>
    </p:extLst>
  </p:cSld>
  <p:clrMapOvr>
    <a:masterClrMapping/>
  </p:clrMapOvr>
</p:sldLayout>
</file>

<file path=ppt/slideLayouts/slideLayout305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920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032521"/>
      </p:ext>
    </p:extLst>
  </p:cSld>
  <p:clrMapOvr>
    <a:masterClrMapping/>
  </p:clrMapOvr>
  <p:timing>
    <p:tnLst>
      <p:par>
        <p:cTn id="1" dur="indefinite" restart="never" nodeType="tmRoot"/>
      </p:par>
    </p:tnLst>
  </p:timing>
</p:sldLayout>
</file>

<file path=ppt/slideLayouts/slideLayout306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64052"/>
      </p:ext>
    </p:extLst>
  </p:cSld>
  <p:clrMapOvr>
    <a:masterClrMapping/>
  </p:clrMapOvr>
</p:sldLayout>
</file>

<file path=ppt/slideLayouts/slideLayout306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371430"/>
      </p:ext>
    </p:extLst>
  </p:cSld>
  <p:clrMapOvr>
    <a:masterClrMapping/>
  </p:clrMapOvr>
</p:sldLayout>
</file>

<file path=ppt/slideLayouts/slideLayout306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91899"/>
      </p:ext>
    </p:extLst>
  </p:cSld>
  <p:clrMapOvr>
    <a:masterClrMapping/>
  </p:clrMapOvr>
</p:sldLayout>
</file>

<file path=ppt/slideLayouts/slideLayout306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37165"/>
      </p:ext>
    </p:extLst>
  </p:cSld>
  <p:clrMapOvr>
    <a:masterClrMapping/>
  </p:clrMapOvr>
</p:sldLayout>
</file>

<file path=ppt/slideLayouts/slideLayout306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53925"/>
      </p:ext>
    </p:extLst>
  </p:cSld>
  <p:clrMapOvr>
    <a:masterClrMapping/>
  </p:clrMapOvr>
</p:sldLayout>
</file>

<file path=ppt/slideLayouts/slideLayout306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71864"/>
      </p:ext>
    </p:extLst>
  </p:cSld>
  <p:clrMapOvr>
    <a:masterClrMapping/>
  </p:clrMapOvr>
</p:sldLayout>
</file>

<file path=ppt/slideLayouts/slideLayout306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63522"/>
      </p:ext>
    </p:extLst>
  </p:cSld>
  <p:clrMapOvr>
    <a:masterClrMapping/>
  </p:clrMapOvr>
</p:sldLayout>
</file>

<file path=ppt/slideLayouts/slideLayout306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334452"/>
      </p:ext>
    </p:extLst>
  </p:cSld>
  <p:clrMapOvr>
    <a:masterClrMapping/>
  </p:clrMapOvr>
</p:sldLayout>
</file>

<file path=ppt/slideLayouts/slideLayout306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12597"/>
      </p:ext>
    </p:extLst>
  </p:cSld>
  <p:clrMapOvr>
    <a:masterClrMapping/>
  </p:clrMapOvr>
</p:sldLayout>
</file>

<file path=ppt/slideLayouts/slideLayout306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3016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58524"/>
      </p:ext>
    </p:extLst>
  </p:cSld>
  <p:clrMapOvr>
    <a:masterClrMapping/>
  </p:clrMapOvr>
  <p:timing>
    <p:tnLst>
      <p:par>
        <p:cTn id="1" dur="indefinite" restart="never" nodeType="tmRoot"/>
      </p:par>
    </p:tnLst>
  </p:timing>
</p:sldLayout>
</file>

<file path=ppt/slideLayouts/slideLayout307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97311660"/>
      </p:ext>
    </p:extLst>
  </p:cSld>
  <p:clrMapOvr>
    <a:masterClrMapping/>
  </p:clrMapOvr>
</p:sldLayout>
</file>

<file path=ppt/slideLayouts/slideLayout307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054240"/>
      </p:ext>
    </p:extLst>
  </p:cSld>
  <p:clrMapOvr>
    <a:masterClrMapping/>
  </p:clrMapOvr>
</p:sldLayout>
</file>

<file path=ppt/slideLayouts/slideLayout307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83336537"/>
      </p:ext>
    </p:extLst>
  </p:cSld>
  <p:clrMapOvr>
    <a:masterClrMapping/>
  </p:clrMapOvr>
</p:sldLayout>
</file>

<file path=ppt/slideLayouts/slideLayout307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08498791"/>
      </p:ext>
    </p:extLst>
  </p:cSld>
  <p:clrMapOvr>
    <a:masterClrMapping/>
  </p:clrMapOvr>
</p:sldLayout>
</file>

<file path=ppt/slideLayouts/slideLayout307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35119373"/>
      </p:ext>
    </p:extLst>
  </p:cSld>
  <p:clrMapOvr>
    <a:masterClrMapping/>
  </p:clrMapOvr>
</p:sldLayout>
</file>

<file path=ppt/slideLayouts/slideLayout307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0649964"/>
      </p:ext>
    </p:extLst>
  </p:cSld>
  <p:clrMapOvr>
    <a:masterClrMapping/>
  </p:clrMapOvr>
</p:sldLayout>
</file>

<file path=ppt/slideLayouts/slideLayout307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741080455"/>
      </p:ext>
    </p:extLst>
  </p:cSld>
  <p:clrMapOvr>
    <a:masterClrMapping/>
  </p:clrMapOvr>
</p:sldLayout>
</file>

<file path=ppt/slideLayouts/slideLayout307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958965"/>
      </p:ext>
    </p:extLst>
  </p:cSld>
  <p:clrMapOvr>
    <a:masterClrMapping/>
  </p:clrMapOvr>
</p:sldLayout>
</file>

<file path=ppt/slideLayouts/slideLayout307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3124909796"/>
      </p:ext>
    </p:extLst>
  </p:cSld>
  <p:clrMapOvr>
    <a:masterClrMapping/>
  </p:clrMapOvr>
</p:sldLayout>
</file>

<file path=ppt/slideLayouts/slideLayout307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8862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194221"/>
      </p:ext>
    </p:extLst>
  </p:cSld>
  <p:clrMapOvr>
    <a:masterClrMapping/>
  </p:clrMapOvr>
  <p:timing>
    <p:tnLst>
      <p:par>
        <p:cTn id="1" dur="indefinite" restart="never" nodeType="tmRoot"/>
      </p:par>
    </p:tnLst>
  </p:timing>
</p:sldLayout>
</file>

<file path=ppt/slideLayouts/slideLayout308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4128716759"/>
      </p:ext>
    </p:extLst>
  </p:cSld>
  <p:clrMapOvr>
    <a:masterClrMapping/>
  </p:clrMapOvr>
</p:sldLayout>
</file>

<file path=ppt/slideLayouts/slideLayout308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895505"/>
      </p:ext>
    </p:extLst>
  </p:cSld>
  <p:clrMapOvr>
    <a:masterClrMapping/>
  </p:clrMapOvr>
</p:sldLayout>
</file>

<file path=ppt/slideLayouts/slideLayout308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1492484973"/>
      </p:ext>
    </p:extLst>
  </p:cSld>
  <p:clrMapOvr>
    <a:masterClrMapping/>
  </p:clrMapOvr>
</p:sldLayout>
</file>

<file path=ppt/slideLayouts/slideLayout308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96721"/>
      </p:ext>
    </p:extLst>
  </p:cSld>
  <p:clrMapOvr>
    <a:masterClrMapping/>
  </p:clrMapOvr>
</p:sldLayout>
</file>

<file path=ppt/slideLayouts/slideLayout308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4236687157"/>
      </p:ext>
    </p:extLst>
  </p:cSld>
  <p:clrMapOvr>
    <a:masterClrMapping/>
  </p:clrMapOvr>
</p:sldLayout>
</file>

<file path=ppt/slideLayouts/slideLayout308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194066"/>
      </p:ext>
    </p:extLst>
  </p:cSld>
  <p:clrMapOvr>
    <a:masterClrMapping/>
  </p:clrMapOvr>
</p:sldLayout>
</file>

<file path=ppt/slideLayouts/slideLayout308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756027"/>
      </p:ext>
    </p:extLst>
  </p:cSld>
  <p:clrMapOvr>
    <a:masterClrMapping/>
  </p:clrMapOvr>
</p:sldLayout>
</file>

<file path=ppt/slideLayouts/slideLayout308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19805883"/>
      </p:ext>
    </p:extLst>
  </p:cSld>
  <p:clrMapOvr>
    <a:masterClrMapping/>
  </p:clrMapOvr>
</p:sldLayout>
</file>

<file path=ppt/slideLayouts/slideLayout308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1184823"/>
      </p:ext>
    </p:extLst>
  </p:cSld>
  <p:clrMapOvr>
    <a:masterClrMapping/>
  </p:clrMapOvr>
</p:sldLayout>
</file>

<file path=ppt/slideLayouts/slideLayout308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797778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85516"/>
      </p:ext>
    </p:extLst>
  </p:cSld>
  <p:clrMapOvr>
    <a:masterClrMapping/>
  </p:clrMapOvr>
  <p:timing>
    <p:tnLst>
      <p:par>
        <p:cTn id="1" dur="indefinite" restart="never" nodeType="tmRoot"/>
      </p:par>
    </p:tnLst>
  </p:timing>
</p:sldLayout>
</file>

<file path=ppt/slideLayouts/slideLayout309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20731441"/>
      </p:ext>
    </p:extLst>
  </p:cSld>
  <p:clrMapOvr>
    <a:masterClrMapping/>
  </p:clrMapOvr>
</p:sldLayout>
</file>

<file path=ppt/slideLayouts/slideLayout309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8305765"/>
      </p:ext>
    </p:extLst>
  </p:cSld>
  <p:clrMapOvr>
    <a:masterClrMapping/>
  </p:clrMapOvr>
</p:sldLayout>
</file>

<file path=ppt/slideLayouts/slideLayout309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5077064"/>
      </p:ext>
    </p:extLst>
  </p:cSld>
  <p:clrMapOvr>
    <a:masterClrMapping/>
  </p:clrMapOvr>
</p:sldLayout>
</file>

<file path=ppt/slideLayouts/slideLayout309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1771060710"/>
      </p:ext>
    </p:extLst>
  </p:cSld>
  <p:clrMapOvr>
    <a:masterClrMapping/>
  </p:clrMapOvr>
</p:sldLayout>
</file>

<file path=ppt/slideLayouts/slideLayout309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126070"/>
      </p:ext>
    </p:extLst>
  </p:cSld>
  <p:clrMapOvr>
    <a:masterClrMapping/>
  </p:clrMapOvr>
</p:sldLayout>
</file>

<file path=ppt/slideLayouts/slideLayout309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3474218724"/>
      </p:ext>
    </p:extLst>
  </p:cSld>
  <p:clrMapOvr>
    <a:masterClrMapping/>
  </p:clrMapOvr>
</p:sldLayout>
</file>

<file path=ppt/slideLayouts/slideLayout309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5255"/>
      </p:ext>
    </p:extLst>
  </p:cSld>
  <p:clrMapOvr>
    <a:masterClrMapping/>
  </p:clrMapOvr>
</p:sldLayout>
</file>

<file path=ppt/slideLayouts/slideLayout309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1515693358"/>
      </p:ext>
    </p:extLst>
  </p:cSld>
  <p:clrMapOvr>
    <a:masterClrMapping/>
  </p:clrMapOvr>
</p:sldLayout>
</file>

<file path=ppt/slideLayouts/slideLayout309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566612"/>
      </p:ext>
    </p:extLst>
  </p:cSld>
  <p:clrMapOvr>
    <a:masterClrMapping/>
  </p:clrMapOvr>
</p:sldLayout>
</file>

<file path=ppt/slideLayouts/slideLayout309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2763105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213548"/>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46554"/>
      </p:ext>
    </p:extLst>
  </p:cSld>
  <p:clrMapOvr>
    <a:masterClrMapping/>
  </p:clrMapOvr>
  <p:timing>
    <p:tnLst>
      <p:par>
        <p:cTn id="1" dur="indefinite" restart="never" nodeType="tmRoot"/>
      </p:par>
    </p:tnLst>
  </p:timing>
</p:sldLayout>
</file>

<file path=ppt/slideLayouts/slideLayout310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366662"/>
      </p:ext>
    </p:extLst>
  </p:cSld>
  <p:clrMapOvr>
    <a:masterClrMapping/>
  </p:clrMapOvr>
</p:sldLayout>
</file>

<file path=ppt/slideLayouts/slideLayout310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1827865594"/>
      </p:ext>
    </p:extLst>
  </p:cSld>
  <p:clrMapOvr>
    <a:masterClrMapping/>
  </p:clrMapOvr>
</p:sldLayout>
</file>

<file path=ppt/slideLayouts/slideLayout310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255"/>
      </p:ext>
    </p:extLst>
  </p:cSld>
  <p:clrMapOvr>
    <a:masterClrMapping/>
  </p:clrMapOvr>
</p:sldLayout>
</file>

<file path=ppt/slideLayouts/slideLayout310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870391751"/>
      </p:ext>
    </p:extLst>
  </p:cSld>
  <p:clrMapOvr>
    <a:masterClrMapping/>
  </p:clrMapOvr>
</p:sldLayout>
</file>

<file path=ppt/slideLayouts/slideLayout310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4237899399"/>
      </p:ext>
    </p:extLst>
  </p:cSld>
  <p:clrMapOvr>
    <a:masterClrMapping/>
  </p:clrMapOvr>
</p:sldLayout>
</file>

<file path=ppt/slideLayouts/slideLayout310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168396"/>
      </p:ext>
    </p:extLst>
  </p:cSld>
  <p:clrMapOvr>
    <a:masterClrMapping/>
  </p:clrMapOvr>
</p:sldLayout>
</file>

<file path=ppt/slideLayouts/slideLayout310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433937"/>
      </p:ext>
    </p:extLst>
  </p:cSld>
  <p:clrMapOvr>
    <a:masterClrMapping/>
  </p:clrMapOvr>
</p:sldLayout>
</file>

<file path=ppt/slideLayouts/slideLayout310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63436"/>
      </p:ext>
    </p:extLst>
  </p:cSld>
  <p:clrMapOvr>
    <a:masterClrMapping/>
  </p:clrMapOvr>
</p:sldLayout>
</file>

<file path=ppt/slideLayouts/slideLayout310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3242596766"/>
      </p:ext>
    </p:extLst>
  </p:cSld>
  <p:clrMapOvr>
    <a:masterClrMapping/>
  </p:clrMapOvr>
</p:sldLayout>
</file>

<file path=ppt/slideLayouts/slideLayout310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9714856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97331"/>
      </p:ext>
    </p:extLst>
  </p:cSld>
  <p:clrMapOvr>
    <a:masterClrMapping/>
  </p:clrMapOvr>
  <p:timing>
    <p:tnLst>
      <p:par>
        <p:cTn id="1" dur="indefinite" restart="never" nodeType="tmRoot"/>
      </p:par>
    </p:tnLst>
  </p:timing>
</p:sldLayout>
</file>

<file path=ppt/slideLayouts/slideLayout311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039546"/>
      </p:ext>
    </p:extLst>
  </p:cSld>
  <p:clrMapOvr>
    <a:masterClrMapping/>
  </p:clrMapOvr>
  <p:transition spd="slow" advClick="0" advTm="0">
    <p:random/>
  </p:transition>
</p:sldLayout>
</file>

<file path=ppt/slideLayouts/slideLayout311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1571113621"/>
      </p:ext>
    </p:extLst>
  </p:cSld>
  <p:clrMapOvr>
    <a:masterClrMapping/>
  </p:clrMapOvr>
</p:sldLayout>
</file>

<file path=ppt/slideLayouts/slideLayout311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792130558"/>
      </p:ext>
    </p:extLst>
  </p:cSld>
  <p:clrMapOvr>
    <a:masterClrMapping/>
  </p:clrMapOvr>
</p:sldLayout>
</file>

<file path=ppt/slideLayouts/slideLayout311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29482"/>
      </p:ext>
    </p:extLst>
  </p:cSld>
  <p:clrMapOvr>
    <a:masterClrMapping/>
  </p:clrMapOvr>
</p:sldLayout>
</file>

<file path=ppt/slideLayouts/slideLayout311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835959489"/>
      </p:ext>
    </p:extLst>
  </p:cSld>
  <p:clrMapOvr>
    <a:masterClrMapping/>
  </p:clrMapOvr>
</p:sldLayout>
</file>

<file path=ppt/slideLayouts/slideLayout311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095257"/>
      </p:ext>
    </p:extLst>
  </p:cSld>
  <p:clrMapOvr>
    <a:masterClrMapping/>
  </p:clrMapOvr>
</p:sldLayout>
</file>

<file path=ppt/slideLayouts/slideLayout311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4086617293"/>
      </p:ext>
    </p:extLst>
  </p:cSld>
  <p:clrMapOvr>
    <a:masterClrMapping/>
  </p:clrMapOvr>
</p:sldLayout>
</file>

<file path=ppt/slideLayouts/slideLayout311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475812"/>
      </p:ext>
    </p:extLst>
  </p:cSld>
  <p:clrMapOvr>
    <a:masterClrMapping/>
  </p:clrMapOvr>
</p:sldLayout>
</file>

<file path=ppt/slideLayouts/slideLayout311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1320795228"/>
      </p:ext>
    </p:extLst>
  </p:cSld>
  <p:clrMapOvr>
    <a:masterClrMapping/>
  </p:clrMapOvr>
</p:sldLayout>
</file>

<file path=ppt/slideLayouts/slideLayout311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16970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44244"/>
      </p:ext>
    </p:extLst>
  </p:cSld>
  <p:clrMapOvr>
    <a:masterClrMapping/>
  </p:clrMapOvr>
  <p:timing>
    <p:tnLst>
      <p:par>
        <p:cTn id="1" dur="indefinite" restart="never" nodeType="tmRoot"/>
      </p:par>
    </p:tnLst>
  </p:timing>
</p:sldLayout>
</file>

<file path=ppt/slideLayouts/slideLayout312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661255863"/>
      </p:ext>
    </p:extLst>
  </p:cSld>
  <p:clrMapOvr>
    <a:masterClrMapping/>
  </p:clrMapOvr>
</p:sldLayout>
</file>

<file path=ppt/slideLayouts/slideLayout312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72135"/>
      </p:ext>
    </p:extLst>
  </p:cSld>
  <p:clrMapOvr>
    <a:masterClrMapping/>
  </p:clrMapOvr>
</p:sldLayout>
</file>

<file path=ppt/slideLayouts/slideLayout312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80480"/>
      </p:ext>
    </p:extLst>
  </p:cSld>
  <p:clrMapOvr>
    <a:masterClrMapping/>
  </p:clrMapOvr>
  <p:transition spd="slow" advTm="3000"/>
</p:sldLayout>
</file>

<file path=ppt/slideLayouts/slideLayout312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299498"/>
      </p:ext>
    </p:extLst>
  </p:cSld>
  <p:clrMapOvr>
    <a:masterClrMapping/>
  </p:clrMapOvr>
  <p:transition spd="slow" advTm="3000"/>
</p:sldLayout>
</file>

<file path=ppt/slideLayouts/slideLayout31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5185"/>
      </p:ext>
    </p:extLst>
  </p:cSld>
  <p:clrMapOvr>
    <a:masterClrMapping/>
  </p:clrMapOvr>
  <p:transition spd="slow" advTm="3000"/>
</p:sldLayout>
</file>

<file path=ppt/slideLayouts/slideLayout31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361"/>
      </p:ext>
    </p:extLst>
  </p:cSld>
  <p:clrMapOvr>
    <a:masterClrMapping/>
  </p:clrMapOvr>
  <p:transition spd="slow" advTm="3000"/>
</p:sldLayout>
</file>

<file path=ppt/slideLayouts/slideLayout3126.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3535471053"/>
      </p:ext>
    </p:extLst>
  </p:cSld>
  <p:clrMapOvr>
    <a:masterClrMapping/>
  </p:clrMapOvr>
</p:sldLayout>
</file>

<file path=ppt/slideLayouts/slideLayout3127.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661170"/>
      </p:ext>
    </p:extLst>
  </p:cSld>
  <p:clrMapOvr>
    <a:masterClrMapping/>
  </p:clrMapOvr>
  <p:transition spd="slow" advTm="3000"/>
</p:sldLayout>
</file>

<file path=ppt/slideLayouts/slideLayout312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53469"/>
      </p:ext>
    </p:extLst>
  </p:cSld>
  <p:clrMapOvr>
    <a:masterClrMapping/>
  </p:clrMapOvr>
  <p:transition spd="slow" advTm="3000"/>
</p:sldLayout>
</file>

<file path=ppt/slideLayouts/slideLayout312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648989"/>
      </p:ext>
    </p:extLst>
  </p:cSld>
  <p:clrMapOvr>
    <a:masterClrMapping/>
  </p:clrMapOvr>
  <p:transition spd="slow" advTm="300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818229"/>
      </p:ext>
    </p:extLst>
  </p:cSld>
  <p:clrMapOvr>
    <a:masterClrMapping/>
  </p:clrMapOvr>
  <p:timing>
    <p:tnLst>
      <p:par>
        <p:cTn id="1" dur="indefinite" restart="never" nodeType="tmRoot"/>
      </p:par>
    </p:tnLst>
  </p:timing>
</p:sldLayout>
</file>

<file path=ppt/slideLayouts/slideLayout3130.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880894825"/>
      </p:ext>
    </p:extLst>
  </p:cSld>
  <p:clrMapOvr>
    <a:masterClrMapping/>
  </p:clrMapOvr>
</p:sldLayout>
</file>

<file path=ppt/slideLayouts/slideLayout3131.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777021622"/>
      </p:ext>
    </p:extLst>
  </p:cSld>
  <p:clrMapOvr>
    <a:masterClrMapping/>
  </p:clrMapOvr>
  <p:transition spd="slow" advTm="3000">
    <p:random/>
  </p:transition>
</p:sldLayout>
</file>

<file path=ppt/slideLayouts/slideLayout313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551628"/>
      </p:ext>
    </p:extLst>
  </p:cSld>
  <p:clrMapOvr>
    <a:masterClrMapping/>
  </p:clrMapOvr>
</p:sldLayout>
</file>

<file path=ppt/slideLayouts/slideLayout313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176848"/>
      </p:ext>
    </p:extLst>
  </p:cSld>
  <p:clrMapOvr>
    <a:masterClrMapping/>
  </p:clrMapOvr>
</p:sldLayout>
</file>

<file path=ppt/slideLayouts/slideLayout313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26832"/>
      </p:ext>
    </p:extLst>
  </p:cSld>
  <p:clrMapOvr>
    <a:masterClrMapping/>
  </p:clrMapOvr>
</p:sldLayout>
</file>

<file path=ppt/slideLayouts/slideLayout313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900146"/>
      </p:ext>
    </p:extLst>
  </p:cSld>
  <p:clrMapOvr>
    <a:masterClrMapping/>
  </p:clrMapOvr>
</p:sldLayout>
</file>

<file path=ppt/slideLayouts/slideLayout313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064845"/>
      </p:ext>
    </p:extLst>
  </p:cSld>
  <p:clrMapOvr>
    <a:masterClrMapping/>
  </p:clrMapOvr>
</p:sldLayout>
</file>

<file path=ppt/slideLayouts/slideLayout313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860047"/>
      </p:ext>
    </p:extLst>
  </p:cSld>
  <p:clrMapOvr>
    <a:masterClrMapping/>
  </p:clrMapOvr>
</p:sldLayout>
</file>

<file path=ppt/slideLayouts/slideLayout313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917043"/>
      </p:ext>
    </p:extLst>
  </p:cSld>
  <p:clrMapOvr>
    <a:masterClrMapping/>
  </p:clrMapOvr>
</p:sldLayout>
</file>

<file path=ppt/slideLayouts/slideLayout313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1080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581860"/>
      </p:ext>
    </p:extLst>
  </p:cSld>
  <p:clrMapOvr>
    <a:masterClrMapping/>
  </p:clrMapOvr>
  <p:timing>
    <p:tnLst>
      <p:par>
        <p:cTn id="1" dur="indefinite" restart="never" nodeType="tmRoot"/>
      </p:par>
    </p:tnLst>
  </p:timing>
</p:sldLayout>
</file>

<file path=ppt/slideLayouts/slideLayout3140.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63989036"/>
      </p:ext>
    </p:extLst>
  </p:cSld>
  <p:clrMapOvr>
    <a:masterClrMapping/>
  </p:clrMapOvr>
</p:sldLayout>
</file>

<file path=ppt/slideLayouts/slideLayout314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675573"/>
      </p:ext>
    </p:extLst>
  </p:cSld>
  <p:clrMapOvr>
    <a:masterClrMapping/>
  </p:clrMapOvr>
  <p:transition spd="slow" advTm="3000"/>
</p:sldLayout>
</file>

<file path=ppt/slideLayouts/slideLayout314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827311"/>
      </p:ext>
    </p:extLst>
  </p:cSld>
  <p:clrMapOvr>
    <a:masterClrMapping/>
  </p:clrMapOvr>
  <p:transition spd="slow" advTm="3000"/>
</p:sldLayout>
</file>

<file path=ppt/slideLayouts/slideLayout3143.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804515"/>
      </p:ext>
    </p:extLst>
  </p:cSld>
  <p:clrMapOvr>
    <a:masterClrMapping/>
  </p:clrMapOvr>
  <p:transition spd="slow" advTm="3000"/>
</p:sldLayout>
</file>

<file path=ppt/slideLayouts/slideLayout314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21052"/>
      </p:ext>
    </p:extLst>
  </p:cSld>
  <p:clrMapOvr>
    <a:masterClrMapping/>
  </p:clrMapOvr>
  <p:transition spd="slow" advTm="3000"/>
</p:sldLayout>
</file>

<file path=ppt/slideLayouts/slideLayout3145.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4105153062"/>
      </p:ext>
    </p:extLst>
  </p:cSld>
  <p:clrMapOvr>
    <a:masterClrMapping/>
  </p:clrMapOvr>
</p:sldLayout>
</file>

<file path=ppt/slideLayouts/slideLayout314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453369"/>
      </p:ext>
    </p:extLst>
  </p:cSld>
  <p:clrMapOvr>
    <a:masterClrMapping/>
  </p:clrMapOvr>
  <p:transition spd="slow" advTm="3000"/>
</p:sldLayout>
</file>

<file path=ppt/slideLayouts/slideLayout3147.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634640"/>
      </p:ext>
    </p:extLst>
  </p:cSld>
  <p:clrMapOvr>
    <a:masterClrMapping/>
  </p:clrMapOvr>
  <p:transition spd="slow" advTm="3000"/>
</p:sldLayout>
</file>

<file path=ppt/slideLayouts/slideLayout3148.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889307"/>
      </p:ext>
    </p:extLst>
  </p:cSld>
  <p:clrMapOvr>
    <a:masterClrMapping/>
  </p:clrMapOvr>
  <p:transition spd="slow" advTm="3000"/>
</p:sldLayout>
</file>

<file path=ppt/slideLayouts/slideLayout3149.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117023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19046"/>
      </p:ext>
    </p:extLst>
  </p:cSld>
  <p:clrMapOvr>
    <a:masterClrMapping/>
  </p:clrMapOvr>
  <p:timing>
    <p:tnLst>
      <p:par>
        <p:cTn id="1" dur="indefinite" restart="never" nodeType="tmRoot"/>
      </p:par>
    </p:tnLst>
  </p:timing>
</p:sldLayout>
</file>

<file path=ppt/slideLayouts/slideLayout315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1426267682"/>
      </p:ext>
    </p:extLst>
  </p:cSld>
  <p:clrMapOvr>
    <a:masterClrMapping/>
  </p:clrMapOvr>
  <p:transition spd="slow" advTm="3000">
    <p:random/>
  </p:transition>
</p:sldLayout>
</file>

<file path=ppt/slideLayouts/slideLayout315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398717"/>
      </p:ext>
    </p:extLst>
  </p:cSld>
  <p:clrMapOvr>
    <a:masterClrMapping/>
  </p:clrMapOvr>
</p:sldLayout>
</file>

<file path=ppt/slideLayouts/slideLayout315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728119"/>
      </p:ext>
    </p:extLst>
  </p:cSld>
  <p:clrMapOvr>
    <a:masterClrMapping/>
  </p:clrMapOvr>
</p:sldLayout>
</file>

<file path=ppt/slideLayouts/slideLayout3153.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98474"/>
      </p:ext>
    </p:extLst>
  </p:cSld>
  <p:clrMapOvr>
    <a:masterClrMapping/>
  </p:clrMapOvr>
</p:sldLayout>
</file>

<file path=ppt/slideLayouts/slideLayout3154.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17432"/>
      </p:ext>
    </p:extLst>
  </p:cSld>
  <p:clrMapOvr>
    <a:masterClrMapping/>
  </p:clrMapOvr>
</p:sldLayout>
</file>

<file path=ppt/slideLayouts/slideLayout315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435732"/>
      </p:ext>
    </p:extLst>
  </p:cSld>
  <p:clrMapOvr>
    <a:masterClrMapping/>
  </p:clrMapOvr>
</p:sldLayout>
</file>

<file path=ppt/slideLayouts/slideLayout315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02755"/>
      </p:ext>
    </p:extLst>
  </p:cSld>
  <p:clrMapOvr>
    <a:masterClrMapping/>
  </p:clrMapOvr>
</p:sldLayout>
</file>

<file path=ppt/slideLayouts/slideLayout315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311403"/>
      </p:ext>
    </p:extLst>
  </p:cSld>
  <p:clrMapOvr>
    <a:masterClrMapping/>
  </p:clrMapOvr>
</p:sldLayout>
</file>

<file path=ppt/slideLayouts/slideLayout315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22187"/>
      </p:ext>
    </p:extLst>
  </p:cSld>
  <p:clrMapOvr>
    <a:masterClrMapping/>
  </p:clrMapOvr>
</p:sldLayout>
</file>

<file path=ppt/slideLayouts/slideLayout3159.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3289102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09936"/>
      </p:ext>
    </p:extLst>
  </p:cSld>
  <p:clrMapOvr>
    <a:masterClrMapping/>
  </p:clrMapOvr>
  <p:timing>
    <p:tnLst>
      <p:par>
        <p:cTn id="1" dur="indefinite" restart="never" nodeType="tmRoot"/>
      </p:par>
    </p:tnLst>
  </p:timing>
</p:sldLayout>
</file>

<file path=ppt/slideLayouts/slideLayout3160.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1845"/>
      </p:ext>
    </p:extLst>
  </p:cSld>
  <p:clrMapOvr>
    <a:masterClrMapping/>
  </p:clrMapOvr>
  <p:transition spd="slow" advTm="3000"/>
</p:sldLayout>
</file>

<file path=ppt/slideLayouts/slideLayout3161.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780565"/>
      </p:ext>
    </p:extLst>
  </p:cSld>
  <p:clrMapOvr>
    <a:masterClrMapping/>
  </p:clrMapOvr>
  <p:transition spd="slow" advTm="3000"/>
</p:sldLayout>
</file>

<file path=ppt/slideLayouts/slideLayout3162.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259205"/>
      </p:ext>
    </p:extLst>
  </p:cSld>
  <p:clrMapOvr>
    <a:masterClrMapping/>
  </p:clrMapOvr>
  <p:transition spd="slow" advTm="3000"/>
</p:sldLayout>
</file>

<file path=ppt/slideLayouts/slideLayout3163.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48648"/>
      </p:ext>
    </p:extLst>
  </p:cSld>
  <p:clrMapOvr>
    <a:masterClrMapping/>
  </p:clrMapOvr>
  <p:transition spd="slow" advTm="3000"/>
</p:sldLayout>
</file>

<file path=ppt/slideLayouts/slideLayout3164.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3393633403"/>
      </p:ext>
    </p:extLst>
  </p:cSld>
  <p:clrMapOvr>
    <a:masterClrMapping/>
  </p:clrMapOvr>
</p:sldLayout>
</file>

<file path=ppt/slideLayouts/slideLayout3165.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865287"/>
      </p:ext>
    </p:extLst>
  </p:cSld>
  <p:clrMapOvr>
    <a:masterClrMapping/>
  </p:clrMapOvr>
  <p:transition spd="slow" advTm="3000"/>
</p:sldLayout>
</file>

<file path=ppt/slideLayouts/slideLayout3166.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663567"/>
      </p:ext>
    </p:extLst>
  </p:cSld>
  <p:clrMapOvr>
    <a:masterClrMapping/>
  </p:clrMapOvr>
  <p:transition spd="slow" advTm="3000"/>
</p:sldLayout>
</file>

<file path=ppt/slideLayouts/slideLayout3167.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880455"/>
      </p:ext>
    </p:extLst>
  </p:cSld>
  <p:clrMapOvr>
    <a:masterClrMapping/>
  </p:clrMapOvr>
  <p:transition spd="slow" advTm="3000"/>
</p:sldLayout>
</file>

<file path=ppt/slideLayouts/slideLayout316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296728809"/>
      </p:ext>
    </p:extLst>
  </p:cSld>
  <p:clrMapOvr>
    <a:masterClrMapping/>
  </p:clrMapOvr>
</p:sldLayout>
</file>

<file path=ppt/slideLayouts/slideLayout3169.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590907665"/>
      </p:ext>
    </p:extLst>
  </p:cSld>
  <p:clrMapOvr>
    <a:masterClrMapping/>
  </p:clrMapOvr>
  <p:transition spd="slow" advTm="3000">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102481"/>
      </p:ext>
    </p:extLst>
  </p:cSld>
  <p:clrMapOvr>
    <a:masterClrMapping/>
  </p:clrMapOvr>
  <p:timing>
    <p:tnLst>
      <p:par>
        <p:cTn id="1" dur="indefinite" restart="never" nodeType="tmRoot"/>
      </p:par>
    </p:tnLst>
  </p:timing>
</p:sldLayout>
</file>

<file path=ppt/slideLayouts/slideLayout31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11674"/>
      </p:ext>
    </p:extLst>
  </p:cSld>
  <p:clrMapOvr>
    <a:masterClrMapping/>
  </p:clrMapOvr>
</p:sldLayout>
</file>

<file path=ppt/slideLayouts/slideLayout31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298988"/>
      </p:ext>
    </p:extLst>
  </p:cSld>
  <p:clrMapOvr>
    <a:masterClrMapping/>
  </p:clrMapOvr>
</p:sldLayout>
</file>

<file path=ppt/slideLayouts/slideLayout31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16131"/>
      </p:ext>
    </p:extLst>
  </p:cSld>
  <p:clrMapOvr>
    <a:masterClrMapping/>
  </p:clrMapOvr>
</p:sldLayout>
</file>

<file path=ppt/slideLayouts/slideLayout31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81978"/>
      </p:ext>
    </p:extLst>
  </p:cSld>
  <p:clrMapOvr>
    <a:masterClrMapping/>
  </p:clrMapOvr>
</p:sldLayout>
</file>

<file path=ppt/slideLayouts/slideLayout31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33166"/>
      </p:ext>
    </p:extLst>
  </p:cSld>
  <p:clrMapOvr>
    <a:masterClrMapping/>
  </p:clrMapOvr>
</p:sldLayout>
</file>

<file path=ppt/slideLayouts/slideLayout31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338"/>
      </p:ext>
    </p:extLst>
  </p:cSld>
  <p:clrMapOvr>
    <a:masterClrMapping/>
  </p:clrMapOvr>
</p:sldLayout>
</file>

<file path=ppt/slideLayouts/slideLayout31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34013"/>
      </p:ext>
    </p:extLst>
  </p:cSld>
  <p:clrMapOvr>
    <a:masterClrMapping/>
  </p:clrMapOvr>
</p:sldLayout>
</file>

<file path=ppt/slideLayouts/slideLayout31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5939"/>
      </p:ext>
    </p:extLst>
  </p:cSld>
  <p:clrMapOvr>
    <a:masterClrMapping/>
  </p:clrMapOvr>
</p:sldLayout>
</file>

<file path=ppt/slideLayouts/slideLayout3178.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997190551"/>
      </p:ext>
    </p:extLst>
  </p:cSld>
  <p:clrMapOvr>
    <a:masterClrMapping/>
  </p:clrMapOvr>
</p:sldLayout>
</file>

<file path=ppt/slideLayouts/slideLayout317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250279699"/>
      </p:ext>
    </p:extLst>
  </p:cSld>
  <p:clrMapOvr>
    <a:masterClrMapping/>
  </p:clrMapOvr>
  <p:transition spd="slow" advTm="3000">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25021"/>
      </p:ext>
    </p:extLst>
  </p:cSld>
  <p:clrMapOvr>
    <a:masterClrMapping/>
  </p:clrMapOvr>
  <p:timing>
    <p:tnLst>
      <p:par>
        <p:cTn id="1" dur="indefinite" restart="never" nodeType="tmRoot"/>
      </p:par>
    </p:tnLst>
  </p:timing>
</p:sldLayout>
</file>

<file path=ppt/slideLayouts/slideLayout318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865824"/>
      </p:ext>
    </p:extLst>
  </p:cSld>
  <p:clrMapOvr>
    <a:masterClrMapping/>
  </p:clrMapOvr>
</p:sldLayout>
</file>

<file path=ppt/slideLayouts/slideLayout318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20632"/>
      </p:ext>
    </p:extLst>
  </p:cSld>
  <p:clrMapOvr>
    <a:masterClrMapping/>
  </p:clrMapOvr>
</p:sldLayout>
</file>

<file path=ppt/slideLayouts/slideLayout318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651684"/>
      </p:ext>
    </p:extLst>
  </p:cSld>
  <p:clrMapOvr>
    <a:masterClrMapping/>
  </p:clrMapOvr>
</p:sldLayout>
</file>

<file path=ppt/slideLayouts/slideLayout318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1776"/>
      </p:ext>
    </p:extLst>
  </p:cSld>
  <p:clrMapOvr>
    <a:masterClrMapping/>
  </p:clrMapOvr>
</p:sldLayout>
</file>

<file path=ppt/slideLayouts/slideLayout318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438503"/>
      </p:ext>
    </p:extLst>
  </p:cSld>
  <p:clrMapOvr>
    <a:masterClrMapping/>
  </p:clrMapOvr>
</p:sldLayout>
</file>

<file path=ppt/slideLayouts/slideLayout318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928121"/>
      </p:ext>
    </p:extLst>
  </p:cSld>
  <p:clrMapOvr>
    <a:masterClrMapping/>
  </p:clrMapOvr>
</p:sldLayout>
</file>

<file path=ppt/slideLayouts/slideLayout318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178073"/>
      </p:ext>
    </p:extLst>
  </p:cSld>
  <p:clrMapOvr>
    <a:masterClrMapping/>
  </p:clrMapOvr>
</p:sldLayout>
</file>

<file path=ppt/slideLayouts/slideLayout318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96198"/>
      </p:ext>
    </p:extLst>
  </p:cSld>
  <p:clrMapOvr>
    <a:masterClrMapping/>
  </p:clrMapOvr>
</p:sldLayout>
</file>

<file path=ppt/slideLayouts/slideLayout318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931066132"/>
      </p:ext>
    </p:extLst>
  </p:cSld>
  <p:clrMapOvr>
    <a:masterClrMapping/>
  </p:clrMapOvr>
</p:sldLayout>
</file>

<file path=ppt/slideLayouts/slideLayout318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7989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350112"/>
      </p:ext>
    </p:extLst>
  </p:cSld>
  <p:clrMapOvr>
    <a:masterClrMapping/>
  </p:clrMapOvr>
  <p:timing>
    <p:tnLst>
      <p:par>
        <p:cTn id="1" dur="indefinite" restart="never" nodeType="tmRoot"/>
      </p:par>
    </p:tnLst>
  </p:timing>
</p:sldLayout>
</file>

<file path=ppt/slideLayouts/slideLayout319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34965"/>
      </p:ext>
    </p:extLst>
  </p:cSld>
  <p:clrMapOvr>
    <a:masterClrMapping/>
  </p:clrMapOvr>
</p:sldLayout>
</file>

<file path=ppt/slideLayouts/slideLayout319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28287"/>
      </p:ext>
    </p:extLst>
  </p:cSld>
  <p:clrMapOvr>
    <a:masterClrMapping/>
  </p:clrMapOvr>
</p:sldLayout>
</file>

<file path=ppt/slideLayouts/slideLayout319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21657"/>
      </p:ext>
    </p:extLst>
  </p:cSld>
  <p:clrMapOvr>
    <a:masterClrMapping/>
  </p:clrMapOvr>
</p:sldLayout>
</file>

<file path=ppt/slideLayouts/slideLayout319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49057"/>
      </p:ext>
    </p:extLst>
  </p:cSld>
  <p:clrMapOvr>
    <a:masterClrMapping/>
  </p:clrMapOvr>
</p:sldLayout>
</file>

<file path=ppt/slideLayouts/slideLayout319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43100"/>
      </p:ext>
    </p:extLst>
  </p:cSld>
  <p:clrMapOvr>
    <a:masterClrMapping/>
  </p:clrMapOvr>
</p:sldLayout>
</file>

<file path=ppt/slideLayouts/slideLayout319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39480"/>
      </p:ext>
    </p:extLst>
  </p:cSld>
  <p:clrMapOvr>
    <a:masterClrMapping/>
  </p:clrMapOvr>
</p:sldLayout>
</file>

<file path=ppt/slideLayouts/slideLayout319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19203"/>
      </p:ext>
    </p:extLst>
  </p:cSld>
  <p:clrMapOvr>
    <a:masterClrMapping/>
  </p:clrMapOvr>
</p:sldLayout>
</file>

<file path=ppt/slideLayouts/slideLayout319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630567"/>
      </p:ext>
    </p:extLst>
  </p:cSld>
  <p:clrMapOvr>
    <a:masterClrMapping/>
  </p:clrMapOvr>
</p:sldLayout>
</file>

<file path=ppt/slideLayouts/slideLayout319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54943"/>
      </p:ext>
    </p:extLst>
  </p:cSld>
  <p:clrMapOvr>
    <a:masterClrMapping/>
  </p:clrMapOvr>
</p:sldLayout>
</file>

<file path=ppt/slideLayouts/slideLayout319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522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821322"/>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785485"/>
      </p:ext>
    </p:extLst>
  </p:cSld>
  <p:clrMapOvr>
    <a:masterClrMapping/>
  </p:clrMapOvr>
  <p:timing>
    <p:tnLst>
      <p:par>
        <p:cTn id="1" dur="indefinite" restart="never" nodeType="tmRoot"/>
      </p:par>
    </p:tnLst>
  </p:timing>
</p:sldLayout>
</file>

<file path=ppt/slideLayouts/slideLayout320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767120"/>
      </p:ext>
    </p:extLst>
  </p:cSld>
  <p:clrMapOvr>
    <a:masterClrMapping/>
  </p:clrMapOvr>
</p:sldLayout>
</file>

<file path=ppt/slideLayouts/slideLayout3201.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49780"/>
      </p:ext>
    </p:extLst>
  </p:cSld>
  <p:clrMapOvr>
    <a:masterClrMapping/>
  </p:clrMapOvr>
</p:sldLayout>
</file>

<file path=ppt/slideLayouts/slideLayout3202.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31284"/>
      </p:ext>
    </p:extLst>
  </p:cSld>
  <p:clrMapOvr>
    <a:masterClrMapping/>
  </p:clrMapOvr>
</p:sldLayout>
</file>

<file path=ppt/slideLayouts/slideLayout3203.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14740"/>
      </p:ext>
    </p:extLst>
  </p:cSld>
  <p:clrMapOvr>
    <a:masterClrMapping/>
  </p:clrMapOvr>
</p:sldLayout>
</file>

<file path=ppt/slideLayouts/slideLayout3204.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977656"/>
      </p:ext>
    </p:extLst>
  </p:cSld>
  <p:clrMapOvr>
    <a:masterClrMapping/>
  </p:clrMapOvr>
</p:sldLayout>
</file>

<file path=ppt/slideLayouts/slideLayout3205.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55579"/>
      </p:ext>
    </p:extLst>
  </p:cSld>
  <p:clrMapOvr>
    <a:masterClrMapping/>
  </p:clrMapOvr>
</p:sldLayout>
</file>

<file path=ppt/slideLayouts/slideLayout3206.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615368"/>
      </p:ext>
    </p:extLst>
  </p:cSld>
  <p:clrMapOvr>
    <a:masterClrMapping/>
  </p:clrMapOvr>
</p:sldLayout>
</file>

<file path=ppt/slideLayouts/slideLayout3207.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36015"/>
      </p:ext>
    </p:extLst>
  </p:cSld>
  <p:clrMapOvr>
    <a:masterClrMapping/>
  </p:clrMapOvr>
</p:sldLayout>
</file>

<file path=ppt/slideLayouts/slideLayout3208.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674509"/>
      </p:ext>
    </p:extLst>
  </p:cSld>
  <p:clrMapOvr>
    <a:masterClrMapping/>
  </p:clrMapOvr>
</p:sldLayout>
</file>

<file path=ppt/slideLayouts/slideLayout3209.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0704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35076"/>
      </p:ext>
    </p:extLst>
  </p:cSld>
  <p:clrMapOvr>
    <a:masterClrMapping/>
  </p:clrMapOvr>
  <p:timing>
    <p:tnLst>
      <p:par>
        <p:cTn id="1" dur="indefinite" restart="never" nodeType="tmRoot"/>
      </p:par>
    </p:tnLst>
  </p:timing>
</p:sldLayout>
</file>

<file path=ppt/slideLayouts/slideLayout3210.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4452488"/>
      </p:ext>
    </p:extLst>
  </p:cSld>
  <p:clrMapOvr>
    <a:masterClrMapping/>
  </p:clrMapOvr>
</p:sldLayout>
</file>

<file path=ppt/slideLayouts/slideLayout3211.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0144472"/>
      </p:ext>
    </p:extLst>
  </p:cSld>
  <p:clrMapOvr>
    <a:masterClrMapping/>
  </p:clrMapOvr>
</p:sldLayout>
</file>

<file path=ppt/slideLayouts/slideLayout3212.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8510746"/>
      </p:ext>
    </p:extLst>
  </p:cSld>
  <p:clrMapOvr>
    <a:masterClrMapping/>
  </p:clrMapOvr>
</p:sldLayout>
</file>

<file path=ppt/slideLayouts/slideLayout3213.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30761241"/>
      </p:ext>
    </p:extLst>
  </p:cSld>
  <p:clrMapOvr>
    <a:masterClrMapping/>
  </p:clrMapOvr>
</p:sldLayout>
</file>

<file path=ppt/slideLayouts/slideLayout3214.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13555000"/>
      </p:ext>
    </p:extLst>
  </p:cSld>
  <p:clrMapOvr>
    <a:masterClrMapping/>
  </p:clrMapOvr>
</p:sldLayout>
</file>

<file path=ppt/slideLayouts/slideLayout3215.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53547886"/>
      </p:ext>
    </p:extLst>
  </p:cSld>
  <p:clrMapOvr>
    <a:masterClrMapping/>
  </p:clrMapOvr>
</p:sldLayout>
</file>

<file path=ppt/slideLayouts/slideLayout3216.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4019612298"/>
      </p:ext>
    </p:extLst>
  </p:cSld>
  <p:clrMapOvr>
    <a:masterClrMapping/>
  </p:clrMapOvr>
</p:sldLayout>
</file>

<file path=ppt/slideLayouts/slideLayout321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323955"/>
      </p:ext>
    </p:extLst>
  </p:cSld>
  <p:clrMapOvr>
    <a:masterClrMapping/>
  </p:clrMapOvr>
</p:sldLayout>
</file>

<file path=ppt/slideLayouts/slideLayout3218.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860101363"/>
      </p:ext>
    </p:extLst>
  </p:cSld>
  <p:clrMapOvr>
    <a:masterClrMapping/>
  </p:clrMapOvr>
</p:sldLayout>
</file>

<file path=ppt/slideLayouts/slideLayout3219.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534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9460180"/>
      </p:ext>
    </p:extLst>
  </p:cSld>
  <p:clrMapOvr>
    <a:masterClrMapping/>
  </p:clrMapOvr>
  <p:timing>
    <p:tnLst>
      <p:par>
        <p:cTn id="1" dur="indefinite" restart="never" nodeType="tmRoot"/>
      </p:par>
    </p:tnLst>
  </p:timing>
</p:sldLayout>
</file>

<file path=ppt/slideLayouts/slideLayout322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3051328811"/>
      </p:ext>
    </p:extLst>
  </p:cSld>
  <p:clrMapOvr>
    <a:masterClrMapping/>
  </p:clrMapOvr>
</p:sldLayout>
</file>

<file path=ppt/slideLayouts/slideLayout3221.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966548"/>
      </p:ext>
    </p:extLst>
  </p:cSld>
  <p:clrMapOvr>
    <a:masterClrMapping/>
  </p:clrMapOvr>
</p:sldLayout>
</file>

<file path=ppt/slideLayouts/slideLayout3222.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4179513430"/>
      </p:ext>
    </p:extLst>
  </p:cSld>
  <p:clrMapOvr>
    <a:masterClrMapping/>
  </p:clrMapOvr>
</p:sldLayout>
</file>

<file path=ppt/slideLayouts/slideLayout3223.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529243"/>
      </p:ext>
    </p:extLst>
  </p:cSld>
  <p:clrMapOvr>
    <a:masterClrMapping/>
  </p:clrMapOvr>
</p:sldLayout>
</file>

<file path=ppt/slideLayouts/slideLayout3224.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188868829"/>
      </p:ext>
    </p:extLst>
  </p:cSld>
  <p:clrMapOvr>
    <a:masterClrMapping/>
  </p:clrMapOvr>
</p:sldLayout>
</file>

<file path=ppt/slideLayouts/slideLayout3225.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643322"/>
      </p:ext>
    </p:extLst>
  </p:cSld>
  <p:clrMapOvr>
    <a:masterClrMapping/>
  </p:clrMapOvr>
</p:sldLayout>
</file>

<file path=ppt/slideLayouts/slideLayout3226.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734025"/>
      </p:ext>
    </p:extLst>
  </p:cSld>
  <p:clrMapOvr>
    <a:masterClrMapping/>
  </p:clrMapOvr>
</p:sldLayout>
</file>

<file path=ppt/slideLayouts/slideLayout3227.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41446943"/>
      </p:ext>
    </p:extLst>
  </p:cSld>
  <p:clrMapOvr>
    <a:masterClrMapping/>
  </p:clrMapOvr>
</p:sldLayout>
</file>

<file path=ppt/slideLayouts/slideLayout3228.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41104715"/>
      </p:ext>
    </p:extLst>
  </p:cSld>
  <p:clrMapOvr>
    <a:masterClrMapping/>
  </p:clrMapOvr>
</p:sldLayout>
</file>

<file path=ppt/slideLayouts/slideLayout3229.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8734949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5267447"/>
      </p:ext>
    </p:extLst>
  </p:cSld>
  <p:clrMapOvr>
    <a:masterClrMapping/>
  </p:clrMapOvr>
  <p:timing>
    <p:tnLst>
      <p:par>
        <p:cTn id="1" dur="indefinite" restart="never" nodeType="tmRoot"/>
      </p:par>
    </p:tnLst>
  </p:timing>
</p:sldLayout>
</file>

<file path=ppt/slideLayouts/slideLayout3230.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39567609"/>
      </p:ext>
    </p:extLst>
  </p:cSld>
  <p:clrMapOvr>
    <a:masterClrMapping/>
  </p:clrMapOvr>
</p:sldLayout>
</file>

<file path=ppt/slideLayouts/slideLayout3231.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59991985"/>
      </p:ext>
    </p:extLst>
  </p:cSld>
  <p:clrMapOvr>
    <a:masterClrMapping/>
  </p:clrMapOvr>
</p:sldLayout>
</file>

<file path=ppt/slideLayouts/slideLayout3232.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59165295"/>
      </p:ext>
    </p:extLst>
  </p:cSld>
  <p:clrMapOvr>
    <a:masterClrMapping/>
  </p:clrMapOvr>
</p:sldLayout>
</file>

<file path=ppt/slideLayouts/slideLayout3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221150006"/>
      </p:ext>
    </p:extLst>
  </p:cSld>
  <p:clrMapOvr>
    <a:masterClrMapping/>
  </p:clrMapOvr>
</p:sldLayout>
</file>

<file path=ppt/slideLayouts/slideLayout3234.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020595"/>
      </p:ext>
    </p:extLst>
  </p:cSld>
  <p:clrMapOvr>
    <a:masterClrMapping/>
  </p:clrMapOvr>
</p:sldLayout>
</file>

<file path=ppt/slideLayouts/slideLayout323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2837155529"/>
      </p:ext>
    </p:extLst>
  </p:cSld>
  <p:clrMapOvr>
    <a:masterClrMapping/>
  </p:clrMapOvr>
</p:sldLayout>
</file>

<file path=ppt/slideLayouts/slideLayout3236.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343488"/>
      </p:ext>
    </p:extLst>
  </p:cSld>
  <p:clrMapOvr>
    <a:masterClrMapping/>
  </p:clrMapOvr>
</p:sldLayout>
</file>

<file path=ppt/slideLayouts/slideLayout3237.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2919229377"/>
      </p:ext>
    </p:extLst>
  </p:cSld>
  <p:clrMapOvr>
    <a:masterClrMapping/>
  </p:clrMapOvr>
</p:sldLayout>
</file>

<file path=ppt/slideLayouts/slideLayout3238.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8007"/>
      </p:ext>
    </p:extLst>
  </p:cSld>
  <p:clrMapOvr>
    <a:masterClrMapping/>
  </p:clrMapOvr>
</p:sldLayout>
</file>

<file path=ppt/slideLayouts/slideLayout323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17934215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0294686"/>
      </p:ext>
    </p:extLst>
  </p:cSld>
  <p:clrMapOvr>
    <a:masterClrMapping/>
  </p:clrMapOvr>
  <p:timing>
    <p:tnLst>
      <p:par>
        <p:cTn id="1" dur="indefinite" restart="never" nodeType="tmRoot"/>
      </p:par>
    </p:tnLst>
  </p:timing>
</p:sldLayout>
</file>

<file path=ppt/slideLayouts/slideLayout3240.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53654"/>
      </p:ext>
    </p:extLst>
  </p:cSld>
  <p:clrMapOvr>
    <a:masterClrMapping/>
  </p:clrMapOvr>
</p:sldLayout>
</file>

<file path=ppt/slideLayouts/slideLayout324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940929443"/>
      </p:ext>
    </p:extLst>
  </p:cSld>
  <p:clrMapOvr>
    <a:masterClrMapping/>
  </p:clrMapOvr>
</p:sldLayout>
</file>

<file path=ppt/slideLayouts/slideLayout3242.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58335"/>
      </p:ext>
    </p:extLst>
  </p:cSld>
  <p:clrMapOvr>
    <a:masterClrMapping/>
  </p:clrMapOvr>
</p:sldLayout>
</file>

<file path=ppt/slideLayouts/slideLayout3243.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61106123"/>
      </p:ext>
    </p:extLst>
  </p:cSld>
  <p:clrMapOvr>
    <a:masterClrMapping/>
  </p:clrMapOvr>
</p:sldLayout>
</file>

<file path=ppt/slideLayouts/slideLayout3244.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4226127620"/>
      </p:ext>
    </p:extLst>
  </p:cSld>
  <p:clrMapOvr>
    <a:masterClrMapping/>
  </p:clrMapOvr>
</p:sldLayout>
</file>

<file path=ppt/slideLayouts/slideLayout324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715668"/>
      </p:ext>
    </p:extLst>
  </p:cSld>
  <p:clrMapOvr>
    <a:masterClrMapping/>
  </p:clrMapOvr>
</p:sldLayout>
</file>

<file path=ppt/slideLayouts/slideLayout3246.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725077"/>
      </p:ext>
    </p:extLst>
  </p:cSld>
  <p:clrMapOvr>
    <a:masterClrMapping/>
  </p:clrMapOvr>
</p:sldLayout>
</file>

<file path=ppt/slideLayouts/slideLayout3247.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211400"/>
      </p:ext>
    </p:extLst>
  </p:cSld>
  <p:clrMapOvr>
    <a:masterClrMapping/>
  </p:clrMapOvr>
</p:sldLayout>
</file>

<file path=ppt/slideLayouts/slideLayout3248.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49862850"/>
      </p:ext>
    </p:extLst>
  </p:cSld>
  <p:clrMapOvr>
    <a:masterClrMapping/>
  </p:clrMapOvr>
</p:sldLayout>
</file>

<file path=ppt/slideLayouts/slideLayout3249.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57728820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0391448"/>
      </p:ext>
    </p:extLst>
  </p:cSld>
  <p:clrMapOvr>
    <a:masterClrMapping/>
  </p:clrMapOvr>
  <p:timing>
    <p:tnLst>
      <p:par>
        <p:cTn id="1" dur="indefinite" restart="never" nodeType="tmRoot"/>
      </p:par>
    </p:tnLst>
  </p:timing>
</p:sldLayout>
</file>

<file path=ppt/slideLayouts/slideLayout3250.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690106"/>
      </p:ext>
    </p:extLst>
  </p:cSld>
  <p:clrMapOvr>
    <a:masterClrMapping/>
  </p:clrMapOvr>
  <p:transition spd="slow" advClick="0" advTm="0">
    <p:random/>
  </p:transition>
</p:sldLayout>
</file>

<file path=ppt/slideLayouts/slideLayout3251.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958616439"/>
      </p:ext>
    </p:extLst>
  </p:cSld>
  <p:clrMapOvr>
    <a:masterClrMapping/>
  </p:clrMapOvr>
</p:sldLayout>
</file>

<file path=ppt/slideLayouts/slideLayout325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630932"/>
      </p:ext>
    </p:extLst>
  </p:cSld>
  <p:clrMapOvr>
    <a:masterClrMapping/>
  </p:clrMapOvr>
</p:sldLayout>
</file>

<file path=ppt/slideLayouts/slideLayout3253.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891856"/>
      </p:ext>
    </p:extLst>
  </p:cSld>
  <p:clrMapOvr>
    <a:masterClrMapping/>
  </p:clrMapOvr>
</p:sldLayout>
</file>

<file path=ppt/slideLayouts/slideLayout3254.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82840"/>
      </p:ext>
    </p:extLst>
  </p:cSld>
  <p:clrMapOvr>
    <a:masterClrMapping/>
  </p:clrMapOvr>
</p:sldLayout>
</file>

<file path=ppt/slideLayouts/slideLayout325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19206"/>
      </p:ext>
    </p:extLst>
  </p:cSld>
  <p:clrMapOvr>
    <a:masterClrMapping/>
  </p:clrMapOvr>
</p:sldLayout>
</file>

<file path=ppt/slideLayouts/slideLayout3256.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518835"/>
      </p:ext>
    </p:extLst>
  </p:cSld>
  <p:clrMapOvr>
    <a:masterClrMapping/>
  </p:clrMapOvr>
</p:sldLayout>
</file>

<file path=ppt/slideLayouts/slideLayout325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44202"/>
      </p:ext>
    </p:extLst>
  </p:cSld>
  <p:clrMapOvr>
    <a:masterClrMapping/>
  </p:clrMapOvr>
</p:sldLayout>
</file>

<file path=ppt/slideLayouts/slideLayout3258.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4081482385"/>
      </p:ext>
    </p:extLst>
  </p:cSld>
  <p:clrMapOvr>
    <a:masterClrMapping/>
  </p:clrMapOvr>
</p:sldLayout>
</file>

<file path=ppt/slideLayouts/slideLayout3259.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7456333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3274257"/>
      </p:ext>
    </p:extLst>
  </p:cSld>
  <p:clrMapOvr>
    <a:masterClrMapping/>
  </p:clrMapOvr>
  <p:timing>
    <p:tnLst>
      <p:par>
        <p:cTn id="1" dur="indefinite" restart="never" nodeType="tmRoot"/>
      </p:par>
    </p:tnLst>
  </p:timing>
</p:sldLayout>
</file>

<file path=ppt/slideLayouts/slideLayout3260.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390846"/>
      </p:ext>
    </p:extLst>
  </p:cSld>
  <p:clrMapOvr>
    <a:masterClrMapping/>
  </p:clrMapOvr>
</p:sldLayout>
</file>

<file path=ppt/slideLayouts/slideLayout3261.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981621"/>
      </p:ext>
    </p:extLst>
  </p:cSld>
  <p:clrMapOvr>
    <a:masterClrMapping/>
  </p:clrMapOvr>
</p:sldLayout>
</file>

<file path=ppt/slideLayouts/slideLayout3262.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636886"/>
      </p:ext>
    </p:extLst>
  </p:cSld>
  <p:clrMapOvr>
    <a:masterClrMapping/>
  </p:clrMapOvr>
</p:sldLayout>
</file>

<file path=ppt/slideLayouts/slideLayout32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80232"/>
      </p:ext>
    </p:extLst>
  </p:cSld>
  <p:clrMapOvr>
    <a:masterClrMapping/>
  </p:clrMapOvr>
</p:sldLayout>
</file>

<file path=ppt/slideLayouts/slideLayout32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46050"/>
      </p:ext>
    </p:extLst>
  </p:cSld>
  <p:clrMapOvr>
    <a:masterClrMapping/>
  </p:clrMapOvr>
</p:sldLayout>
</file>

<file path=ppt/slideLayouts/slideLayout326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3936"/>
      </p:ext>
    </p:extLst>
  </p:cSld>
  <p:clrMapOvr>
    <a:masterClrMapping/>
  </p:clrMapOvr>
</p:sldLayout>
</file>

<file path=ppt/slideLayouts/slideLayout326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91053"/>
      </p:ext>
    </p:extLst>
  </p:cSld>
  <p:clrMapOvr>
    <a:masterClrMapping/>
  </p:clrMapOvr>
</p:sldLayout>
</file>

<file path=ppt/slideLayouts/slideLayout326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546191"/>
      </p:ext>
    </p:extLst>
  </p:cSld>
  <p:clrMapOvr>
    <a:masterClrMapping/>
  </p:clrMapOvr>
</p:sldLayout>
</file>

<file path=ppt/slideLayouts/slideLayout3268.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412"/>
      </p:ext>
    </p:extLst>
  </p:cSld>
  <p:clrMapOvr>
    <a:masterClrMapping/>
  </p:clrMapOvr>
</p:sldLayout>
</file>

<file path=ppt/slideLayouts/slideLayout3269.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247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8423154"/>
      </p:ext>
    </p:extLst>
  </p:cSld>
  <p:clrMapOvr>
    <a:masterClrMapping/>
  </p:clrMapOvr>
  <p:timing>
    <p:tnLst>
      <p:par>
        <p:cTn id="1" dur="indefinite" restart="never" nodeType="tmRoot"/>
      </p:par>
    </p:tnLst>
  </p:timing>
</p:sldLayout>
</file>

<file path=ppt/slideLayouts/slideLayout3270.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45989"/>
      </p:ext>
    </p:extLst>
  </p:cSld>
  <p:clrMapOvr>
    <a:masterClrMapping/>
  </p:clrMapOvr>
</p:sldLayout>
</file>

<file path=ppt/slideLayouts/slideLayout327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82552"/>
      </p:ext>
    </p:extLst>
  </p:cSld>
  <p:clrMapOvr>
    <a:masterClrMapping/>
  </p:clrMapOvr>
</p:sldLayout>
</file>

<file path=ppt/slideLayouts/slideLayout327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69285"/>
      </p:ext>
    </p:extLst>
  </p:cSld>
  <p:clrMapOvr>
    <a:masterClrMapping/>
  </p:clrMapOvr>
</p:sldLayout>
</file>

<file path=ppt/slideLayouts/slideLayout3273.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47459"/>
      </p:ext>
    </p:extLst>
  </p:cSld>
  <p:clrMapOvr>
    <a:masterClrMapping/>
  </p:clrMapOvr>
</p:sldLayout>
</file>

<file path=ppt/slideLayouts/slideLayout327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208181"/>
      </p:ext>
    </p:extLst>
  </p:cSld>
  <p:clrMapOvr>
    <a:masterClrMapping/>
  </p:clrMapOvr>
</p:sldLayout>
</file>

<file path=ppt/slideLayouts/slideLayout327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81879"/>
      </p:ext>
    </p:extLst>
  </p:cSld>
  <p:clrMapOvr>
    <a:masterClrMapping/>
  </p:clrMapOvr>
</p:sldLayout>
</file>

<file path=ppt/slideLayouts/slideLayout327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81586"/>
      </p:ext>
    </p:extLst>
  </p:cSld>
  <p:clrMapOvr>
    <a:masterClrMapping/>
  </p:clrMapOvr>
</p:sldLayout>
</file>

<file path=ppt/slideLayouts/slideLayout327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15657"/>
      </p:ext>
    </p:extLst>
  </p:cSld>
  <p:clrMapOvr>
    <a:masterClrMapping/>
  </p:clrMapOvr>
</p:sldLayout>
</file>

<file path=ppt/slideLayouts/slideLayout327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897470"/>
      </p:ext>
    </p:extLst>
  </p:cSld>
  <p:clrMapOvr>
    <a:masterClrMapping/>
  </p:clrMapOvr>
</p:sldLayout>
</file>

<file path=ppt/slideLayouts/slideLayout327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18419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328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23324"/>
      </p:ext>
    </p:extLst>
  </p:cSld>
  <p:clrMapOvr>
    <a:masterClrMapping/>
  </p:clrMapOvr>
</p:sldLayout>
</file>

<file path=ppt/slideLayouts/slideLayout328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81038"/>
      </p:ext>
    </p:extLst>
  </p:cSld>
  <p:clrMapOvr>
    <a:masterClrMapping/>
  </p:clrMapOvr>
</p:sldLayout>
</file>

<file path=ppt/slideLayouts/slideLayout328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89057"/>
      </p:ext>
    </p:extLst>
  </p:cSld>
  <p:clrMapOvr>
    <a:masterClrMapping/>
  </p:clrMapOvr>
</p:sldLayout>
</file>

<file path=ppt/slideLayouts/slideLayout3283.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002416"/>
      </p:ext>
    </p:extLst>
  </p:cSld>
  <p:clrMapOvr>
    <a:masterClrMapping/>
  </p:clrMapOvr>
</p:sldLayout>
</file>

<file path=ppt/slideLayouts/slideLayout3284.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68268312"/>
      </p:ext>
    </p:extLst>
  </p:cSld>
  <p:clrMapOvr>
    <a:masterClrMapping/>
  </p:clrMapOvr>
</p:sldLayout>
</file>

<file path=ppt/slideLayouts/slideLayout3285.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528922"/>
      </p:ext>
    </p:extLst>
  </p:cSld>
  <p:clrMapOvr>
    <a:masterClrMapping/>
  </p:clrMapOvr>
</p:sldLayout>
</file>

<file path=ppt/slideLayouts/slideLayout3286.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38943426"/>
      </p:ext>
    </p:extLst>
  </p:cSld>
  <p:clrMapOvr>
    <a:masterClrMapping/>
  </p:clrMapOvr>
</p:sldLayout>
</file>

<file path=ppt/slideLayouts/slideLayout3287.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6513446"/>
      </p:ext>
    </p:extLst>
  </p:cSld>
  <p:clrMapOvr>
    <a:masterClrMapping/>
  </p:clrMapOvr>
</p:sldLayout>
</file>

<file path=ppt/slideLayouts/slideLayout3288.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9298396"/>
      </p:ext>
    </p:extLst>
  </p:cSld>
  <p:clrMapOvr>
    <a:masterClrMapping/>
  </p:clrMapOvr>
</p:sldLayout>
</file>

<file path=ppt/slideLayouts/slideLayout328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073809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0948"/>
      </p:ext>
    </p:extLst>
  </p:cSld>
  <p:clrMapOvr>
    <a:masterClrMapping/>
  </p:clrMapOvr>
  <p:timing>
    <p:tnLst>
      <p:par>
        <p:cTn id="1" dur="indefinite" restart="never" nodeType="tmRoot"/>
      </p:par>
    </p:tnLst>
  </p:timing>
</p:sldLayout>
</file>

<file path=ppt/slideLayouts/slideLayout3290.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41507716"/>
      </p:ext>
    </p:extLst>
  </p:cSld>
  <p:clrMapOvr>
    <a:masterClrMapping/>
  </p:clrMapOvr>
</p:sldLayout>
</file>

<file path=ppt/slideLayouts/slideLayout3291.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52985"/>
      </p:ext>
    </p:extLst>
  </p:cSld>
  <p:clrMapOvr>
    <a:masterClrMapping/>
  </p:clrMapOvr>
</p:sldLayout>
</file>

<file path=ppt/slideLayouts/slideLayout3292.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967396552"/>
      </p:ext>
    </p:extLst>
  </p:cSld>
  <p:clrMapOvr>
    <a:masterClrMapping/>
  </p:clrMapOvr>
</p:sldLayout>
</file>

<file path=ppt/slideLayouts/slideLayout3293.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475979"/>
      </p:ext>
    </p:extLst>
  </p:cSld>
  <p:clrMapOvr>
    <a:masterClrMapping/>
  </p:clrMapOvr>
</p:sldLayout>
</file>

<file path=ppt/slideLayouts/slideLayout3294.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081211914"/>
      </p:ext>
    </p:extLst>
  </p:cSld>
  <p:clrMapOvr>
    <a:masterClrMapping/>
  </p:clrMapOvr>
</p:sldLayout>
</file>

<file path=ppt/slideLayouts/slideLayout329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58237"/>
      </p:ext>
    </p:extLst>
  </p:cSld>
  <p:clrMapOvr>
    <a:masterClrMapping/>
  </p:clrMapOvr>
</p:sldLayout>
</file>

<file path=ppt/slideLayouts/slideLayout3296.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388388418"/>
      </p:ext>
    </p:extLst>
  </p:cSld>
  <p:clrMapOvr>
    <a:masterClrMapping/>
  </p:clrMapOvr>
</p:sldLayout>
</file>

<file path=ppt/slideLayouts/slideLayout329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58557"/>
      </p:ext>
    </p:extLst>
  </p:cSld>
  <p:clrMapOvr>
    <a:masterClrMapping/>
  </p:clrMapOvr>
</p:sldLayout>
</file>

<file path=ppt/slideLayouts/slideLayout3298.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1984684546"/>
      </p:ext>
    </p:extLst>
  </p:cSld>
  <p:clrMapOvr>
    <a:masterClrMapping/>
  </p:clrMapOvr>
</p:sldLayout>
</file>

<file path=ppt/slideLayouts/slideLayout329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8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1/5/2022</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874603319"/>
      </p:ext>
    </p:extLst>
  </p:cSld>
  <p:clrMapOvr>
    <a:masterClrMapping/>
  </p:clrMapOvr>
</p:sldLayout>
</file>

<file path=ppt/slideLayouts/slideLayout3300.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04448"/>
      </p:ext>
    </p:extLst>
  </p:cSld>
  <p:clrMapOvr>
    <a:masterClrMapping/>
  </p:clrMapOvr>
</p:sldLayout>
</file>

<file path=ppt/slideLayouts/slideLayout3301.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881526"/>
      </p:ext>
    </p:extLst>
  </p:cSld>
  <p:clrMapOvr>
    <a:masterClrMapping/>
  </p:clrMapOvr>
</p:sldLayout>
</file>

<file path=ppt/slideLayouts/slideLayout3302.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2577277"/>
      </p:ext>
    </p:extLst>
  </p:cSld>
  <p:clrMapOvr>
    <a:masterClrMapping/>
  </p:clrMapOvr>
</p:sldLayout>
</file>

<file path=ppt/slideLayouts/slideLayout3303.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663370"/>
      </p:ext>
    </p:extLst>
  </p:cSld>
  <p:clrMapOvr>
    <a:masterClrMapping/>
  </p:clrMapOvr>
</p:sldLayout>
</file>

<file path=ppt/slideLayouts/slideLayout3304.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3430226"/>
      </p:ext>
    </p:extLst>
  </p:cSld>
  <p:clrMapOvr>
    <a:masterClrMapping/>
  </p:clrMapOvr>
</p:sldLayout>
</file>

<file path=ppt/slideLayouts/slideLayout3305.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8582929"/>
      </p:ext>
    </p:extLst>
  </p:cSld>
  <p:clrMapOvr>
    <a:masterClrMapping/>
  </p:clrMapOvr>
</p:sldLayout>
</file>

<file path=ppt/slideLayouts/slideLayout3306.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73342384"/>
      </p:ext>
    </p:extLst>
  </p:cSld>
  <p:clrMapOvr>
    <a:masterClrMapping/>
  </p:clrMapOvr>
</p:sldLayout>
</file>

<file path=ppt/slideLayouts/slideLayout330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2209825820"/>
      </p:ext>
    </p:extLst>
  </p:cSld>
  <p:clrMapOvr>
    <a:masterClrMapping/>
  </p:clrMapOvr>
</p:sldLayout>
</file>

<file path=ppt/slideLayouts/slideLayout330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35600"/>
      </p:ext>
    </p:extLst>
  </p:cSld>
  <p:clrMapOvr>
    <a:masterClrMapping/>
  </p:clrMapOvr>
</p:sldLayout>
</file>

<file path=ppt/slideLayouts/slideLayout3309.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42017785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129612"/>
      </p:ext>
    </p:extLst>
  </p:cSld>
  <p:clrMapOvr>
    <a:masterClrMapping/>
  </p:clrMapOvr>
  <p:timing>
    <p:tnLst>
      <p:par>
        <p:cTn id="1" dur="indefinite" restart="never" nodeType="tmRoot"/>
      </p:par>
    </p:tnLst>
  </p:timing>
</p:sldLayout>
</file>

<file path=ppt/slideLayouts/slideLayout331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944381"/>
      </p:ext>
    </p:extLst>
  </p:cSld>
  <p:clrMapOvr>
    <a:masterClrMapping/>
  </p:clrMapOvr>
</p:sldLayout>
</file>

<file path=ppt/slideLayouts/slideLayout331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638914305"/>
      </p:ext>
    </p:extLst>
  </p:cSld>
  <p:clrMapOvr>
    <a:masterClrMapping/>
  </p:clrMapOvr>
</p:sldLayout>
</file>

<file path=ppt/slideLayouts/slideLayout331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80044"/>
      </p:ext>
    </p:extLst>
  </p:cSld>
  <p:clrMapOvr>
    <a:masterClrMapping/>
  </p:clrMapOvr>
</p:sldLayout>
</file>

<file path=ppt/slideLayouts/slideLayout331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318652073"/>
      </p:ext>
    </p:extLst>
  </p:cSld>
  <p:clrMapOvr>
    <a:masterClrMapping/>
  </p:clrMapOvr>
</p:sldLayout>
</file>

<file path=ppt/slideLayouts/slideLayout331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72848"/>
      </p:ext>
    </p:extLst>
  </p:cSld>
  <p:clrMapOvr>
    <a:masterClrMapping/>
  </p:clrMapOvr>
</p:sldLayout>
</file>

<file path=ppt/slideLayouts/slideLayout331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943961321"/>
      </p:ext>
    </p:extLst>
  </p:cSld>
  <p:clrMapOvr>
    <a:masterClrMapping/>
  </p:clrMapOvr>
</p:sldLayout>
</file>

<file path=ppt/slideLayouts/slideLayout331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20604"/>
      </p:ext>
    </p:extLst>
  </p:cSld>
  <p:clrMapOvr>
    <a:masterClrMapping/>
  </p:clrMapOvr>
</p:sldLayout>
</file>

<file path=ppt/slideLayouts/slideLayout3317.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3153563062"/>
      </p:ext>
    </p:extLst>
  </p:cSld>
  <p:clrMapOvr>
    <a:masterClrMapping/>
  </p:clrMapOvr>
</p:sldLayout>
</file>

<file path=ppt/slideLayouts/slideLayout3318.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520875892"/>
      </p:ext>
    </p:extLst>
  </p:cSld>
  <p:clrMapOvr>
    <a:masterClrMapping/>
  </p:clrMapOvr>
</p:sldLayout>
</file>

<file path=ppt/slideLayouts/slideLayout3319.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42504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246859"/>
      </p:ext>
    </p:extLst>
  </p:cSld>
  <p:clrMapOvr>
    <a:masterClrMapping/>
  </p:clrMapOvr>
</p:sldLayout>
</file>

<file path=ppt/slideLayouts/slideLayout3320.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2390"/>
      </p:ext>
    </p:extLst>
  </p:cSld>
  <p:clrMapOvr>
    <a:masterClrMapping/>
  </p:clrMapOvr>
</p:sldLayout>
</file>

<file path=ppt/slideLayouts/slideLayout3321.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904615"/>
      </p:ext>
    </p:extLst>
  </p:cSld>
  <p:clrMapOvr>
    <a:masterClrMapping/>
  </p:clrMapOvr>
</p:sldLayout>
</file>

<file path=ppt/slideLayouts/slideLayout3322.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3393795560"/>
      </p:ext>
    </p:extLst>
  </p:cSld>
  <p:clrMapOvr>
    <a:masterClrMapping/>
  </p:clrMapOvr>
</p:sldLayout>
</file>

<file path=ppt/slideLayouts/slideLayout3323.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870989058"/>
      </p:ext>
    </p:extLst>
  </p:cSld>
  <p:clrMapOvr>
    <a:masterClrMapping/>
  </p:clrMapOvr>
</p:sldLayout>
</file>

<file path=ppt/slideLayouts/slideLayout332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76579"/>
      </p:ext>
    </p:extLst>
  </p:cSld>
  <p:clrMapOvr>
    <a:masterClrMapping/>
  </p:clrMapOvr>
  <p:transition spd="slow" advClick="0" advTm="0">
    <p:random/>
  </p:transition>
</p:sldLayout>
</file>

<file path=ppt/slideLayouts/slideLayout3325.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2933707553"/>
      </p:ext>
    </p:extLst>
  </p:cSld>
  <p:clrMapOvr>
    <a:masterClrMapping/>
  </p:clrMapOvr>
</p:sldLayout>
</file>

<file path=ppt/slideLayouts/slideLayout3326.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2998927248"/>
      </p:ext>
    </p:extLst>
  </p:cSld>
  <p:clrMapOvr>
    <a:masterClrMapping/>
  </p:clrMapOvr>
</p:sldLayout>
</file>

<file path=ppt/slideLayouts/slideLayout3327.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72990"/>
      </p:ext>
    </p:extLst>
  </p:cSld>
  <p:clrMapOvr>
    <a:masterClrMapping/>
  </p:clrMapOvr>
</p:sldLayout>
</file>

<file path=ppt/slideLayouts/slideLayout3328.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2068432977"/>
      </p:ext>
    </p:extLst>
  </p:cSld>
  <p:clrMapOvr>
    <a:masterClrMapping/>
  </p:clrMapOvr>
</p:sldLayout>
</file>

<file path=ppt/slideLayouts/slideLayout3329.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9795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95086"/>
      </p:ext>
    </p:extLst>
  </p:cSld>
  <p:clrMapOvr>
    <a:masterClrMapping/>
  </p:clrMapOvr>
  <p:timing>
    <p:tnLst>
      <p:par>
        <p:cTn id="1" dur="indefinite" restart="never" nodeType="tmRoot"/>
      </p:par>
    </p:tnLst>
  </p:timing>
</p:sldLayout>
</file>

<file path=ppt/slideLayouts/slideLayout3330.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083746106"/>
      </p:ext>
    </p:extLst>
  </p:cSld>
  <p:clrMapOvr>
    <a:masterClrMapping/>
  </p:clrMapOvr>
</p:sldLayout>
</file>

<file path=ppt/slideLayouts/slideLayout3331.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022195"/>
      </p:ext>
    </p:extLst>
  </p:cSld>
  <p:clrMapOvr>
    <a:masterClrMapping/>
  </p:clrMapOvr>
</p:sldLayout>
</file>

<file path=ppt/slideLayouts/slideLayout333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988680980"/>
      </p:ext>
    </p:extLst>
  </p:cSld>
  <p:clrMapOvr>
    <a:masterClrMapping/>
  </p:clrMapOvr>
</p:sldLayout>
</file>

<file path=ppt/slideLayouts/slideLayout3333.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43398"/>
      </p:ext>
    </p:extLst>
  </p:cSld>
  <p:clrMapOvr>
    <a:masterClrMapping/>
  </p:clrMapOvr>
</p:sldLayout>
</file>

<file path=ppt/slideLayouts/slideLayout333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1247792427"/>
      </p:ext>
    </p:extLst>
  </p:cSld>
  <p:clrMapOvr>
    <a:masterClrMapping/>
  </p:clrMapOvr>
</p:sldLayout>
</file>

<file path=ppt/slideLayouts/slideLayout3335.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98467"/>
      </p:ext>
    </p:extLst>
  </p:cSld>
  <p:clrMapOvr>
    <a:masterClrMapping/>
  </p:clrMapOvr>
</p:sldLayout>
</file>

<file path=ppt/slideLayouts/slideLayout3336.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07684"/>
      </p:ext>
    </p:extLst>
  </p:cSld>
  <p:clrMapOvr>
    <a:masterClrMapping/>
  </p:clrMapOvr>
</p:sldLayout>
</file>

<file path=ppt/slideLayouts/slideLayout3337.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5249731"/>
      </p:ext>
    </p:extLst>
  </p:cSld>
  <p:clrMapOvr>
    <a:masterClrMapping/>
  </p:clrMapOvr>
</p:sldLayout>
</file>

<file path=ppt/slideLayouts/slideLayout3338.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84439596"/>
      </p:ext>
    </p:extLst>
  </p:cSld>
  <p:clrMapOvr>
    <a:masterClrMapping/>
  </p:clrMapOvr>
</p:sldLayout>
</file>

<file path=ppt/slideLayouts/slideLayout3339.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1973296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0353127"/>
      </p:ext>
    </p:extLst>
  </p:cSld>
  <p:clrMapOvr>
    <a:masterClrMapping/>
  </p:clrMapOvr>
</p:sldLayout>
</file>

<file path=ppt/slideLayouts/slideLayout3340.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81262804"/>
      </p:ext>
    </p:extLst>
  </p:cSld>
  <p:clrMapOvr>
    <a:masterClrMapping/>
  </p:clrMapOvr>
</p:sldLayout>
</file>

<file path=ppt/slideLayouts/slideLayout3341.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8166706"/>
      </p:ext>
    </p:extLst>
  </p:cSld>
  <p:clrMapOvr>
    <a:masterClrMapping/>
  </p:clrMapOvr>
</p:sldLayout>
</file>

<file path=ppt/slideLayouts/slideLayout3342.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72948157"/>
      </p:ext>
    </p:extLst>
  </p:cSld>
  <p:clrMapOvr>
    <a:masterClrMapping/>
  </p:clrMapOvr>
</p:sldLayout>
</file>

<file path=ppt/slideLayouts/slideLayout3343.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920307529"/>
      </p:ext>
    </p:extLst>
  </p:cSld>
  <p:clrMapOvr>
    <a:masterClrMapping/>
  </p:clrMapOvr>
</p:sldLayout>
</file>

<file path=ppt/slideLayouts/slideLayout3344.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47083"/>
      </p:ext>
    </p:extLst>
  </p:cSld>
  <p:clrMapOvr>
    <a:masterClrMapping/>
  </p:clrMapOvr>
</p:sldLayout>
</file>

<file path=ppt/slideLayouts/slideLayout3345.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2600327600"/>
      </p:ext>
    </p:extLst>
  </p:cSld>
  <p:clrMapOvr>
    <a:masterClrMapping/>
  </p:clrMapOvr>
</p:sldLayout>
</file>

<file path=ppt/slideLayouts/slideLayout3346.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2019"/>
      </p:ext>
    </p:extLst>
  </p:cSld>
  <p:clrMapOvr>
    <a:masterClrMapping/>
  </p:clrMapOvr>
</p:sldLayout>
</file>

<file path=ppt/slideLayouts/slideLayout334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225997810"/>
      </p:ext>
    </p:extLst>
  </p:cSld>
  <p:clrMapOvr>
    <a:masterClrMapping/>
  </p:clrMapOvr>
</p:sldLayout>
</file>

<file path=ppt/slideLayouts/slideLayout3348.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14604"/>
      </p:ext>
    </p:extLst>
  </p:cSld>
  <p:clrMapOvr>
    <a:masterClrMapping/>
  </p:clrMapOvr>
</p:sldLayout>
</file>

<file path=ppt/slideLayouts/slideLayout3349.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485077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397710"/>
      </p:ext>
    </p:extLst>
  </p:cSld>
  <p:clrMapOvr>
    <a:masterClrMapping/>
  </p:clrMapOvr>
  <p:timing>
    <p:tnLst>
      <p:par>
        <p:cTn id="1" dur="indefinite" restart="never" nodeType="tmRoot"/>
      </p:par>
    </p:tnLst>
  </p:timing>
</p:sldLayout>
</file>

<file path=ppt/slideLayouts/slideLayout3350.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14785"/>
      </p:ext>
    </p:extLst>
  </p:cSld>
  <p:clrMapOvr>
    <a:masterClrMapping/>
  </p:clrMapOvr>
</p:sldLayout>
</file>

<file path=ppt/slideLayouts/slideLayout335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2201934347"/>
      </p:ext>
    </p:extLst>
  </p:cSld>
  <p:clrMapOvr>
    <a:masterClrMapping/>
  </p:clrMapOvr>
</p:sldLayout>
</file>

<file path=ppt/slideLayouts/slideLayout3352.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413423"/>
      </p:ext>
    </p:extLst>
  </p:cSld>
  <p:clrMapOvr>
    <a:masterClrMapping/>
  </p:clrMapOvr>
</p:sldLayout>
</file>

<file path=ppt/slideLayouts/slideLayout3353.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22943"/>
      </p:ext>
    </p:extLst>
  </p:cSld>
  <p:clrMapOvr>
    <a:masterClrMapping/>
  </p:clrMapOvr>
</p:sldLayout>
</file>

<file path=ppt/slideLayouts/slideLayout3354.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5304503"/>
      </p:ext>
    </p:extLst>
  </p:cSld>
  <p:clrMapOvr>
    <a:masterClrMapping/>
  </p:clrMapOvr>
</p:sldLayout>
</file>

<file path=ppt/slideLayouts/slideLayout3355.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67019136"/>
      </p:ext>
    </p:extLst>
  </p:cSld>
  <p:clrMapOvr>
    <a:masterClrMapping/>
  </p:clrMapOvr>
</p:sldLayout>
</file>

<file path=ppt/slideLayouts/slideLayout3356.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824503"/>
      </p:ext>
    </p:extLst>
  </p:cSld>
  <p:clrMapOvr>
    <a:masterClrMapping/>
  </p:clrMapOvr>
</p:sldLayout>
</file>

<file path=ppt/slideLayouts/slideLayout3357.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0145951"/>
      </p:ext>
    </p:extLst>
  </p:cSld>
  <p:clrMapOvr>
    <a:masterClrMapping/>
  </p:clrMapOvr>
</p:sldLayout>
</file>

<file path=ppt/slideLayouts/slideLayout3358.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4826625"/>
      </p:ext>
    </p:extLst>
  </p:cSld>
  <p:clrMapOvr>
    <a:masterClrMapping/>
  </p:clrMapOvr>
</p:sldLayout>
</file>

<file path=ppt/slideLayouts/slideLayout3359.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9441629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15748914"/>
      </p:ext>
    </p:extLst>
  </p:cSld>
  <p:clrMapOvr>
    <a:masterClrMapping/>
  </p:clrMapOvr>
</p:sldLayout>
</file>

<file path=ppt/slideLayouts/slideLayout336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3616597098"/>
      </p:ext>
    </p:extLst>
  </p:cSld>
  <p:clrMapOvr>
    <a:masterClrMapping/>
  </p:clrMapOvr>
</p:sldLayout>
</file>

<file path=ppt/slideLayouts/slideLayout3361.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17481"/>
      </p:ext>
    </p:extLst>
  </p:cSld>
  <p:clrMapOvr>
    <a:masterClrMapping/>
  </p:clrMapOvr>
</p:sldLayout>
</file>

<file path=ppt/slideLayouts/slideLayout336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831182749"/>
      </p:ext>
    </p:extLst>
  </p:cSld>
  <p:clrMapOvr>
    <a:masterClrMapping/>
  </p:clrMapOvr>
</p:sldLayout>
</file>

<file path=ppt/slideLayouts/slideLayout3363.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403314"/>
      </p:ext>
    </p:extLst>
  </p:cSld>
  <p:clrMapOvr>
    <a:masterClrMapping/>
  </p:clrMapOvr>
</p:sldLayout>
</file>

<file path=ppt/slideLayouts/slideLayout336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021030673"/>
      </p:ext>
    </p:extLst>
  </p:cSld>
  <p:clrMapOvr>
    <a:masterClrMapping/>
  </p:clrMapOvr>
</p:sldLayout>
</file>

<file path=ppt/slideLayouts/slideLayout3365.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71610"/>
      </p:ext>
    </p:extLst>
  </p:cSld>
  <p:clrMapOvr>
    <a:masterClrMapping/>
  </p:clrMapOvr>
</p:sldLayout>
</file>

<file path=ppt/slideLayouts/slideLayout3366.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1468486205"/>
      </p:ext>
    </p:extLst>
  </p:cSld>
  <p:clrMapOvr>
    <a:masterClrMapping/>
  </p:clrMapOvr>
</p:sldLayout>
</file>

<file path=ppt/slideLayouts/slideLayout3367.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8403"/>
      </p:ext>
    </p:extLst>
  </p:cSld>
  <p:clrMapOvr>
    <a:masterClrMapping/>
  </p:clrMapOvr>
</p:sldLayout>
</file>

<file path=ppt/slideLayouts/slideLayout336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126314045"/>
      </p:ext>
    </p:extLst>
  </p:cSld>
  <p:clrMapOvr>
    <a:masterClrMapping/>
  </p:clrMapOvr>
</p:sldLayout>
</file>

<file path=ppt/slideLayouts/slideLayout336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236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62701"/>
      </p:ext>
    </p:extLst>
  </p:cSld>
  <p:clrMapOvr>
    <a:masterClrMapping/>
  </p:clrMapOvr>
  <p:timing>
    <p:tnLst>
      <p:par>
        <p:cTn id="1" dur="indefinite" restart="never" nodeType="tmRoot"/>
      </p:par>
    </p:tnLst>
  </p:timing>
</p:sldLayout>
</file>

<file path=ppt/slideLayouts/slideLayout3370.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3534707790"/>
      </p:ext>
    </p:extLst>
  </p:cSld>
  <p:clrMapOvr>
    <a:masterClrMapping/>
  </p:clrMapOvr>
</p:sldLayout>
</file>

<file path=ppt/slideLayouts/slideLayout3371.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2623545043"/>
      </p:ext>
    </p:extLst>
  </p:cSld>
  <p:clrMapOvr>
    <a:masterClrMapping/>
  </p:clrMapOvr>
</p:sldLayout>
</file>

<file path=ppt/slideLayouts/slideLayout3372.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975233"/>
      </p:ext>
    </p:extLst>
  </p:cSld>
  <p:clrMapOvr>
    <a:masterClrMapping/>
  </p:clrMapOvr>
</p:sldLayout>
</file>

<file path=ppt/slideLayouts/slideLayout3373.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482322"/>
      </p:ext>
    </p:extLst>
  </p:cSld>
  <p:clrMapOvr>
    <a:masterClrMapping/>
  </p:clrMapOvr>
</p:sldLayout>
</file>

<file path=ppt/slideLayouts/slideLayout3374.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128501"/>
      </p:ext>
    </p:extLst>
  </p:cSld>
  <p:clrMapOvr>
    <a:masterClrMapping/>
  </p:clrMapOvr>
</p:sldLayout>
</file>

<file path=ppt/slideLayouts/slideLayout3375.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3829644718"/>
      </p:ext>
    </p:extLst>
  </p:cSld>
  <p:clrMapOvr>
    <a:masterClrMapping/>
  </p:clrMapOvr>
</p:sldLayout>
</file>

<file path=ppt/slideLayouts/slideLayout3376.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3259142237"/>
      </p:ext>
    </p:extLst>
  </p:cSld>
  <p:clrMapOvr>
    <a:masterClrMapping/>
  </p:clrMapOvr>
</p:sldLayout>
</file>

<file path=ppt/slideLayouts/slideLayout3377.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973369"/>
      </p:ext>
    </p:extLst>
  </p:cSld>
  <p:clrMapOvr>
    <a:masterClrMapping/>
  </p:clrMapOvr>
  <p:transition spd="slow" advClick="0" advTm="0">
    <p:random/>
  </p:transition>
</p:sldLayout>
</file>

<file path=ppt/slideLayouts/slideLayout3378.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228187197"/>
      </p:ext>
    </p:extLst>
  </p:cSld>
  <p:clrMapOvr>
    <a:masterClrMapping/>
  </p:clrMapOvr>
</p:sldLayout>
</file>

<file path=ppt/slideLayouts/slideLayout3379.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612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109812"/>
      </p:ext>
    </p:extLst>
  </p:cSld>
  <p:clrMapOvr>
    <a:masterClrMapping/>
  </p:clrMapOvr>
  <p:timing>
    <p:tnLst>
      <p:par>
        <p:cTn id="1" dur="indefinite" restart="never" nodeType="tmRoot"/>
      </p:par>
    </p:tnLst>
  </p:timing>
</p:sldLayout>
</file>

<file path=ppt/slideLayouts/slideLayout338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42307370"/>
      </p:ext>
    </p:extLst>
  </p:cSld>
  <p:clrMapOvr>
    <a:masterClrMapping/>
  </p:clrMapOvr>
  <p:transition spd="slow" advTm="3000">
    <p:random/>
  </p:transition>
</p:sldLayout>
</file>

<file path=ppt/slideLayouts/slideLayout338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54314"/>
      </p:ext>
    </p:extLst>
  </p:cSld>
  <p:clrMapOvr>
    <a:masterClrMapping/>
  </p:clrMapOvr>
</p:sldLayout>
</file>

<file path=ppt/slideLayouts/slideLayout338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975124"/>
      </p:ext>
    </p:extLst>
  </p:cSld>
  <p:clrMapOvr>
    <a:masterClrMapping/>
  </p:clrMapOvr>
</p:sldLayout>
</file>

<file path=ppt/slideLayouts/slideLayout3383.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91557"/>
      </p:ext>
    </p:extLst>
  </p:cSld>
  <p:clrMapOvr>
    <a:masterClrMapping/>
  </p:clrMapOvr>
</p:sldLayout>
</file>

<file path=ppt/slideLayouts/slideLayout3384.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674657"/>
      </p:ext>
    </p:extLst>
  </p:cSld>
  <p:clrMapOvr>
    <a:masterClrMapping/>
  </p:clrMapOvr>
</p:sldLayout>
</file>

<file path=ppt/slideLayouts/slideLayout3385.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540261"/>
      </p:ext>
    </p:extLst>
  </p:cSld>
  <p:clrMapOvr>
    <a:masterClrMapping/>
  </p:clrMapOvr>
</p:sldLayout>
</file>

<file path=ppt/slideLayouts/slideLayout338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72099"/>
      </p:ext>
    </p:extLst>
  </p:cSld>
  <p:clrMapOvr>
    <a:masterClrMapping/>
  </p:clrMapOvr>
</p:sldLayout>
</file>

<file path=ppt/slideLayouts/slideLayout3387.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271165"/>
      </p:ext>
    </p:extLst>
  </p:cSld>
  <p:clrMapOvr>
    <a:masterClrMapping/>
  </p:clrMapOvr>
</p:sldLayout>
</file>

<file path=ppt/slideLayouts/slideLayout3388.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264117"/>
      </p:ext>
    </p:extLst>
  </p:cSld>
  <p:clrMapOvr>
    <a:masterClrMapping/>
  </p:clrMapOvr>
</p:sldLayout>
</file>

<file path=ppt/slideLayouts/slideLayout3389.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480366495"/>
      </p:ext>
    </p:extLst>
  </p:cSld>
  <p:clrMapOvr>
    <a:masterClrMapping/>
  </p:clrMapOvr>
  <p:transition spd="slow" advTm="3000">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6466041"/>
      </p:ext>
    </p:extLst>
  </p:cSld>
  <p:clrMapOvr>
    <a:masterClrMapping/>
  </p:clrMapOvr>
  <p:timing>
    <p:tnLst>
      <p:par>
        <p:cTn id="1" dur="indefinite" restart="never" nodeType="tmRoot"/>
      </p:par>
    </p:tnLst>
  </p:timing>
</p:sldLayout>
</file>

<file path=ppt/slideLayouts/slideLayout339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658808"/>
      </p:ext>
    </p:extLst>
  </p:cSld>
  <p:clrMapOvr>
    <a:masterClrMapping/>
  </p:clrMapOvr>
</p:sldLayout>
</file>

<file path=ppt/slideLayouts/slideLayout339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61163"/>
      </p:ext>
    </p:extLst>
  </p:cSld>
  <p:clrMapOvr>
    <a:masterClrMapping/>
  </p:clrMapOvr>
</p:sldLayout>
</file>

<file path=ppt/slideLayouts/slideLayout3392.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735693"/>
      </p:ext>
    </p:extLst>
  </p:cSld>
  <p:clrMapOvr>
    <a:masterClrMapping/>
  </p:clrMapOvr>
</p:sldLayout>
</file>

<file path=ppt/slideLayouts/slideLayout3393.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986"/>
      </p:ext>
    </p:extLst>
  </p:cSld>
  <p:clrMapOvr>
    <a:masterClrMapping/>
  </p:clrMapOvr>
</p:sldLayout>
</file>

<file path=ppt/slideLayouts/slideLayout3394.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98822"/>
      </p:ext>
    </p:extLst>
  </p:cSld>
  <p:clrMapOvr>
    <a:masterClrMapping/>
  </p:clrMapOvr>
</p:sldLayout>
</file>

<file path=ppt/slideLayouts/slideLayout3395.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81453"/>
      </p:ext>
    </p:extLst>
  </p:cSld>
  <p:clrMapOvr>
    <a:masterClrMapping/>
  </p:clrMapOvr>
</p:sldLayout>
</file>

<file path=ppt/slideLayouts/slideLayout3396.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38347"/>
      </p:ext>
    </p:extLst>
  </p:cSld>
  <p:clrMapOvr>
    <a:masterClrMapping/>
  </p:clrMapOvr>
</p:sldLayout>
</file>

<file path=ppt/slideLayouts/slideLayout3397.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62982"/>
      </p:ext>
    </p:extLst>
  </p:cSld>
  <p:clrMapOvr>
    <a:masterClrMapping/>
  </p:clrMapOvr>
</p:sldLayout>
</file>

<file path=ppt/slideLayouts/slideLayout339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49183525"/>
      </p:ext>
    </p:extLst>
  </p:cSld>
  <p:clrMapOvr>
    <a:masterClrMapping/>
  </p:clrMapOvr>
</p:sldLayout>
</file>

<file path=ppt/slideLayouts/slideLayout3399.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21315"/>
      </p:ext>
    </p:extLst>
  </p:cSld>
  <p:clrMapOvr>
    <a:masterClrMapping/>
  </p:clrMapOvr>
  <p:transition spd="slow" advClick="0" advTm="4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1241334"/>
      </p:ext>
    </p:extLst>
  </p:cSld>
  <p:clrMapOvr>
    <a:masterClrMapping/>
  </p:clrMapOvr>
  <p:timing>
    <p:tnLst>
      <p:par>
        <p:cTn id="1" dur="indefinite" restart="never" nodeType="tmRoot"/>
      </p:par>
    </p:tnLst>
  </p:timing>
</p:sldLayout>
</file>

<file path=ppt/slideLayouts/slideLayout3400.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60206"/>
      </p:ext>
    </p:extLst>
  </p:cSld>
  <p:clrMapOvr>
    <a:masterClrMapping/>
  </p:clrMapOvr>
  <p:transition spd="slow"/>
</p:sldLayout>
</file>

<file path=ppt/slideLayouts/slideLayout3401.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80147621"/>
      </p:ext>
    </p:extLst>
  </p:cSld>
  <p:clrMapOvr>
    <a:masterClrMapping/>
  </p:clrMapOvr>
  <p:transition spd="slow"/>
</p:sldLayout>
</file>

<file path=ppt/slideLayouts/slideLayout340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64167"/>
      </p:ext>
    </p:extLst>
  </p:cSld>
  <p:clrMapOvr>
    <a:masterClrMapping/>
  </p:clrMapOvr>
</p:sldLayout>
</file>

<file path=ppt/slideLayouts/slideLayout340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753614"/>
      </p:ext>
    </p:extLst>
  </p:cSld>
  <p:clrMapOvr>
    <a:masterClrMapping/>
  </p:clrMapOvr>
</p:sldLayout>
</file>

<file path=ppt/slideLayouts/slideLayout340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3727701"/>
      </p:ext>
    </p:extLst>
  </p:cSld>
  <p:clrMapOvr>
    <a:masterClrMapping/>
  </p:clrMapOvr>
  <p:transition spd="slow" advTm="3000">
    <p:random/>
  </p:transition>
</p:sldLayout>
</file>

<file path=ppt/slideLayouts/slideLayout3405.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07599"/>
      </p:ext>
    </p:extLst>
  </p:cSld>
  <p:clrMapOvr>
    <a:masterClrMapping/>
  </p:clrMapOvr>
</p:sldLayout>
</file>

<file path=ppt/slideLayouts/slideLayout3406.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71389"/>
      </p:ext>
    </p:extLst>
  </p:cSld>
  <p:clrMapOvr>
    <a:masterClrMapping/>
  </p:clrMapOvr>
</p:sldLayout>
</file>

<file path=ppt/slideLayouts/slideLayout3407.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50534"/>
      </p:ext>
    </p:extLst>
  </p:cSld>
  <p:clrMapOvr>
    <a:masterClrMapping/>
  </p:clrMapOvr>
</p:sldLayout>
</file>

<file path=ppt/slideLayouts/slideLayout3408.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63052"/>
      </p:ext>
    </p:extLst>
  </p:cSld>
  <p:clrMapOvr>
    <a:masterClrMapping/>
  </p:clrMapOvr>
</p:sldLayout>
</file>

<file path=ppt/slideLayouts/slideLayout3409.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708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0805501"/>
      </p:ext>
    </p:extLst>
  </p:cSld>
  <p:clrMapOvr>
    <a:masterClrMapping/>
  </p:clrMapOvr>
  <p:timing>
    <p:tnLst>
      <p:par>
        <p:cTn id="1" dur="indefinite" restart="never" nodeType="tmRoot"/>
      </p:par>
    </p:tnLst>
  </p:timing>
</p:sldLayout>
</file>

<file path=ppt/slideLayouts/slideLayout3410.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92112"/>
      </p:ext>
    </p:extLst>
  </p:cSld>
  <p:clrMapOvr>
    <a:masterClrMapping/>
  </p:clrMapOvr>
</p:sldLayout>
</file>

<file path=ppt/slideLayouts/slideLayout3411.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31443"/>
      </p:ext>
    </p:extLst>
  </p:cSld>
  <p:clrMapOvr>
    <a:masterClrMapping/>
  </p:clrMapOvr>
</p:sldLayout>
</file>

<file path=ppt/slideLayouts/slideLayout3412.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05960"/>
      </p:ext>
    </p:extLst>
  </p:cSld>
  <p:clrMapOvr>
    <a:masterClrMapping/>
  </p:clrMapOvr>
</p:sldLayout>
</file>

<file path=ppt/slideLayouts/slideLayout3413.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802108654"/>
      </p:ext>
    </p:extLst>
  </p:cSld>
  <p:clrMapOvr>
    <a:masterClrMapping/>
  </p:clrMapOvr>
  <p:transition spd="slow" advTm="3000">
    <p:random/>
  </p:transition>
</p:sldLayout>
</file>

<file path=ppt/slideLayouts/slideLayout341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100336"/>
      </p:ext>
    </p:extLst>
  </p:cSld>
  <p:clrMapOvr>
    <a:masterClrMapping/>
  </p:clrMapOvr>
</p:sldLayout>
</file>

<file path=ppt/slideLayouts/slideLayout341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3903"/>
      </p:ext>
    </p:extLst>
  </p:cSld>
  <p:clrMapOvr>
    <a:masterClrMapping/>
  </p:clrMapOvr>
</p:sldLayout>
</file>

<file path=ppt/slideLayouts/slideLayout341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244344"/>
      </p:ext>
    </p:extLst>
  </p:cSld>
  <p:clrMapOvr>
    <a:masterClrMapping/>
  </p:clrMapOvr>
</p:sldLayout>
</file>

<file path=ppt/slideLayouts/slideLayout341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173344"/>
      </p:ext>
    </p:extLst>
  </p:cSld>
  <p:clrMapOvr>
    <a:masterClrMapping/>
  </p:clrMapOvr>
</p:sldLayout>
</file>

<file path=ppt/slideLayouts/slideLayout341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59717"/>
      </p:ext>
    </p:extLst>
  </p:cSld>
  <p:clrMapOvr>
    <a:masterClrMapping/>
  </p:clrMapOvr>
</p:sldLayout>
</file>

<file path=ppt/slideLayouts/slideLayout341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3881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9657006"/>
      </p:ext>
    </p:extLst>
  </p:cSld>
  <p:clrMapOvr>
    <a:masterClrMapping/>
  </p:clrMapOvr>
  <p:timing>
    <p:tnLst>
      <p:par>
        <p:cTn id="1" dur="indefinite" restart="never" nodeType="tmRoot"/>
      </p:par>
    </p:tnLst>
  </p:timing>
</p:sldLayout>
</file>

<file path=ppt/slideLayouts/slideLayout342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34407"/>
      </p:ext>
    </p:extLst>
  </p:cSld>
  <p:clrMapOvr>
    <a:masterClrMapping/>
  </p:clrMapOvr>
</p:sldLayout>
</file>

<file path=ppt/slideLayouts/slideLayout342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40466"/>
      </p:ext>
    </p:extLst>
  </p:cSld>
  <p:clrMapOvr>
    <a:masterClrMapping/>
  </p:clrMapOvr>
</p:sldLayout>
</file>

<file path=ppt/slideLayouts/slideLayout3422.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15548557"/>
      </p:ext>
    </p:extLst>
  </p:cSld>
  <p:clrMapOvr>
    <a:masterClrMapping/>
  </p:clrMapOvr>
</p:sldLayout>
</file>

<file path=ppt/slideLayouts/slideLayout3423.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637745"/>
      </p:ext>
    </p:extLst>
  </p:cSld>
  <p:clrMapOvr>
    <a:masterClrMapping/>
  </p:clrMapOvr>
  <p:transition spd="slow" advClick="0" advTm="4000">
    <p:comb/>
  </p:transition>
</p:sldLayout>
</file>

<file path=ppt/slideLayouts/slideLayout3424.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746025"/>
      </p:ext>
    </p:extLst>
  </p:cSld>
  <p:clrMapOvr>
    <a:masterClrMapping/>
  </p:clrMapOvr>
  <p:transition spd="slow"/>
</p:sldLayout>
</file>

<file path=ppt/slideLayouts/slideLayout3425.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009992214"/>
      </p:ext>
    </p:extLst>
  </p:cSld>
  <p:clrMapOvr>
    <a:masterClrMapping/>
  </p:clrMapOvr>
  <p:transition spd="slow"/>
</p:sldLayout>
</file>

<file path=ppt/slideLayouts/slideLayout342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038690"/>
      </p:ext>
    </p:extLst>
  </p:cSld>
  <p:clrMapOvr>
    <a:masterClrMapping/>
  </p:clrMapOvr>
</p:sldLayout>
</file>

<file path=ppt/slideLayouts/slideLayout3427.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63112213"/>
      </p:ext>
    </p:extLst>
  </p:cSld>
  <p:clrMapOvr>
    <a:masterClrMapping/>
  </p:clrMapOvr>
  <p:transition spd="slow" advTm="3000">
    <p:random/>
  </p:transition>
</p:sldLayout>
</file>

<file path=ppt/slideLayouts/slideLayout3428.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21086"/>
      </p:ext>
    </p:extLst>
  </p:cSld>
  <p:clrMapOvr>
    <a:masterClrMapping/>
  </p:clrMapOvr>
</p:sldLayout>
</file>

<file path=ppt/slideLayouts/slideLayout3429.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909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6604886"/>
      </p:ext>
    </p:extLst>
  </p:cSld>
  <p:clrMapOvr>
    <a:masterClrMapping/>
  </p:clrMapOvr>
  <p:timing>
    <p:tnLst>
      <p:par>
        <p:cTn id="1" dur="indefinite" restart="never" nodeType="tmRoot"/>
      </p:par>
    </p:tnLst>
  </p:timing>
</p:sldLayout>
</file>

<file path=ppt/slideLayouts/slideLayout3430.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359277"/>
      </p:ext>
    </p:extLst>
  </p:cSld>
  <p:clrMapOvr>
    <a:masterClrMapping/>
  </p:clrMapOvr>
</p:sldLayout>
</file>

<file path=ppt/slideLayouts/slideLayout3431.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84636"/>
      </p:ext>
    </p:extLst>
  </p:cSld>
  <p:clrMapOvr>
    <a:masterClrMapping/>
  </p:clrMapOvr>
</p:sldLayout>
</file>

<file path=ppt/slideLayouts/slideLayout343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74157"/>
      </p:ext>
    </p:extLst>
  </p:cSld>
  <p:clrMapOvr>
    <a:masterClrMapping/>
  </p:clrMapOvr>
</p:sldLayout>
</file>

<file path=ppt/slideLayouts/slideLayout3433.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397554"/>
      </p:ext>
    </p:extLst>
  </p:cSld>
  <p:clrMapOvr>
    <a:masterClrMapping/>
  </p:clrMapOvr>
</p:sldLayout>
</file>

<file path=ppt/slideLayouts/slideLayout343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903159"/>
      </p:ext>
    </p:extLst>
  </p:cSld>
  <p:clrMapOvr>
    <a:masterClrMapping/>
  </p:clrMapOvr>
</p:sldLayout>
</file>

<file path=ppt/slideLayouts/slideLayout3435.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005759"/>
      </p:ext>
    </p:extLst>
  </p:cSld>
  <p:clrMapOvr>
    <a:masterClrMapping/>
  </p:clrMapOvr>
</p:sldLayout>
</file>

<file path=ppt/slideLayouts/slideLayout3436.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8583355"/>
      </p:ext>
    </p:extLst>
  </p:cSld>
  <p:clrMapOvr>
    <a:masterClrMapping/>
  </p:clrMapOvr>
  <p:transition spd="slow" advTm="3000">
    <p:random/>
  </p:transition>
</p:sldLayout>
</file>

<file path=ppt/slideLayouts/slideLayout3437.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20087"/>
      </p:ext>
    </p:extLst>
  </p:cSld>
  <p:clrMapOvr>
    <a:masterClrMapping/>
  </p:clrMapOvr>
</p:sldLayout>
</file>

<file path=ppt/slideLayouts/slideLayout3438.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09833"/>
      </p:ext>
    </p:extLst>
  </p:cSld>
  <p:clrMapOvr>
    <a:masterClrMapping/>
  </p:clrMapOvr>
</p:sldLayout>
</file>

<file path=ppt/slideLayouts/slideLayout3439.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82426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831580"/>
      </p:ext>
    </p:extLst>
  </p:cSld>
  <p:clrMapOvr>
    <a:masterClrMapping/>
  </p:clrMapOvr>
  <p:timing>
    <p:tnLst>
      <p:par>
        <p:cTn id="1" dur="indefinite" restart="never" nodeType="tmRoot"/>
      </p:par>
    </p:tnLst>
  </p:timing>
</p:sldLayout>
</file>

<file path=ppt/slideLayouts/slideLayout3440.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61601"/>
      </p:ext>
    </p:extLst>
  </p:cSld>
  <p:clrMapOvr>
    <a:masterClrMapping/>
  </p:clrMapOvr>
</p:sldLayout>
</file>

<file path=ppt/slideLayouts/slideLayout3441.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60053"/>
      </p:ext>
    </p:extLst>
  </p:cSld>
  <p:clrMapOvr>
    <a:masterClrMapping/>
  </p:clrMapOvr>
</p:sldLayout>
</file>

<file path=ppt/slideLayouts/slideLayout3442.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077158"/>
      </p:ext>
    </p:extLst>
  </p:cSld>
  <p:clrMapOvr>
    <a:masterClrMapping/>
  </p:clrMapOvr>
</p:sldLayout>
</file>

<file path=ppt/slideLayouts/slideLayout3443.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383618"/>
      </p:ext>
    </p:extLst>
  </p:cSld>
  <p:clrMapOvr>
    <a:masterClrMapping/>
  </p:clrMapOvr>
</p:sldLayout>
</file>

<file path=ppt/slideLayouts/slideLayout3444.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74154"/>
      </p:ext>
    </p:extLst>
  </p:cSld>
  <p:clrMapOvr>
    <a:masterClrMapping/>
  </p:clrMapOvr>
</p:sldLayout>
</file>

<file path=ppt/slideLayouts/slideLayout344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034789752"/>
      </p:ext>
    </p:extLst>
  </p:cSld>
  <p:clrMapOvr>
    <a:masterClrMapping/>
  </p:clrMapOvr>
</p:sldLayout>
</file>

<file path=ppt/slideLayouts/slideLayout3446.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666774"/>
      </p:ext>
    </p:extLst>
  </p:cSld>
  <p:clrMapOvr>
    <a:masterClrMapping/>
  </p:clrMapOvr>
  <p:transition spd="slow" advClick="0" advTm="4000">
    <p:comb/>
  </p:transition>
</p:sldLayout>
</file>

<file path=ppt/slideLayouts/slideLayout3447.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85838"/>
      </p:ext>
    </p:extLst>
  </p:cSld>
  <p:clrMapOvr>
    <a:masterClrMapping/>
  </p:clrMapOvr>
  <p:transition spd="slow"/>
</p:sldLayout>
</file>

<file path=ppt/slideLayouts/slideLayout3448.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921382024"/>
      </p:ext>
    </p:extLst>
  </p:cSld>
  <p:clrMapOvr>
    <a:masterClrMapping/>
  </p:clrMapOvr>
  <p:transition spd="slow"/>
</p:sldLayout>
</file>

<file path=ppt/slideLayouts/slideLayout344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2512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02991195"/>
      </p:ext>
    </p:extLst>
  </p:cSld>
  <p:clrMapOvr>
    <a:masterClrMapping/>
  </p:clrMapOvr>
</p:sldLayout>
</file>

<file path=ppt/slideLayouts/slideLayout3450.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746488310"/>
      </p:ext>
    </p:extLst>
  </p:cSld>
  <p:clrMapOvr>
    <a:masterClrMapping/>
  </p:clrMapOvr>
  <p:transition spd="slow" advTm="3000">
    <p:random/>
  </p:transition>
</p:sldLayout>
</file>

<file path=ppt/slideLayouts/slideLayout3451.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89234"/>
      </p:ext>
    </p:extLst>
  </p:cSld>
  <p:clrMapOvr>
    <a:masterClrMapping/>
  </p:clrMapOvr>
</p:sldLayout>
</file>

<file path=ppt/slideLayouts/slideLayout3452.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78913"/>
      </p:ext>
    </p:extLst>
  </p:cSld>
  <p:clrMapOvr>
    <a:masterClrMapping/>
  </p:clrMapOvr>
</p:sldLayout>
</file>

<file path=ppt/slideLayouts/slideLayout3453.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06235"/>
      </p:ext>
    </p:extLst>
  </p:cSld>
  <p:clrMapOvr>
    <a:masterClrMapping/>
  </p:clrMapOvr>
</p:sldLayout>
</file>

<file path=ppt/slideLayouts/slideLayout3454.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589311"/>
      </p:ext>
    </p:extLst>
  </p:cSld>
  <p:clrMapOvr>
    <a:masterClrMapping/>
  </p:clrMapOvr>
</p:sldLayout>
</file>

<file path=ppt/slideLayouts/slideLayout3455.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448663"/>
      </p:ext>
    </p:extLst>
  </p:cSld>
  <p:clrMapOvr>
    <a:masterClrMapping/>
  </p:clrMapOvr>
</p:sldLayout>
</file>

<file path=ppt/slideLayouts/slideLayout3456.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141899"/>
      </p:ext>
    </p:extLst>
  </p:cSld>
  <p:clrMapOvr>
    <a:masterClrMapping/>
  </p:clrMapOvr>
</p:sldLayout>
</file>

<file path=ppt/slideLayouts/slideLayout3457.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241537"/>
      </p:ext>
    </p:extLst>
  </p:cSld>
  <p:clrMapOvr>
    <a:masterClrMapping/>
  </p:clrMapOvr>
</p:sldLayout>
</file>

<file path=ppt/slideLayouts/slideLayout3458.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208526"/>
      </p:ext>
    </p:extLst>
  </p:cSld>
  <p:clrMapOvr>
    <a:masterClrMapping/>
  </p:clrMapOvr>
</p:sldLayout>
</file>

<file path=ppt/slideLayouts/slideLayout3459.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69606123"/>
      </p:ext>
    </p:extLst>
  </p:cSld>
  <p:clrMapOvr>
    <a:masterClrMapping/>
  </p:clrMapOvr>
  <p:transition spd="slow" advTm="3000">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282247"/>
      </p:ext>
    </p:extLst>
  </p:cSld>
  <p:clrMapOvr>
    <a:masterClrMapping/>
  </p:clrMapOvr>
  <p:timing>
    <p:tnLst>
      <p:par>
        <p:cTn id="1" dur="indefinite" restart="never" nodeType="tmRoot"/>
      </p:par>
    </p:tnLst>
  </p:timing>
</p:sldLayout>
</file>

<file path=ppt/slideLayouts/slideLayout3460.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41748"/>
      </p:ext>
    </p:extLst>
  </p:cSld>
  <p:clrMapOvr>
    <a:masterClrMapping/>
  </p:clrMapOvr>
</p:sldLayout>
</file>

<file path=ppt/slideLayouts/slideLayout3461.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010411"/>
      </p:ext>
    </p:extLst>
  </p:cSld>
  <p:clrMapOvr>
    <a:masterClrMapping/>
  </p:clrMapOvr>
</p:sldLayout>
</file>

<file path=ppt/slideLayouts/slideLayout3462.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49321"/>
      </p:ext>
    </p:extLst>
  </p:cSld>
  <p:clrMapOvr>
    <a:masterClrMapping/>
  </p:clrMapOvr>
</p:sldLayout>
</file>

<file path=ppt/slideLayouts/slideLayout3463.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242187"/>
      </p:ext>
    </p:extLst>
  </p:cSld>
  <p:clrMapOvr>
    <a:masterClrMapping/>
  </p:clrMapOvr>
</p:sldLayout>
</file>

<file path=ppt/slideLayouts/slideLayout3464.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957760"/>
      </p:ext>
    </p:extLst>
  </p:cSld>
  <p:clrMapOvr>
    <a:masterClrMapping/>
  </p:clrMapOvr>
</p:sldLayout>
</file>

<file path=ppt/slideLayouts/slideLayout3465.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630445"/>
      </p:ext>
    </p:extLst>
  </p:cSld>
  <p:clrMapOvr>
    <a:masterClrMapping/>
  </p:clrMapOvr>
</p:sldLayout>
</file>

<file path=ppt/slideLayouts/slideLayout3466.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998180"/>
      </p:ext>
    </p:extLst>
  </p:cSld>
  <p:clrMapOvr>
    <a:masterClrMapping/>
  </p:clrMapOvr>
</p:sldLayout>
</file>

<file path=ppt/slideLayouts/slideLayout3467.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98526"/>
      </p:ext>
    </p:extLst>
  </p:cSld>
  <p:clrMapOvr>
    <a:masterClrMapping/>
  </p:clrMapOvr>
</p:sldLayout>
</file>

<file path=ppt/slideLayouts/slideLayout346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43956074"/>
      </p:ext>
    </p:extLst>
  </p:cSld>
  <p:clrMapOvr>
    <a:masterClrMapping/>
  </p:clrMapOvr>
</p:sldLayout>
</file>

<file path=ppt/slideLayouts/slideLayout346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151571"/>
      </p:ext>
    </p:extLst>
  </p:cSld>
  <p:clrMapOvr>
    <a:masterClrMapping/>
  </p:clrMapOvr>
  <p:transition spd="slow" advClick="0" advTm="4000">
    <p:comb/>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51361023"/>
      </p:ext>
    </p:extLst>
  </p:cSld>
  <p:clrMapOvr>
    <a:masterClrMapping/>
  </p:clrMapOvr>
</p:sldLayout>
</file>

<file path=ppt/slideLayouts/slideLayout3470.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589356"/>
      </p:ext>
    </p:extLst>
  </p:cSld>
  <p:clrMapOvr>
    <a:masterClrMapping/>
  </p:clrMapOvr>
  <p:transition spd="slow"/>
</p:sldLayout>
</file>

<file path=ppt/slideLayouts/slideLayout3471.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699588964"/>
      </p:ext>
    </p:extLst>
  </p:cSld>
  <p:clrMapOvr>
    <a:masterClrMapping/>
  </p:clrMapOvr>
  <p:transition spd="slow"/>
</p:sldLayout>
</file>

<file path=ppt/slideLayouts/slideLayout347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34595613"/>
      </p:ext>
    </p:extLst>
  </p:cSld>
  <p:clrMapOvr>
    <a:masterClrMapping/>
  </p:clrMapOvr>
</p:sldLayout>
</file>

<file path=ppt/slideLayouts/slideLayout34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77074"/>
      </p:ext>
    </p:extLst>
  </p:cSld>
  <p:clrMapOvr>
    <a:masterClrMapping/>
  </p:clrMapOvr>
</p:sldLayout>
</file>

<file path=ppt/slideLayouts/slideLayout347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42398"/>
      </p:ext>
    </p:extLst>
  </p:cSld>
  <p:clrMapOvr>
    <a:masterClrMapping/>
  </p:clrMapOvr>
</p:sldLayout>
</file>

<file path=ppt/slideLayouts/slideLayout347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79551"/>
      </p:ext>
    </p:extLst>
  </p:cSld>
  <p:clrMapOvr>
    <a:masterClrMapping/>
  </p:clrMapOvr>
</p:sldLayout>
</file>

<file path=ppt/slideLayouts/slideLayout347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51359"/>
      </p:ext>
    </p:extLst>
  </p:cSld>
  <p:clrMapOvr>
    <a:masterClrMapping/>
  </p:clrMapOvr>
</p:sldLayout>
</file>

<file path=ppt/slideLayouts/slideLayout347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7135"/>
      </p:ext>
    </p:extLst>
  </p:cSld>
  <p:clrMapOvr>
    <a:masterClrMapping/>
  </p:clrMapOvr>
</p:sldLayout>
</file>

<file path=ppt/slideLayouts/slideLayout3478.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412103"/>
      </p:ext>
    </p:extLst>
  </p:cSld>
  <p:clrMapOvr>
    <a:masterClrMapping/>
  </p:clrMapOvr>
</p:sldLayout>
</file>

<file path=ppt/slideLayouts/slideLayout3479.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0461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29175"/>
      </p:ext>
    </p:extLst>
  </p:cSld>
  <p:clrMapOvr>
    <a:masterClrMapping/>
  </p:clrMapOvr>
  <p:timing>
    <p:tnLst>
      <p:par>
        <p:cTn id="1" dur="indefinite" restart="never" nodeType="tmRoot"/>
      </p:par>
    </p:tnLst>
  </p:timing>
</p:sldLayout>
</file>

<file path=ppt/slideLayouts/slideLayout3480.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370216"/>
      </p:ext>
    </p:extLst>
  </p:cSld>
  <p:clrMapOvr>
    <a:masterClrMapping/>
  </p:clrMapOvr>
</p:sldLayout>
</file>

<file path=ppt/slideLayouts/slideLayout348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60853"/>
      </p:ext>
    </p:extLst>
  </p:cSld>
  <p:clrMapOvr>
    <a:masterClrMapping/>
  </p:clrMapOvr>
</p:sldLayout>
</file>

<file path=ppt/slideLayouts/slideLayout348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486627"/>
      </p:ext>
    </p:extLst>
  </p:cSld>
  <p:clrMapOvr>
    <a:masterClrMapping/>
  </p:clrMapOvr>
</p:sldLayout>
</file>

<file path=ppt/slideLayouts/slideLayout348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941592"/>
      </p:ext>
    </p:extLst>
  </p:cSld>
  <p:clrMapOvr>
    <a:masterClrMapping/>
  </p:clrMapOvr>
</p:sldLayout>
</file>

<file path=ppt/slideLayouts/slideLayout3484.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07284"/>
      </p:ext>
    </p:extLst>
  </p:cSld>
  <p:clrMapOvr>
    <a:masterClrMapping/>
  </p:clrMapOvr>
</p:sldLayout>
</file>

<file path=ppt/slideLayouts/slideLayout3485.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023548"/>
      </p:ext>
    </p:extLst>
  </p:cSld>
  <p:clrMapOvr>
    <a:masterClrMapping/>
  </p:clrMapOvr>
</p:sldLayout>
</file>

<file path=ppt/slideLayouts/slideLayout3486.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900863"/>
      </p:ext>
    </p:extLst>
  </p:cSld>
  <p:clrMapOvr>
    <a:masterClrMapping/>
  </p:clrMapOvr>
</p:sldLayout>
</file>

<file path=ppt/slideLayouts/slideLayout3487.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31308"/>
      </p:ext>
    </p:extLst>
  </p:cSld>
  <p:clrMapOvr>
    <a:masterClrMapping/>
  </p:clrMapOvr>
</p:sldLayout>
</file>

<file path=ppt/slideLayouts/slideLayout3488.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323145"/>
      </p:ext>
    </p:extLst>
  </p:cSld>
  <p:clrMapOvr>
    <a:masterClrMapping/>
  </p:clrMapOvr>
</p:sldLayout>
</file>

<file path=ppt/slideLayouts/slideLayout3489.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2698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91595639"/>
      </p:ext>
    </p:extLst>
  </p:cSld>
  <p:clrMapOvr>
    <a:masterClrMapping/>
  </p:clrMapOvr>
</p:sldLayout>
</file>

<file path=ppt/slideLayouts/slideLayout3490.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600098"/>
      </p:ext>
    </p:extLst>
  </p:cSld>
  <p:clrMapOvr>
    <a:masterClrMapping/>
  </p:clrMapOvr>
</p:sldLayout>
</file>

<file path=ppt/slideLayouts/slideLayout3491.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99520"/>
      </p:ext>
    </p:extLst>
  </p:cSld>
  <p:clrMapOvr>
    <a:masterClrMapping/>
  </p:clrMapOvr>
</p:sldLayout>
</file>

<file path=ppt/slideLayouts/slideLayout3492.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60906"/>
      </p:ext>
    </p:extLst>
  </p:cSld>
  <p:clrMapOvr>
    <a:masterClrMapping/>
  </p:clrMapOvr>
</p:sldLayout>
</file>

<file path=ppt/slideLayouts/slideLayout3493.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301368"/>
      </p:ext>
    </p:extLst>
  </p:cSld>
  <p:clrMapOvr>
    <a:masterClrMapping/>
  </p:clrMapOvr>
</p:sldLayout>
</file>

<file path=ppt/slideLayouts/slideLayout3494.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4118256"/>
      </p:ext>
    </p:extLst>
  </p:cSld>
  <p:clrMapOvr>
    <a:masterClrMapping/>
  </p:clrMapOvr>
</p:sldLayout>
</file>

<file path=ppt/slideLayouts/slideLayout3495.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5975495"/>
      </p:ext>
    </p:extLst>
  </p:cSld>
  <p:clrMapOvr>
    <a:masterClrMapping/>
  </p:clrMapOvr>
</p:sldLayout>
</file>

<file path=ppt/slideLayouts/slideLayout349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36305722"/>
      </p:ext>
    </p:extLst>
  </p:cSld>
  <p:clrMapOvr>
    <a:masterClrMapping/>
  </p:clrMapOvr>
</p:sldLayout>
</file>

<file path=ppt/slideLayouts/slideLayout349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0728274"/>
      </p:ext>
    </p:extLst>
  </p:cSld>
  <p:clrMapOvr>
    <a:masterClrMapping/>
  </p:clrMapOvr>
</p:sldLayout>
</file>

<file path=ppt/slideLayouts/slideLayout349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48351490"/>
      </p:ext>
    </p:extLst>
  </p:cSld>
  <p:clrMapOvr>
    <a:masterClrMapping/>
  </p:clrMapOvr>
</p:sldLayout>
</file>

<file path=ppt/slideLayouts/slideLayout349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23583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090340"/>
      </p:ext>
    </p:extLst>
  </p:cSld>
  <p:clrMapOvr>
    <a:masterClrMapping/>
  </p:clrMapOvr>
  <p:timing>
    <p:tnLst>
      <p:par>
        <p:cTn id="1" dur="indefinite" restart="never" nodeType="tmRoot"/>
      </p:par>
    </p:tnLst>
  </p:timing>
</p:sldLayout>
</file>

<file path=ppt/slideLayouts/slideLayout3500.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70326162"/>
      </p:ext>
    </p:extLst>
  </p:cSld>
  <p:clrMapOvr>
    <a:masterClrMapping/>
  </p:clrMapOvr>
</p:sldLayout>
</file>

<file path=ppt/slideLayouts/slideLayout350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76914"/>
      </p:ext>
    </p:extLst>
  </p:cSld>
  <p:clrMapOvr>
    <a:masterClrMapping/>
  </p:clrMapOvr>
</p:sldLayout>
</file>

<file path=ppt/slideLayouts/slideLayout350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4087714543"/>
      </p:ext>
    </p:extLst>
  </p:cSld>
  <p:clrMapOvr>
    <a:masterClrMapping/>
  </p:clrMapOvr>
</p:sldLayout>
</file>

<file path=ppt/slideLayouts/slideLayout3503.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704645"/>
      </p:ext>
    </p:extLst>
  </p:cSld>
  <p:clrMapOvr>
    <a:masterClrMapping/>
  </p:clrMapOvr>
</p:sldLayout>
</file>

<file path=ppt/slideLayouts/slideLayout350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002282013"/>
      </p:ext>
    </p:extLst>
  </p:cSld>
  <p:clrMapOvr>
    <a:masterClrMapping/>
  </p:clrMapOvr>
</p:sldLayout>
</file>

<file path=ppt/slideLayouts/slideLayout3505.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614369"/>
      </p:ext>
    </p:extLst>
  </p:cSld>
  <p:clrMapOvr>
    <a:masterClrMapping/>
  </p:clrMapOvr>
</p:sldLayout>
</file>

<file path=ppt/slideLayouts/slideLayout350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414242314"/>
      </p:ext>
    </p:extLst>
  </p:cSld>
  <p:clrMapOvr>
    <a:masterClrMapping/>
  </p:clrMapOvr>
</p:sldLayout>
</file>

<file path=ppt/slideLayouts/slideLayout3507.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7855"/>
      </p:ext>
    </p:extLst>
  </p:cSld>
  <p:clrMapOvr>
    <a:masterClrMapping/>
  </p:clrMapOvr>
</p:sldLayout>
</file>

<file path=ppt/slideLayouts/slideLayout350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2802840841"/>
      </p:ext>
    </p:extLst>
  </p:cSld>
  <p:clrMapOvr>
    <a:masterClrMapping/>
  </p:clrMapOvr>
</p:sldLayout>
</file>

<file path=ppt/slideLayouts/slideLayout3509.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580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156151564"/>
      </p:ext>
    </p:extLst>
  </p:cSld>
  <p:clrMapOvr>
    <a:masterClrMapping/>
  </p:clrMapOvr>
</p:sldLayout>
</file>

<file path=ppt/slideLayouts/slideLayout3510.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24555"/>
      </p:ext>
    </p:extLst>
  </p:cSld>
  <p:clrMapOvr>
    <a:masterClrMapping/>
  </p:clrMapOvr>
</p:sldLayout>
</file>

<file path=ppt/slideLayouts/slideLayout3511.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73820735"/>
      </p:ext>
    </p:extLst>
  </p:cSld>
  <p:clrMapOvr>
    <a:masterClrMapping/>
  </p:clrMapOvr>
</p:sldLayout>
</file>

<file path=ppt/slideLayouts/slideLayout3512.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6802230"/>
      </p:ext>
    </p:extLst>
  </p:cSld>
  <p:clrMapOvr>
    <a:masterClrMapping/>
  </p:clrMapOvr>
</p:sldLayout>
</file>

<file path=ppt/slideLayouts/slideLayout3513.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3950202"/>
      </p:ext>
    </p:extLst>
  </p:cSld>
  <p:clrMapOvr>
    <a:masterClrMapping/>
  </p:clrMapOvr>
</p:sldLayout>
</file>

<file path=ppt/slideLayouts/slideLayout3514.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48212577"/>
      </p:ext>
    </p:extLst>
  </p:cSld>
  <p:clrMapOvr>
    <a:masterClrMapping/>
  </p:clrMapOvr>
</p:sldLayout>
</file>

<file path=ppt/slideLayouts/slideLayout3515.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22627006"/>
      </p:ext>
    </p:extLst>
  </p:cSld>
  <p:clrMapOvr>
    <a:masterClrMapping/>
  </p:clrMapOvr>
</p:sldLayout>
</file>

<file path=ppt/slideLayouts/slideLayout3516.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05041610"/>
      </p:ext>
    </p:extLst>
  </p:cSld>
  <p:clrMapOvr>
    <a:masterClrMapping/>
  </p:clrMapOvr>
</p:sldLayout>
</file>

<file path=ppt/slideLayouts/slideLayout3517.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4225872459"/>
      </p:ext>
    </p:extLst>
  </p:cSld>
  <p:clrMapOvr>
    <a:masterClrMapping/>
  </p:clrMapOvr>
</p:sldLayout>
</file>

<file path=ppt/slideLayouts/slideLayout351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294604"/>
      </p:ext>
    </p:extLst>
  </p:cSld>
  <p:clrMapOvr>
    <a:masterClrMapping/>
  </p:clrMapOvr>
</p:sldLayout>
</file>

<file path=ppt/slideLayouts/slideLayout3519.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10164057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938788"/>
      </p:ext>
    </p:extLst>
  </p:cSld>
  <p:clrMapOvr>
    <a:masterClrMapping/>
  </p:clrMapOvr>
  <p:timing>
    <p:tnLst>
      <p:par>
        <p:cTn id="1" dur="indefinite" restart="never" nodeType="tmRoot"/>
      </p:par>
    </p:tnLst>
  </p:timing>
</p:sldLayout>
</file>

<file path=ppt/slideLayouts/slideLayout3520.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968820"/>
      </p:ext>
    </p:extLst>
  </p:cSld>
  <p:clrMapOvr>
    <a:masterClrMapping/>
  </p:clrMapOvr>
</p:sldLayout>
</file>

<file path=ppt/slideLayouts/slideLayout3521.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255563386"/>
      </p:ext>
    </p:extLst>
  </p:cSld>
  <p:clrMapOvr>
    <a:masterClrMapping/>
  </p:clrMapOvr>
</p:sldLayout>
</file>

<file path=ppt/slideLayouts/slideLayout3522.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759034"/>
      </p:ext>
    </p:extLst>
  </p:cSld>
  <p:clrMapOvr>
    <a:masterClrMapping/>
  </p:clrMapOvr>
</p:sldLayout>
</file>

<file path=ppt/slideLayouts/slideLayout3523.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677901835"/>
      </p:ext>
    </p:extLst>
  </p:cSld>
  <p:clrMapOvr>
    <a:masterClrMapping/>
  </p:clrMapOvr>
</p:sldLayout>
</file>

<file path=ppt/slideLayouts/slideLayout3524.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43617"/>
      </p:ext>
    </p:extLst>
  </p:cSld>
  <p:clrMapOvr>
    <a:masterClrMapping/>
  </p:clrMapOvr>
</p:sldLayout>
</file>

<file path=ppt/slideLayouts/slideLayout3525.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08134708"/>
      </p:ext>
    </p:extLst>
  </p:cSld>
  <p:clrMapOvr>
    <a:masterClrMapping/>
  </p:clrMapOvr>
</p:sldLayout>
</file>

<file path=ppt/slideLayouts/slideLayout3526.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56226"/>
      </p:ext>
    </p:extLst>
  </p:cSld>
  <p:clrMapOvr>
    <a:masterClrMapping/>
  </p:clrMapOvr>
</p:sldLayout>
</file>

<file path=ppt/slideLayouts/slideLayout3527.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62250470"/>
      </p:ext>
    </p:extLst>
  </p:cSld>
  <p:clrMapOvr>
    <a:masterClrMapping/>
  </p:clrMapOvr>
</p:sldLayout>
</file>

<file path=ppt/slideLayouts/slideLayout3528.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56909881"/>
      </p:ext>
    </p:extLst>
  </p:cSld>
  <p:clrMapOvr>
    <a:masterClrMapping/>
  </p:clrMapOvr>
</p:sldLayout>
</file>

<file path=ppt/slideLayouts/slideLayout3529.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568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90351429"/>
      </p:ext>
    </p:extLst>
  </p:cSld>
  <p:clrMapOvr>
    <a:masterClrMapping/>
  </p:clrMapOvr>
</p:sldLayout>
</file>

<file path=ppt/slideLayouts/slideLayout3530.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424875"/>
      </p:ext>
    </p:extLst>
  </p:cSld>
  <p:clrMapOvr>
    <a:masterClrMapping/>
  </p:clrMapOvr>
</p:sldLayout>
</file>

<file path=ppt/slideLayouts/slideLayout3531.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346023"/>
      </p:ext>
    </p:extLst>
  </p:cSld>
  <p:clrMapOvr>
    <a:masterClrMapping/>
  </p:clrMapOvr>
</p:sldLayout>
</file>

<file path=ppt/slideLayouts/slideLayout353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3248592732"/>
      </p:ext>
    </p:extLst>
  </p:cSld>
  <p:clrMapOvr>
    <a:masterClrMapping/>
  </p:clrMapOvr>
</p:sldLayout>
</file>

<file path=ppt/slideLayouts/slideLayout353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3235922388"/>
      </p:ext>
    </p:extLst>
  </p:cSld>
  <p:clrMapOvr>
    <a:masterClrMapping/>
  </p:clrMapOvr>
</p:sldLayout>
</file>

<file path=ppt/slideLayouts/slideLayout3534.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738510"/>
      </p:ext>
    </p:extLst>
  </p:cSld>
  <p:clrMapOvr>
    <a:masterClrMapping/>
  </p:clrMapOvr>
  <p:transition spd="slow" advClick="0" advTm="0">
    <p:random/>
  </p:transition>
</p:sldLayout>
</file>

<file path=ppt/slideLayouts/slideLayout353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020176933"/>
      </p:ext>
    </p:extLst>
  </p:cSld>
  <p:clrMapOvr>
    <a:masterClrMapping/>
  </p:clrMapOvr>
</p:sldLayout>
</file>

<file path=ppt/slideLayouts/slideLayout353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407201"/>
      </p:ext>
    </p:extLst>
  </p:cSld>
  <p:clrMapOvr>
    <a:masterClrMapping/>
  </p:clrMapOvr>
</p:sldLayout>
</file>

<file path=ppt/slideLayouts/slideLayout3537.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473780"/>
      </p:ext>
    </p:extLst>
  </p:cSld>
  <p:clrMapOvr>
    <a:masterClrMapping/>
  </p:clrMapOvr>
</p:sldLayout>
</file>

<file path=ppt/slideLayouts/slideLayout353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659714"/>
      </p:ext>
    </p:extLst>
  </p:cSld>
  <p:clrMapOvr>
    <a:masterClrMapping/>
  </p:clrMapOvr>
</p:sldLayout>
</file>

<file path=ppt/slideLayouts/slideLayout3539.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0921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47710"/>
      </p:ext>
    </p:extLst>
  </p:cSld>
  <p:clrMapOvr>
    <a:masterClrMapping/>
  </p:clrMapOvr>
  <p:timing>
    <p:tnLst>
      <p:par>
        <p:cTn id="1" dur="indefinite" restart="never" nodeType="tmRoot"/>
      </p:par>
    </p:tnLst>
  </p:timing>
</p:sldLayout>
</file>

<file path=ppt/slideLayouts/slideLayout3540.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211358"/>
      </p:ext>
    </p:extLst>
  </p:cSld>
  <p:clrMapOvr>
    <a:masterClrMapping/>
  </p:clrMapOvr>
</p:sldLayout>
</file>

<file path=ppt/slideLayouts/slideLayout3541.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30702"/>
      </p:ext>
    </p:extLst>
  </p:cSld>
  <p:clrMapOvr>
    <a:masterClrMapping/>
  </p:clrMapOvr>
</p:sldLayout>
</file>

<file path=ppt/slideLayouts/slideLayout354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3057133444"/>
      </p:ext>
    </p:extLst>
  </p:cSld>
  <p:clrMapOvr>
    <a:masterClrMapping/>
  </p:clrMapOvr>
</p:sldLayout>
</file>

<file path=ppt/slideLayouts/slideLayout354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700662266"/>
      </p:ext>
    </p:extLst>
  </p:cSld>
  <p:clrMapOvr>
    <a:masterClrMapping/>
  </p:clrMapOvr>
</p:sldLayout>
</file>

<file path=ppt/slideLayouts/slideLayout3544.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40929"/>
      </p:ext>
    </p:extLst>
  </p:cSld>
  <p:clrMapOvr>
    <a:masterClrMapping/>
  </p:clrMapOvr>
</p:sldLayout>
</file>

<file path=ppt/slideLayouts/slideLayout3545.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510484"/>
      </p:ext>
    </p:extLst>
  </p:cSld>
  <p:clrMapOvr>
    <a:masterClrMapping/>
  </p:clrMapOvr>
</p:sldLayout>
</file>

<file path=ppt/slideLayouts/slideLayout3546.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781353"/>
      </p:ext>
    </p:extLst>
  </p:cSld>
  <p:clrMapOvr>
    <a:masterClrMapping/>
  </p:clrMapOvr>
</p:sldLayout>
</file>

<file path=ppt/slideLayouts/slideLayout354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19376"/>
      </p:ext>
    </p:extLst>
  </p:cSld>
  <p:clrMapOvr>
    <a:masterClrMapping/>
  </p:clrMapOvr>
</p:sldLayout>
</file>

<file path=ppt/slideLayouts/slideLayout354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752173"/>
      </p:ext>
    </p:extLst>
  </p:cSld>
  <p:clrMapOvr>
    <a:masterClrMapping/>
  </p:clrMapOvr>
</p:sldLayout>
</file>

<file path=ppt/slideLayouts/slideLayout354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4722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2022/1/5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timing>
    <p:tnLst>
      <p:par>
        <p:cTn id="1" dur="indefinite" restart="never" nodeType="tmRoot"/>
      </p:par>
    </p:tnLst>
  </p:timing>
</p:sldLayout>
</file>

<file path=ppt/slideLayouts/slideLayout355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84916"/>
      </p:ext>
    </p:extLst>
  </p:cSld>
  <p:clrMapOvr>
    <a:masterClrMapping/>
  </p:clrMapOvr>
</p:sldLayout>
</file>

<file path=ppt/slideLayouts/slideLayout3551.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17887"/>
      </p:ext>
    </p:extLst>
  </p:cSld>
  <p:clrMapOvr>
    <a:masterClrMapping/>
  </p:clrMapOvr>
</p:sldLayout>
</file>

<file path=ppt/slideLayouts/slideLayout3552.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89474"/>
      </p:ext>
    </p:extLst>
  </p:cSld>
  <p:clrMapOvr>
    <a:masterClrMapping/>
  </p:clrMapOvr>
</p:sldLayout>
</file>

<file path=ppt/slideLayouts/slideLayout3553.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267367"/>
      </p:ext>
    </p:extLst>
  </p:cSld>
  <p:clrMapOvr>
    <a:masterClrMapping/>
  </p:clrMapOvr>
</p:sldLayout>
</file>

<file path=ppt/slideLayouts/slideLayout3554.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08830"/>
      </p:ext>
    </p:extLst>
  </p:cSld>
  <p:clrMapOvr>
    <a:masterClrMapping/>
  </p:clrMapOvr>
</p:sldLayout>
</file>

<file path=ppt/slideLayouts/slideLayout3555.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03846"/>
      </p:ext>
    </p:extLst>
  </p:cSld>
  <p:clrMapOvr>
    <a:masterClrMapping/>
  </p:clrMapOvr>
</p:sldLayout>
</file>

<file path=ppt/slideLayouts/slideLayout355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87656"/>
      </p:ext>
    </p:extLst>
  </p:cSld>
  <p:clrMapOvr>
    <a:masterClrMapping/>
  </p:clrMapOvr>
</p:sldLayout>
</file>

<file path=ppt/slideLayouts/slideLayout3557.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4331"/>
      </p:ext>
    </p:extLst>
  </p:cSld>
  <p:clrMapOvr>
    <a:masterClrMapping/>
  </p:clrMapOvr>
</p:sldLayout>
</file>

<file path=ppt/slideLayouts/slideLayout3558.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200579"/>
      </p:ext>
    </p:extLst>
  </p:cSld>
  <p:clrMapOvr>
    <a:masterClrMapping/>
  </p:clrMapOvr>
</p:sldLayout>
</file>

<file path=ppt/slideLayouts/slideLayout3559.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743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75703875"/>
      </p:ext>
    </p:extLst>
  </p:cSld>
  <p:clrMapOvr>
    <a:masterClrMapping/>
  </p:clrMapOvr>
</p:sldLayout>
</file>

<file path=ppt/slideLayouts/slideLayout3560.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785274"/>
      </p:ext>
    </p:extLst>
  </p:cSld>
  <p:clrMapOvr>
    <a:masterClrMapping/>
  </p:clrMapOvr>
</p:sldLayout>
</file>

<file path=ppt/slideLayouts/slideLayout3561.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53620"/>
      </p:ext>
    </p:extLst>
  </p:cSld>
  <p:clrMapOvr>
    <a:masterClrMapping/>
  </p:clrMapOvr>
</p:sldLayout>
</file>

<file path=ppt/slideLayouts/slideLayout3562.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94615"/>
      </p:ext>
    </p:extLst>
  </p:cSld>
  <p:clrMapOvr>
    <a:masterClrMapping/>
  </p:clrMapOvr>
</p:sldLayout>
</file>

<file path=ppt/slideLayouts/slideLayout3563.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648246"/>
      </p:ext>
    </p:extLst>
  </p:cSld>
  <p:clrMapOvr>
    <a:masterClrMapping/>
  </p:clrMapOvr>
</p:sldLayout>
</file>

<file path=ppt/slideLayouts/slideLayout3564.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439061"/>
      </p:ext>
    </p:extLst>
  </p:cSld>
  <p:clrMapOvr>
    <a:masterClrMapping/>
  </p:clrMapOvr>
</p:sldLayout>
</file>

<file path=ppt/slideLayouts/slideLayout3565.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655777"/>
      </p:ext>
    </p:extLst>
  </p:cSld>
  <p:clrMapOvr>
    <a:masterClrMapping/>
  </p:clrMapOvr>
</p:sldLayout>
</file>

<file path=ppt/slideLayouts/slideLayout3566.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369481"/>
      </p:ext>
    </p:extLst>
  </p:cSld>
  <p:clrMapOvr>
    <a:masterClrMapping/>
  </p:clrMapOvr>
</p:sldLayout>
</file>

<file path=ppt/slideLayouts/slideLayout3567.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46863"/>
      </p:ext>
    </p:extLst>
  </p:cSld>
  <p:clrMapOvr>
    <a:masterClrMapping/>
  </p:clrMapOvr>
</p:sldLayout>
</file>

<file path=ppt/slideLayouts/slideLayout3568.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6390544"/>
      </p:ext>
    </p:extLst>
  </p:cSld>
  <p:clrMapOvr>
    <a:masterClrMapping/>
  </p:clrMapOvr>
</p:sldLayout>
</file>

<file path=ppt/slideLayouts/slideLayout3569.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4198541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498695"/>
      </p:ext>
    </p:extLst>
  </p:cSld>
  <p:clrMapOvr>
    <a:masterClrMapping/>
  </p:clrMapOvr>
</p:sldLayout>
</file>

<file path=ppt/slideLayouts/slideLayout3570.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96099160"/>
      </p:ext>
    </p:extLst>
  </p:cSld>
  <p:clrMapOvr>
    <a:masterClrMapping/>
  </p:clrMapOvr>
</p:sldLayout>
</file>

<file path=ppt/slideLayouts/slideLayout3571.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50903595"/>
      </p:ext>
    </p:extLst>
  </p:cSld>
  <p:clrMapOvr>
    <a:masterClrMapping/>
  </p:clrMapOvr>
</p:sldLayout>
</file>

<file path=ppt/slideLayouts/slideLayout3572.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2398667"/>
      </p:ext>
    </p:extLst>
  </p:cSld>
  <p:clrMapOvr>
    <a:masterClrMapping/>
  </p:clrMapOvr>
</p:sldLayout>
</file>

<file path=ppt/slideLayouts/slideLayout3573.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18366657"/>
      </p:ext>
    </p:extLst>
  </p:cSld>
  <p:clrMapOvr>
    <a:masterClrMapping/>
  </p:clrMapOvr>
</p:sldLayout>
</file>

<file path=ppt/slideLayouts/slideLayout35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274537054"/>
      </p:ext>
    </p:extLst>
  </p:cSld>
  <p:clrMapOvr>
    <a:masterClrMapping/>
  </p:clrMapOvr>
</p:sldLayout>
</file>

<file path=ppt/slideLayouts/slideLayout3575.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52450"/>
      </p:ext>
    </p:extLst>
  </p:cSld>
  <p:clrMapOvr>
    <a:masterClrMapping/>
  </p:clrMapOvr>
</p:sldLayout>
</file>

<file path=ppt/slideLayouts/slideLayout3576.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1531349541"/>
      </p:ext>
    </p:extLst>
  </p:cSld>
  <p:clrMapOvr>
    <a:masterClrMapping/>
  </p:clrMapOvr>
</p:sldLayout>
</file>

<file path=ppt/slideLayouts/slideLayout3577.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373024"/>
      </p:ext>
    </p:extLst>
  </p:cSld>
  <p:clrMapOvr>
    <a:masterClrMapping/>
  </p:clrMapOvr>
</p:sldLayout>
</file>

<file path=ppt/slideLayouts/slideLayout357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214368199"/>
      </p:ext>
    </p:extLst>
  </p:cSld>
  <p:clrMapOvr>
    <a:masterClrMapping/>
  </p:clrMapOvr>
</p:sldLayout>
</file>

<file path=ppt/slideLayouts/slideLayout3579.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279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215186"/>
      </p:ext>
    </p:extLst>
  </p:cSld>
  <p:clrMapOvr>
    <a:masterClrMapping/>
  </p:clrMapOvr>
</p:sldLayout>
</file>

<file path=ppt/slideLayouts/slideLayout358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2953097698"/>
      </p:ext>
    </p:extLst>
  </p:cSld>
  <p:clrMapOvr>
    <a:masterClrMapping/>
  </p:clrMapOvr>
</p:sldLayout>
</file>

<file path=ppt/slideLayouts/slideLayout3581.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0084"/>
      </p:ext>
    </p:extLst>
  </p:cSld>
  <p:clrMapOvr>
    <a:masterClrMapping/>
  </p:clrMapOvr>
</p:sldLayout>
</file>

<file path=ppt/slideLayouts/slideLayout358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2356902613"/>
      </p:ext>
    </p:extLst>
  </p:cSld>
  <p:clrMapOvr>
    <a:masterClrMapping/>
  </p:clrMapOvr>
</p:sldLayout>
</file>

<file path=ppt/slideLayouts/slideLayout3583.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767231"/>
      </p:ext>
    </p:extLst>
  </p:cSld>
  <p:clrMapOvr>
    <a:masterClrMapping/>
  </p:clrMapOvr>
</p:sldLayout>
</file>

<file path=ppt/slideLayouts/slideLayout3584.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548958"/>
      </p:ext>
    </p:extLst>
  </p:cSld>
  <p:clrMapOvr>
    <a:masterClrMapping/>
  </p:clrMapOvr>
</p:sldLayout>
</file>

<file path=ppt/slideLayouts/slideLayout3585.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72093854"/>
      </p:ext>
    </p:extLst>
  </p:cSld>
  <p:clrMapOvr>
    <a:masterClrMapping/>
  </p:clrMapOvr>
</p:sldLayout>
</file>

<file path=ppt/slideLayouts/slideLayout3586.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05445426"/>
      </p:ext>
    </p:extLst>
  </p:cSld>
  <p:clrMapOvr>
    <a:masterClrMapping/>
  </p:clrMapOvr>
</p:sldLayout>
</file>

<file path=ppt/slideLayouts/slideLayout3587.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24786987"/>
      </p:ext>
    </p:extLst>
  </p:cSld>
  <p:clrMapOvr>
    <a:masterClrMapping/>
  </p:clrMapOvr>
</p:sldLayout>
</file>

<file path=ppt/slideLayouts/slideLayout3588.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4786265"/>
      </p:ext>
    </p:extLst>
  </p:cSld>
  <p:clrMapOvr>
    <a:masterClrMapping/>
  </p:clrMapOvr>
</p:sldLayout>
</file>

<file path=ppt/slideLayouts/slideLayout3589.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483645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621741"/>
      </p:ext>
    </p:extLst>
  </p:cSld>
  <p:clrMapOvr>
    <a:masterClrMapping/>
  </p:clrMapOvr>
</p:sldLayout>
</file>

<file path=ppt/slideLayouts/slideLayout3590.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01139477"/>
      </p:ext>
    </p:extLst>
  </p:cSld>
  <p:clrMapOvr>
    <a:masterClrMapping/>
  </p:clrMapOvr>
</p:sldLayout>
</file>

<file path=ppt/slideLayouts/slideLayout359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4236422170"/>
      </p:ext>
    </p:extLst>
  </p:cSld>
  <p:clrMapOvr>
    <a:masterClrMapping/>
  </p:clrMapOvr>
</p:sldLayout>
</file>

<file path=ppt/slideLayouts/slideLayout3592.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268796"/>
      </p:ext>
    </p:extLst>
  </p:cSld>
  <p:clrMapOvr>
    <a:masterClrMapping/>
  </p:clrMapOvr>
</p:sldLayout>
</file>

<file path=ppt/slideLayouts/slideLayout3593.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509161422"/>
      </p:ext>
    </p:extLst>
  </p:cSld>
  <p:clrMapOvr>
    <a:masterClrMapping/>
  </p:clrMapOvr>
</p:sldLayout>
</file>

<file path=ppt/slideLayouts/slideLayout3594.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95431"/>
      </p:ext>
    </p:extLst>
  </p:cSld>
  <p:clrMapOvr>
    <a:masterClrMapping/>
  </p:clrMapOvr>
</p:sldLayout>
</file>

<file path=ppt/slideLayouts/slideLayout3595.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892865391"/>
      </p:ext>
    </p:extLst>
  </p:cSld>
  <p:clrMapOvr>
    <a:masterClrMapping/>
  </p:clrMapOvr>
</p:sldLayout>
</file>

<file path=ppt/slideLayouts/slideLayout3596.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02368"/>
      </p:ext>
    </p:extLst>
  </p:cSld>
  <p:clrMapOvr>
    <a:masterClrMapping/>
  </p:clrMapOvr>
</p:sldLayout>
</file>

<file path=ppt/slideLayouts/slideLayout3597.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2160521520"/>
      </p:ext>
    </p:extLst>
  </p:cSld>
  <p:clrMapOvr>
    <a:masterClrMapping/>
  </p:clrMapOvr>
</p:sldLayout>
</file>

<file path=ppt/slideLayouts/slideLayout3598.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53655"/>
      </p:ext>
    </p:extLst>
  </p:cSld>
  <p:clrMapOvr>
    <a:masterClrMapping/>
  </p:clrMapOvr>
</p:sldLayout>
</file>

<file path=ppt/slideLayouts/slideLayout3599.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929346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397286309"/>
      </p:ext>
    </p:extLst>
  </p:cSld>
  <p:clrMapOvr>
    <a:masterClrMapping/>
  </p:clrMapOvr>
</p:sldLayout>
</file>

<file path=ppt/slideLayouts/slideLayout3600.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17459"/>
      </p:ext>
    </p:extLst>
  </p:cSld>
  <p:clrMapOvr>
    <a:masterClrMapping/>
  </p:clrMapOvr>
</p:sldLayout>
</file>

<file path=ppt/slideLayouts/slideLayout3601.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2155042663"/>
      </p:ext>
    </p:extLst>
  </p:cSld>
  <p:clrMapOvr>
    <a:masterClrMapping/>
  </p:clrMapOvr>
</p:sldLayout>
</file>

<file path=ppt/slideLayouts/slideLayout3602.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4228498943"/>
      </p:ext>
    </p:extLst>
  </p:cSld>
  <p:clrMapOvr>
    <a:masterClrMapping/>
  </p:clrMapOvr>
</p:sldLayout>
</file>

<file path=ppt/slideLayouts/slideLayout3603.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406572"/>
      </p:ext>
    </p:extLst>
  </p:cSld>
  <p:clrMapOvr>
    <a:masterClrMapping/>
  </p:clrMapOvr>
</p:sldLayout>
</file>

<file path=ppt/slideLayouts/slideLayout3604.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73857"/>
      </p:ext>
    </p:extLst>
  </p:cSld>
  <p:clrMapOvr>
    <a:masterClrMapping/>
  </p:clrMapOvr>
</p:sldLayout>
</file>

<file path=ppt/slideLayouts/slideLayout3605.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07272"/>
      </p:ext>
    </p:extLst>
  </p:cSld>
  <p:clrMapOvr>
    <a:masterClrMapping/>
  </p:clrMapOvr>
</p:sldLayout>
</file>

<file path=ppt/slideLayouts/slideLayout3606.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3455018272"/>
      </p:ext>
    </p:extLst>
  </p:cSld>
  <p:clrMapOvr>
    <a:masterClrMapping/>
  </p:clrMapOvr>
</p:sldLayout>
</file>

<file path=ppt/slideLayouts/slideLayout3607.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899758853"/>
      </p:ext>
    </p:extLst>
  </p:cSld>
  <p:clrMapOvr>
    <a:masterClrMapping/>
  </p:clrMapOvr>
</p:sldLayout>
</file>

<file path=ppt/slideLayouts/slideLayout3608.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66523"/>
      </p:ext>
    </p:extLst>
  </p:cSld>
  <p:clrMapOvr>
    <a:masterClrMapping/>
  </p:clrMapOvr>
  <p:transition spd="slow" advClick="0" advTm="0">
    <p:random/>
  </p:transition>
</p:sldLayout>
</file>

<file path=ppt/slideLayouts/slideLayout3609.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184947613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822712"/>
      </p:ext>
    </p:extLst>
  </p:cSld>
  <p:clrMapOvr>
    <a:masterClrMapping/>
  </p:clrMapOvr>
</p:sldLayout>
</file>

<file path=ppt/slideLayouts/slideLayout3610.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3081150836"/>
      </p:ext>
    </p:extLst>
  </p:cSld>
  <p:clrMapOvr>
    <a:masterClrMapping/>
  </p:clrMapOvr>
</p:sldLayout>
</file>

<file path=ppt/slideLayouts/slideLayout3611.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57104"/>
      </p:ext>
    </p:extLst>
  </p:cSld>
  <p:clrMapOvr>
    <a:masterClrMapping/>
  </p:clrMapOvr>
</p:sldLayout>
</file>

<file path=ppt/slideLayouts/slideLayout3612.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787697048"/>
      </p:ext>
    </p:extLst>
  </p:cSld>
  <p:clrMapOvr>
    <a:masterClrMapping/>
  </p:clrMapOvr>
</p:sldLayout>
</file>

<file path=ppt/slideLayouts/slideLayout3613.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52055"/>
      </p:ext>
    </p:extLst>
  </p:cSld>
  <p:clrMapOvr>
    <a:masterClrMapping/>
  </p:clrMapOvr>
</p:sldLayout>
</file>

<file path=ppt/slideLayouts/slideLayout3614.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64716011"/>
      </p:ext>
    </p:extLst>
  </p:cSld>
  <p:clrMapOvr>
    <a:masterClrMapping/>
  </p:clrMapOvr>
</p:sldLayout>
</file>

<file path=ppt/slideLayouts/slideLayout3615.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28132"/>
      </p:ext>
    </p:extLst>
  </p:cSld>
  <p:clrMapOvr>
    <a:masterClrMapping/>
  </p:clrMapOvr>
</p:sldLayout>
</file>

<file path=ppt/slideLayouts/slideLayout361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76477394"/>
      </p:ext>
    </p:extLst>
  </p:cSld>
  <p:clrMapOvr>
    <a:masterClrMapping/>
  </p:clrMapOvr>
</p:sldLayout>
</file>

<file path=ppt/slideLayouts/slideLayout3617.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928460"/>
      </p:ext>
    </p:extLst>
  </p:cSld>
  <p:clrMapOvr>
    <a:masterClrMapping/>
  </p:clrMapOvr>
</p:sldLayout>
</file>

<file path=ppt/slideLayouts/slideLayout3618.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914030704"/>
      </p:ext>
    </p:extLst>
  </p:cSld>
  <p:clrMapOvr>
    <a:masterClrMapping/>
  </p:clrMapOvr>
</p:sldLayout>
</file>

<file path=ppt/slideLayouts/slideLayout3619.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6683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615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20.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758712"/>
      </p:ext>
    </p:extLst>
  </p:cSld>
  <p:clrMapOvr>
    <a:masterClrMapping/>
  </p:clrMapOvr>
</p:sldLayout>
</file>

<file path=ppt/slideLayouts/slideLayout3621.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44814321"/>
      </p:ext>
    </p:extLst>
  </p:cSld>
  <p:clrMapOvr>
    <a:masterClrMapping/>
  </p:clrMapOvr>
</p:sldLayout>
</file>

<file path=ppt/slideLayouts/slideLayout3622.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49118332"/>
      </p:ext>
    </p:extLst>
  </p:cSld>
  <p:clrMapOvr>
    <a:masterClrMapping/>
  </p:clrMapOvr>
</p:sldLayout>
</file>

<file path=ppt/slideLayouts/slideLayout3623.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4868975"/>
      </p:ext>
    </p:extLst>
  </p:cSld>
  <p:clrMapOvr>
    <a:masterClrMapping/>
  </p:clrMapOvr>
</p:sldLayout>
</file>

<file path=ppt/slideLayouts/slideLayout3624.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4603297"/>
      </p:ext>
    </p:extLst>
  </p:cSld>
  <p:clrMapOvr>
    <a:masterClrMapping/>
  </p:clrMapOvr>
</p:sldLayout>
</file>

<file path=ppt/slideLayouts/slideLayout3625.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2092714"/>
      </p:ext>
    </p:extLst>
  </p:cSld>
  <p:clrMapOvr>
    <a:masterClrMapping/>
  </p:clrMapOvr>
</p:sldLayout>
</file>

<file path=ppt/slideLayouts/slideLayout3626.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1734337"/>
      </p:ext>
    </p:extLst>
  </p:cSld>
  <p:clrMapOvr>
    <a:masterClrMapping/>
  </p:clrMapOvr>
</p:sldLayout>
</file>

<file path=ppt/slideLayouts/slideLayout3627.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4190431548"/>
      </p:ext>
    </p:extLst>
  </p:cSld>
  <p:clrMapOvr>
    <a:masterClrMapping/>
  </p:clrMapOvr>
</p:sldLayout>
</file>

<file path=ppt/slideLayouts/slideLayout3628.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493467"/>
      </p:ext>
    </p:extLst>
  </p:cSld>
  <p:clrMapOvr>
    <a:masterClrMapping/>
  </p:clrMapOvr>
</p:sldLayout>
</file>

<file path=ppt/slideLayouts/slideLayout3629.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647603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3630.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260453"/>
      </p:ext>
    </p:extLst>
  </p:cSld>
  <p:clrMapOvr>
    <a:masterClrMapping/>
  </p:clrMapOvr>
</p:sldLayout>
</file>

<file path=ppt/slideLayouts/slideLayout3631.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2849115302"/>
      </p:ext>
    </p:extLst>
  </p:cSld>
  <p:clrMapOvr>
    <a:masterClrMapping/>
  </p:clrMapOvr>
</p:sldLayout>
</file>

<file path=ppt/slideLayouts/slideLayout3632.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433042"/>
      </p:ext>
    </p:extLst>
  </p:cSld>
  <p:clrMapOvr>
    <a:masterClrMapping/>
  </p:clrMapOvr>
</p:sldLayout>
</file>

<file path=ppt/slideLayouts/slideLayout3633.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515658152"/>
      </p:ext>
    </p:extLst>
  </p:cSld>
  <p:clrMapOvr>
    <a:masterClrMapping/>
  </p:clrMapOvr>
</p:sldLayout>
</file>

<file path=ppt/slideLayouts/slideLayout3634.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393980"/>
      </p:ext>
    </p:extLst>
  </p:cSld>
  <p:clrMapOvr>
    <a:masterClrMapping/>
  </p:clrMapOvr>
</p:sldLayout>
</file>

<file path=ppt/slideLayouts/slideLayout3635.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759483524"/>
      </p:ext>
    </p:extLst>
  </p:cSld>
  <p:clrMapOvr>
    <a:masterClrMapping/>
  </p:clrMapOvr>
</p:sldLayout>
</file>

<file path=ppt/slideLayouts/slideLayout3636.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25097"/>
      </p:ext>
    </p:extLst>
  </p:cSld>
  <p:clrMapOvr>
    <a:masterClrMapping/>
  </p:clrMapOvr>
</p:sldLayout>
</file>

<file path=ppt/slideLayouts/slideLayout3637.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5601"/>
      </p:ext>
    </p:extLst>
  </p:cSld>
  <p:clrMapOvr>
    <a:masterClrMapping/>
  </p:clrMapOvr>
</p:sldLayout>
</file>

<file path=ppt/slideLayouts/slideLayout3638.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47924920"/>
      </p:ext>
    </p:extLst>
  </p:cSld>
  <p:clrMapOvr>
    <a:masterClrMapping/>
  </p:clrMapOvr>
</p:sldLayout>
</file>

<file path=ppt/slideLayouts/slideLayout3639.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041600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004124"/>
      </p:ext>
    </p:extLst>
  </p:cSld>
  <p:clrMapOvr>
    <a:masterClrMapping/>
  </p:clrMapOvr>
</p:sldLayout>
</file>

<file path=ppt/slideLayouts/slideLayout3640.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093286"/>
      </p:ext>
    </p:extLst>
  </p:cSld>
  <p:clrMapOvr>
    <a:masterClrMapping/>
  </p:clrMapOvr>
</p:sldLayout>
</file>

<file path=ppt/slideLayouts/slideLayout3641.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14244050"/>
      </p:ext>
    </p:extLst>
  </p:cSld>
  <p:clrMapOvr>
    <a:masterClrMapping/>
  </p:clrMapOvr>
</p:sldLayout>
</file>

<file path=ppt/slideLayouts/slideLayout3642.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34011796"/>
      </p:ext>
    </p:extLst>
  </p:cSld>
  <p:clrMapOvr>
    <a:masterClrMapping/>
  </p:clrMapOvr>
</p:sldLayout>
</file>

<file path=ppt/slideLayouts/slideLayout3643.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75659024"/>
      </p:ext>
    </p:extLst>
  </p:cSld>
  <p:clrMapOvr>
    <a:masterClrMapping/>
  </p:clrMapOvr>
</p:sldLayout>
</file>

<file path=ppt/slideLayouts/slideLayout3644.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315451529"/>
      </p:ext>
    </p:extLst>
  </p:cSld>
  <p:clrMapOvr>
    <a:masterClrMapping/>
  </p:clrMapOvr>
</p:sldLayout>
</file>

<file path=ppt/slideLayouts/slideLayout3645.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942271"/>
      </p:ext>
    </p:extLst>
  </p:cSld>
  <p:clrMapOvr>
    <a:masterClrMapping/>
  </p:clrMapOvr>
</p:sldLayout>
</file>

<file path=ppt/slideLayouts/slideLayout3646.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2405642937"/>
      </p:ext>
    </p:extLst>
  </p:cSld>
  <p:clrMapOvr>
    <a:masterClrMapping/>
  </p:clrMapOvr>
</p:sldLayout>
</file>

<file path=ppt/slideLayouts/slideLayout3647.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314520"/>
      </p:ext>
    </p:extLst>
  </p:cSld>
  <p:clrMapOvr>
    <a:masterClrMapping/>
  </p:clrMapOvr>
</p:sldLayout>
</file>

<file path=ppt/slideLayouts/slideLayout3648.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2687431585"/>
      </p:ext>
    </p:extLst>
  </p:cSld>
  <p:clrMapOvr>
    <a:masterClrMapping/>
  </p:clrMapOvr>
</p:sldLayout>
</file>

<file path=ppt/slideLayouts/slideLayout3649.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20349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930096"/>
      </p:ext>
    </p:extLst>
  </p:cSld>
  <p:clrMapOvr>
    <a:masterClrMapping/>
  </p:clrMapOvr>
</p:sldLayout>
</file>

<file path=ppt/slideLayouts/slideLayout3650.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3458310009"/>
      </p:ext>
    </p:extLst>
  </p:cSld>
  <p:clrMapOvr>
    <a:masterClrMapping/>
  </p:clrMapOvr>
</p:sldLayout>
</file>

<file path=ppt/slideLayouts/slideLayout3651.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744281"/>
      </p:ext>
    </p:extLst>
  </p:cSld>
  <p:clrMapOvr>
    <a:masterClrMapping/>
  </p:clrMapOvr>
</p:sldLayout>
</file>

<file path=ppt/slideLayouts/slideLayout3652.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897364523"/>
      </p:ext>
    </p:extLst>
  </p:cSld>
  <p:clrMapOvr>
    <a:masterClrMapping/>
  </p:clrMapOvr>
</p:sldLayout>
</file>

<file path=ppt/slideLayouts/slideLayout3653.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997388"/>
      </p:ext>
    </p:extLst>
  </p:cSld>
  <p:clrMapOvr>
    <a:masterClrMapping/>
  </p:clrMapOvr>
</p:sldLayout>
</file>

<file path=ppt/slideLayouts/slideLayout365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852015750"/>
      </p:ext>
    </p:extLst>
  </p:cSld>
  <p:clrMapOvr>
    <a:masterClrMapping/>
  </p:clrMapOvr>
</p:sldLayout>
</file>

<file path=ppt/slideLayouts/slideLayout3655.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723631819"/>
      </p:ext>
    </p:extLst>
  </p:cSld>
  <p:clrMapOvr>
    <a:masterClrMapping/>
  </p:clrMapOvr>
</p:sldLayout>
</file>

<file path=ppt/slideLayouts/slideLayout3656.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731487"/>
      </p:ext>
    </p:extLst>
  </p:cSld>
  <p:clrMapOvr>
    <a:masterClrMapping/>
  </p:clrMapOvr>
</p:sldLayout>
</file>

<file path=ppt/slideLayouts/slideLayout3657.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050320"/>
      </p:ext>
    </p:extLst>
  </p:cSld>
  <p:clrMapOvr>
    <a:masterClrMapping/>
  </p:clrMapOvr>
</p:sldLayout>
</file>

<file path=ppt/slideLayouts/slideLayout3658.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595081"/>
      </p:ext>
    </p:extLst>
  </p:cSld>
  <p:clrMapOvr>
    <a:masterClrMapping/>
  </p:clrMapOvr>
</p:sldLayout>
</file>

<file path=ppt/slideLayouts/slideLayout3659.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0245850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76539"/>
      </p:ext>
    </p:extLst>
  </p:cSld>
  <p:clrMapOvr>
    <a:masterClrMapping/>
  </p:clrMapOvr>
</p:sldLayout>
</file>

<file path=ppt/slideLayouts/slideLayout3660.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135412405"/>
      </p:ext>
    </p:extLst>
  </p:cSld>
  <p:clrMapOvr>
    <a:masterClrMapping/>
  </p:clrMapOvr>
</p:sldLayout>
</file>

<file path=ppt/slideLayouts/slideLayout3661.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34886"/>
      </p:ext>
    </p:extLst>
  </p:cSld>
  <p:clrMapOvr>
    <a:masterClrMapping/>
  </p:clrMapOvr>
  <p:transition spd="slow" advClick="0" advTm="0">
    <p:random/>
  </p:transition>
</p:sldLayout>
</file>

<file path=ppt/slideLayouts/slideLayout366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74596301"/>
      </p:ext>
    </p:extLst>
  </p:cSld>
  <p:clrMapOvr>
    <a:masterClrMapping/>
  </p:clrMapOvr>
</p:sldLayout>
</file>

<file path=ppt/slideLayouts/slideLayout3663.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15458"/>
      </p:ext>
    </p:extLst>
  </p:cSld>
  <p:clrMapOvr>
    <a:masterClrMapping/>
  </p:clrMapOvr>
</p:sldLayout>
</file>

<file path=ppt/slideLayouts/slideLayout3664.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69341474"/>
      </p:ext>
    </p:extLst>
  </p:cSld>
  <p:clrMapOvr>
    <a:masterClrMapping/>
  </p:clrMapOvr>
</p:sldLayout>
</file>

<file path=ppt/slideLayouts/slideLayout3665.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9916162"/>
      </p:ext>
    </p:extLst>
  </p:cSld>
  <p:clrMapOvr>
    <a:masterClrMapping/>
  </p:clrMapOvr>
</p:sldLayout>
</file>

<file path=ppt/slideLayouts/slideLayout3666.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2983460"/>
      </p:ext>
    </p:extLst>
  </p:cSld>
  <p:clrMapOvr>
    <a:masterClrMapping/>
  </p:clrMapOvr>
</p:sldLayout>
</file>

<file path=ppt/slideLayouts/slideLayout3667.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8329790"/>
      </p:ext>
    </p:extLst>
  </p:cSld>
  <p:clrMapOvr>
    <a:masterClrMapping/>
  </p:clrMapOvr>
</p:sldLayout>
</file>

<file path=ppt/slideLayouts/slideLayout3668.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0783415"/>
      </p:ext>
    </p:extLst>
  </p:cSld>
  <p:clrMapOvr>
    <a:masterClrMapping/>
  </p:clrMapOvr>
</p:sldLayout>
</file>

<file path=ppt/slideLayouts/slideLayout3669.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764987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65845"/>
      </p:ext>
    </p:extLst>
  </p:cSld>
  <p:clrMapOvr>
    <a:masterClrMapping/>
  </p:clrMapOvr>
</p:sldLayout>
</file>

<file path=ppt/slideLayouts/slideLayout3670.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667733869"/>
      </p:ext>
    </p:extLst>
  </p:cSld>
  <p:clrMapOvr>
    <a:masterClrMapping/>
  </p:clrMapOvr>
</p:sldLayout>
</file>

<file path=ppt/slideLayouts/slideLayout3671.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42029"/>
      </p:ext>
    </p:extLst>
  </p:cSld>
  <p:clrMapOvr>
    <a:masterClrMapping/>
  </p:clrMapOvr>
</p:sldLayout>
</file>

<file path=ppt/slideLayouts/slideLayout3672.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1303478734"/>
      </p:ext>
    </p:extLst>
  </p:cSld>
  <p:clrMapOvr>
    <a:masterClrMapping/>
  </p:clrMapOvr>
</p:sldLayout>
</file>

<file path=ppt/slideLayouts/slideLayout3673.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47156"/>
      </p:ext>
    </p:extLst>
  </p:cSld>
  <p:clrMapOvr>
    <a:masterClrMapping/>
  </p:clrMapOvr>
</p:sldLayout>
</file>

<file path=ppt/slideLayouts/slideLayout3674.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773754474"/>
      </p:ext>
    </p:extLst>
  </p:cSld>
  <p:clrMapOvr>
    <a:masterClrMapping/>
  </p:clrMapOvr>
</p:sldLayout>
</file>

<file path=ppt/slideLayouts/slideLayout3675.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650623"/>
      </p:ext>
    </p:extLst>
  </p:cSld>
  <p:clrMapOvr>
    <a:masterClrMapping/>
  </p:clrMapOvr>
</p:sldLayout>
</file>

<file path=ppt/slideLayouts/slideLayout3676.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2867890647"/>
      </p:ext>
    </p:extLst>
  </p:cSld>
  <p:clrMapOvr>
    <a:masterClrMapping/>
  </p:clrMapOvr>
</p:sldLayout>
</file>

<file path=ppt/slideLayouts/slideLayout3677.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600412"/>
      </p:ext>
    </p:extLst>
  </p:cSld>
  <p:clrMapOvr>
    <a:masterClrMapping/>
  </p:clrMapOvr>
</p:sldLayout>
</file>

<file path=ppt/slideLayouts/slideLayout3678.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1502556965"/>
      </p:ext>
    </p:extLst>
  </p:cSld>
  <p:clrMapOvr>
    <a:masterClrMapping/>
  </p:clrMapOvr>
</p:sldLayout>
</file>

<file path=ppt/slideLayouts/slideLayout3679.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2912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68830"/>
      </p:ext>
    </p:extLst>
  </p:cSld>
  <p:clrMapOvr>
    <a:masterClrMapping/>
  </p:clrMapOvr>
</p:sldLayout>
</file>

<file path=ppt/slideLayouts/slideLayout3680.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90021"/>
      </p:ext>
    </p:extLst>
  </p:cSld>
  <p:clrMapOvr>
    <a:masterClrMapping/>
  </p:clrMapOvr>
</p:sldLayout>
</file>

<file path=ppt/slideLayouts/slideLayout3681.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1316764"/>
      </p:ext>
    </p:extLst>
  </p:cSld>
  <p:clrMapOvr>
    <a:masterClrMapping/>
  </p:clrMapOvr>
</p:sldLayout>
</file>

<file path=ppt/slideLayouts/slideLayout3682.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50983575"/>
      </p:ext>
    </p:extLst>
  </p:cSld>
  <p:clrMapOvr>
    <a:masterClrMapping/>
  </p:clrMapOvr>
</p:sldLayout>
</file>

<file path=ppt/slideLayouts/slideLayout3683.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76251033"/>
      </p:ext>
    </p:extLst>
  </p:cSld>
  <p:clrMapOvr>
    <a:masterClrMapping/>
  </p:clrMapOvr>
</p:sldLayout>
</file>

<file path=ppt/slideLayouts/slideLayout3684.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28823679"/>
      </p:ext>
    </p:extLst>
  </p:cSld>
  <p:clrMapOvr>
    <a:masterClrMapping/>
  </p:clrMapOvr>
</p:sldLayout>
</file>

<file path=ppt/slideLayouts/slideLayout3685.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92168393"/>
      </p:ext>
    </p:extLst>
  </p:cSld>
  <p:clrMapOvr>
    <a:masterClrMapping/>
  </p:clrMapOvr>
</p:sldLayout>
</file>

<file path=ppt/slideLayouts/slideLayout3686.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60707363"/>
      </p:ext>
    </p:extLst>
  </p:cSld>
  <p:clrMapOvr>
    <a:masterClrMapping/>
  </p:clrMapOvr>
</p:sldLayout>
</file>

<file path=ppt/slideLayouts/slideLayout3687.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599591560"/>
      </p:ext>
    </p:extLst>
  </p:cSld>
  <p:clrMapOvr>
    <a:masterClrMapping/>
  </p:clrMapOvr>
</p:sldLayout>
</file>

<file path=ppt/slideLayouts/slideLayout3688.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51965"/>
      </p:ext>
    </p:extLst>
  </p:cSld>
  <p:clrMapOvr>
    <a:masterClrMapping/>
  </p:clrMapOvr>
</p:sldLayout>
</file>

<file path=ppt/slideLayouts/slideLayout3689.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2676475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065594"/>
      </p:ext>
    </p:extLst>
  </p:cSld>
  <p:clrMapOvr>
    <a:masterClrMapping/>
  </p:clrMapOvr>
</p:sldLayout>
</file>

<file path=ppt/slideLayouts/slideLayout3690.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290660"/>
      </p:ext>
    </p:extLst>
  </p:cSld>
  <p:clrMapOvr>
    <a:masterClrMapping/>
  </p:clrMapOvr>
</p:sldLayout>
</file>

<file path=ppt/slideLayouts/slideLayout3691.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902293330"/>
      </p:ext>
    </p:extLst>
  </p:cSld>
  <p:clrMapOvr>
    <a:masterClrMapping/>
  </p:clrMapOvr>
</p:sldLayout>
</file>

<file path=ppt/slideLayouts/slideLayout3692.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3110"/>
      </p:ext>
    </p:extLst>
  </p:cSld>
  <p:clrMapOvr>
    <a:masterClrMapping/>
  </p:clrMapOvr>
</p:sldLayout>
</file>

<file path=ppt/slideLayouts/slideLayout3693.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3047049664"/>
      </p:ext>
    </p:extLst>
  </p:cSld>
  <p:clrMapOvr>
    <a:masterClrMapping/>
  </p:clrMapOvr>
</p:sldLayout>
</file>

<file path=ppt/slideLayouts/slideLayout3694.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50723"/>
      </p:ext>
    </p:extLst>
  </p:cSld>
  <p:clrMapOvr>
    <a:masterClrMapping/>
  </p:clrMapOvr>
</p:sldLayout>
</file>

<file path=ppt/slideLayouts/slideLayout3695.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21117671"/>
      </p:ext>
    </p:extLst>
  </p:cSld>
  <p:clrMapOvr>
    <a:masterClrMapping/>
  </p:clrMapOvr>
</p:sldLayout>
</file>

<file path=ppt/slideLayouts/slideLayout3696.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342197"/>
      </p:ext>
    </p:extLst>
  </p:cSld>
  <p:clrMapOvr>
    <a:masterClrMapping/>
  </p:clrMapOvr>
</p:sldLayout>
</file>

<file path=ppt/slideLayouts/slideLayout3697.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2832269551"/>
      </p:ext>
    </p:extLst>
  </p:cSld>
  <p:clrMapOvr>
    <a:masterClrMapping/>
  </p:clrMapOvr>
</p:sldLayout>
</file>

<file path=ppt/slideLayouts/slideLayout3698.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375191828"/>
      </p:ext>
    </p:extLst>
  </p:cSld>
  <p:clrMapOvr>
    <a:masterClrMapping/>
  </p:clrMapOvr>
</p:sldLayout>
</file>

<file path=ppt/slideLayouts/slideLayout3699.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295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3700.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988377"/>
      </p:ext>
    </p:extLst>
  </p:cSld>
  <p:clrMapOvr>
    <a:masterClrMapping/>
  </p:clrMapOvr>
</p:sldLayout>
</file>

<file path=ppt/slideLayouts/slideLayout3701.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06266"/>
      </p:ext>
    </p:extLst>
  </p:cSld>
  <p:clrMapOvr>
    <a:masterClrMapping/>
  </p:clrMapOvr>
</p:sldLayout>
</file>

<file path=ppt/slideLayouts/slideLayout3702.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57858900"/>
      </p:ext>
    </p:extLst>
  </p:cSld>
  <p:clrMapOvr>
    <a:masterClrMapping/>
  </p:clrMapOvr>
</p:sldLayout>
</file>

<file path=ppt/slideLayouts/slideLayout3703.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593540860"/>
      </p:ext>
    </p:extLst>
  </p:cSld>
  <p:clrMapOvr>
    <a:masterClrMapping/>
  </p:clrMapOvr>
</p:sldLayout>
</file>

<file path=ppt/slideLayouts/slideLayout3704.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75543"/>
      </p:ext>
    </p:extLst>
  </p:cSld>
  <p:clrMapOvr>
    <a:masterClrMapping/>
  </p:clrMapOvr>
  <p:transition spd="slow" advClick="0" advTm="0">
    <p:random/>
  </p:transition>
</p:sldLayout>
</file>

<file path=ppt/slideLayouts/slideLayout3705.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447057941"/>
      </p:ext>
    </p:extLst>
  </p:cSld>
  <p:clrMapOvr>
    <a:masterClrMapping/>
  </p:clrMapOvr>
</p:sldLayout>
</file>

<file path=ppt/slideLayouts/slideLayout3706.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560230"/>
      </p:ext>
    </p:extLst>
  </p:cSld>
  <p:clrMapOvr>
    <a:masterClrMapping/>
  </p:clrMapOvr>
</p:sldLayout>
</file>

<file path=ppt/slideLayouts/slideLayout3707.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76634474"/>
      </p:ext>
    </p:extLst>
  </p:cSld>
  <p:clrMapOvr>
    <a:masterClrMapping/>
  </p:clrMapOvr>
</p:sldLayout>
</file>

<file path=ppt/slideLayouts/slideLayout3708.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9866381"/>
      </p:ext>
    </p:extLst>
  </p:cSld>
  <p:clrMapOvr>
    <a:masterClrMapping/>
  </p:clrMapOvr>
</p:sldLayout>
</file>

<file path=ppt/slideLayouts/slideLayout3709.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293895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3710.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0027849"/>
      </p:ext>
    </p:extLst>
  </p:cSld>
  <p:clrMapOvr>
    <a:masterClrMapping/>
  </p:clrMapOvr>
</p:sldLayout>
</file>

<file path=ppt/slideLayouts/slideLayout3711.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3129322"/>
      </p:ext>
    </p:extLst>
  </p:cSld>
  <p:clrMapOvr>
    <a:masterClrMapping/>
  </p:clrMapOvr>
</p:sldLayout>
</file>

<file path=ppt/slideLayouts/slideLayout3712.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5111027"/>
      </p:ext>
    </p:extLst>
  </p:cSld>
  <p:clrMapOvr>
    <a:masterClrMapping/>
  </p:clrMapOvr>
</p:sldLayout>
</file>

<file path=ppt/slideLayouts/slideLayout3713.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590171958"/>
      </p:ext>
    </p:extLst>
  </p:cSld>
  <p:clrMapOvr>
    <a:masterClrMapping/>
  </p:clrMapOvr>
</p:sldLayout>
</file>

<file path=ppt/slideLayouts/slideLayout3714.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72146"/>
      </p:ext>
    </p:extLst>
  </p:cSld>
  <p:clrMapOvr>
    <a:masterClrMapping/>
  </p:clrMapOvr>
</p:sldLayout>
</file>

<file path=ppt/slideLayouts/slideLayout3715.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806845164"/>
      </p:ext>
    </p:extLst>
  </p:cSld>
  <p:clrMapOvr>
    <a:masterClrMapping/>
  </p:clrMapOvr>
</p:sldLayout>
</file>

<file path=ppt/slideLayouts/slideLayout3716.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102851"/>
      </p:ext>
    </p:extLst>
  </p:cSld>
  <p:clrMapOvr>
    <a:masterClrMapping/>
  </p:clrMapOvr>
</p:sldLayout>
</file>

<file path=ppt/slideLayouts/slideLayout3717.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2804708773"/>
      </p:ext>
    </p:extLst>
  </p:cSld>
  <p:clrMapOvr>
    <a:masterClrMapping/>
  </p:clrMapOvr>
</p:sldLayout>
</file>

<file path=ppt/slideLayouts/slideLayout3718.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573338"/>
      </p:ext>
    </p:extLst>
  </p:cSld>
  <p:clrMapOvr>
    <a:masterClrMapping/>
  </p:clrMapOvr>
</p:sldLayout>
</file>

<file path=ppt/slideLayouts/slideLayout3719.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253960500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844065"/>
      </p:ext>
    </p:extLst>
  </p:cSld>
  <p:clrMapOvr>
    <a:masterClrMapping/>
  </p:clrMapOvr>
</p:sldLayout>
</file>

<file path=ppt/slideLayouts/slideLayout3720.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929085"/>
      </p:ext>
    </p:extLst>
  </p:cSld>
  <p:clrMapOvr>
    <a:masterClrMapping/>
  </p:clrMapOvr>
</p:sldLayout>
</file>

<file path=ppt/slideLayouts/slideLayout3721.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758600793"/>
      </p:ext>
    </p:extLst>
  </p:cSld>
  <p:clrMapOvr>
    <a:masterClrMapping/>
  </p:clrMapOvr>
</p:sldLayout>
</file>

<file path=ppt/slideLayouts/slideLayout3722.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6870"/>
      </p:ext>
    </p:extLst>
  </p:cSld>
  <p:clrMapOvr>
    <a:masterClrMapping/>
  </p:clrMapOvr>
</p:sldLayout>
</file>

<file path=ppt/slideLayouts/slideLayout3723.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92825"/>
      </p:ext>
    </p:extLst>
  </p:cSld>
  <p:clrMapOvr>
    <a:masterClrMapping/>
  </p:clrMapOvr>
</p:sldLayout>
</file>

<file path=ppt/slideLayouts/slideLayout3724.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2301054"/>
      </p:ext>
    </p:extLst>
  </p:cSld>
  <p:clrMapOvr>
    <a:masterClrMapping/>
  </p:clrMapOvr>
</p:sldLayout>
</file>

<file path=ppt/slideLayouts/slideLayout3725.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6955421"/>
      </p:ext>
    </p:extLst>
  </p:cSld>
  <p:clrMapOvr>
    <a:masterClrMapping/>
  </p:clrMapOvr>
</p:sldLayout>
</file>

<file path=ppt/slideLayouts/slideLayout3726.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7790146"/>
      </p:ext>
    </p:extLst>
  </p:cSld>
  <p:clrMapOvr>
    <a:masterClrMapping/>
  </p:clrMapOvr>
</p:sldLayout>
</file>

<file path=ppt/slideLayouts/slideLayout3727.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1180540"/>
      </p:ext>
    </p:extLst>
  </p:cSld>
  <p:clrMapOvr>
    <a:masterClrMapping/>
  </p:clrMapOvr>
</p:sldLayout>
</file>

<file path=ppt/slideLayouts/slideLayout3728.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0125397"/>
      </p:ext>
    </p:extLst>
  </p:cSld>
  <p:clrMapOvr>
    <a:masterClrMapping/>
  </p:clrMapOvr>
</p:sldLayout>
</file>

<file path=ppt/slideLayouts/slideLayout3729.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735797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454002"/>
      </p:ext>
    </p:extLst>
  </p:cSld>
  <p:clrMapOvr>
    <a:masterClrMapping/>
  </p:clrMapOvr>
</p:sldLayout>
</file>

<file path=ppt/slideLayouts/slideLayout3730.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65241902"/>
      </p:ext>
    </p:extLst>
  </p:cSld>
  <p:clrMapOvr>
    <a:masterClrMapping/>
  </p:clrMapOvr>
</p:sldLayout>
</file>

<file path=ppt/slideLayouts/slideLayout3731.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468247"/>
      </p:ext>
    </p:extLst>
  </p:cSld>
  <p:clrMapOvr>
    <a:masterClrMapping/>
  </p:clrMapOvr>
</p:sldLayout>
</file>

<file path=ppt/slideLayouts/slideLayout3732.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487135705"/>
      </p:ext>
    </p:extLst>
  </p:cSld>
  <p:clrMapOvr>
    <a:masterClrMapping/>
  </p:clrMapOvr>
</p:sldLayout>
</file>

<file path=ppt/slideLayouts/slideLayout3733.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761668"/>
      </p:ext>
    </p:extLst>
  </p:cSld>
  <p:clrMapOvr>
    <a:masterClrMapping/>
  </p:clrMapOvr>
</p:sldLayout>
</file>

<file path=ppt/slideLayouts/slideLayout3734.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459089514"/>
      </p:ext>
    </p:extLst>
  </p:cSld>
  <p:clrMapOvr>
    <a:masterClrMapping/>
  </p:clrMapOvr>
</p:sldLayout>
</file>

<file path=ppt/slideLayouts/slideLayout3735.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047624"/>
      </p:ext>
    </p:extLst>
  </p:cSld>
  <p:clrMapOvr>
    <a:masterClrMapping/>
  </p:clrMapOvr>
</p:sldLayout>
</file>

<file path=ppt/slideLayouts/slideLayout3736.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1601228010"/>
      </p:ext>
    </p:extLst>
  </p:cSld>
  <p:clrMapOvr>
    <a:masterClrMapping/>
  </p:clrMapOvr>
</p:sldLayout>
</file>

<file path=ppt/slideLayouts/slideLayout3737.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405635"/>
      </p:ext>
    </p:extLst>
  </p:cSld>
  <p:clrMapOvr>
    <a:masterClrMapping/>
  </p:clrMapOvr>
</p:sldLayout>
</file>

<file path=ppt/slideLayouts/slideLayout3738.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2333216935"/>
      </p:ext>
    </p:extLst>
  </p:cSld>
  <p:clrMapOvr>
    <a:masterClrMapping/>
  </p:clrMapOvr>
</p:sldLayout>
</file>

<file path=ppt/slideLayouts/slideLayout3739.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500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704431"/>
      </p:ext>
    </p:extLst>
  </p:cSld>
  <p:clrMapOvr>
    <a:masterClrMapping/>
  </p:clrMapOvr>
</p:sldLayout>
</file>

<file path=ppt/slideLayouts/slideLayout3740.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3787188213"/>
      </p:ext>
    </p:extLst>
  </p:cSld>
  <p:clrMapOvr>
    <a:masterClrMapping/>
  </p:clrMapOvr>
</p:sldLayout>
</file>

<file path=ppt/slideLayouts/slideLayout374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896247313"/>
      </p:ext>
    </p:extLst>
  </p:cSld>
  <p:clrMapOvr>
    <a:masterClrMapping/>
  </p:clrMapOvr>
</p:sldLayout>
</file>

<file path=ppt/slideLayouts/slideLayout3742.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241426"/>
      </p:ext>
    </p:extLst>
  </p:cSld>
  <p:clrMapOvr>
    <a:masterClrMapping/>
  </p:clrMapOvr>
</p:sldLayout>
</file>

<file path=ppt/slideLayouts/slideLayout3743.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417709"/>
      </p:ext>
    </p:extLst>
  </p:cSld>
  <p:clrMapOvr>
    <a:masterClrMapping/>
  </p:clrMapOvr>
</p:sldLayout>
</file>

<file path=ppt/slideLayouts/slideLayout3744.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07768"/>
      </p:ext>
    </p:extLst>
  </p:cSld>
  <p:clrMapOvr>
    <a:masterClrMapping/>
  </p:clrMapOvr>
</p:sldLayout>
</file>

<file path=ppt/slideLayouts/slideLayout3745.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620159270"/>
      </p:ext>
    </p:extLst>
  </p:cSld>
  <p:clrMapOvr>
    <a:masterClrMapping/>
  </p:clrMapOvr>
</p:sldLayout>
</file>

<file path=ppt/slideLayouts/slideLayout3746.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616080552"/>
      </p:ext>
    </p:extLst>
  </p:cSld>
  <p:clrMapOvr>
    <a:masterClrMapping/>
  </p:clrMapOvr>
</p:sldLayout>
</file>

<file path=ppt/slideLayouts/slideLayout3747.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668244996"/>
      </p:ext>
    </p:extLst>
  </p:cSld>
  <p:clrMapOvr>
    <a:masterClrMapping/>
  </p:clrMapOvr>
</p:sldLayout>
</file>

<file path=ppt/slideLayouts/slideLayout3748.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2022/1/5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970828079"/>
      </p:ext>
    </p:extLst>
  </p:cSld>
  <p:clrMapOvr>
    <a:masterClrMapping/>
  </p:clrMapOvr>
</p:sldLayout>
</file>

<file path=ppt/slideLayouts/slideLayout3749.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55963"/>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20266"/>
      </p:ext>
    </p:extLst>
  </p:cSld>
  <p:clrMapOvr>
    <a:masterClrMapping/>
  </p:clrMapOvr>
  <p:timing>
    <p:tnLst>
      <p:par>
        <p:cTn id="1" dur="indefinite" restart="never" nodeType="tmRoot"/>
      </p:par>
    </p:tnLst>
  </p:timing>
</p:sldLayout>
</file>

<file path=ppt/slideLayouts/slideLayout3750.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2022/1/5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591396573"/>
      </p:ext>
    </p:extLst>
  </p:cSld>
  <p:clrMapOvr>
    <a:masterClrMapping/>
  </p:clrMapOvr>
  <p:transition spd="slow" advTm="3000">
    <p:random/>
  </p:transition>
</p:sldLayout>
</file>

<file path=ppt/slideLayouts/slideLayout3751.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01613"/>
      </p:ext>
    </p:extLst>
  </p:cSld>
  <p:clrMapOvr>
    <a:masterClrMapping/>
  </p:clrMapOvr>
</p:sldLayout>
</file>

<file path=ppt/slideLayouts/slideLayout3752.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58151"/>
      </p:ext>
    </p:extLst>
  </p:cSld>
  <p:clrMapOvr>
    <a:masterClrMapping/>
  </p:clrMapOvr>
</p:sldLayout>
</file>

<file path=ppt/slideLayouts/slideLayout3753.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320059"/>
      </p:ext>
    </p:extLst>
  </p:cSld>
  <p:clrMapOvr>
    <a:masterClrMapping/>
  </p:clrMapOvr>
</p:sldLayout>
</file>

<file path=ppt/slideLayouts/slideLayout3754.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11084"/>
      </p:ext>
    </p:extLst>
  </p:cSld>
  <p:clrMapOvr>
    <a:masterClrMapping/>
  </p:clrMapOvr>
</p:sldLayout>
</file>

<file path=ppt/slideLayouts/slideLayout3755.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23341"/>
      </p:ext>
    </p:extLst>
  </p:cSld>
  <p:clrMapOvr>
    <a:masterClrMapping/>
  </p:clrMapOvr>
</p:sldLayout>
</file>

<file path=ppt/slideLayouts/slideLayout3756.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258350"/>
      </p:ext>
    </p:extLst>
  </p:cSld>
  <p:clrMapOvr>
    <a:masterClrMapping/>
  </p:clrMapOvr>
</p:sldLayout>
</file>

<file path=ppt/slideLayouts/slideLayout3757.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85784"/>
      </p:ext>
    </p:extLst>
  </p:cSld>
  <p:clrMapOvr>
    <a:masterClrMapping/>
  </p:clrMapOvr>
</p:sldLayout>
</file>

<file path=ppt/slideLayouts/slideLayout3758.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07941"/>
      </p:ext>
    </p:extLst>
  </p:cSld>
  <p:clrMapOvr>
    <a:masterClrMapping/>
  </p:clrMapOvr>
</p:sldLayout>
</file>

<file path=ppt/slideLayouts/slideLayout3759.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2022/1/5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95817948"/>
      </p:ext>
    </p:extLst>
  </p:cSld>
  <p:clrMapOvr>
    <a:masterClrMapping/>
  </p:clrMapOvr>
  <p:transition spd="slow" advTm="3000">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76996"/>
      </p:ext>
    </p:extLst>
  </p:cSld>
  <p:clrMapOvr>
    <a:masterClrMapping/>
  </p:clrMapOvr>
  <p:timing>
    <p:tnLst>
      <p:par>
        <p:cTn id="1" dur="indefinite" restart="never" nodeType="tmRoot"/>
      </p:par>
    </p:tnLst>
  </p:timing>
</p:sldLayout>
</file>

<file path=ppt/slideLayouts/slideLayout3760.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655366"/>
      </p:ext>
    </p:extLst>
  </p:cSld>
  <p:clrMapOvr>
    <a:masterClrMapping/>
  </p:clrMapOvr>
</p:sldLayout>
</file>

<file path=ppt/slideLayouts/slideLayout3761.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56364"/>
      </p:ext>
    </p:extLst>
  </p:cSld>
  <p:clrMapOvr>
    <a:masterClrMapping/>
  </p:clrMapOvr>
</p:sldLayout>
</file>

<file path=ppt/slideLayouts/slideLayout3762.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853715"/>
      </p:ext>
    </p:extLst>
  </p:cSld>
  <p:clrMapOvr>
    <a:masterClrMapping/>
  </p:clrMapOvr>
</p:sldLayout>
</file>

<file path=ppt/slideLayouts/slideLayout3763.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80076"/>
      </p:ext>
    </p:extLst>
  </p:cSld>
  <p:clrMapOvr>
    <a:masterClrMapping/>
  </p:clrMapOvr>
</p:sldLayout>
</file>

<file path=ppt/slideLayouts/slideLayout3764.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101105"/>
      </p:ext>
    </p:extLst>
  </p:cSld>
  <p:clrMapOvr>
    <a:masterClrMapping/>
  </p:clrMapOvr>
</p:sldLayout>
</file>

<file path=ppt/slideLayouts/slideLayout3765.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688552"/>
      </p:ext>
    </p:extLst>
  </p:cSld>
  <p:clrMapOvr>
    <a:masterClrMapping/>
  </p:clrMapOvr>
</p:sldLayout>
</file>

<file path=ppt/slideLayouts/slideLayout3766.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18076"/>
      </p:ext>
    </p:extLst>
  </p:cSld>
  <p:clrMapOvr>
    <a:masterClrMapping/>
  </p:clrMapOvr>
</p:sldLayout>
</file>

<file path=ppt/slideLayouts/slideLayout3767.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654242"/>
      </p:ext>
    </p:extLst>
  </p:cSld>
  <p:clrMapOvr>
    <a:masterClrMapping/>
  </p:clrMapOvr>
</p:sldLayout>
</file>

<file path=ppt/slideLayouts/slideLayout3768.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2022/1/5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235550239"/>
      </p:ext>
    </p:extLst>
  </p:cSld>
  <p:clrMapOvr>
    <a:masterClrMapping/>
  </p:clrMapOvr>
</p:sldLayout>
</file>

<file path=ppt/slideLayouts/slideLayout3769.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643497"/>
      </p:ext>
    </p:extLst>
  </p:cSld>
  <p:clrMapOvr>
    <a:masterClrMapping/>
  </p:clrMapOvr>
  <p:transition spd="slow" advClick="0" advTm="4000">
    <p:comb/>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54108"/>
      </p:ext>
    </p:extLst>
  </p:cSld>
  <p:clrMapOvr>
    <a:masterClrMapping/>
  </p:clrMapOvr>
  <p:timing>
    <p:tnLst>
      <p:par>
        <p:cTn id="1" dur="indefinite" restart="never" nodeType="tmRoot"/>
      </p:par>
    </p:tnLst>
  </p:timing>
</p:sldLayout>
</file>

<file path=ppt/slideLayouts/slideLayout3770.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3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1.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0719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9242"/>
      </p:ext>
    </p:extLst>
  </p:cSld>
  <p:clrMapOvr>
    <a:masterClrMapping/>
  </p:clrMapOvr>
</p:sldLayout>
</file>

<file path=ppt/slideLayouts/slideLayout37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82501"/>
      </p:ext>
    </p:extLst>
  </p:cSld>
  <p:clrMapOvr>
    <a:masterClrMapping/>
  </p:clrMapOvr>
</p:sldLayout>
</file>

<file path=ppt/slideLayouts/slideLayout37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12650"/>
      </p:ext>
    </p:extLst>
  </p:cSld>
  <p:clrMapOvr>
    <a:masterClrMapping/>
  </p:clrMapOvr>
</p:sldLayout>
</file>

<file path=ppt/slideLayouts/slideLayout37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4401"/>
      </p:ext>
    </p:extLst>
  </p:cSld>
  <p:clrMapOvr>
    <a:masterClrMapping/>
  </p:clrMapOvr>
</p:sldLayout>
</file>

<file path=ppt/slideLayouts/slideLayout37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28191"/>
      </p:ext>
    </p:extLst>
  </p:cSld>
  <p:clrMapOvr>
    <a:masterClrMapping/>
  </p:clrMapOvr>
</p:sldLayout>
</file>

<file path=ppt/slideLayouts/slideLayout37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20483"/>
      </p:ext>
    </p:extLst>
  </p:cSld>
  <p:clrMapOvr>
    <a:masterClrMapping/>
  </p:clrMapOvr>
</p:sldLayout>
</file>

<file path=ppt/slideLayouts/slideLayout37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255984"/>
      </p:ext>
    </p:extLst>
  </p:cSld>
  <p:clrMapOvr>
    <a:masterClrMapping/>
  </p:clrMapOvr>
</p:sldLayout>
</file>

<file path=ppt/slideLayouts/slideLayout37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911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273068"/>
      </p:ext>
    </p:extLst>
  </p:cSld>
  <p:clrMapOvr>
    <a:masterClrMapping/>
  </p:clrMapOvr>
  <p:timing>
    <p:tnLst>
      <p:par>
        <p:cTn id="1" dur="indefinite" restart="never" nodeType="tmRoot"/>
      </p:par>
    </p:tnLst>
  </p:timing>
</p:sldLayout>
</file>

<file path=ppt/slideLayouts/slideLayout3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6991"/>
      </p:ext>
    </p:extLst>
  </p:cSld>
  <p:clrMapOvr>
    <a:masterClrMapping/>
  </p:clrMapOvr>
</p:sldLayout>
</file>

<file path=ppt/slideLayouts/slideLayout378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88454"/>
      </p:ext>
    </p:extLst>
  </p:cSld>
  <p:clrMapOvr>
    <a:masterClrMapping/>
  </p:clrMapOvr>
</p:sldLayout>
</file>

<file path=ppt/slideLayouts/slideLayout37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17162"/>
      </p:ext>
    </p:extLst>
  </p:cSld>
  <p:clrMapOvr>
    <a:masterClrMapping/>
  </p:clrMapOvr>
</p:sldLayout>
</file>

<file path=ppt/slideLayouts/slideLayout378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05284"/>
      </p:ext>
    </p:extLst>
  </p:cSld>
  <p:clrMapOvr>
    <a:masterClrMapping/>
  </p:clrMapOvr>
</p:sldLayout>
</file>

<file path=ppt/slideLayouts/slideLayout378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77744"/>
      </p:ext>
    </p:extLst>
  </p:cSld>
  <p:clrMapOvr>
    <a:masterClrMapping/>
  </p:clrMapOvr>
</p:sldLayout>
</file>

<file path=ppt/slideLayouts/slideLayout378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367138"/>
      </p:ext>
    </p:extLst>
  </p:cSld>
  <p:clrMapOvr>
    <a:masterClrMapping/>
  </p:clrMapOvr>
</p:sldLayout>
</file>

<file path=ppt/slideLayouts/slideLayout378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142696"/>
      </p:ext>
    </p:extLst>
  </p:cSld>
  <p:clrMapOvr>
    <a:masterClrMapping/>
  </p:clrMapOvr>
</p:sldLayout>
</file>

<file path=ppt/slideLayouts/slideLayout378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302106"/>
      </p:ext>
    </p:extLst>
  </p:cSld>
  <p:clrMapOvr>
    <a:masterClrMapping/>
  </p:clrMapOvr>
</p:sldLayout>
</file>

<file path=ppt/slideLayouts/slideLayout378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356109"/>
      </p:ext>
    </p:extLst>
  </p:cSld>
  <p:clrMapOvr>
    <a:masterClrMapping/>
  </p:clrMapOvr>
</p:sldLayout>
</file>

<file path=ppt/slideLayouts/slideLayout378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2214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700656"/>
      </p:ext>
    </p:extLst>
  </p:cSld>
  <p:clrMapOvr>
    <a:masterClrMapping/>
  </p:clrMapOvr>
  <p:timing>
    <p:tnLst>
      <p:par>
        <p:cTn id="1" dur="indefinite" restart="never" nodeType="tmRoot"/>
      </p:par>
    </p:tnLst>
  </p:timing>
</p:sldLayout>
</file>

<file path=ppt/slideLayouts/slideLayout379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98219"/>
      </p:ext>
    </p:extLst>
  </p:cSld>
  <p:clrMapOvr>
    <a:masterClrMapping/>
  </p:clrMapOvr>
</p:sldLayout>
</file>

<file path=ppt/slideLayouts/slideLayout379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77066"/>
      </p:ext>
    </p:extLst>
  </p:cSld>
  <p:clrMapOvr>
    <a:masterClrMapping/>
  </p:clrMapOvr>
</p:sldLayout>
</file>

<file path=ppt/slideLayouts/slideLayout379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43949"/>
      </p:ext>
    </p:extLst>
  </p:cSld>
  <p:clrMapOvr>
    <a:masterClrMapping/>
  </p:clrMapOvr>
</p:sldLayout>
</file>

<file path=ppt/slideLayouts/slideLayout37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1/5/2022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1229228438"/>
      </p:ext>
    </p:extLst>
  </p:cSld>
  <p:clrMapOvr>
    <a:masterClrMapping/>
  </p:clrMapOvr>
</p:sldLayout>
</file>

<file path=ppt/slideLayouts/slideLayout379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65867"/>
      </p:ext>
    </p:extLst>
  </p:cSld>
  <p:clrMapOvr>
    <a:masterClrMapping/>
  </p:clrMapOvr>
</p:sldLayout>
</file>

<file path=ppt/slideLayouts/slideLayout379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83320941"/>
      </p:ext>
    </p:extLst>
  </p:cSld>
  <p:clrMapOvr>
    <a:masterClrMapping/>
  </p:clrMapOvr>
</p:sldLayout>
</file>

<file path=ppt/slideLayouts/slideLayout379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2148937"/>
      </p:ext>
    </p:extLst>
  </p:cSld>
  <p:clrMapOvr>
    <a:masterClrMapping/>
  </p:clrMapOvr>
</p:sldLayout>
</file>

<file path=ppt/slideLayouts/slideLayout379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8558631"/>
      </p:ext>
    </p:extLst>
  </p:cSld>
  <p:clrMapOvr>
    <a:masterClrMapping/>
  </p:clrMapOvr>
</p:sldLayout>
</file>

<file path=ppt/slideLayouts/slideLayout379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5530366"/>
      </p:ext>
    </p:extLst>
  </p:cSld>
  <p:clrMapOvr>
    <a:masterClrMapping/>
  </p:clrMapOvr>
</p:sldLayout>
</file>

<file path=ppt/slideLayouts/slideLayout379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84461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716988"/>
      </p:ext>
    </p:extLst>
  </p:cSld>
  <p:clrMapOvr>
    <a:masterClrMapping/>
  </p:clrMapOvr>
  <p:timing>
    <p:tnLst>
      <p:par>
        <p:cTn id="1" dur="indefinite" restart="never" nodeType="tmRoot"/>
      </p:par>
    </p:tnLst>
  </p:timing>
</p:sldLayout>
</file>

<file path=ppt/slideLayouts/slideLayout380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2569054"/>
      </p:ext>
    </p:extLst>
  </p:cSld>
  <p:clrMapOvr>
    <a:masterClrMapping/>
  </p:clrMapOvr>
</p:sldLayout>
</file>

<file path=ppt/slideLayouts/slideLayout380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243774698"/>
      </p:ext>
    </p:extLst>
  </p:cSld>
  <p:clrMapOvr>
    <a:masterClrMapping/>
  </p:clrMapOvr>
</p:sldLayout>
</file>

<file path=ppt/slideLayouts/slideLayout380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420205"/>
      </p:ext>
    </p:extLst>
  </p:cSld>
  <p:clrMapOvr>
    <a:masterClrMapping/>
  </p:clrMapOvr>
</p:sldLayout>
</file>

<file path=ppt/slideLayouts/slideLayout380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2345374628"/>
      </p:ext>
    </p:extLst>
  </p:cSld>
  <p:clrMapOvr>
    <a:masterClrMapping/>
  </p:clrMapOvr>
</p:sldLayout>
</file>

<file path=ppt/slideLayouts/slideLayout380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273889"/>
      </p:ext>
    </p:extLst>
  </p:cSld>
  <p:clrMapOvr>
    <a:masterClrMapping/>
  </p:clrMapOvr>
</p:sldLayout>
</file>

<file path=ppt/slideLayouts/slideLayout380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1727767046"/>
      </p:ext>
    </p:extLst>
  </p:cSld>
  <p:clrMapOvr>
    <a:masterClrMapping/>
  </p:clrMapOvr>
</p:sldLayout>
</file>

<file path=ppt/slideLayouts/slideLayout380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485456"/>
      </p:ext>
    </p:extLst>
  </p:cSld>
  <p:clrMapOvr>
    <a:masterClrMapping/>
  </p:clrMapOvr>
</p:sldLayout>
</file>

<file path=ppt/slideLayouts/slideLayout380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186504316"/>
      </p:ext>
    </p:extLst>
  </p:cSld>
  <p:clrMapOvr>
    <a:masterClrMapping/>
  </p:clrMapOvr>
</p:sldLayout>
</file>

<file path=ppt/slideLayouts/slideLayout380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05831"/>
      </p:ext>
    </p:extLst>
  </p:cSld>
  <p:clrMapOvr>
    <a:masterClrMapping/>
  </p:clrMapOvr>
</p:sldLayout>
</file>

<file path=ppt/slideLayouts/slideLayout380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18735078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33925"/>
      </p:ext>
    </p:extLst>
  </p:cSld>
  <p:clrMapOvr>
    <a:masterClrMapping/>
  </p:clrMapOvr>
  <p:timing>
    <p:tnLst>
      <p:par>
        <p:cTn id="1" dur="indefinite" restart="never" nodeType="tmRoot"/>
      </p:par>
    </p:tnLst>
  </p:timing>
</p:sldLayout>
</file>

<file path=ppt/slideLayouts/slideLayout381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133628"/>
      </p:ext>
    </p:extLst>
  </p:cSld>
  <p:clrMapOvr>
    <a:masterClrMapping/>
  </p:clrMapOvr>
</p:sldLayout>
</file>

<file path=ppt/slideLayouts/slideLayout381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093624"/>
      </p:ext>
    </p:extLst>
  </p:cSld>
  <p:clrMapOvr>
    <a:masterClrMapping/>
  </p:clrMapOvr>
</p:sldLayout>
</file>

<file path=ppt/slideLayouts/slideLayout381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98908540"/>
      </p:ext>
    </p:extLst>
  </p:cSld>
  <p:clrMapOvr>
    <a:masterClrMapping/>
  </p:clrMapOvr>
</p:sldLayout>
</file>

<file path=ppt/slideLayouts/slideLayout381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9677097"/>
      </p:ext>
    </p:extLst>
  </p:cSld>
  <p:clrMapOvr>
    <a:masterClrMapping/>
  </p:clrMapOvr>
</p:sldLayout>
</file>

<file path=ppt/slideLayouts/slideLayout381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628602"/>
      </p:ext>
    </p:extLst>
  </p:cSld>
  <p:clrMapOvr>
    <a:masterClrMapping/>
  </p:clrMapOvr>
</p:sldLayout>
</file>

<file path=ppt/slideLayouts/slideLayout381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01079450"/>
      </p:ext>
    </p:extLst>
  </p:cSld>
  <p:clrMapOvr>
    <a:masterClrMapping/>
  </p:clrMapOvr>
</p:sldLayout>
</file>

<file path=ppt/slideLayouts/slideLayout381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07639279"/>
      </p:ext>
    </p:extLst>
  </p:cSld>
  <p:clrMapOvr>
    <a:masterClrMapping/>
  </p:clrMapOvr>
</p:sldLayout>
</file>

<file path=ppt/slideLayouts/slideLayout381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9094779"/>
      </p:ext>
    </p:extLst>
  </p:cSld>
  <p:clrMapOvr>
    <a:masterClrMapping/>
  </p:clrMapOvr>
</p:sldLayout>
</file>

<file path=ppt/slideLayouts/slideLayout381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530875133"/>
      </p:ext>
    </p:extLst>
  </p:cSld>
  <p:clrMapOvr>
    <a:masterClrMapping/>
  </p:clrMapOvr>
</p:sldLayout>
</file>

<file path=ppt/slideLayouts/slideLayout381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875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86639"/>
      </p:ext>
    </p:extLst>
  </p:cSld>
  <p:clrMapOvr>
    <a:masterClrMapping/>
  </p:clrMapOvr>
  <p:timing>
    <p:tnLst>
      <p:par>
        <p:cTn id="1" dur="indefinite" restart="never" nodeType="tmRoot"/>
      </p:par>
    </p:tnLst>
  </p:timing>
</p:sldLayout>
</file>

<file path=ppt/slideLayouts/slideLayout382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3993958067"/>
      </p:ext>
    </p:extLst>
  </p:cSld>
  <p:clrMapOvr>
    <a:masterClrMapping/>
  </p:clrMapOvr>
</p:sldLayout>
</file>

<file path=ppt/slideLayouts/slideLayout382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02499"/>
      </p:ext>
    </p:extLst>
  </p:cSld>
  <p:clrMapOvr>
    <a:masterClrMapping/>
  </p:clrMapOvr>
</p:sldLayout>
</file>

<file path=ppt/slideLayouts/slideLayout38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3829378299"/>
      </p:ext>
    </p:extLst>
  </p:cSld>
  <p:clrMapOvr>
    <a:masterClrMapping/>
  </p:clrMapOvr>
</p:sldLayout>
</file>

<file path=ppt/slideLayouts/slideLayout382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194614"/>
      </p:ext>
    </p:extLst>
  </p:cSld>
  <p:clrMapOvr>
    <a:masterClrMapping/>
  </p:clrMapOvr>
</p:sldLayout>
</file>

<file path=ppt/slideLayouts/slideLayout382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508065515"/>
      </p:ext>
    </p:extLst>
  </p:cSld>
  <p:clrMapOvr>
    <a:masterClrMapping/>
  </p:clrMapOvr>
</p:sldLayout>
</file>

<file path=ppt/slideLayouts/slideLayout382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973844"/>
      </p:ext>
    </p:extLst>
  </p:cSld>
  <p:clrMapOvr>
    <a:masterClrMapping/>
  </p:clrMapOvr>
</p:sldLayout>
</file>

<file path=ppt/slideLayouts/slideLayout382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258280282"/>
      </p:ext>
    </p:extLst>
  </p:cSld>
  <p:clrMapOvr>
    <a:masterClrMapping/>
  </p:clrMapOvr>
</p:sldLayout>
</file>

<file path=ppt/slideLayouts/slideLayout382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98763"/>
      </p:ext>
    </p:extLst>
  </p:cSld>
  <p:clrMapOvr>
    <a:masterClrMapping/>
  </p:clrMapOvr>
</p:sldLayout>
</file>

<file path=ppt/slideLayouts/slideLayout382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2367071123"/>
      </p:ext>
    </p:extLst>
  </p:cSld>
  <p:clrMapOvr>
    <a:masterClrMapping/>
  </p:clrMapOvr>
</p:sldLayout>
</file>

<file path=ppt/slideLayouts/slideLayout382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0978954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71432"/>
      </p:ext>
    </p:extLst>
  </p:cSld>
  <p:clrMapOvr>
    <a:masterClrMapping/>
  </p:clrMapOvr>
  <p:timing>
    <p:tnLst>
      <p:par>
        <p:cTn id="1" dur="indefinite" restart="never" nodeType="tmRoot"/>
      </p:par>
    </p:tnLst>
  </p:timing>
</p:sldLayout>
</file>

<file path=ppt/slideLayouts/slideLayout38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6680"/>
      </p:ext>
    </p:extLst>
  </p:cSld>
  <p:clrMapOvr>
    <a:masterClrMapping/>
  </p:clrMapOvr>
</p:sldLayout>
</file>

<file path=ppt/slideLayouts/slideLayout38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49127"/>
      </p:ext>
    </p:extLst>
  </p:cSld>
  <p:clrMapOvr>
    <a:masterClrMapping/>
  </p:clrMapOvr>
</p:sldLayout>
</file>

<file path=ppt/slideLayouts/slideLayout38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2798"/>
      </p:ext>
    </p:extLst>
  </p:cSld>
  <p:clrMapOvr>
    <a:masterClrMapping/>
  </p:clrMapOvr>
</p:sldLayout>
</file>

<file path=ppt/slideLayouts/slideLayout383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807948782"/>
      </p:ext>
    </p:extLst>
  </p:cSld>
  <p:clrMapOvr>
    <a:masterClrMapping/>
  </p:clrMapOvr>
</p:sldLayout>
</file>

<file path=ppt/slideLayouts/slideLayout383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1748706033"/>
      </p:ext>
    </p:extLst>
  </p:cSld>
  <p:clrMapOvr>
    <a:masterClrMapping/>
  </p:clrMapOvr>
</p:sldLayout>
</file>

<file path=ppt/slideLayouts/slideLayout38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16468"/>
      </p:ext>
    </p:extLst>
  </p:cSld>
  <p:clrMapOvr>
    <a:masterClrMapping/>
  </p:clrMapOvr>
  <p:transition spd="slow" advClick="0" advTm="0">
    <p:random/>
  </p:transition>
</p:sldLayout>
</file>

<file path=ppt/slideLayouts/slideLayout383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2960399825"/>
      </p:ext>
    </p:extLst>
  </p:cSld>
  <p:clrMapOvr>
    <a:masterClrMapping/>
  </p:clrMapOvr>
</p:sldLayout>
</file>

<file path=ppt/slideLayouts/slideLayout38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387863477"/>
      </p:ext>
    </p:extLst>
  </p:cSld>
  <p:clrMapOvr>
    <a:masterClrMapping/>
  </p:clrMapOvr>
</p:sldLayout>
</file>

<file path=ppt/slideLayouts/slideLayout38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697406"/>
      </p:ext>
    </p:extLst>
  </p:cSld>
  <p:clrMapOvr>
    <a:masterClrMapping/>
  </p:clrMapOvr>
</p:sldLayout>
</file>

<file path=ppt/slideLayouts/slideLayout38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4750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560423"/>
      </p:ext>
    </p:extLst>
  </p:cSld>
  <p:clrMapOvr>
    <a:masterClrMapping/>
  </p:clrMapOvr>
  <p:timing>
    <p:tnLst>
      <p:par>
        <p:cTn id="1" dur="indefinite" restart="never" nodeType="tmRoot"/>
      </p:par>
    </p:tnLst>
  </p:timing>
</p:sldLayout>
</file>

<file path=ppt/slideLayouts/slideLayout384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500927"/>
      </p:ext>
    </p:extLst>
  </p:cSld>
  <p:clrMapOvr>
    <a:masterClrMapping/>
  </p:clrMapOvr>
</p:sldLayout>
</file>

<file path=ppt/slideLayouts/slideLayout384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098194"/>
      </p:ext>
    </p:extLst>
  </p:cSld>
  <p:clrMapOvr>
    <a:masterClrMapping/>
  </p:clrMapOvr>
</p:sldLayout>
</file>

<file path=ppt/slideLayouts/slideLayout384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65267"/>
      </p:ext>
    </p:extLst>
  </p:cSld>
  <p:clrMapOvr>
    <a:masterClrMapping/>
  </p:clrMapOvr>
</p:sldLayout>
</file>

<file path=ppt/slideLayouts/slideLayout384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029854"/>
      </p:ext>
    </p:extLst>
  </p:cSld>
  <p:clrMapOvr>
    <a:masterClrMapping/>
  </p:clrMapOvr>
</p:sldLayout>
</file>

<file path=ppt/slideLayouts/slideLayout384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1260185537"/>
      </p:ext>
    </p:extLst>
  </p:cSld>
  <p:clrMapOvr>
    <a:masterClrMapping/>
  </p:clrMapOvr>
</p:sldLayout>
</file>

<file path=ppt/slideLayouts/slideLayout384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950758538"/>
      </p:ext>
    </p:extLst>
  </p:cSld>
  <p:clrMapOvr>
    <a:masterClrMapping/>
  </p:clrMapOvr>
</p:sldLayout>
</file>

<file path=ppt/slideLayouts/slideLayout38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45562"/>
      </p:ext>
    </p:extLst>
  </p:cSld>
  <p:clrMapOvr>
    <a:masterClrMapping/>
  </p:clrMapOvr>
</p:sldLayout>
</file>

<file path=ppt/slideLayouts/slideLayout384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908751"/>
      </p:ext>
    </p:extLst>
  </p:cSld>
  <p:clrMapOvr>
    <a:masterClrMapping/>
  </p:clrMapOvr>
</p:sldLayout>
</file>

<file path=ppt/slideLayouts/slideLayout384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32793"/>
      </p:ext>
    </p:extLst>
  </p:cSld>
  <p:clrMapOvr>
    <a:masterClrMapping/>
  </p:clrMapOvr>
</p:sldLayout>
</file>

<file path=ppt/slideLayouts/slideLayout38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28675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87292"/>
      </p:ext>
    </p:extLst>
  </p:cSld>
  <p:clrMapOvr>
    <a:masterClrMapping/>
  </p:clrMapOvr>
  <p:timing>
    <p:tnLst>
      <p:par>
        <p:cTn id="1" dur="indefinite" restart="never" nodeType="tmRoot"/>
      </p:par>
    </p:tnLst>
  </p:timing>
</p:sldLayout>
</file>

<file path=ppt/slideLayouts/slideLayout38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34218"/>
      </p:ext>
    </p:extLst>
  </p:cSld>
  <p:clrMapOvr>
    <a:masterClrMapping/>
  </p:clrMapOvr>
</p:sldLayout>
</file>

<file path=ppt/slideLayouts/slideLayout38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6512"/>
      </p:ext>
    </p:extLst>
  </p:cSld>
  <p:clrMapOvr>
    <a:masterClrMapping/>
  </p:clrMapOvr>
</p:sldLayout>
</file>

<file path=ppt/slideLayouts/slideLayout38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527"/>
      </p:ext>
    </p:extLst>
  </p:cSld>
  <p:clrMapOvr>
    <a:masterClrMapping/>
  </p:clrMapOvr>
</p:sldLayout>
</file>

<file path=ppt/slideLayouts/slideLayout38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045877"/>
      </p:ext>
    </p:extLst>
  </p:cSld>
  <p:clrMapOvr>
    <a:masterClrMapping/>
  </p:clrMapOvr>
</p:sldLayout>
</file>

<file path=ppt/slideLayouts/slideLayout385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295643"/>
      </p:ext>
    </p:extLst>
  </p:cSld>
  <p:clrMapOvr>
    <a:masterClrMapping/>
  </p:clrMapOvr>
</p:sldLayout>
</file>

<file path=ppt/slideLayouts/slideLayout385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037522"/>
      </p:ext>
    </p:extLst>
  </p:cSld>
  <p:clrMapOvr>
    <a:masterClrMapping/>
  </p:clrMapOvr>
</p:sldLayout>
</file>

<file path=ppt/slideLayouts/slideLayout385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136059"/>
      </p:ext>
    </p:extLst>
  </p:cSld>
  <p:clrMapOvr>
    <a:masterClrMapping/>
  </p:clrMapOvr>
</p:sldLayout>
</file>

<file path=ppt/slideLayouts/slideLayout385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217106"/>
      </p:ext>
    </p:extLst>
  </p:cSld>
  <p:clrMapOvr>
    <a:masterClrMapping/>
  </p:clrMapOvr>
</p:sldLayout>
</file>

<file path=ppt/slideLayouts/slideLayout385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001370"/>
      </p:ext>
    </p:extLst>
  </p:cSld>
  <p:clrMapOvr>
    <a:masterClrMapping/>
  </p:clrMapOvr>
</p:sldLayout>
</file>

<file path=ppt/slideLayouts/slideLayout385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210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62099"/>
      </p:ext>
    </p:extLst>
  </p:cSld>
  <p:clrMapOvr>
    <a:masterClrMapping/>
  </p:clrMapOvr>
  <p:timing>
    <p:tnLst>
      <p:par>
        <p:cTn id="1" dur="indefinite" restart="never" nodeType="tmRoot"/>
      </p:par>
    </p:tnLst>
  </p:timing>
</p:sldLayout>
</file>

<file path=ppt/slideLayouts/slideLayout386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131625"/>
      </p:ext>
    </p:extLst>
  </p:cSld>
  <p:clrMapOvr>
    <a:masterClrMapping/>
  </p:clrMapOvr>
</p:sldLayout>
</file>

<file path=ppt/slideLayouts/slideLayout386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46004"/>
      </p:ext>
    </p:extLst>
  </p:cSld>
  <p:clrMapOvr>
    <a:masterClrMapping/>
  </p:clrMapOvr>
</p:sldLayout>
</file>

<file path=ppt/slideLayouts/slideLayout386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903950"/>
      </p:ext>
    </p:extLst>
  </p:cSld>
  <p:clrMapOvr>
    <a:masterClrMapping/>
  </p:clrMapOvr>
</p:sldLayout>
</file>

<file path=ppt/slideLayouts/slideLayout386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178"/>
      </p:ext>
    </p:extLst>
  </p:cSld>
  <p:clrMapOvr>
    <a:masterClrMapping/>
  </p:clrMapOvr>
</p:sldLayout>
</file>

<file path=ppt/slideLayouts/slideLayout386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77524"/>
      </p:ext>
    </p:extLst>
  </p:cSld>
  <p:clrMapOvr>
    <a:masterClrMapping/>
  </p:clrMapOvr>
</p:sldLayout>
</file>

<file path=ppt/slideLayouts/slideLayout386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4185"/>
      </p:ext>
    </p:extLst>
  </p:cSld>
  <p:clrMapOvr>
    <a:masterClrMapping/>
  </p:clrMapOvr>
</p:sldLayout>
</file>

<file path=ppt/slideLayouts/slideLayout386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81770"/>
      </p:ext>
    </p:extLst>
  </p:cSld>
  <p:clrMapOvr>
    <a:masterClrMapping/>
  </p:clrMapOvr>
</p:sldLayout>
</file>

<file path=ppt/slideLayouts/slideLayout386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937147"/>
      </p:ext>
    </p:extLst>
  </p:cSld>
  <p:clrMapOvr>
    <a:masterClrMapping/>
  </p:clrMapOvr>
</p:sldLayout>
</file>

<file path=ppt/slideLayouts/slideLayout386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950657"/>
      </p:ext>
    </p:extLst>
  </p:cSld>
  <p:clrMapOvr>
    <a:masterClrMapping/>
  </p:clrMapOvr>
</p:sldLayout>
</file>

<file path=ppt/slideLayouts/slideLayout386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473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07125"/>
      </p:ext>
    </p:extLst>
  </p:cSld>
  <p:clrMapOvr>
    <a:masterClrMapping/>
  </p:clrMapOvr>
  <p:timing>
    <p:tnLst>
      <p:par>
        <p:cTn id="1" dur="indefinite" restart="never" nodeType="tmRoot"/>
      </p:par>
    </p:tnLst>
  </p:timing>
</p:sldLayout>
</file>

<file path=ppt/slideLayouts/slideLayout387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4403811"/>
      </p:ext>
    </p:extLst>
  </p:cSld>
  <p:clrMapOvr>
    <a:masterClrMapping/>
  </p:clrMapOvr>
</p:sldLayout>
</file>

<file path=ppt/slideLayouts/slideLayout387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1655216"/>
      </p:ext>
    </p:extLst>
  </p:cSld>
  <p:clrMapOvr>
    <a:masterClrMapping/>
  </p:clrMapOvr>
</p:sldLayout>
</file>

<file path=ppt/slideLayouts/slideLayout387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169661"/>
      </p:ext>
    </p:extLst>
  </p:cSld>
  <p:clrMapOvr>
    <a:masterClrMapping/>
  </p:clrMapOvr>
</p:sldLayout>
</file>

<file path=ppt/slideLayouts/slideLayout387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4621094"/>
      </p:ext>
    </p:extLst>
  </p:cSld>
  <p:clrMapOvr>
    <a:masterClrMapping/>
  </p:clrMapOvr>
</p:sldLayout>
</file>

<file path=ppt/slideLayouts/slideLayout387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0088846"/>
      </p:ext>
    </p:extLst>
  </p:cSld>
  <p:clrMapOvr>
    <a:masterClrMapping/>
  </p:clrMapOvr>
</p:sldLayout>
</file>

<file path=ppt/slideLayouts/slideLayout387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39349595"/>
      </p:ext>
    </p:extLst>
  </p:cSld>
  <p:clrMapOvr>
    <a:masterClrMapping/>
  </p:clrMapOvr>
</p:sldLayout>
</file>

<file path=ppt/slideLayouts/slideLayout387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684983739"/>
      </p:ext>
    </p:extLst>
  </p:cSld>
  <p:clrMapOvr>
    <a:masterClrMapping/>
  </p:clrMapOvr>
</p:sldLayout>
</file>

<file path=ppt/slideLayouts/slideLayout387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73961"/>
      </p:ext>
    </p:extLst>
  </p:cSld>
  <p:clrMapOvr>
    <a:masterClrMapping/>
  </p:clrMapOvr>
</p:sldLayout>
</file>

<file path=ppt/slideLayouts/slideLayout387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2749064572"/>
      </p:ext>
    </p:extLst>
  </p:cSld>
  <p:clrMapOvr>
    <a:masterClrMapping/>
  </p:clrMapOvr>
</p:sldLayout>
</file>

<file path=ppt/slideLayouts/slideLayout387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54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89367"/>
      </p:ext>
    </p:extLst>
  </p:cSld>
  <p:clrMapOvr>
    <a:masterClrMapping/>
  </p:clrMapOvr>
  <p:timing>
    <p:tnLst>
      <p:par>
        <p:cTn id="1" dur="indefinite" restart="never" nodeType="tmRoot"/>
      </p:par>
    </p:tnLst>
  </p:timing>
</p:sldLayout>
</file>

<file path=ppt/slideLayouts/slideLayout388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3534149286"/>
      </p:ext>
    </p:extLst>
  </p:cSld>
  <p:clrMapOvr>
    <a:masterClrMapping/>
  </p:clrMapOvr>
</p:sldLayout>
</file>

<file path=ppt/slideLayouts/slideLayout388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710485"/>
      </p:ext>
    </p:extLst>
  </p:cSld>
  <p:clrMapOvr>
    <a:masterClrMapping/>
  </p:clrMapOvr>
</p:sldLayout>
</file>

<file path=ppt/slideLayouts/slideLayout388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3092194291"/>
      </p:ext>
    </p:extLst>
  </p:cSld>
  <p:clrMapOvr>
    <a:masterClrMapping/>
  </p:clrMapOvr>
</p:sldLayout>
</file>

<file path=ppt/slideLayouts/slideLayout388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008610"/>
      </p:ext>
    </p:extLst>
  </p:cSld>
  <p:clrMapOvr>
    <a:masterClrMapping/>
  </p:clrMapOvr>
</p:sldLayout>
</file>

<file path=ppt/slideLayouts/slideLayout388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3488717409"/>
      </p:ext>
    </p:extLst>
  </p:cSld>
  <p:clrMapOvr>
    <a:masterClrMapping/>
  </p:clrMapOvr>
</p:sldLayout>
</file>

<file path=ppt/slideLayouts/slideLayout388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327904"/>
      </p:ext>
    </p:extLst>
  </p:cSld>
  <p:clrMapOvr>
    <a:masterClrMapping/>
  </p:clrMapOvr>
</p:sldLayout>
</file>

<file path=ppt/slideLayouts/slideLayout388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04740"/>
      </p:ext>
    </p:extLst>
  </p:cSld>
  <p:clrMapOvr>
    <a:masterClrMapping/>
  </p:clrMapOvr>
</p:sldLayout>
</file>

<file path=ppt/slideLayouts/slideLayout388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89878073"/>
      </p:ext>
    </p:extLst>
  </p:cSld>
  <p:clrMapOvr>
    <a:masterClrMapping/>
  </p:clrMapOvr>
</p:sldLayout>
</file>

<file path=ppt/slideLayouts/slideLayout388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45701087"/>
      </p:ext>
    </p:extLst>
  </p:cSld>
  <p:clrMapOvr>
    <a:masterClrMapping/>
  </p:clrMapOvr>
</p:sldLayout>
</file>

<file path=ppt/slideLayouts/slideLayout388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028790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66552"/>
      </p:ext>
    </p:extLst>
  </p:cSld>
  <p:clrMapOvr>
    <a:masterClrMapping/>
  </p:clrMapOvr>
  <p:timing>
    <p:tnLst>
      <p:par>
        <p:cTn id="1" dur="indefinite" restart="never" nodeType="tmRoot"/>
      </p:par>
    </p:tnLst>
  </p:timing>
</p:sldLayout>
</file>

<file path=ppt/slideLayouts/slideLayout389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76684752"/>
      </p:ext>
    </p:extLst>
  </p:cSld>
  <p:clrMapOvr>
    <a:masterClrMapping/>
  </p:clrMapOvr>
</p:sldLayout>
</file>

<file path=ppt/slideLayouts/slideLayout389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31009743"/>
      </p:ext>
    </p:extLst>
  </p:cSld>
  <p:clrMapOvr>
    <a:masterClrMapping/>
  </p:clrMapOvr>
</p:sldLayout>
</file>

<file path=ppt/slideLayouts/slideLayout389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80308726"/>
      </p:ext>
    </p:extLst>
  </p:cSld>
  <p:clrMapOvr>
    <a:masterClrMapping/>
  </p:clrMapOvr>
</p:sldLayout>
</file>

<file path=ppt/slideLayouts/slideLayout389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260400894"/>
      </p:ext>
    </p:extLst>
  </p:cSld>
  <p:clrMapOvr>
    <a:masterClrMapping/>
  </p:clrMapOvr>
</p:sldLayout>
</file>

<file path=ppt/slideLayouts/slideLayout389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459309"/>
      </p:ext>
    </p:extLst>
  </p:cSld>
  <p:clrMapOvr>
    <a:masterClrMapping/>
  </p:clrMapOvr>
</p:sldLayout>
</file>

<file path=ppt/slideLayouts/slideLayout389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2974794972"/>
      </p:ext>
    </p:extLst>
  </p:cSld>
  <p:clrMapOvr>
    <a:masterClrMapping/>
  </p:clrMapOvr>
</p:sldLayout>
</file>

<file path=ppt/slideLayouts/slideLayout389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73792"/>
      </p:ext>
    </p:extLst>
  </p:cSld>
  <p:clrMapOvr>
    <a:masterClrMapping/>
  </p:clrMapOvr>
</p:sldLayout>
</file>

<file path=ppt/slideLayouts/slideLayout389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545107210"/>
      </p:ext>
    </p:extLst>
  </p:cSld>
  <p:clrMapOvr>
    <a:masterClrMapping/>
  </p:clrMapOvr>
</p:sldLayout>
</file>

<file path=ppt/slideLayouts/slideLayout389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207953"/>
      </p:ext>
    </p:extLst>
  </p:cSld>
  <p:clrMapOvr>
    <a:masterClrMapping/>
  </p:clrMapOvr>
</p:sldLayout>
</file>

<file path=ppt/slideLayouts/slideLayout389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257745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327885"/>
      </p:ext>
    </p:extLst>
  </p:cSld>
  <p:clrMapOvr>
    <a:masterClrMapping/>
  </p:clrMapOvr>
  <p:timing>
    <p:tnLst>
      <p:par>
        <p:cTn id="1" dur="indefinite" restart="never" nodeType="tmRoot"/>
      </p:par>
    </p:tnLst>
  </p:timing>
</p:sldLayout>
</file>

<file path=ppt/slideLayouts/slideLayout390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928080"/>
      </p:ext>
    </p:extLst>
  </p:cSld>
  <p:clrMapOvr>
    <a:masterClrMapping/>
  </p:clrMapOvr>
</p:sldLayout>
</file>

<file path=ppt/slideLayouts/slideLayout390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2058334140"/>
      </p:ext>
    </p:extLst>
  </p:cSld>
  <p:clrMapOvr>
    <a:masterClrMapping/>
  </p:clrMapOvr>
</p:sldLayout>
</file>

<file path=ppt/slideLayouts/slideLayout390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19243"/>
      </p:ext>
    </p:extLst>
  </p:cSld>
  <p:clrMapOvr>
    <a:masterClrMapping/>
  </p:clrMapOvr>
</p:sldLayout>
</file>

<file path=ppt/slideLayouts/slideLayout390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378227435"/>
      </p:ext>
    </p:extLst>
  </p:cSld>
  <p:clrMapOvr>
    <a:masterClrMapping/>
  </p:clrMapOvr>
</p:sldLayout>
</file>

<file path=ppt/slideLayouts/slideLayout390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3460447187"/>
      </p:ext>
    </p:extLst>
  </p:cSld>
  <p:clrMapOvr>
    <a:masterClrMapping/>
  </p:clrMapOvr>
</p:sldLayout>
</file>

<file path=ppt/slideLayouts/slideLayout390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798528"/>
      </p:ext>
    </p:extLst>
  </p:cSld>
  <p:clrMapOvr>
    <a:masterClrMapping/>
  </p:clrMapOvr>
</p:sldLayout>
</file>

<file path=ppt/slideLayouts/slideLayout390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761795"/>
      </p:ext>
    </p:extLst>
  </p:cSld>
  <p:clrMapOvr>
    <a:masterClrMapping/>
  </p:clrMapOvr>
</p:sldLayout>
</file>

<file path=ppt/slideLayouts/slideLayout390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955140"/>
      </p:ext>
    </p:extLst>
  </p:cSld>
  <p:clrMapOvr>
    <a:masterClrMapping/>
  </p:clrMapOvr>
</p:sldLayout>
</file>

<file path=ppt/slideLayouts/slideLayout390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3092878124"/>
      </p:ext>
    </p:extLst>
  </p:cSld>
  <p:clrMapOvr>
    <a:masterClrMapping/>
  </p:clrMapOvr>
</p:sldLayout>
</file>

<file path=ppt/slideLayouts/slideLayout390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24166167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15685"/>
      </p:ext>
    </p:extLst>
  </p:cSld>
  <p:clrMapOvr>
    <a:masterClrMapping/>
  </p:clrMapOvr>
  <p:timing>
    <p:tnLst>
      <p:par>
        <p:cTn id="1" dur="indefinite" restart="never" nodeType="tmRoot"/>
      </p:par>
    </p:tnLst>
  </p:timing>
</p:sldLayout>
</file>

<file path=ppt/slideLayouts/slideLayout391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932"/>
      </p:ext>
    </p:extLst>
  </p:cSld>
  <p:clrMapOvr>
    <a:masterClrMapping/>
  </p:clrMapOvr>
  <p:transition spd="slow" advClick="0" advTm="0">
    <p:random/>
  </p:transition>
</p:sldLayout>
</file>

<file path=ppt/slideLayouts/slideLayout391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888422378"/>
      </p:ext>
    </p:extLst>
  </p:cSld>
  <p:clrMapOvr>
    <a:masterClrMapping/>
  </p:clrMapOvr>
</p:sldLayout>
</file>

<file path=ppt/slideLayouts/slideLayout391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2902335916"/>
      </p:ext>
    </p:extLst>
  </p:cSld>
  <p:clrMapOvr>
    <a:masterClrMapping/>
  </p:clrMapOvr>
</p:sldLayout>
</file>

<file path=ppt/slideLayouts/slideLayout391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187551"/>
      </p:ext>
    </p:extLst>
  </p:cSld>
  <p:clrMapOvr>
    <a:masterClrMapping/>
  </p:clrMapOvr>
</p:sldLayout>
</file>

<file path=ppt/slideLayouts/slideLayout391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198016314"/>
      </p:ext>
    </p:extLst>
  </p:cSld>
  <p:clrMapOvr>
    <a:masterClrMapping/>
  </p:clrMapOvr>
</p:sldLayout>
</file>

<file path=ppt/slideLayouts/slideLayout391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025563"/>
      </p:ext>
    </p:extLst>
  </p:cSld>
  <p:clrMapOvr>
    <a:masterClrMapping/>
  </p:clrMapOvr>
</p:sldLayout>
</file>

<file path=ppt/slideLayouts/slideLayout391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687764627"/>
      </p:ext>
    </p:extLst>
  </p:cSld>
  <p:clrMapOvr>
    <a:masterClrMapping/>
  </p:clrMapOvr>
</p:sldLayout>
</file>

<file path=ppt/slideLayouts/slideLayout391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96346"/>
      </p:ext>
    </p:extLst>
  </p:cSld>
  <p:clrMapOvr>
    <a:masterClrMapping/>
  </p:clrMapOvr>
</p:sldLayout>
</file>

<file path=ppt/slideLayouts/slideLayout391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2211599142"/>
      </p:ext>
    </p:extLst>
  </p:cSld>
  <p:clrMapOvr>
    <a:masterClrMapping/>
  </p:clrMapOvr>
</p:sldLayout>
</file>

<file path=ppt/slideLayouts/slideLayout391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5648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794892"/>
      </p:ext>
    </p:extLst>
  </p:cSld>
  <p:clrMapOvr>
    <a:masterClrMapping/>
  </p:clrMapOvr>
  <p:timing>
    <p:tnLst>
      <p:par>
        <p:cTn id="1" dur="indefinite" restart="never" nodeType="tmRoot"/>
      </p:par>
    </p:tnLst>
  </p:timing>
</p:sldLayout>
</file>

<file path=ppt/slideLayouts/slideLayout392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2183598333"/>
      </p:ext>
    </p:extLst>
  </p:cSld>
  <p:clrMapOvr>
    <a:masterClrMapping/>
  </p:clrMapOvr>
</p:sldLayout>
</file>

<file path=ppt/slideLayouts/slideLayout392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352864"/>
      </p:ext>
    </p:extLst>
  </p:cSld>
  <p:clrMapOvr>
    <a:masterClrMapping/>
  </p:clrMapOvr>
</p:sldLayout>
</file>

<file path=ppt/slideLayouts/slideLayout392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905044"/>
      </p:ext>
    </p:extLst>
  </p:cSld>
  <p:clrMapOvr>
    <a:masterClrMapping/>
  </p:clrMapOvr>
</p:sldLayout>
</file>

<file path=ppt/slideLayouts/slideLayout392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19929655"/>
      </p:ext>
    </p:extLst>
  </p:cSld>
  <p:clrMapOvr>
    <a:masterClrMapping/>
  </p:clrMapOvr>
</p:sldLayout>
</file>

<file path=ppt/slideLayouts/slideLayout392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8030758"/>
      </p:ext>
    </p:extLst>
  </p:cSld>
  <p:clrMapOvr>
    <a:masterClrMapping/>
  </p:clrMapOvr>
</p:sldLayout>
</file>

<file path=ppt/slideLayouts/slideLayout392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79244293"/>
      </p:ext>
    </p:extLst>
  </p:cSld>
  <p:clrMapOvr>
    <a:masterClrMapping/>
  </p:clrMapOvr>
</p:sldLayout>
</file>

<file path=ppt/slideLayouts/slideLayout392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49785560"/>
      </p:ext>
    </p:extLst>
  </p:cSld>
  <p:clrMapOvr>
    <a:masterClrMapping/>
  </p:clrMapOvr>
</p:sldLayout>
</file>

<file path=ppt/slideLayouts/slideLayout392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875731"/>
      </p:ext>
    </p:extLst>
  </p:cSld>
  <p:clrMapOvr>
    <a:masterClrMapping/>
  </p:clrMapOvr>
</p:sldLayout>
</file>

<file path=ppt/slideLayouts/slideLayout392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25714218"/>
      </p:ext>
    </p:extLst>
  </p:cSld>
  <p:clrMapOvr>
    <a:masterClrMapping/>
  </p:clrMapOvr>
</p:sldLayout>
</file>

<file path=ppt/slideLayouts/slideLayout392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4385903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515381"/>
      </p:ext>
    </p:extLst>
  </p:cSld>
  <p:clrMapOvr>
    <a:masterClrMapping/>
  </p:clrMapOvr>
  <p:timing>
    <p:tnLst>
      <p:par>
        <p:cTn id="1" dur="indefinite" restart="never" nodeType="tmRoot"/>
      </p:par>
    </p:tnLst>
  </p:timing>
</p:sldLayout>
</file>

<file path=ppt/slideLayouts/slideLayout393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929174"/>
      </p:ext>
    </p:extLst>
  </p:cSld>
  <p:clrMapOvr>
    <a:masterClrMapping/>
  </p:clrMapOvr>
</p:sldLayout>
</file>

<file path=ppt/slideLayouts/slideLayout393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297964960"/>
      </p:ext>
    </p:extLst>
  </p:cSld>
  <p:clrMapOvr>
    <a:masterClrMapping/>
  </p:clrMapOvr>
</p:sldLayout>
</file>

<file path=ppt/slideLayouts/slideLayout393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538988"/>
      </p:ext>
    </p:extLst>
  </p:cSld>
  <p:clrMapOvr>
    <a:masterClrMapping/>
  </p:clrMapOvr>
</p:sldLayout>
</file>

<file path=ppt/slideLayouts/slideLayout393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951752443"/>
      </p:ext>
    </p:extLst>
  </p:cSld>
  <p:clrMapOvr>
    <a:masterClrMapping/>
  </p:clrMapOvr>
</p:sldLayout>
</file>

<file path=ppt/slideLayouts/slideLayout393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972400"/>
      </p:ext>
    </p:extLst>
  </p:cSld>
  <p:clrMapOvr>
    <a:masterClrMapping/>
  </p:clrMapOvr>
</p:sldLayout>
</file>

<file path=ppt/slideLayouts/slideLayout393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2889828097"/>
      </p:ext>
    </p:extLst>
  </p:cSld>
  <p:clrMapOvr>
    <a:masterClrMapping/>
  </p:clrMapOvr>
</p:sldLayout>
</file>

<file path=ppt/slideLayouts/slideLayout393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63287"/>
      </p:ext>
    </p:extLst>
  </p:cSld>
  <p:clrMapOvr>
    <a:masterClrMapping/>
  </p:clrMapOvr>
</p:sldLayout>
</file>

<file path=ppt/slideLayouts/slideLayout393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2924505960"/>
      </p:ext>
    </p:extLst>
  </p:cSld>
  <p:clrMapOvr>
    <a:masterClrMapping/>
  </p:clrMapOvr>
</p:sldLayout>
</file>

<file path=ppt/slideLayouts/slideLayout393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971644"/>
      </p:ext>
    </p:extLst>
  </p:cSld>
  <p:clrMapOvr>
    <a:masterClrMapping/>
  </p:clrMapOvr>
</p:sldLayout>
</file>

<file path=ppt/slideLayouts/slideLayout393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1634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214569"/>
      </p:ext>
    </p:extLst>
  </p:cSld>
  <p:clrMapOvr>
    <a:masterClrMapping/>
  </p:clrMapOvr>
  <p:timing>
    <p:tnLst>
      <p:par>
        <p:cTn id="1" dur="indefinite" restart="never" nodeType="tmRoot"/>
      </p:par>
    </p:tnLst>
  </p:timing>
</p:sldLayout>
</file>

<file path=ppt/slideLayouts/slideLayout394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3141819"/>
      </p:ext>
    </p:extLst>
  </p:cSld>
  <p:clrMapOvr>
    <a:masterClrMapping/>
  </p:clrMapOvr>
</p:sldLayout>
</file>

<file path=ppt/slideLayouts/slideLayout394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92277250"/>
      </p:ext>
    </p:extLst>
  </p:cSld>
  <p:clrMapOvr>
    <a:masterClrMapping/>
  </p:clrMapOvr>
</p:sldLayout>
</file>

<file path=ppt/slideLayouts/slideLayout394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84625325"/>
      </p:ext>
    </p:extLst>
  </p:cSld>
  <p:clrMapOvr>
    <a:masterClrMapping/>
  </p:clrMapOvr>
</p:sldLayout>
</file>

<file path=ppt/slideLayouts/slideLayout394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7862050"/>
      </p:ext>
    </p:extLst>
  </p:cSld>
  <p:clrMapOvr>
    <a:masterClrMapping/>
  </p:clrMapOvr>
</p:sldLayout>
</file>

<file path=ppt/slideLayouts/slideLayout394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09972930"/>
      </p:ext>
    </p:extLst>
  </p:cSld>
  <p:clrMapOvr>
    <a:masterClrMapping/>
  </p:clrMapOvr>
</p:sldLayout>
</file>

<file path=ppt/slideLayouts/slideLayout394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61335505"/>
      </p:ext>
    </p:extLst>
  </p:cSld>
  <p:clrMapOvr>
    <a:masterClrMapping/>
  </p:clrMapOvr>
</p:sldLayout>
</file>

<file path=ppt/slideLayouts/slideLayout394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2814560359"/>
      </p:ext>
    </p:extLst>
  </p:cSld>
  <p:clrMapOvr>
    <a:masterClrMapping/>
  </p:clrMapOvr>
</p:sldLayout>
</file>

<file path=ppt/slideLayouts/slideLayout394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839126"/>
      </p:ext>
    </p:extLst>
  </p:cSld>
  <p:clrMapOvr>
    <a:masterClrMapping/>
  </p:clrMapOvr>
</p:sldLayout>
</file>

<file path=ppt/slideLayouts/slideLayout394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3703221704"/>
      </p:ext>
    </p:extLst>
  </p:cSld>
  <p:clrMapOvr>
    <a:masterClrMapping/>
  </p:clrMapOvr>
</p:sldLayout>
</file>

<file path=ppt/slideLayouts/slideLayout394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4615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444519"/>
      </p:ext>
    </p:extLst>
  </p:cSld>
  <p:clrMapOvr>
    <a:masterClrMapping/>
  </p:clrMapOvr>
  <p:timing>
    <p:tnLst>
      <p:par>
        <p:cTn id="1" dur="indefinite" restart="never" nodeType="tmRoot"/>
      </p:par>
    </p:tnLst>
  </p:timing>
</p:sldLayout>
</file>

<file path=ppt/slideLayouts/slideLayout395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2676719619"/>
      </p:ext>
    </p:extLst>
  </p:cSld>
  <p:clrMapOvr>
    <a:masterClrMapping/>
  </p:clrMapOvr>
</p:sldLayout>
</file>

<file path=ppt/slideLayouts/slideLayout395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740590"/>
      </p:ext>
    </p:extLst>
  </p:cSld>
  <p:clrMapOvr>
    <a:masterClrMapping/>
  </p:clrMapOvr>
</p:sldLayout>
</file>

<file path=ppt/slideLayouts/slideLayout395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3785099149"/>
      </p:ext>
    </p:extLst>
  </p:cSld>
  <p:clrMapOvr>
    <a:masterClrMapping/>
  </p:clrMapOvr>
</p:sldLayout>
</file>

<file path=ppt/slideLayouts/slideLayout395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855890"/>
      </p:ext>
    </p:extLst>
  </p:cSld>
  <p:clrMapOvr>
    <a:masterClrMapping/>
  </p:clrMapOvr>
</p:sldLayout>
</file>

<file path=ppt/slideLayouts/slideLayout395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1726858981"/>
      </p:ext>
    </p:extLst>
  </p:cSld>
  <p:clrMapOvr>
    <a:masterClrMapping/>
  </p:clrMapOvr>
</p:sldLayout>
</file>

<file path=ppt/slideLayouts/slideLayout395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1177"/>
      </p:ext>
    </p:extLst>
  </p:cSld>
  <p:clrMapOvr>
    <a:masterClrMapping/>
  </p:clrMapOvr>
</p:sldLayout>
</file>

<file path=ppt/slideLayouts/slideLayout395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54726812"/>
      </p:ext>
    </p:extLst>
  </p:cSld>
  <p:clrMapOvr>
    <a:masterClrMapping/>
  </p:clrMapOvr>
</p:sldLayout>
</file>

<file path=ppt/slideLayouts/slideLayout395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1770362292"/>
      </p:ext>
    </p:extLst>
  </p:cSld>
  <p:clrMapOvr>
    <a:masterClrMapping/>
  </p:clrMapOvr>
</p:sldLayout>
</file>

<file path=ppt/slideLayouts/slideLayout395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679799"/>
      </p:ext>
    </p:extLst>
  </p:cSld>
  <p:clrMapOvr>
    <a:masterClrMapping/>
  </p:clrMapOvr>
</p:sldLayout>
</file>

<file path=ppt/slideLayouts/slideLayout395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6782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4474688"/>
      </p:ext>
    </p:extLst>
  </p:cSld>
  <p:clrMapOvr>
    <a:masterClrMapping/>
  </p:clrMapOvr>
  <p:timing>
    <p:tnLst>
      <p:par>
        <p:cTn id="1" dur="indefinite" restart="never" nodeType="tmRoot"/>
      </p:par>
    </p:tnLst>
  </p:timing>
</p:sldLayout>
</file>

<file path=ppt/slideLayouts/slideLayout396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396033"/>
      </p:ext>
    </p:extLst>
  </p:cSld>
  <p:clrMapOvr>
    <a:masterClrMapping/>
  </p:clrMapOvr>
</p:sldLayout>
</file>

<file path=ppt/slideLayouts/slideLayout396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2584652228"/>
      </p:ext>
    </p:extLst>
  </p:cSld>
  <p:clrMapOvr>
    <a:masterClrMapping/>
  </p:clrMapOvr>
</p:sldLayout>
</file>

<file path=ppt/slideLayouts/slideLayout396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2988125386"/>
      </p:ext>
    </p:extLst>
  </p:cSld>
  <p:clrMapOvr>
    <a:masterClrMapping/>
  </p:clrMapOvr>
</p:sldLayout>
</file>

<file path=ppt/slideLayouts/slideLayout396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620533"/>
      </p:ext>
    </p:extLst>
  </p:cSld>
  <p:clrMapOvr>
    <a:masterClrMapping/>
  </p:clrMapOvr>
  <p:transition spd="slow" advClick="0" advTm="0">
    <p:random/>
  </p:transition>
</p:sldLayout>
</file>

<file path=ppt/slideLayouts/slideLayout396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768886989"/>
      </p:ext>
    </p:extLst>
  </p:cSld>
  <p:clrMapOvr>
    <a:masterClrMapping/>
  </p:clrMapOvr>
</p:sldLayout>
</file>

<file path=ppt/slideLayouts/slideLayout396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867670020"/>
      </p:ext>
    </p:extLst>
  </p:cSld>
  <p:clrMapOvr>
    <a:masterClrMapping/>
  </p:clrMapOvr>
</p:sldLayout>
</file>

<file path=ppt/slideLayouts/slideLayout396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360729"/>
      </p:ext>
    </p:extLst>
  </p:cSld>
  <p:clrMapOvr>
    <a:masterClrMapping/>
  </p:clrMapOvr>
</p:sldLayout>
</file>

<file path=ppt/slideLayouts/slideLayout396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94128421"/>
      </p:ext>
    </p:extLst>
  </p:cSld>
  <p:clrMapOvr>
    <a:masterClrMapping/>
  </p:clrMapOvr>
  <p:transition spd="slow" advTm="3000">
    <p:random/>
  </p:transition>
</p:sldLayout>
</file>

<file path=ppt/slideLayouts/slideLayout396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927279"/>
      </p:ext>
    </p:extLst>
  </p:cSld>
  <p:clrMapOvr>
    <a:masterClrMapping/>
  </p:clrMapOvr>
</p:sldLayout>
</file>

<file path=ppt/slideLayouts/slideLayout396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1371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5541462"/>
      </p:ext>
    </p:extLst>
  </p:cSld>
  <p:clrMapOvr>
    <a:masterClrMapping/>
  </p:clrMapOvr>
  <p:timing>
    <p:tnLst>
      <p:par>
        <p:cTn id="1" dur="indefinite" restart="never" nodeType="tmRoot"/>
      </p:par>
    </p:tnLst>
  </p:timing>
</p:sldLayout>
</file>

<file path=ppt/slideLayouts/slideLayout397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503514"/>
      </p:ext>
    </p:extLst>
  </p:cSld>
  <p:clrMapOvr>
    <a:masterClrMapping/>
  </p:clrMapOvr>
</p:sldLayout>
</file>

<file path=ppt/slideLayouts/slideLayout397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99588"/>
      </p:ext>
    </p:extLst>
  </p:cSld>
  <p:clrMapOvr>
    <a:masterClrMapping/>
  </p:clrMapOvr>
</p:sldLayout>
</file>

<file path=ppt/slideLayouts/slideLayout397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27590"/>
      </p:ext>
    </p:extLst>
  </p:cSld>
  <p:clrMapOvr>
    <a:masterClrMapping/>
  </p:clrMapOvr>
</p:sldLayout>
</file>

<file path=ppt/slideLayouts/slideLayout397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384340"/>
      </p:ext>
    </p:extLst>
  </p:cSld>
  <p:clrMapOvr>
    <a:masterClrMapping/>
  </p:clrMapOvr>
</p:sldLayout>
</file>

<file path=ppt/slideLayouts/slideLayout397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831917"/>
      </p:ext>
    </p:extLst>
  </p:cSld>
  <p:clrMapOvr>
    <a:masterClrMapping/>
  </p:clrMapOvr>
</p:sldLayout>
</file>

<file path=ppt/slideLayouts/slideLayout397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357776"/>
      </p:ext>
    </p:extLst>
  </p:cSld>
  <p:clrMapOvr>
    <a:masterClrMapping/>
  </p:clrMapOvr>
</p:sldLayout>
</file>

<file path=ppt/slideLayouts/slideLayout397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98073231"/>
      </p:ext>
    </p:extLst>
  </p:cSld>
  <p:clrMapOvr>
    <a:masterClrMapping/>
  </p:clrMapOvr>
  <p:transition spd="slow" advTm="3000">
    <p:random/>
  </p:transition>
</p:sldLayout>
</file>

<file path=ppt/slideLayouts/slideLayout397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60392"/>
      </p:ext>
    </p:extLst>
  </p:cSld>
  <p:clrMapOvr>
    <a:masterClrMapping/>
  </p:clrMapOvr>
</p:sldLayout>
</file>

<file path=ppt/slideLayouts/slideLayout397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9851"/>
      </p:ext>
    </p:extLst>
  </p:cSld>
  <p:clrMapOvr>
    <a:masterClrMapping/>
  </p:clrMapOvr>
</p:sldLayout>
</file>

<file path=ppt/slideLayouts/slideLayout397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02547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45142907"/>
      </p:ext>
    </p:extLst>
  </p:cSld>
  <p:clrMapOvr>
    <a:masterClrMapping/>
  </p:clrMapOvr>
  <p:timing>
    <p:tnLst>
      <p:par>
        <p:cTn id="1" dur="indefinite" restart="never" nodeType="tmRoot"/>
      </p:par>
    </p:tnLst>
  </p:timing>
</p:sldLayout>
</file>

<file path=ppt/slideLayouts/slideLayout398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509171"/>
      </p:ext>
    </p:extLst>
  </p:cSld>
  <p:clrMapOvr>
    <a:masterClrMapping/>
  </p:clrMapOvr>
</p:sldLayout>
</file>

<file path=ppt/slideLayouts/slideLayout398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314766"/>
      </p:ext>
    </p:extLst>
  </p:cSld>
  <p:clrMapOvr>
    <a:masterClrMapping/>
  </p:clrMapOvr>
</p:sldLayout>
</file>

<file path=ppt/slideLayouts/slideLayout398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58648"/>
      </p:ext>
    </p:extLst>
  </p:cSld>
  <p:clrMapOvr>
    <a:masterClrMapping/>
  </p:clrMapOvr>
</p:sldLayout>
</file>

<file path=ppt/slideLayouts/slideLayout398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812665"/>
      </p:ext>
    </p:extLst>
  </p:cSld>
  <p:clrMapOvr>
    <a:masterClrMapping/>
  </p:clrMapOvr>
</p:sldLayout>
</file>

<file path=ppt/slideLayouts/slideLayout398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980370"/>
      </p:ext>
    </p:extLst>
  </p:cSld>
  <p:clrMapOvr>
    <a:masterClrMapping/>
  </p:clrMapOvr>
</p:sldLayout>
</file>

<file path=ppt/slideLayouts/slideLayout398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05865538"/>
      </p:ext>
    </p:extLst>
  </p:cSld>
  <p:clrMapOvr>
    <a:masterClrMapping/>
  </p:clrMapOvr>
</p:sldLayout>
</file>

<file path=ppt/slideLayouts/slideLayout398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9636"/>
      </p:ext>
    </p:extLst>
  </p:cSld>
  <p:clrMapOvr>
    <a:masterClrMapping/>
  </p:clrMapOvr>
  <p:transition spd="slow" advClick="0" advTm="4000">
    <p:comb/>
  </p:transition>
</p:sldLayout>
</file>

<file path=ppt/slideLayouts/slideLayout398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520391"/>
      </p:ext>
    </p:extLst>
  </p:cSld>
  <p:clrMapOvr>
    <a:masterClrMapping/>
  </p:clrMapOvr>
  <p:transition spd="slow"/>
</p:sldLayout>
</file>

<file path=ppt/slideLayouts/slideLayout398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78970174"/>
      </p:ext>
    </p:extLst>
  </p:cSld>
  <p:clrMapOvr>
    <a:masterClrMapping/>
  </p:clrMapOvr>
  <p:transition spd="slow"/>
</p:sldLayout>
</file>

<file path=ppt/slideLayouts/slideLayout398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85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4804940"/>
      </p:ext>
    </p:extLst>
  </p:cSld>
  <p:clrMapOvr>
    <a:masterClrMapping/>
  </p:clrMapOvr>
  <p:timing>
    <p:tnLst>
      <p:par>
        <p:cTn id="1" dur="indefinite" restart="never" nodeType="tmRoot"/>
      </p:par>
    </p:tnLst>
  </p:timing>
</p:sldLayout>
</file>

<file path=ppt/slideLayouts/slideLayout399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70123"/>
      </p:ext>
    </p:extLst>
  </p:cSld>
  <p:clrMapOvr>
    <a:masterClrMapping/>
  </p:clrMapOvr>
</p:sldLayout>
</file>

<file path=ppt/slideLayouts/slideLayout399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884944619"/>
      </p:ext>
    </p:extLst>
  </p:cSld>
  <p:clrMapOvr>
    <a:masterClrMapping/>
  </p:clrMapOvr>
  <p:transition spd="slow" advTm="3000">
    <p:random/>
  </p:transition>
</p:sldLayout>
</file>

<file path=ppt/slideLayouts/slideLayout399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439624"/>
      </p:ext>
    </p:extLst>
  </p:cSld>
  <p:clrMapOvr>
    <a:masterClrMapping/>
  </p:clrMapOvr>
</p:sldLayout>
</file>

<file path=ppt/slideLayouts/slideLayout399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283776"/>
      </p:ext>
    </p:extLst>
  </p:cSld>
  <p:clrMapOvr>
    <a:masterClrMapping/>
  </p:clrMapOvr>
</p:sldLayout>
</file>

<file path=ppt/slideLayouts/slideLayout399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11311"/>
      </p:ext>
    </p:extLst>
  </p:cSld>
  <p:clrMapOvr>
    <a:masterClrMapping/>
  </p:clrMapOvr>
</p:sldLayout>
</file>

<file path=ppt/slideLayouts/slideLayout399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25955"/>
      </p:ext>
    </p:extLst>
  </p:cSld>
  <p:clrMapOvr>
    <a:masterClrMapping/>
  </p:clrMapOvr>
</p:sldLayout>
</file>

<file path=ppt/slideLayouts/slideLayout399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63687"/>
      </p:ext>
    </p:extLst>
  </p:cSld>
  <p:clrMapOvr>
    <a:masterClrMapping/>
  </p:clrMapOvr>
</p:sldLayout>
</file>

<file path=ppt/slideLayouts/slideLayout399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270731"/>
      </p:ext>
    </p:extLst>
  </p:cSld>
  <p:clrMapOvr>
    <a:masterClrMapping/>
  </p:clrMapOvr>
</p:sldLayout>
</file>

<file path=ppt/slideLayouts/slideLayout399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718855"/>
      </p:ext>
    </p:extLst>
  </p:cSld>
  <p:clrMapOvr>
    <a:masterClrMapping/>
  </p:clrMapOvr>
</p:sldLayout>
</file>

<file path=ppt/slideLayouts/slideLayout399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65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5014746"/>
      </p:ext>
    </p:extLst>
  </p:cSld>
  <p:clrMapOvr>
    <a:masterClrMapping/>
  </p:clrMapOvr>
  <p:timing>
    <p:tnLst>
      <p:par>
        <p:cTn id="1" dur="indefinite" restart="never" nodeType="tmRoot"/>
      </p:par>
    </p:tnLst>
  </p:timing>
</p:sldLayout>
</file>

<file path=ppt/slideLayouts/slideLayout400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60530012"/>
      </p:ext>
    </p:extLst>
  </p:cSld>
  <p:clrMapOvr>
    <a:masterClrMapping/>
  </p:clrMapOvr>
  <p:transition spd="slow" advTm="3000">
    <p:random/>
  </p:transition>
</p:sldLayout>
</file>

<file path=ppt/slideLayouts/slideLayout400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850276"/>
      </p:ext>
    </p:extLst>
  </p:cSld>
  <p:clrMapOvr>
    <a:masterClrMapping/>
  </p:clrMapOvr>
</p:sldLayout>
</file>

<file path=ppt/slideLayouts/slideLayout400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03946"/>
      </p:ext>
    </p:extLst>
  </p:cSld>
  <p:clrMapOvr>
    <a:masterClrMapping/>
  </p:clrMapOvr>
</p:sldLayout>
</file>

<file path=ppt/slideLayouts/slideLayout400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016954"/>
      </p:ext>
    </p:extLst>
  </p:cSld>
  <p:clrMapOvr>
    <a:masterClrMapping/>
  </p:clrMapOvr>
</p:sldLayout>
</file>

<file path=ppt/slideLayouts/slideLayout400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737240"/>
      </p:ext>
    </p:extLst>
  </p:cSld>
  <p:clrMapOvr>
    <a:masterClrMapping/>
  </p:clrMapOvr>
</p:sldLayout>
</file>

<file path=ppt/slideLayouts/slideLayout400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487110"/>
      </p:ext>
    </p:extLst>
  </p:cSld>
  <p:clrMapOvr>
    <a:masterClrMapping/>
  </p:clrMapOvr>
</p:sldLayout>
</file>

<file path=ppt/slideLayouts/slideLayout400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253064"/>
      </p:ext>
    </p:extLst>
  </p:cSld>
  <p:clrMapOvr>
    <a:masterClrMapping/>
  </p:clrMapOvr>
</p:sldLayout>
</file>

<file path=ppt/slideLayouts/slideLayout400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516144"/>
      </p:ext>
    </p:extLst>
  </p:cSld>
  <p:clrMapOvr>
    <a:masterClrMapping/>
  </p:clrMapOvr>
</p:sldLayout>
</file>

<file path=ppt/slideLayouts/slideLayout400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188963"/>
      </p:ext>
    </p:extLst>
  </p:cSld>
  <p:clrMapOvr>
    <a:masterClrMapping/>
  </p:clrMapOvr>
</p:sldLayout>
</file>

<file path=ppt/slideLayouts/slideLayout400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479154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2043747"/>
      </p:ext>
    </p:extLst>
  </p:cSld>
  <p:clrMapOvr>
    <a:masterClrMapping/>
  </p:clrMapOvr>
  <p:timing>
    <p:tnLst>
      <p:par>
        <p:cTn id="1" dur="indefinite" restart="never" nodeType="tmRoot"/>
      </p:par>
    </p:tnLst>
  </p:timing>
</p:sldLayout>
</file>

<file path=ppt/slideLayouts/slideLayout401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900219"/>
      </p:ext>
    </p:extLst>
  </p:cSld>
  <p:clrMapOvr>
    <a:masterClrMapping/>
  </p:clrMapOvr>
  <p:transition spd="slow" advClick="0" advTm="4000">
    <p:comb/>
  </p:transition>
</p:sldLayout>
</file>

<file path=ppt/slideLayouts/slideLayout401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731702"/>
      </p:ext>
    </p:extLst>
  </p:cSld>
  <p:clrMapOvr>
    <a:masterClrMapping/>
  </p:clrMapOvr>
  <p:transition spd="slow"/>
</p:sldLayout>
</file>

<file path=ppt/slideLayouts/slideLayout401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81634905"/>
      </p:ext>
    </p:extLst>
  </p:cSld>
  <p:clrMapOvr>
    <a:masterClrMapping/>
  </p:clrMapOvr>
  <p:transition spd="slow"/>
</p:sldLayout>
</file>

<file path=ppt/slideLayouts/slideLayout401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926512"/>
      </p:ext>
    </p:extLst>
  </p:cSld>
  <p:clrMapOvr>
    <a:masterClrMapping/>
  </p:clrMapOvr>
</p:sldLayout>
</file>

<file path=ppt/slideLayouts/slideLayout401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05687549"/>
      </p:ext>
    </p:extLst>
  </p:cSld>
  <p:clrMapOvr>
    <a:masterClrMapping/>
  </p:clrMapOvr>
  <p:transition spd="slow" advTm="3000">
    <p:random/>
  </p:transition>
</p:sldLayout>
</file>

<file path=ppt/slideLayouts/slideLayout401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01393"/>
      </p:ext>
    </p:extLst>
  </p:cSld>
  <p:clrMapOvr>
    <a:masterClrMapping/>
  </p:clrMapOvr>
</p:sldLayout>
</file>

<file path=ppt/slideLayouts/slideLayout401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450241"/>
      </p:ext>
    </p:extLst>
  </p:cSld>
  <p:clrMapOvr>
    <a:masterClrMapping/>
  </p:clrMapOvr>
</p:sldLayout>
</file>

<file path=ppt/slideLayouts/slideLayout401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737960"/>
      </p:ext>
    </p:extLst>
  </p:cSld>
  <p:clrMapOvr>
    <a:masterClrMapping/>
  </p:clrMapOvr>
</p:sldLayout>
</file>

<file path=ppt/slideLayouts/slideLayout401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019477"/>
      </p:ext>
    </p:extLst>
  </p:cSld>
  <p:clrMapOvr>
    <a:masterClrMapping/>
  </p:clrMapOvr>
</p:sldLayout>
</file>

<file path=ppt/slideLayouts/slideLayout401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096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1892211"/>
      </p:ext>
    </p:extLst>
  </p:cSld>
  <p:clrMapOvr>
    <a:masterClrMapping/>
  </p:clrMapOvr>
</p:sldLayout>
</file>

<file path=ppt/slideLayouts/slideLayout402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52365"/>
      </p:ext>
    </p:extLst>
  </p:cSld>
  <p:clrMapOvr>
    <a:masterClrMapping/>
  </p:clrMapOvr>
</p:sldLayout>
</file>

<file path=ppt/slideLayouts/slideLayout402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057963"/>
      </p:ext>
    </p:extLst>
  </p:cSld>
  <p:clrMapOvr>
    <a:masterClrMapping/>
  </p:clrMapOvr>
</p:sldLayout>
</file>

<file path=ppt/slideLayouts/slideLayout402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36211"/>
      </p:ext>
    </p:extLst>
  </p:cSld>
  <p:clrMapOvr>
    <a:masterClrMapping/>
  </p:clrMapOvr>
</p:sldLayout>
</file>

<file path=ppt/slideLayouts/slideLayout402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87703674"/>
      </p:ext>
    </p:extLst>
  </p:cSld>
  <p:clrMapOvr>
    <a:masterClrMapping/>
  </p:clrMapOvr>
  <p:transition spd="slow" advTm="3000">
    <p:random/>
  </p:transition>
</p:sldLayout>
</file>

<file path=ppt/slideLayouts/slideLayout402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26761"/>
      </p:ext>
    </p:extLst>
  </p:cSld>
  <p:clrMapOvr>
    <a:masterClrMapping/>
  </p:clrMapOvr>
</p:sldLayout>
</file>

<file path=ppt/slideLayouts/slideLayout402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01059"/>
      </p:ext>
    </p:extLst>
  </p:cSld>
  <p:clrMapOvr>
    <a:masterClrMapping/>
  </p:clrMapOvr>
</p:sldLayout>
</file>

<file path=ppt/slideLayouts/slideLayout402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457315"/>
      </p:ext>
    </p:extLst>
  </p:cSld>
  <p:clrMapOvr>
    <a:masterClrMapping/>
  </p:clrMapOvr>
</p:sldLayout>
</file>

<file path=ppt/slideLayouts/slideLayout402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097803"/>
      </p:ext>
    </p:extLst>
  </p:cSld>
  <p:clrMapOvr>
    <a:masterClrMapping/>
  </p:clrMapOvr>
</p:sldLayout>
</file>

<file path=ppt/slideLayouts/slideLayout402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680087"/>
      </p:ext>
    </p:extLst>
  </p:cSld>
  <p:clrMapOvr>
    <a:masterClrMapping/>
  </p:clrMapOvr>
</p:sldLayout>
</file>

<file path=ppt/slideLayouts/slideLayout402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92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95698"/>
      </p:ext>
    </p:extLst>
  </p:cSld>
  <p:clrMapOvr>
    <a:masterClrMapping/>
  </p:clrMapOvr>
  <p:timing>
    <p:tnLst>
      <p:par>
        <p:cTn id="1" dur="indefinite" restart="never" nodeType="tmRoot"/>
      </p:par>
    </p:tnLst>
  </p:timing>
</p:sldLayout>
</file>

<file path=ppt/slideLayouts/slideLayout403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87851"/>
      </p:ext>
    </p:extLst>
  </p:cSld>
  <p:clrMapOvr>
    <a:masterClrMapping/>
  </p:clrMapOvr>
</p:sldLayout>
</file>

<file path=ppt/slideLayouts/slideLayout403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55809"/>
      </p:ext>
    </p:extLst>
  </p:cSld>
  <p:clrMapOvr>
    <a:masterClrMapping/>
  </p:clrMapOvr>
</p:sldLayout>
</file>

<file path=ppt/slideLayouts/slideLayout403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59236138"/>
      </p:ext>
    </p:extLst>
  </p:cSld>
  <p:clrMapOvr>
    <a:masterClrMapping/>
  </p:clrMapOvr>
</p:sldLayout>
</file>

<file path=ppt/slideLayouts/slideLayout403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271142"/>
      </p:ext>
    </p:extLst>
  </p:cSld>
  <p:clrMapOvr>
    <a:masterClrMapping/>
  </p:clrMapOvr>
  <p:transition spd="slow" advClick="0" advTm="4000">
    <p:comb/>
  </p:transition>
</p:sldLayout>
</file>

<file path=ppt/slideLayouts/slideLayout403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99180"/>
      </p:ext>
    </p:extLst>
  </p:cSld>
  <p:clrMapOvr>
    <a:masterClrMapping/>
  </p:clrMapOvr>
  <p:transition spd="slow"/>
</p:sldLayout>
</file>

<file path=ppt/slideLayouts/slideLayout403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111422151"/>
      </p:ext>
    </p:extLst>
  </p:cSld>
  <p:clrMapOvr>
    <a:masterClrMapping/>
  </p:clrMapOvr>
  <p:transition spd="slow"/>
</p:sldLayout>
</file>

<file path=ppt/slideLayouts/slideLayout403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05820"/>
      </p:ext>
    </p:extLst>
  </p:cSld>
  <p:clrMapOvr>
    <a:masterClrMapping/>
  </p:clrMapOvr>
</p:sldLayout>
</file>

<file path=ppt/slideLayouts/slideLayout403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79281309"/>
      </p:ext>
    </p:extLst>
  </p:cSld>
  <p:clrMapOvr>
    <a:masterClrMapping/>
  </p:clrMapOvr>
  <p:transition spd="slow" advTm="3000">
    <p:random/>
  </p:transition>
</p:sldLayout>
</file>

<file path=ppt/slideLayouts/slideLayout403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115187"/>
      </p:ext>
    </p:extLst>
  </p:cSld>
  <p:clrMapOvr>
    <a:masterClrMapping/>
  </p:clrMapOvr>
</p:sldLayout>
</file>

<file path=ppt/slideLayouts/slideLayout403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8162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932624"/>
      </p:ext>
    </p:extLst>
  </p:cSld>
  <p:clrMapOvr>
    <a:masterClrMapping/>
  </p:clrMapOvr>
</p:sldLayout>
</file>

<file path=ppt/slideLayouts/slideLayout404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38714"/>
      </p:ext>
    </p:extLst>
  </p:cSld>
  <p:clrMapOvr>
    <a:masterClrMapping/>
  </p:clrMapOvr>
</p:sldLayout>
</file>

<file path=ppt/slideLayouts/slideLayout404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414402"/>
      </p:ext>
    </p:extLst>
  </p:cSld>
  <p:clrMapOvr>
    <a:masterClrMapping/>
  </p:clrMapOvr>
</p:sldLayout>
</file>

<file path=ppt/slideLayouts/slideLayout404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15430"/>
      </p:ext>
    </p:extLst>
  </p:cSld>
  <p:clrMapOvr>
    <a:masterClrMapping/>
  </p:clrMapOvr>
</p:sldLayout>
</file>

<file path=ppt/slideLayouts/slideLayout404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238678"/>
      </p:ext>
    </p:extLst>
  </p:cSld>
  <p:clrMapOvr>
    <a:masterClrMapping/>
  </p:clrMapOvr>
</p:sldLayout>
</file>

<file path=ppt/slideLayouts/slideLayout404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751189"/>
      </p:ext>
    </p:extLst>
  </p:cSld>
  <p:clrMapOvr>
    <a:masterClrMapping/>
  </p:clrMapOvr>
</p:sldLayout>
</file>

<file path=ppt/slideLayouts/slideLayout404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361848"/>
      </p:ext>
    </p:extLst>
  </p:cSld>
  <p:clrMapOvr>
    <a:masterClrMapping/>
  </p:clrMapOvr>
</p:sldLayout>
</file>

<file path=ppt/slideLayouts/slideLayout404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52976863"/>
      </p:ext>
    </p:extLst>
  </p:cSld>
  <p:clrMapOvr>
    <a:masterClrMapping/>
  </p:clrMapOvr>
  <p:transition spd="slow" advTm="3000">
    <p:random/>
  </p:transition>
</p:sldLayout>
</file>

<file path=ppt/slideLayouts/slideLayout404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71663"/>
      </p:ext>
    </p:extLst>
  </p:cSld>
  <p:clrMapOvr>
    <a:masterClrMapping/>
  </p:clrMapOvr>
</p:sldLayout>
</file>

<file path=ppt/slideLayouts/slideLayout404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999369"/>
      </p:ext>
    </p:extLst>
  </p:cSld>
  <p:clrMapOvr>
    <a:masterClrMapping/>
  </p:clrMapOvr>
</p:sldLayout>
</file>

<file path=ppt/slideLayouts/slideLayout404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9649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37275"/>
      </p:ext>
    </p:extLst>
  </p:cSld>
  <p:clrMapOvr>
    <a:masterClrMapping/>
  </p:clrMapOvr>
  <p:timing>
    <p:tnLst>
      <p:par>
        <p:cTn id="1" dur="indefinite" restart="never" nodeType="tmRoot"/>
      </p:par>
    </p:tnLst>
  </p:timing>
</p:sldLayout>
</file>

<file path=ppt/slideLayouts/slideLayout405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85557"/>
      </p:ext>
    </p:extLst>
  </p:cSld>
  <p:clrMapOvr>
    <a:masterClrMapping/>
  </p:clrMapOvr>
</p:sldLayout>
</file>

<file path=ppt/slideLayouts/slideLayout405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559122"/>
      </p:ext>
    </p:extLst>
  </p:cSld>
  <p:clrMapOvr>
    <a:masterClrMapping/>
  </p:clrMapOvr>
</p:sldLayout>
</file>

<file path=ppt/slideLayouts/slideLayout405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475691"/>
      </p:ext>
    </p:extLst>
  </p:cSld>
  <p:clrMapOvr>
    <a:masterClrMapping/>
  </p:clrMapOvr>
</p:sldLayout>
</file>

<file path=ppt/slideLayouts/slideLayout405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7245"/>
      </p:ext>
    </p:extLst>
  </p:cSld>
  <p:clrMapOvr>
    <a:masterClrMapping/>
  </p:clrMapOvr>
</p:sldLayout>
</file>

<file path=ppt/slideLayouts/slideLayout405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245649"/>
      </p:ext>
    </p:extLst>
  </p:cSld>
  <p:clrMapOvr>
    <a:masterClrMapping/>
  </p:clrMapOvr>
</p:sldLayout>
</file>

<file path=ppt/slideLayouts/slideLayout405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86592510"/>
      </p:ext>
    </p:extLst>
  </p:cSld>
  <p:clrMapOvr>
    <a:masterClrMapping/>
  </p:clrMapOvr>
</p:sldLayout>
</file>

<file path=ppt/slideLayouts/slideLayout405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42377"/>
      </p:ext>
    </p:extLst>
  </p:cSld>
  <p:clrMapOvr>
    <a:masterClrMapping/>
  </p:clrMapOvr>
  <p:transition spd="slow" advClick="0" advTm="4000">
    <p:comb/>
  </p:transition>
</p:sldLayout>
</file>

<file path=ppt/slideLayouts/slideLayout405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391639"/>
      </p:ext>
    </p:extLst>
  </p:cSld>
  <p:clrMapOvr>
    <a:masterClrMapping/>
  </p:clrMapOvr>
  <p:transition spd="slow"/>
</p:sldLayout>
</file>

<file path=ppt/slideLayouts/slideLayout405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449306802"/>
      </p:ext>
    </p:extLst>
  </p:cSld>
  <p:clrMapOvr>
    <a:masterClrMapping/>
  </p:clrMapOvr>
  <p:transition spd="slow"/>
</p:sldLayout>
</file>

<file path=ppt/slideLayouts/slideLayout40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2022/1/5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834579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24732074"/>
      </p:ext>
    </p:extLst>
  </p:cSld>
  <p:clrMapOvr>
    <a:masterClrMapping/>
  </p:clrMapOvr>
</p:sldLayout>
</file>

<file path=ppt/slideLayouts/slideLayout40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3465961529"/>
      </p:ext>
    </p:extLst>
  </p:cSld>
  <p:clrMapOvr>
    <a:masterClrMapping/>
  </p:clrMapOvr>
</p:sldLayout>
</file>

<file path=ppt/slideLayouts/slideLayout40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3602450"/>
      </p:ext>
    </p:extLst>
  </p:cSld>
  <p:clrMapOvr>
    <a:masterClrMapping/>
  </p:clrMapOvr>
</p:sldLayout>
</file>

<file path=ppt/slideLayouts/slideLayout40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617423"/>
      </p:ext>
    </p:extLst>
  </p:cSld>
  <p:clrMapOvr>
    <a:masterClrMapping/>
  </p:clrMapOvr>
</p:sldLayout>
</file>

<file path=ppt/slideLayouts/slideLayout40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41699"/>
      </p:ext>
    </p:extLst>
  </p:cSld>
  <p:clrMapOvr>
    <a:masterClrMapping/>
  </p:clrMapOvr>
</p:sldLayout>
</file>

<file path=ppt/slideLayouts/slideLayout406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36554"/>
      </p:ext>
    </p:extLst>
  </p:cSld>
  <p:clrMapOvr>
    <a:masterClrMapping/>
  </p:clrMapOvr>
</p:sldLayout>
</file>

<file path=ppt/slideLayouts/slideLayout406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21708"/>
      </p:ext>
    </p:extLst>
  </p:cSld>
  <p:clrMapOvr>
    <a:masterClrMapping/>
  </p:clrMapOvr>
</p:sldLayout>
</file>

<file path=ppt/slideLayouts/slideLayout406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325098"/>
      </p:ext>
    </p:extLst>
  </p:cSld>
  <p:clrMapOvr>
    <a:masterClrMapping/>
  </p:clrMapOvr>
</p:sldLayout>
</file>

<file path=ppt/slideLayouts/slideLayout406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14181"/>
      </p:ext>
    </p:extLst>
  </p:cSld>
  <p:clrMapOvr>
    <a:masterClrMapping/>
  </p:clrMapOvr>
</p:sldLayout>
</file>

<file path=ppt/slideLayouts/slideLayout406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77463"/>
      </p:ext>
    </p:extLst>
  </p:cSld>
  <p:clrMapOvr>
    <a:masterClrMapping/>
  </p:clrMapOvr>
</p:sldLayout>
</file>

<file path=ppt/slideLayouts/slideLayout406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9879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87808"/>
      </p:ext>
    </p:extLst>
  </p:cSld>
  <p:clrMapOvr>
    <a:masterClrMapping/>
  </p:clrMapOvr>
  <p:timing>
    <p:tnLst>
      <p:par>
        <p:cTn id="1" dur="indefinite" restart="never" nodeType="tmRoot"/>
      </p:par>
    </p:tnLst>
  </p:timing>
</p:sldLayout>
</file>

<file path=ppt/slideLayouts/slideLayout407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99607"/>
      </p:ext>
    </p:extLst>
  </p:cSld>
  <p:clrMapOvr>
    <a:masterClrMapping/>
  </p:clrMapOvr>
</p:sldLayout>
</file>

<file path=ppt/slideLayouts/slideLayout407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362657"/>
      </p:ext>
    </p:extLst>
  </p:cSld>
  <p:clrMapOvr>
    <a:masterClrMapping/>
  </p:clrMapOvr>
</p:sldLayout>
</file>

<file path=ppt/slideLayouts/slideLayout407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503416"/>
      </p:ext>
    </p:extLst>
  </p:cSld>
  <p:clrMapOvr>
    <a:masterClrMapping/>
  </p:clrMapOvr>
</p:sldLayout>
</file>

<file path=ppt/slideLayouts/slideLayout407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834503"/>
      </p:ext>
    </p:extLst>
  </p:cSld>
  <p:clrMapOvr>
    <a:masterClrMapping/>
  </p:clrMapOvr>
</p:sldLayout>
</file>

<file path=ppt/slideLayouts/slideLayout407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65683"/>
      </p:ext>
    </p:extLst>
  </p:cSld>
  <p:clrMapOvr>
    <a:masterClrMapping/>
  </p:clrMapOvr>
</p:sldLayout>
</file>

<file path=ppt/slideLayouts/slideLayout407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037123"/>
      </p:ext>
    </p:extLst>
  </p:cSld>
  <p:clrMapOvr>
    <a:masterClrMapping/>
  </p:clrMapOvr>
</p:sldLayout>
</file>

<file path=ppt/slideLayouts/slideLayout407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05784"/>
      </p:ext>
    </p:extLst>
  </p:cSld>
  <p:clrMapOvr>
    <a:masterClrMapping/>
  </p:clrMapOvr>
</p:sldLayout>
</file>

<file path=ppt/slideLayouts/slideLayout407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90808"/>
      </p:ext>
    </p:extLst>
  </p:cSld>
  <p:clrMapOvr>
    <a:masterClrMapping/>
  </p:clrMapOvr>
</p:sldLayout>
</file>

<file path=ppt/slideLayouts/slideLayout407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5194"/>
      </p:ext>
    </p:extLst>
  </p:cSld>
  <p:clrMapOvr>
    <a:masterClrMapping/>
  </p:clrMapOvr>
</p:sldLayout>
</file>

<file path=ppt/slideLayouts/slideLayout407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3079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83941967"/>
      </p:ext>
    </p:extLst>
  </p:cSld>
  <p:clrMapOvr>
    <a:masterClrMapping/>
  </p:clrMapOvr>
</p:sldLayout>
</file>

<file path=ppt/slideLayouts/slideLayout408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046481"/>
      </p:ext>
    </p:extLst>
  </p:cSld>
  <p:clrMapOvr>
    <a:masterClrMapping/>
  </p:clrMapOvr>
</p:sldLayout>
</file>

<file path=ppt/slideLayouts/slideLayout408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31945"/>
      </p:ext>
    </p:extLst>
  </p:cSld>
  <p:clrMapOvr>
    <a:masterClrMapping/>
  </p:clrMapOvr>
</p:sldLayout>
</file>

<file path=ppt/slideLayouts/slideLayout408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58223"/>
      </p:ext>
    </p:extLst>
  </p:cSld>
  <p:clrMapOvr>
    <a:masterClrMapping/>
  </p:clrMapOvr>
</p:sldLayout>
</file>

<file path=ppt/slideLayouts/slideLayout408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1340799"/>
      </p:ext>
    </p:extLst>
  </p:cSld>
  <p:clrMapOvr>
    <a:masterClrMapping/>
  </p:clrMapOvr>
</p:sldLayout>
</file>

<file path=ppt/slideLayouts/slideLayout408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9321989"/>
      </p:ext>
    </p:extLst>
  </p:cSld>
  <p:clrMapOvr>
    <a:masterClrMapping/>
  </p:clrMapOvr>
</p:sldLayout>
</file>

<file path=ppt/slideLayouts/slideLayout408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7287375"/>
      </p:ext>
    </p:extLst>
  </p:cSld>
  <p:clrMapOvr>
    <a:masterClrMapping/>
  </p:clrMapOvr>
</p:sldLayout>
</file>

<file path=ppt/slideLayouts/slideLayout408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37293853"/>
      </p:ext>
    </p:extLst>
  </p:cSld>
  <p:clrMapOvr>
    <a:masterClrMapping/>
  </p:clrMapOvr>
</p:sldLayout>
</file>

<file path=ppt/slideLayouts/slideLayout408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6882281"/>
      </p:ext>
    </p:extLst>
  </p:cSld>
  <p:clrMapOvr>
    <a:masterClrMapping/>
  </p:clrMapOvr>
</p:sldLayout>
</file>

<file path=ppt/slideLayouts/slideLayout408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300003"/>
      </p:ext>
    </p:extLst>
  </p:cSld>
  <p:clrMapOvr>
    <a:masterClrMapping/>
  </p:clrMapOvr>
</p:sldLayout>
</file>

<file path=ppt/slideLayouts/slideLayout408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225533237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087558"/>
      </p:ext>
    </p:extLst>
  </p:cSld>
  <p:clrMapOvr>
    <a:masterClrMapping/>
  </p:clrMapOvr>
  <p:timing>
    <p:tnLst>
      <p:par>
        <p:cTn id="1" dur="indefinite" restart="never" nodeType="tmRoot"/>
      </p:par>
    </p:tnLst>
  </p:timing>
</p:sldLayout>
</file>

<file path=ppt/slideLayouts/slideLayout409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374559"/>
      </p:ext>
    </p:extLst>
  </p:cSld>
  <p:clrMapOvr>
    <a:masterClrMapping/>
  </p:clrMapOvr>
</p:sldLayout>
</file>

<file path=ppt/slideLayouts/slideLayout409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4016084934"/>
      </p:ext>
    </p:extLst>
  </p:cSld>
  <p:clrMapOvr>
    <a:masterClrMapping/>
  </p:clrMapOvr>
</p:sldLayout>
</file>

<file path=ppt/slideLayouts/slideLayout409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239108"/>
      </p:ext>
    </p:extLst>
  </p:cSld>
  <p:clrMapOvr>
    <a:masterClrMapping/>
  </p:clrMapOvr>
</p:sldLayout>
</file>

<file path=ppt/slideLayouts/slideLayout409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3254745486"/>
      </p:ext>
    </p:extLst>
  </p:cSld>
  <p:clrMapOvr>
    <a:masterClrMapping/>
  </p:clrMapOvr>
</p:sldLayout>
</file>

<file path=ppt/slideLayouts/slideLayout409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868138"/>
      </p:ext>
    </p:extLst>
  </p:cSld>
  <p:clrMapOvr>
    <a:masterClrMapping/>
  </p:clrMapOvr>
</p:sldLayout>
</file>

<file path=ppt/slideLayouts/slideLayout409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3584590265"/>
      </p:ext>
    </p:extLst>
  </p:cSld>
  <p:clrMapOvr>
    <a:masterClrMapping/>
  </p:clrMapOvr>
</p:sldLayout>
</file>

<file path=ppt/slideLayouts/slideLayout409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81395"/>
      </p:ext>
    </p:extLst>
  </p:cSld>
  <p:clrMapOvr>
    <a:masterClrMapping/>
  </p:clrMapOvr>
</p:sldLayout>
</file>

<file path=ppt/slideLayouts/slideLayout409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07944155"/>
      </p:ext>
    </p:extLst>
  </p:cSld>
  <p:clrMapOvr>
    <a:masterClrMapping/>
  </p:clrMapOvr>
</p:sldLayout>
</file>

<file path=ppt/slideLayouts/slideLayout409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79831"/>
      </p:ext>
    </p:extLst>
  </p:cSld>
  <p:clrMapOvr>
    <a:masterClrMapping/>
  </p:clrMapOvr>
</p:sldLayout>
</file>

<file path=ppt/slideLayouts/slideLayout409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17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56650572"/>
      </p:ext>
    </p:extLst>
  </p:cSld>
  <p:clrMapOvr>
    <a:masterClrMapping/>
  </p:clrMapOvr>
</p:sldLayout>
</file>

<file path=ppt/slideLayouts/slideLayout410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64996045"/>
      </p:ext>
    </p:extLst>
  </p:cSld>
  <p:clrMapOvr>
    <a:masterClrMapping/>
  </p:clrMapOvr>
</p:sldLayout>
</file>

<file path=ppt/slideLayouts/slideLayout410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7068835"/>
      </p:ext>
    </p:extLst>
  </p:cSld>
  <p:clrMapOvr>
    <a:masterClrMapping/>
  </p:clrMapOvr>
</p:sldLayout>
</file>

<file path=ppt/slideLayouts/slideLayout410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75100988"/>
      </p:ext>
    </p:extLst>
  </p:cSld>
  <p:clrMapOvr>
    <a:masterClrMapping/>
  </p:clrMapOvr>
</p:sldLayout>
</file>

<file path=ppt/slideLayouts/slideLayout410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677770"/>
      </p:ext>
    </p:extLst>
  </p:cSld>
  <p:clrMapOvr>
    <a:masterClrMapping/>
  </p:clrMapOvr>
</p:sldLayout>
</file>

<file path=ppt/slideLayouts/slideLayout410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74734149"/>
      </p:ext>
    </p:extLst>
  </p:cSld>
  <p:clrMapOvr>
    <a:masterClrMapping/>
  </p:clrMapOvr>
</p:sldLayout>
</file>

<file path=ppt/slideLayouts/slideLayout410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92838664"/>
      </p:ext>
    </p:extLst>
  </p:cSld>
  <p:clrMapOvr>
    <a:masterClrMapping/>
  </p:clrMapOvr>
</p:sldLayout>
</file>

<file path=ppt/slideLayouts/slideLayout410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4013509906"/>
      </p:ext>
    </p:extLst>
  </p:cSld>
  <p:clrMapOvr>
    <a:masterClrMapping/>
  </p:clrMapOvr>
</p:sldLayout>
</file>

<file path=ppt/slideLayouts/slideLayout410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77497"/>
      </p:ext>
    </p:extLst>
  </p:cSld>
  <p:clrMapOvr>
    <a:masterClrMapping/>
  </p:clrMapOvr>
</p:sldLayout>
</file>

<file path=ppt/slideLayouts/slideLayout410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791600008"/>
      </p:ext>
    </p:extLst>
  </p:cSld>
  <p:clrMapOvr>
    <a:masterClrMapping/>
  </p:clrMapOvr>
</p:sldLayout>
</file>

<file path=ppt/slideLayouts/slideLayout410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18959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698"/>
      </p:ext>
    </p:extLst>
  </p:cSld>
  <p:clrMapOvr>
    <a:masterClrMapping/>
  </p:clrMapOvr>
  <p:timing>
    <p:tnLst>
      <p:par>
        <p:cTn id="1" dur="indefinite" restart="never" nodeType="tmRoot"/>
      </p:par>
    </p:tnLst>
  </p:timing>
</p:sldLayout>
</file>

<file path=ppt/slideLayouts/slideLayout411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1264933532"/>
      </p:ext>
    </p:extLst>
  </p:cSld>
  <p:clrMapOvr>
    <a:masterClrMapping/>
  </p:clrMapOvr>
</p:sldLayout>
</file>

<file path=ppt/slideLayouts/slideLayout411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98042"/>
      </p:ext>
    </p:extLst>
  </p:cSld>
  <p:clrMapOvr>
    <a:masterClrMapping/>
  </p:clrMapOvr>
</p:sldLayout>
</file>

<file path=ppt/slideLayouts/slideLayout411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2940702528"/>
      </p:ext>
    </p:extLst>
  </p:cSld>
  <p:clrMapOvr>
    <a:masterClrMapping/>
  </p:clrMapOvr>
</p:sldLayout>
</file>

<file path=ppt/slideLayouts/slideLayout411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601443"/>
      </p:ext>
    </p:extLst>
  </p:cSld>
  <p:clrMapOvr>
    <a:masterClrMapping/>
  </p:clrMapOvr>
</p:sldLayout>
</file>

<file path=ppt/slideLayouts/slideLayout411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243972302"/>
      </p:ext>
    </p:extLst>
  </p:cSld>
  <p:clrMapOvr>
    <a:masterClrMapping/>
  </p:clrMapOvr>
</p:sldLayout>
</file>

<file path=ppt/slideLayouts/slideLayout411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58067"/>
      </p:ext>
    </p:extLst>
  </p:cSld>
  <p:clrMapOvr>
    <a:masterClrMapping/>
  </p:clrMapOvr>
</p:sldLayout>
</file>

<file path=ppt/slideLayouts/slideLayout411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128338762"/>
      </p:ext>
    </p:extLst>
  </p:cSld>
  <p:clrMapOvr>
    <a:masterClrMapping/>
  </p:clrMapOvr>
</p:sldLayout>
</file>

<file path=ppt/slideLayouts/slideLayout411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2832032094"/>
      </p:ext>
    </p:extLst>
  </p:cSld>
  <p:clrMapOvr>
    <a:masterClrMapping/>
  </p:clrMapOvr>
</p:sldLayout>
</file>

<file path=ppt/slideLayouts/slideLayout411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246274"/>
      </p:ext>
    </p:extLst>
  </p:cSld>
  <p:clrMapOvr>
    <a:masterClrMapping/>
  </p:clrMapOvr>
</p:sldLayout>
</file>

<file path=ppt/slideLayouts/slideLayout411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21323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105111"/>
      </p:ext>
    </p:extLst>
  </p:cSld>
  <p:clrMapOvr>
    <a:masterClrMapping/>
  </p:clrMapOvr>
  <p:timing>
    <p:tnLst>
      <p:par>
        <p:cTn id="1" dur="indefinite" restart="never" nodeType="tmRoot"/>
      </p:par>
    </p:tnLst>
  </p:timing>
</p:sldLayout>
</file>

<file path=ppt/slideLayouts/slideLayout412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55393"/>
      </p:ext>
    </p:extLst>
  </p:cSld>
  <p:clrMapOvr>
    <a:masterClrMapping/>
  </p:clrMapOvr>
</p:sldLayout>
</file>

<file path=ppt/slideLayouts/slideLayout412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2045767390"/>
      </p:ext>
    </p:extLst>
  </p:cSld>
  <p:clrMapOvr>
    <a:masterClrMapping/>
  </p:clrMapOvr>
</p:sldLayout>
</file>

<file path=ppt/slideLayouts/slideLayout412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3895294775"/>
      </p:ext>
    </p:extLst>
  </p:cSld>
  <p:clrMapOvr>
    <a:masterClrMapping/>
  </p:clrMapOvr>
</p:sldLayout>
</file>

<file path=ppt/slideLayouts/slideLayout412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258671"/>
      </p:ext>
    </p:extLst>
  </p:cSld>
  <p:clrMapOvr>
    <a:masterClrMapping/>
  </p:clrMapOvr>
  <p:transition spd="slow" advClick="0" advTm="0">
    <p:random/>
  </p:transition>
</p:sldLayout>
</file>

<file path=ppt/slideLayouts/slideLayout412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1666001477"/>
      </p:ext>
    </p:extLst>
  </p:cSld>
  <p:clrMapOvr>
    <a:masterClrMapping/>
  </p:clrMapOvr>
</p:sldLayout>
</file>

<file path=ppt/slideLayouts/slideLayout412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509801"/>
      </p:ext>
    </p:extLst>
  </p:cSld>
  <p:clrMapOvr>
    <a:masterClrMapping/>
  </p:clrMapOvr>
</p:sldLayout>
</file>

<file path=ppt/slideLayouts/slideLayout412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826902"/>
      </p:ext>
    </p:extLst>
  </p:cSld>
  <p:clrMapOvr>
    <a:masterClrMapping/>
  </p:clrMapOvr>
</p:sldLayout>
</file>

<file path=ppt/slideLayouts/slideLayout412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648029"/>
      </p:ext>
    </p:extLst>
  </p:cSld>
  <p:clrMapOvr>
    <a:masterClrMapping/>
  </p:clrMapOvr>
</p:sldLayout>
</file>

<file path=ppt/slideLayouts/slideLayout412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829522"/>
      </p:ext>
    </p:extLst>
  </p:cSld>
  <p:clrMapOvr>
    <a:masterClrMapping/>
  </p:clrMapOvr>
</p:sldLayout>
</file>

<file path=ppt/slideLayouts/slideLayout412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21246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8098633"/>
      </p:ext>
    </p:extLst>
  </p:cSld>
  <p:clrMapOvr>
    <a:masterClrMapping/>
  </p:clrMapOvr>
  <p:timing>
    <p:tnLst>
      <p:par>
        <p:cTn id="1" dur="indefinite" restart="never" nodeType="tmRoot"/>
      </p:par>
    </p:tnLst>
  </p:timing>
</p:sldLayout>
</file>

<file path=ppt/slideLayouts/slideLayout413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272059"/>
      </p:ext>
    </p:extLst>
  </p:cSld>
  <p:clrMapOvr>
    <a:masterClrMapping/>
  </p:clrMapOvr>
</p:sldLayout>
</file>

<file path=ppt/slideLayouts/slideLayout413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743236505"/>
      </p:ext>
    </p:extLst>
  </p:cSld>
  <p:clrMapOvr>
    <a:masterClrMapping/>
  </p:clrMapOvr>
</p:sldLayout>
</file>

<file path=ppt/slideLayouts/slideLayout413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127208565"/>
      </p:ext>
    </p:extLst>
  </p:cSld>
  <p:clrMapOvr>
    <a:masterClrMapping/>
  </p:clrMapOvr>
</p:sldLayout>
</file>

<file path=ppt/slideLayouts/slideLayout413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679596"/>
      </p:ext>
    </p:extLst>
  </p:cSld>
  <p:clrMapOvr>
    <a:masterClrMapping/>
  </p:clrMapOvr>
</p:sldLayout>
</file>

<file path=ppt/slideLayouts/slideLayout413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239462"/>
      </p:ext>
    </p:extLst>
  </p:cSld>
  <p:clrMapOvr>
    <a:masterClrMapping/>
  </p:clrMapOvr>
</p:sldLayout>
</file>

<file path=ppt/slideLayouts/slideLayout413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226411"/>
      </p:ext>
    </p:extLst>
  </p:cSld>
  <p:clrMapOvr>
    <a:masterClrMapping/>
  </p:clrMapOvr>
</p:sldLayout>
</file>

<file path=ppt/slideLayouts/slideLayout41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55549"/>
      </p:ext>
    </p:extLst>
  </p:cSld>
  <p:clrMapOvr>
    <a:masterClrMapping/>
  </p:clrMapOvr>
</p:sldLayout>
</file>

<file path=ppt/slideLayouts/slideLayout41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716049"/>
      </p:ext>
    </p:extLst>
  </p:cSld>
  <p:clrMapOvr>
    <a:masterClrMapping/>
  </p:clrMapOvr>
</p:sldLayout>
</file>

<file path=ppt/slideLayouts/slideLayout413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89998"/>
      </p:ext>
    </p:extLst>
  </p:cSld>
  <p:clrMapOvr>
    <a:masterClrMapping/>
  </p:clrMapOvr>
</p:sldLayout>
</file>

<file path=ppt/slideLayouts/slideLayout413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7042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1326509"/>
      </p:ext>
    </p:extLst>
  </p:cSld>
  <p:clrMapOvr>
    <a:masterClrMapping/>
  </p:clrMapOvr>
  <p:timing>
    <p:tnLst>
      <p:par>
        <p:cTn id="1" dur="indefinite" restart="never" nodeType="tmRoot"/>
      </p:par>
    </p:tnLst>
  </p:timing>
</p:sldLayout>
</file>

<file path=ppt/slideLayouts/slideLayout414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429359"/>
      </p:ext>
    </p:extLst>
  </p:cSld>
  <p:clrMapOvr>
    <a:masterClrMapping/>
  </p:clrMapOvr>
</p:sldLayout>
</file>

<file path=ppt/slideLayouts/slideLayout414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96946"/>
      </p:ext>
    </p:extLst>
  </p:cSld>
  <p:clrMapOvr>
    <a:masterClrMapping/>
  </p:clrMapOvr>
</p:sldLayout>
</file>

<file path=ppt/slideLayouts/slideLayout414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104072"/>
      </p:ext>
    </p:extLst>
  </p:cSld>
  <p:clrMapOvr>
    <a:masterClrMapping/>
  </p:clrMapOvr>
</p:sldLayout>
</file>

<file path=ppt/slideLayouts/slideLayout414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924150"/>
      </p:ext>
    </p:extLst>
  </p:cSld>
  <p:clrMapOvr>
    <a:masterClrMapping/>
  </p:clrMapOvr>
</p:sldLayout>
</file>

<file path=ppt/slideLayouts/slideLayout414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004169"/>
      </p:ext>
    </p:extLst>
  </p:cSld>
  <p:clrMapOvr>
    <a:masterClrMapping/>
  </p:clrMapOvr>
</p:sldLayout>
</file>

<file path=ppt/slideLayouts/slideLayout414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97938"/>
      </p:ext>
    </p:extLst>
  </p:cSld>
  <p:clrMapOvr>
    <a:masterClrMapping/>
  </p:clrMapOvr>
</p:sldLayout>
</file>

<file path=ppt/slideLayouts/slideLayout414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14914"/>
      </p:ext>
    </p:extLst>
  </p:cSld>
  <p:clrMapOvr>
    <a:masterClrMapping/>
  </p:clrMapOvr>
</p:sldLayout>
</file>

<file path=ppt/slideLayouts/slideLayout414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14829"/>
      </p:ext>
    </p:extLst>
  </p:cSld>
  <p:clrMapOvr>
    <a:masterClrMapping/>
  </p:clrMapOvr>
</p:sldLayout>
</file>

<file path=ppt/slideLayouts/slideLayout414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483067"/>
      </p:ext>
    </p:extLst>
  </p:cSld>
  <p:clrMapOvr>
    <a:masterClrMapping/>
  </p:clrMapOvr>
</p:sldLayout>
</file>

<file path=ppt/slideLayouts/slideLayout414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38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493518"/>
      </p:ext>
    </p:extLst>
  </p:cSld>
  <p:clrMapOvr>
    <a:masterClrMapping/>
  </p:clrMapOvr>
  <p:timing>
    <p:tnLst>
      <p:par>
        <p:cTn id="1" dur="indefinite" restart="never" nodeType="tmRoot"/>
      </p:par>
    </p:tnLst>
  </p:timing>
</p:sldLayout>
</file>

<file path=ppt/slideLayouts/slideLayout415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28048"/>
      </p:ext>
    </p:extLst>
  </p:cSld>
  <p:clrMapOvr>
    <a:masterClrMapping/>
  </p:clrMapOvr>
</p:sldLayout>
</file>

<file path=ppt/slideLayouts/slideLayout415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766535"/>
      </p:ext>
    </p:extLst>
  </p:cSld>
  <p:clrMapOvr>
    <a:masterClrMapping/>
  </p:clrMapOvr>
</p:sldLayout>
</file>

<file path=ppt/slideLayouts/slideLayout415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127423"/>
      </p:ext>
    </p:extLst>
  </p:cSld>
  <p:clrMapOvr>
    <a:masterClrMapping/>
  </p:clrMapOvr>
</p:sldLayout>
</file>

<file path=ppt/slideLayouts/slideLayout415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260487"/>
      </p:ext>
    </p:extLst>
  </p:cSld>
  <p:clrMapOvr>
    <a:masterClrMapping/>
  </p:clrMapOvr>
</p:sldLayout>
</file>

<file path=ppt/slideLayouts/slideLayout415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86900"/>
      </p:ext>
    </p:extLst>
  </p:cSld>
  <p:clrMapOvr>
    <a:masterClrMapping/>
  </p:clrMapOvr>
</p:sldLayout>
</file>

<file path=ppt/slideLayouts/slideLayout415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273730"/>
      </p:ext>
    </p:extLst>
  </p:cSld>
  <p:clrMapOvr>
    <a:masterClrMapping/>
  </p:clrMapOvr>
</p:sldLayout>
</file>

<file path=ppt/slideLayouts/slideLayout415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304869"/>
      </p:ext>
    </p:extLst>
  </p:cSld>
  <p:clrMapOvr>
    <a:masterClrMapping/>
  </p:clrMapOvr>
</p:sldLayout>
</file>

<file path=ppt/slideLayouts/slideLayout415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2730692"/>
      </p:ext>
    </p:extLst>
  </p:cSld>
  <p:clrMapOvr>
    <a:masterClrMapping/>
  </p:clrMapOvr>
</p:sldLayout>
</file>

<file path=ppt/slideLayouts/slideLayout415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8045308"/>
      </p:ext>
    </p:extLst>
  </p:cSld>
  <p:clrMapOvr>
    <a:masterClrMapping/>
  </p:clrMapOvr>
</p:sldLayout>
</file>

<file path=ppt/slideLayouts/slideLayout415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447488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7068455"/>
      </p:ext>
    </p:extLst>
  </p:cSld>
  <p:clrMapOvr>
    <a:masterClrMapping/>
  </p:clrMapOvr>
  <p:timing>
    <p:tnLst>
      <p:par>
        <p:cTn id="1" dur="indefinite" restart="never" nodeType="tmRoot"/>
      </p:par>
    </p:tnLst>
  </p:timing>
</p:sldLayout>
</file>

<file path=ppt/slideLayouts/slideLayout416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64932679"/>
      </p:ext>
    </p:extLst>
  </p:cSld>
  <p:clrMapOvr>
    <a:masterClrMapping/>
  </p:clrMapOvr>
</p:sldLayout>
</file>

<file path=ppt/slideLayouts/slideLayout416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03476328"/>
      </p:ext>
    </p:extLst>
  </p:cSld>
  <p:clrMapOvr>
    <a:masterClrMapping/>
  </p:clrMapOvr>
</p:sldLayout>
</file>

<file path=ppt/slideLayouts/slideLayout416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41353227"/>
      </p:ext>
    </p:extLst>
  </p:cSld>
  <p:clrMapOvr>
    <a:masterClrMapping/>
  </p:clrMapOvr>
</p:sldLayout>
</file>

<file path=ppt/slideLayouts/slideLayout416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4036680761"/>
      </p:ext>
    </p:extLst>
  </p:cSld>
  <p:clrMapOvr>
    <a:masterClrMapping/>
  </p:clrMapOvr>
</p:sldLayout>
</file>

<file path=ppt/slideLayouts/slideLayout416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920896"/>
      </p:ext>
    </p:extLst>
  </p:cSld>
  <p:clrMapOvr>
    <a:masterClrMapping/>
  </p:clrMapOvr>
</p:sldLayout>
</file>

<file path=ppt/slideLayouts/slideLayout416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4161058373"/>
      </p:ext>
    </p:extLst>
  </p:cSld>
  <p:clrMapOvr>
    <a:masterClrMapping/>
  </p:clrMapOvr>
</p:sldLayout>
</file>

<file path=ppt/slideLayouts/slideLayout416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0106"/>
      </p:ext>
    </p:extLst>
  </p:cSld>
  <p:clrMapOvr>
    <a:masterClrMapping/>
  </p:clrMapOvr>
</p:sldLayout>
</file>

<file path=ppt/slideLayouts/slideLayout416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3656293723"/>
      </p:ext>
    </p:extLst>
  </p:cSld>
  <p:clrMapOvr>
    <a:masterClrMapping/>
  </p:clrMapOvr>
</p:sldLayout>
</file>

<file path=ppt/slideLayouts/slideLayout416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382623"/>
      </p:ext>
    </p:extLst>
  </p:cSld>
  <p:clrMapOvr>
    <a:masterClrMapping/>
  </p:clrMapOvr>
</p:sldLayout>
</file>

<file path=ppt/slideLayouts/slideLayout416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235264867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716704"/>
      </p:ext>
    </p:extLst>
  </p:cSld>
  <p:clrMapOvr>
    <a:masterClrMapping/>
  </p:clrMapOvr>
  <p:timing>
    <p:tnLst>
      <p:par>
        <p:cTn id="1" dur="indefinite" restart="never" nodeType="tmRoot"/>
      </p:par>
    </p:tnLst>
  </p:timing>
</p:sldLayout>
</file>

<file path=ppt/slideLayouts/slideLayout417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977296"/>
      </p:ext>
    </p:extLst>
  </p:cSld>
  <p:clrMapOvr>
    <a:masterClrMapping/>
  </p:clrMapOvr>
</p:sldLayout>
</file>

<file path=ppt/slideLayouts/slideLayout417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468028544"/>
      </p:ext>
    </p:extLst>
  </p:cSld>
  <p:clrMapOvr>
    <a:masterClrMapping/>
  </p:clrMapOvr>
</p:sldLayout>
</file>

<file path=ppt/slideLayouts/slideLayout417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707040"/>
      </p:ext>
    </p:extLst>
  </p:cSld>
  <p:clrMapOvr>
    <a:masterClrMapping/>
  </p:clrMapOvr>
</p:sldLayout>
</file>

<file path=ppt/slideLayouts/slideLayout417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028919"/>
      </p:ext>
    </p:extLst>
  </p:cSld>
  <p:clrMapOvr>
    <a:masterClrMapping/>
  </p:clrMapOvr>
</p:sldLayout>
</file>

<file path=ppt/slideLayouts/slideLayout417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1259511"/>
      </p:ext>
    </p:extLst>
  </p:cSld>
  <p:clrMapOvr>
    <a:masterClrMapping/>
  </p:clrMapOvr>
</p:sldLayout>
</file>

<file path=ppt/slideLayouts/slideLayout417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3198940"/>
      </p:ext>
    </p:extLst>
  </p:cSld>
  <p:clrMapOvr>
    <a:masterClrMapping/>
  </p:clrMapOvr>
</p:sldLayout>
</file>

<file path=ppt/slideLayouts/slideLayout417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7986740"/>
      </p:ext>
    </p:extLst>
  </p:cSld>
  <p:clrMapOvr>
    <a:masterClrMapping/>
  </p:clrMapOvr>
</p:sldLayout>
</file>

<file path=ppt/slideLayouts/slideLayout417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98684253"/>
      </p:ext>
    </p:extLst>
  </p:cSld>
  <p:clrMapOvr>
    <a:masterClrMapping/>
  </p:clrMapOvr>
</p:sldLayout>
</file>

<file path=ppt/slideLayouts/slideLayout417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9096144"/>
      </p:ext>
    </p:extLst>
  </p:cSld>
  <p:clrMapOvr>
    <a:masterClrMapping/>
  </p:clrMapOvr>
</p:sldLayout>
</file>

<file path=ppt/slideLayouts/slideLayout417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189942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5395389"/>
      </p:ext>
    </p:extLst>
  </p:cSld>
  <p:clrMapOvr>
    <a:masterClrMapping/>
  </p:clrMapOvr>
  <p:timing>
    <p:tnLst>
      <p:par>
        <p:cTn id="1" dur="indefinite" restart="never" nodeType="tmRoot"/>
      </p:par>
    </p:tnLst>
  </p:timing>
</p:sldLayout>
</file>

<file path=ppt/slideLayouts/slideLayout418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490645900"/>
      </p:ext>
    </p:extLst>
  </p:cSld>
  <p:clrMapOvr>
    <a:masterClrMapping/>
  </p:clrMapOvr>
</p:sldLayout>
</file>

<file path=ppt/slideLayouts/slideLayout418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01479"/>
      </p:ext>
    </p:extLst>
  </p:cSld>
  <p:clrMapOvr>
    <a:masterClrMapping/>
  </p:clrMapOvr>
</p:sldLayout>
</file>

<file path=ppt/slideLayouts/slideLayout418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3649528214"/>
      </p:ext>
    </p:extLst>
  </p:cSld>
  <p:clrMapOvr>
    <a:masterClrMapping/>
  </p:clrMapOvr>
</p:sldLayout>
</file>

<file path=ppt/slideLayouts/slideLayout418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16515"/>
      </p:ext>
    </p:extLst>
  </p:cSld>
  <p:clrMapOvr>
    <a:masterClrMapping/>
  </p:clrMapOvr>
</p:sldLayout>
</file>

<file path=ppt/slideLayouts/slideLayout4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1226791597"/>
      </p:ext>
    </p:extLst>
  </p:cSld>
  <p:clrMapOvr>
    <a:masterClrMapping/>
  </p:clrMapOvr>
</p:sldLayout>
</file>

<file path=ppt/slideLayouts/slideLayout418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202901"/>
      </p:ext>
    </p:extLst>
  </p:cSld>
  <p:clrMapOvr>
    <a:masterClrMapping/>
  </p:clrMapOvr>
</p:sldLayout>
</file>

<file path=ppt/slideLayouts/slideLayout418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739378238"/>
      </p:ext>
    </p:extLst>
  </p:cSld>
  <p:clrMapOvr>
    <a:masterClrMapping/>
  </p:clrMapOvr>
</p:sldLayout>
</file>

<file path=ppt/slideLayouts/slideLayout418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55125"/>
      </p:ext>
    </p:extLst>
  </p:cSld>
  <p:clrMapOvr>
    <a:masterClrMapping/>
  </p:clrMapOvr>
</p:sldLayout>
</file>

<file path=ppt/slideLayouts/slideLayout418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871907475"/>
      </p:ext>
    </p:extLst>
  </p:cSld>
  <p:clrMapOvr>
    <a:masterClrMapping/>
  </p:clrMapOvr>
</p:sldLayout>
</file>

<file path=ppt/slideLayouts/slideLayout418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2240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887624420"/>
      </p:ext>
    </p:extLst>
  </p:cSld>
  <p:clrMapOvr>
    <a:masterClrMapping/>
  </p:clrMapOvr>
</p:sldLayout>
</file>

<file path=ppt/slideLayouts/slideLayout419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2072082913"/>
      </p:ext>
    </p:extLst>
  </p:cSld>
  <p:clrMapOvr>
    <a:masterClrMapping/>
  </p:clrMapOvr>
</p:sldLayout>
</file>

<file path=ppt/slideLayouts/slideLayout419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855398093"/>
      </p:ext>
    </p:extLst>
  </p:cSld>
  <p:clrMapOvr>
    <a:masterClrMapping/>
  </p:clrMapOvr>
</p:sldLayout>
</file>

<file path=ppt/slideLayouts/slideLayout419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03461"/>
      </p:ext>
    </p:extLst>
  </p:cSld>
  <p:clrMapOvr>
    <a:masterClrMapping/>
  </p:clrMapOvr>
</p:sldLayout>
</file>

<file path=ppt/slideLayouts/slideLayout419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06042"/>
      </p:ext>
    </p:extLst>
  </p:cSld>
  <p:clrMapOvr>
    <a:masterClrMapping/>
  </p:clrMapOvr>
</p:sldLayout>
</file>

<file path=ppt/slideLayouts/slideLayout419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845835"/>
      </p:ext>
    </p:extLst>
  </p:cSld>
  <p:clrMapOvr>
    <a:masterClrMapping/>
  </p:clrMapOvr>
</p:sldLayout>
</file>

<file path=ppt/slideLayouts/slideLayout419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3264878748"/>
      </p:ext>
    </p:extLst>
  </p:cSld>
  <p:clrMapOvr>
    <a:masterClrMapping/>
  </p:clrMapOvr>
</p:sldLayout>
</file>

<file path=ppt/slideLayouts/slideLayout419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1989633425"/>
      </p:ext>
    </p:extLst>
  </p:cSld>
  <p:clrMapOvr>
    <a:masterClrMapping/>
  </p:clrMapOvr>
</p:sldLayout>
</file>

<file path=ppt/slideLayouts/slideLayout419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830086"/>
      </p:ext>
    </p:extLst>
  </p:cSld>
  <p:clrMapOvr>
    <a:masterClrMapping/>
  </p:clrMapOvr>
  <p:transition spd="slow" advClick="0" advTm="0">
    <p:random/>
  </p:transition>
</p:sldLayout>
</file>

<file path=ppt/slideLayouts/slideLayout419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3893328323"/>
      </p:ext>
    </p:extLst>
  </p:cSld>
  <p:clrMapOvr>
    <a:masterClrMapping/>
  </p:clrMapOvr>
</p:sldLayout>
</file>

<file path=ppt/slideLayouts/slideLayout419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2671210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68399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774015"/>
      </p:ext>
    </p:extLst>
  </p:cSld>
  <p:clrMapOvr>
    <a:masterClrMapping/>
  </p:clrMapOvr>
  <p:timing>
    <p:tnLst>
      <p:par>
        <p:cTn id="1" dur="indefinite" restart="never" nodeType="tmRoot"/>
      </p:par>
    </p:tnLst>
  </p:timing>
</p:sldLayout>
</file>

<file path=ppt/slideLayouts/slideLayout420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794762"/>
      </p:ext>
    </p:extLst>
  </p:cSld>
  <p:clrMapOvr>
    <a:masterClrMapping/>
  </p:clrMapOvr>
</p:sldLayout>
</file>

<file path=ppt/slideLayouts/slideLayout420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4081873496"/>
      </p:ext>
    </p:extLst>
  </p:cSld>
  <p:clrMapOvr>
    <a:masterClrMapping/>
  </p:clrMapOvr>
</p:sldLayout>
</file>

<file path=ppt/slideLayouts/slideLayout420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353487"/>
      </p:ext>
    </p:extLst>
  </p:cSld>
  <p:clrMapOvr>
    <a:masterClrMapping/>
  </p:clrMapOvr>
</p:sldLayout>
</file>

<file path=ppt/slideLayouts/slideLayout420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641083913"/>
      </p:ext>
    </p:extLst>
  </p:cSld>
  <p:clrMapOvr>
    <a:masterClrMapping/>
  </p:clrMapOvr>
</p:sldLayout>
</file>

<file path=ppt/slideLayouts/slideLayout420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6567"/>
      </p:ext>
    </p:extLst>
  </p:cSld>
  <p:clrMapOvr>
    <a:masterClrMapping/>
  </p:clrMapOvr>
</p:sldLayout>
</file>

<file path=ppt/slideLayouts/slideLayout420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3709892443"/>
      </p:ext>
    </p:extLst>
  </p:cSld>
  <p:clrMapOvr>
    <a:masterClrMapping/>
  </p:clrMapOvr>
</p:sldLayout>
</file>

<file path=ppt/slideLayouts/slideLayout420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60896"/>
      </p:ext>
    </p:extLst>
  </p:cSld>
  <p:clrMapOvr>
    <a:masterClrMapping/>
  </p:clrMapOvr>
</p:sldLayout>
</file>

<file path=ppt/slideLayouts/slideLayout420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767040079"/>
      </p:ext>
    </p:extLst>
  </p:cSld>
  <p:clrMapOvr>
    <a:masterClrMapping/>
  </p:clrMapOvr>
</p:sldLayout>
</file>

<file path=ppt/slideLayouts/slideLayout420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45276"/>
      </p:ext>
    </p:extLst>
  </p:cSld>
  <p:clrMapOvr>
    <a:masterClrMapping/>
  </p:clrMapOvr>
</p:sldLayout>
</file>

<file path=ppt/slideLayouts/slideLayout420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29821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20172302"/>
      </p:ext>
    </p:extLst>
  </p:cSld>
  <p:clrMapOvr>
    <a:masterClrMapping/>
  </p:clrMapOvr>
</p:sldLayout>
</file>

<file path=ppt/slideLayouts/slideLayout421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9856506"/>
      </p:ext>
    </p:extLst>
  </p:cSld>
  <p:clrMapOvr>
    <a:masterClrMapping/>
  </p:clrMapOvr>
</p:sldLayout>
</file>

<file path=ppt/slideLayouts/slideLayout421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45192780"/>
      </p:ext>
    </p:extLst>
  </p:cSld>
  <p:clrMapOvr>
    <a:masterClrMapping/>
  </p:clrMapOvr>
</p:sldLayout>
</file>

<file path=ppt/slideLayouts/slideLayout421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7740716"/>
      </p:ext>
    </p:extLst>
  </p:cSld>
  <p:clrMapOvr>
    <a:masterClrMapping/>
  </p:clrMapOvr>
</p:sldLayout>
</file>

<file path=ppt/slideLayouts/slideLayout421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99437264"/>
      </p:ext>
    </p:extLst>
  </p:cSld>
  <p:clrMapOvr>
    <a:masterClrMapping/>
  </p:clrMapOvr>
</p:sldLayout>
</file>

<file path=ppt/slideLayouts/slideLayout421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32348"/>
      </p:ext>
    </p:extLst>
  </p:cSld>
  <p:clrMapOvr>
    <a:masterClrMapping/>
  </p:clrMapOvr>
</p:sldLayout>
</file>

<file path=ppt/slideLayouts/slideLayout421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5818852"/>
      </p:ext>
    </p:extLst>
  </p:cSld>
  <p:clrMapOvr>
    <a:masterClrMapping/>
  </p:clrMapOvr>
</p:sldLayout>
</file>

<file path=ppt/slideLayouts/slideLayout421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06338186"/>
      </p:ext>
    </p:extLst>
  </p:cSld>
  <p:clrMapOvr>
    <a:masterClrMapping/>
  </p:clrMapOvr>
</p:sldLayout>
</file>

<file path=ppt/slideLayouts/slideLayout421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06181"/>
      </p:ext>
    </p:extLst>
  </p:cSld>
  <p:clrMapOvr>
    <a:masterClrMapping/>
  </p:clrMapOvr>
</p:sldLayout>
</file>

<file path=ppt/slideLayouts/slideLayout421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069982752"/>
      </p:ext>
    </p:extLst>
  </p:cSld>
  <p:clrMapOvr>
    <a:masterClrMapping/>
  </p:clrMapOvr>
</p:sldLayout>
</file>

<file path=ppt/slideLayouts/slideLayout421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3759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4686"/>
      </p:ext>
    </p:extLst>
  </p:cSld>
  <p:clrMapOvr>
    <a:masterClrMapping/>
  </p:clrMapOvr>
  <p:timing>
    <p:tnLst>
      <p:par>
        <p:cTn id="1" dur="indefinite" restart="never" nodeType="tmRoot"/>
      </p:par>
    </p:tnLst>
  </p:timing>
</p:sldLayout>
</file>

<file path=ppt/slideLayouts/slideLayout422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277881616"/>
      </p:ext>
    </p:extLst>
  </p:cSld>
  <p:clrMapOvr>
    <a:masterClrMapping/>
  </p:clrMapOvr>
</p:sldLayout>
</file>

<file path=ppt/slideLayouts/slideLayout422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771807"/>
      </p:ext>
    </p:extLst>
  </p:cSld>
  <p:clrMapOvr>
    <a:masterClrMapping/>
  </p:clrMapOvr>
</p:sldLayout>
</file>

<file path=ppt/slideLayouts/slideLayout422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868041987"/>
      </p:ext>
    </p:extLst>
  </p:cSld>
  <p:clrMapOvr>
    <a:masterClrMapping/>
  </p:clrMapOvr>
</p:sldLayout>
</file>

<file path=ppt/slideLayouts/slideLayout422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61851"/>
      </p:ext>
    </p:extLst>
  </p:cSld>
  <p:clrMapOvr>
    <a:masterClrMapping/>
  </p:clrMapOvr>
</p:sldLayout>
</file>

<file path=ppt/slideLayouts/slideLayout422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2672257336"/>
      </p:ext>
    </p:extLst>
  </p:cSld>
  <p:clrMapOvr>
    <a:masterClrMapping/>
  </p:clrMapOvr>
</p:sldLayout>
</file>

<file path=ppt/slideLayouts/slideLayout422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38030"/>
      </p:ext>
    </p:extLst>
  </p:cSld>
  <p:clrMapOvr>
    <a:masterClrMapping/>
  </p:clrMapOvr>
</p:sldLayout>
</file>

<file path=ppt/slideLayouts/slideLayout422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266288"/>
      </p:ext>
    </p:extLst>
  </p:cSld>
  <p:clrMapOvr>
    <a:masterClrMapping/>
  </p:clrMapOvr>
</p:sldLayout>
</file>

<file path=ppt/slideLayouts/slideLayout422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13688460"/>
      </p:ext>
    </p:extLst>
  </p:cSld>
  <p:clrMapOvr>
    <a:masterClrMapping/>
  </p:clrMapOvr>
</p:sldLayout>
</file>

<file path=ppt/slideLayouts/slideLayout422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3833361"/>
      </p:ext>
    </p:extLst>
  </p:cSld>
  <p:clrMapOvr>
    <a:masterClrMapping/>
  </p:clrMapOvr>
</p:sldLayout>
</file>

<file path=ppt/slideLayouts/slideLayout422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77630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69618531"/>
      </p:ext>
    </p:extLst>
  </p:cSld>
  <p:clrMapOvr>
    <a:masterClrMapping/>
  </p:clrMapOvr>
</p:sldLayout>
</file>

<file path=ppt/slideLayouts/slideLayout423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7210209"/>
      </p:ext>
    </p:extLst>
  </p:cSld>
  <p:clrMapOvr>
    <a:masterClrMapping/>
  </p:clrMapOvr>
</p:sldLayout>
</file>

<file path=ppt/slideLayouts/slideLayout423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0396113"/>
      </p:ext>
    </p:extLst>
  </p:cSld>
  <p:clrMapOvr>
    <a:masterClrMapping/>
  </p:clrMapOvr>
</p:sldLayout>
</file>

<file path=ppt/slideLayouts/slideLayout423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92042579"/>
      </p:ext>
    </p:extLst>
  </p:cSld>
  <p:clrMapOvr>
    <a:masterClrMapping/>
  </p:clrMapOvr>
</p:sldLayout>
</file>

<file path=ppt/slideLayouts/slideLayout423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09951160"/>
      </p:ext>
    </p:extLst>
  </p:cSld>
  <p:clrMapOvr>
    <a:masterClrMapping/>
  </p:clrMapOvr>
</p:sldLayout>
</file>

<file path=ppt/slideLayouts/slideLayout423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202446"/>
      </p:ext>
    </p:extLst>
  </p:cSld>
  <p:clrMapOvr>
    <a:masterClrMapping/>
  </p:clrMapOvr>
</p:sldLayout>
</file>

<file path=ppt/slideLayouts/slideLayout423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4155367294"/>
      </p:ext>
    </p:extLst>
  </p:cSld>
  <p:clrMapOvr>
    <a:masterClrMapping/>
  </p:clrMapOvr>
</p:sldLayout>
</file>

<file path=ppt/slideLayouts/slideLayout423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647567"/>
      </p:ext>
    </p:extLst>
  </p:cSld>
  <p:clrMapOvr>
    <a:masterClrMapping/>
  </p:clrMapOvr>
</p:sldLayout>
</file>

<file path=ppt/slideLayouts/slideLayout423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953207959"/>
      </p:ext>
    </p:extLst>
  </p:cSld>
  <p:clrMapOvr>
    <a:masterClrMapping/>
  </p:clrMapOvr>
</p:sldLayout>
</file>

<file path=ppt/slideLayouts/slideLayout423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53474"/>
      </p:ext>
    </p:extLst>
  </p:cSld>
  <p:clrMapOvr>
    <a:masterClrMapping/>
  </p:clrMapOvr>
</p:sldLayout>
</file>

<file path=ppt/slideLayouts/slideLayout423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24127921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29525"/>
      </p:ext>
    </p:extLst>
  </p:cSld>
  <p:clrMapOvr>
    <a:masterClrMapping/>
  </p:clrMapOvr>
  <p:timing>
    <p:tnLst>
      <p:par>
        <p:cTn id="1" dur="indefinite" restart="never" nodeType="tmRoot"/>
      </p:par>
    </p:tnLst>
  </p:timing>
</p:sldLayout>
</file>

<file path=ppt/slideLayouts/slideLayout424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93516"/>
      </p:ext>
    </p:extLst>
  </p:cSld>
  <p:clrMapOvr>
    <a:masterClrMapping/>
  </p:clrMapOvr>
</p:sldLayout>
</file>

<file path=ppt/slideLayouts/slideLayout424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2748519813"/>
      </p:ext>
    </p:extLst>
  </p:cSld>
  <p:clrMapOvr>
    <a:masterClrMapping/>
  </p:clrMapOvr>
</p:sldLayout>
</file>

<file path=ppt/slideLayouts/slideLayout424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523841"/>
      </p:ext>
    </p:extLst>
  </p:cSld>
  <p:clrMapOvr>
    <a:masterClrMapping/>
  </p:clrMapOvr>
</p:sldLayout>
</file>

<file path=ppt/slideLayouts/slideLayout424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2087707010"/>
      </p:ext>
    </p:extLst>
  </p:cSld>
  <p:clrMapOvr>
    <a:masterClrMapping/>
  </p:clrMapOvr>
</p:sldLayout>
</file>

<file path=ppt/slideLayouts/slideLayout424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4087722478"/>
      </p:ext>
    </p:extLst>
  </p:cSld>
  <p:clrMapOvr>
    <a:masterClrMapping/>
  </p:clrMapOvr>
</p:sldLayout>
</file>

<file path=ppt/slideLayouts/slideLayout424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312028"/>
      </p:ext>
    </p:extLst>
  </p:cSld>
  <p:clrMapOvr>
    <a:masterClrMapping/>
  </p:clrMapOvr>
</p:sldLayout>
</file>

<file path=ppt/slideLayouts/slideLayout424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23144"/>
      </p:ext>
    </p:extLst>
  </p:cSld>
  <p:clrMapOvr>
    <a:masterClrMapping/>
  </p:clrMapOvr>
</p:sldLayout>
</file>

<file path=ppt/slideLayouts/slideLayout424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995885"/>
      </p:ext>
    </p:extLst>
  </p:cSld>
  <p:clrMapOvr>
    <a:masterClrMapping/>
  </p:clrMapOvr>
</p:sldLayout>
</file>

<file path=ppt/slideLayouts/slideLayout424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2693032530"/>
      </p:ext>
    </p:extLst>
  </p:cSld>
  <p:clrMapOvr>
    <a:masterClrMapping/>
  </p:clrMapOvr>
</p:sldLayout>
</file>

<file path=ppt/slideLayouts/slideLayout424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106693923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26810278"/>
      </p:ext>
    </p:extLst>
  </p:cSld>
  <p:clrMapOvr>
    <a:masterClrMapping/>
  </p:clrMapOvr>
</p:sldLayout>
</file>

<file path=ppt/slideLayouts/slideLayout425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02037"/>
      </p:ext>
    </p:extLst>
  </p:cSld>
  <p:clrMapOvr>
    <a:masterClrMapping/>
  </p:clrMapOvr>
  <p:transition spd="slow" advClick="0" advTm="0">
    <p:random/>
  </p:transition>
</p:sldLayout>
</file>

<file path=ppt/slideLayouts/slideLayout425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4182221091"/>
      </p:ext>
    </p:extLst>
  </p:cSld>
  <p:clrMapOvr>
    <a:masterClrMapping/>
  </p:clrMapOvr>
</p:sldLayout>
</file>

<file path=ppt/slideLayouts/slideLayout425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675233"/>
      </p:ext>
    </p:extLst>
  </p:cSld>
  <p:clrMapOvr>
    <a:masterClrMapping/>
  </p:clrMapOvr>
</p:sldLayout>
</file>

<file path=ppt/slideLayouts/slideLayout425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62761782"/>
      </p:ext>
    </p:extLst>
  </p:cSld>
  <p:clrMapOvr>
    <a:masterClrMapping/>
  </p:clrMapOvr>
</p:sldLayout>
</file>

<file path=ppt/slideLayouts/slideLayout425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37143562"/>
      </p:ext>
    </p:extLst>
  </p:cSld>
  <p:clrMapOvr>
    <a:masterClrMapping/>
  </p:clrMapOvr>
</p:sldLayout>
</file>

<file path=ppt/slideLayouts/slideLayout425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0759960"/>
      </p:ext>
    </p:extLst>
  </p:cSld>
  <p:clrMapOvr>
    <a:masterClrMapping/>
  </p:clrMapOvr>
</p:sldLayout>
</file>

<file path=ppt/slideLayouts/slideLayout425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9004000"/>
      </p:ext>
    </p:extLst>
  </p:cSld>
  <p:clrMapOvr>
    <a:masterClrMapping/>
  </p:clrMapOvr>
</p:sldLayout>
</file>

<file path=ppt/slideLayouts/slideLayout425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370878"/>
      </p:ext>
    </p:extLst>
  </p:cSld>
  <p:clrMapOvr>
    <a:masterClrMapping/>
  </p:clrMapOvr>
</p:sldLayout>
</file>

<file path=ppt/slideLayouts/slideLayout425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0632555"/>
      </p:ext>
    </p:extLst>
  </p:cSld>
  <p:clrMapOvr>
    <a:masterClrMapping/>
  </p:clrMapOvr>
</p:sldLayout>
</file>

<file path=ppt/slideLayouts/slideLayout425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43052852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267830"/>
      </p:ext>
    </p:extLst>
  </p:cSld>
  <p:clrMapOvr>
    <a:masterClrMapping/>
  </p:clrMapOvr>
  <p:timing>
    <p:tnLst>
      <p:par>
        <p:cTn id="1" dur="indefinite" restart="never" nodeType="tmRoot"/>
      </p:par>
    </p:tnLst>
  </p:timing>
</p:sldLayout>
</file>

<file path=ppt/slideLayouts/slideLayout426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87334"/>
      </p:ext>
    </p:extLst>
  </p:cSld>
  <p:clrMapOvr>
    <a:masterClrMapping/>
  </p:clrMapOvr>
</p:sldLayout>
</file>

<file path=ppt/slideLayouts/slideLayout426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940634287"/>
      </p:ext>
    </p:extLst>
  </p:cSld>
  <p:clrMapOvr>
    <a:masterClrMapping/>
  </p:clrMapOvr>
</p:sldLayout>
</file>

<file path=ppt/slideLayouts/slideLayout426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492638"/>
      </p:ext>
    </p:extLst>
  </p:cSld>
  <p:clrMapOvr>
    <a:masterClrMapping/>
  </p:clrMapOvr>
</p:sldLayout>
</file>

<file path=ppt/slideLayouts/slideLayout426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158890356"/>
      </p:ext>
    </p:extLst>
  </p:cSld>
  <p:clrMapOvr>
    <a:masterClrMapping/>
  </p:clrMapOvr>
</p:sldLayout>
</file>

<file path=ppt/slideLayouts/slideLayout426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106906"/>
      </p:ext>
    </p:extLst>
  </p:cSld>
  <p:clrMapOvr>
    <a:masterClrMapping/>
  </p:clrMapOvr>
</p:sldLayout>
</file>

<file path=ppt/slideLayouts/slideLayout426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1765062799"/>
      </p:ext>
    </p:extLst>
  </p:cSld>
  <p:clrMapOvr>
    <a:masterClrMapping/>
  </p:clrMapOvr>
</p:sldLayout>
</file>

<file path=ppt/slideLayouts/slideLayout426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3489"/>
      </p:ext>
    </p:extLst>
  </p:cSld>
  <p:clrMapOvr>
    <a:masterClrMapping/>
  </p:clrMapOvr>
</p:sldLayout>
</file>

<file path=ppt/slideLayouts/slideLayout426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155392197"/>
      </p:ext>
    </p:extLst>
  </p:cSld>
  <p:clrMapOvr>
    <a:masterClrMapping/>
  </p:clrMapOvr>
</p:sldLayout>
</file>

<file path=ppt/slideLayouts/slideLayout426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13670"/>
      </p:ext>
    </p:extLst>
  </p:cSld>
  <p:clrMapOvr>
    <a:masterClrMapping/>
  </p:clrMapOvr>
</p:sldLayout>
</file>

<file path=ppt/slideLayouts/slideLayout426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55988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65375288"/>
      </p:ext>
    </p:extLst>
  </p:cSld>
  <p:clrMapOvr>
    <a:masterClrMapping/>
  </p:clrMapOvr>
</p:sldLayout>
</file>

<file path=ppt/slideLayouts/slideLayout427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2926181"/>
      </p:ext>
    </p:extLst>
  </p:cSld>
  <p:clrMapOvr>
    <a:masterClrMapping/>
  </p:clrMapOvr>
</p:sldLayout>
</file>

<file path=ppt/slideLayouts/slideLayout427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2564936"/>
      </p:ext>
    </p:extLst>
  </p:cSld>
  <p:clrMapOvr>
    <a:masterClrMapping/>
  </p:clrMapOvr>
</p:sldLayout>
</file>

<file path=ppt/slideLayouts/slideLayout427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6366211"/>
      </p:ext>
    </p:extLst>
  </p:cSld>
  <p:clrMapOvr>
    <a:masterClrMapping/>
  </p:clrMapOvr>
</p:sldLayout>
</file>

<file path=ppt/slideLayouts/slideLayout427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4943673"/>
      </p:ext>
    </p:extLst>
  </p:cSld>
  <p:clrMapOvr>
    <a:masterClrMapping/>
  </p:clrMapOvr>
</p:sldLayout>
</file>

<file path=ppt/slideLayouts/slideLayout427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68229335"/>
      </p:ext>
    </p:extLst>
  </p:cSld>
  <p:clrMapOvr>
    <a:masterClrMapping/>
  </p:clrMapOvr>
</p:sldLayout>
</file>

<file path=ppt/slideLayouts/slideLayout427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78410967"/>
      </p:ext>
    </p:extLst>
  </p:cSld>
  <p:clrMapOvr>
    <a:masterClrMapping/>
  </p:clrMapOvr>
</p:sldLayout>
</file>

<file path=ppt/slideLayouts/slideLayout427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437163402"/>
      </p:ext>
    </p:extLst>
  </p:cSld>
  <p:clrMapOvr>
    <a:masterClrMapping/>
  </p:clrMapOvr>
</p:sldLayout>
</file>

<file path=ppt/slideLayouts/slideLayout427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00394"/>
      </p:ext>
    </p:extLst>
  </p:cSld>
  <p:clrMapOvr>
    <a:masterClrMapping/>
  </p:clrMapOvr>
</p:sldLayout>
</file>

<file path=ppt/slideLayouts/slideLayout427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2355324594"/>
      </p:ext>
    </p:extLst>
  </p:cSld>
  <p:clrMapOvr>
    <a:masterClrMapping/>
  </p:clrMapOvr>
</p:sldLayout>
</file>

<file path=ppt/slideLayouts/slideLayout427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0540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668491"/>
      </p:ext>
    </p:extLst>
  </p:cSld>
  <p:clrMapOvr>
    <a:masterClrMapping/>
  </p:clrMapOvr>
  <p:timing>
    <p:tnLst>
      <p:par>
        <p:cTn id="1" dur="indefinite" restart="never" nodeType="tmRoot"/>
      </p:par>
    </p:tnLst>
  </p:timing>
</p:sldLayout>
</file>

<file path=ppt/slideLayouts/slideLayout428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926543961"/>
      </p:ext>
    </p:extLst>
  </p:cSld>
  <p:clrMapOvr>
    <a:masterClrMapping/>
  </p:clrMapOvr>
</p:sldLayout>
</file>

<file path=ppt/slideLayouts/slideLayout428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08460"/>
      </p:ext>
    </p:extLst>
  </p:cSld>
  <p:clrMapOvr>
    <a:masterClrMapping/>
  </p:clrMapOvr>
</p:sldLayout>
</file>

<file path=ppt/slideLayouts/slideLayout428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3570802243"/>
      </p:ext>
    </p:extLst>
  </p:cSld>
  <p:clrMapOvr>
    <a:masterClrMapping/>
  </p:clrMapOvr>
</p:sldLayout>
</file>

<file path=ppt/slideLayouts/slideLayout428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345380"/>
      </p:ext>
    </p:extLst>
  </p:cSld>
  <p:clrMapOvr>
    <a:masterClrMapping/>
  </p:clrMapOvr>
</p:sldLayout>
</file>

<file path=ppt/slideLayouts/slideLayout428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2817564562"/>
      </p:ext>
    </p:extLst>
  </p:cSld>
  <p:clrMapOvr>
    <a:masterClrMapping/>
  </p:clrMapOvr>
</p:sldLayout>
</file>

<file path=ppt/slideLayouts/slideLayout428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66639"/>
      </p:ext>
    </p:extLst>
  </p:cSld>
  <p:clrMapOvr>
    <a:masterClrMapping/>
  </p:clrMapOvr>
</p:sldLayout>
</file>

<file path=ppt/slideLayouts/slideLayout428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518983794"/>
      </p:ext>
    </p:extLst>
  </p:cSld>
  <p:clrMapOvr>
    <a:masterClrMapping/>
  </p:clrMapOvr>
</p:sldLayout>
</file>

<file path=ppt/slideLayouts/slideLayout428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2447305550"/>
      </p:ext>
    </p:extLst>
  </p:cSld>
  <p:clrMapOvr>
    <a:masterClrMapping/>
  </p:clrMapOvr>
</p:sldLayout>
</file>

<file path=ppt/slideLayouts/slideLayout428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28036"/>
      </p:ext>
    </p:extLst>
  </p:cSld>
  <p:clrMapOvr>
    <a:masterClrMapping/>
  </p:clrMapOvr>
</p:sldLayout>
</file>

<file path=ppt/slideLayouts/slideLayout428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28062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2022/1/5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738029"/>
      </p:ext>
    </p:extLst>
  </p:cSld>
  <p:clrMapOvr>
    <a:masterClrMapping/>
  </p:clrMapOvr>
  <p:timing>
    <p:tnLst>
      <p:par>
        <p:cTn id="1" dur="indefinite" restart="never" nodeType="tmRoot"/>
      </p:par>
    </p:tnLst>
  </p:timing>
</p:sldLayout>
</file>

<file path=ppt/slideLayouts/slideLayout429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467978"/>
      </p:ext>
    </p:extLst>
  </p:cSld>
  <p:clrMapOvr>
    <a:masterClrMapping/>
  </p:clrMapOvr>
</p:sldLayout>
</file>

<file path=ppt/slideLayouts/slideLayout429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3457524505"/>
      </p:ext>
    </p:extLst>
  </p:cSld>
  <p:clrMapOvr>
    <a:masterClrMapping/>
  </p:clrMapOvr>
</p:sldLayout>
</file>

<file path=ppt/slideLayouts/slideLayout429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578683061"/>
      </p:ext>
    </p:extLst>
  </p:cSld>
  <p:clrMapOvr>
    <a:masterClrMapping/>
  </p:clrMapOvr>
</p:sldLayout>
</file>

<file path=ppt/slideLayouts/slideLayout429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629143"/>
      </p:ext>
    </p:extLst>
  </p:cSld>
  <p:clrMapOvr>
    <a:masterClrMapping/>
  </p:clrMapOvr>
  <p:transition spd="slow" advClick="0" advTm="0">
    <p:random/>
  </p:transition>
</p:sldLayout>
</file>

<file path=ppt/slideLayouts/slideLayout429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1862124301"/>
      </p:ext>
    </p:extLst>
  </p:cSld>
  <p:clrMapOvr>
    <a:masterClrMapping/>
  </p:clrMapOvr>
</p:sldLayout>
</file>

<file path=ppt/slideLayouts/slideLayout429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70254"/>
      </p:ext>
    </p:extLst>
  </p:cSld>
  <p:clrMapOvr>
    <a:masterClrMapping/>
  </p:clrMapOvr>
  <p:transition spd="slow" advTm="3000"/>
</p:sldLayout>
</file>

<file path=ppt/slideLayouts/slideLayout429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01100"/>
      </p:ext>
    </p:extLst>
  </p:cSld>
  <p:clrMapOvr>
    <a:masterClrMapping/>
  </p:clrMapOvr>
  <p:transition spd="slow" advTm="3000"/>
</p:sldLayout>
</file>

<file path=ppt/slideLayouts/slideLayout429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72902"/>
      </p:ext>
    </p:extLst>
  </p:cSld>
  <p:clrMapOvr>
    <a:masterClrMapping/>
  </p:clrMapOvr>
  <p:transition spd="slow" advTm="3000"/>
</p:sldLayout>
</file>

<file path=ppt/slideLayouts/slideLayout4298.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129864"/>
      </p:ext>
    </p:extLst>
  </p:cSld>
  <p:clrMapOvr>
    <a:masterClrMapping/>
  </p:clrMapOvr>
  <p:transition spd="slow" advTm="3000"/>
</p:sldLayout>
</file>

<file path=ppt/slideLayouts/slideLayout429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2953738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91061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47940049"/>
      </p:ext>
    </p:extLst>
  </p:cSld>
  <p:clrMapOvr>
    <a:masterClrMapping/>
  </p:clrMapOvr>
</p:sldLayout>
</file>

<file path=ppt/slideLayouts/slideLayout430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170255"/>
      </p:ext>
    </p:extLst>
  </p:cSld>
  <p:clrMapOvr>
    <a:masterClrMapping/>
  </p:clrMapOvr>
  <p:transition spd="slow" advTm="3000"/>
</p:sldLayout>
</file>

<file path=ppt/slideLayouts/slideLayout430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55888"/>
      </p:ext>
    </p:extLst>
  </p:cSld>
  <p:clrMapOvr>
    <a:masterClrMapping/>
  </p:clrMapOvr>
  <p:transition spd="slow" advTm="3000"/>
</p:sldLayout>
</file>

<file path=ppt/slideLayouts/slideLayout430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803966"/>
      </p:ext>
    </p:extLst>
  </p:cSld>
  <p:clrMapOvr>
    <a:masterClrMapping/>
  </p:clrMapOvr>
  <p:transition spd="slow" advTm="3000"/>
</p:sldLayout>
</file>

<file path=ppt/slideLayouts/slideLayout430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372022800"/>
      </p:ext>
    </p:extLst>
  </p:cSld>
  <p:clrMapOvr>
    <a:masterClrMapping/>
  </p:clrMapOvr>
</p:sldLayout>
</file>

<file path=ppt/slideLayouts/slideLayout430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710731413"/>
      </p:ext>
    </p:extLst>
  </p:cSld>
  <p:clrMapOvr>
    <a:masterClrMapping/>
  </p:clrMapOvr>
  <p:transition spd="slow" advTm="3000">
    <p:random/>
  </p:transition>
</p:sldLayout>
</file>

<file path=ppt/slideLayouts/slideLayout430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45683"/>
      </p:ext>
    </p:extLst>
  </p:cSld>
  <p:clrMapOvr>
    <a:masterClrMapping/>
  </p:clrMapOvr>
</p:sldLayout>
</file>

<file path=ppt/slideLayouts/slideLayout430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497410"/>
      </p:ext>
    </p:extLst>
  </p:cSld>
  <p:clrMapOvr>
    <a:masterClrMapping/>
  </p:clrMapOvr>
</p:sldLayout>
</file>

<file path=ppt/slideLayouts/slideLayout4307.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218260"/>
      </p:ext>
    </p:extLst>
  </p:cSld>
  <p:clrMapOvr>
    <a:masterClrMapping/>
  </p:clrMapOvr>
</p:sldLayout>
</file>

<file path=ppt/slideLayouts/slideLayout4308.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037969"/>
      </p:ext>
    </p:extLst>
  </p:cSld>
  <p:clrMapOvr>
    <a:masterClrMapping/>
  </p:clrMapOvr>
</p:sldLayout>
</file>

<file path=ppt/slideLayouts/slideLayout4309.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0340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220636"/>
      </p:ext>
    </p:extLst>
  </p:cSld>
  <p:clrMapOvr>
    <a:masterClrMapping/>
  </p:clrMapOvr>
</p:sldLayout>
</file>

<file path=ppt/slideLayouts/slideLayout4310.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963891"/>
      </p:ext>
    </p:extLst>
  </p:cSld>
  <p:clrMapOvr>
    <a:masterClrMapping/>
  </p:clrMapOvr>
</p:sldLayout>
</file>

<file path=ppt/slideLayouts/slideLayout4311.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970863"/>
      </p:ext>
    </p:extLst>
  </p:cSld>
  <p:clrMapOvr>
    <a:masterClrMapping/>
  </p:clrMapOvr>
</p:sldLayout>
</file>

<file path=ppt/slideLayouts/slideLayout4312.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94425"/>
      </p:ext>
    </p:extLst>
  </p:cSld>
  <p:clrMapOvr>
    <a:masterClrMapping/>
  </p:clrMapOvr>
</p:sldLayout>
</file>

<file path=ppt/slideLayouts/slideLayout431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699219372"/>
      </p:ext>
    </p:extLst>
  </p:cSld>
  <p:clrMapOvr>
    <a:masterClrMapping/>
  </p:clrMapOvr>
</p:sldLayout>
</file>

<file path=ppt/slideLayouts/slideLayout43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289186"/>
      </p:ext>
    </p:extLst>
  </p:cSld>
  <p:clrMapOvr>
    <a:masterClrMapping/>
  </p:clrMapOvr>
  <p:timing>
    <p:tnLst>
      <p:par>
        <p:cTn id="1" dur="indefinite" restart="never" nodeType="tmRoot"/>
      </p:par>
    </p:tnLst>
  </p:timing>
</p:sldLayout>
</file>

<file path=ppt/slideLayouts/slideLayout43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0056"/>
      </p:ext>
    </p:extLst>
  </p:cSld>
  <p:clrMapOvr>
    <a:masterClrMapping/>
  </p:clrMapOvr>
  <p:timing>
    <p:tnLst>
      <p:par>
        <p:cTn id="1" dur="indefinite" restart="never" nodeType="tmRoot"/>
      </p:par>
    </p:tnLst>
  </p:timing>
</p:sldLayout>
</file>

<file path=ppt/slideLayouts/slideLayout43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42336"/>
      </p:ext>
    </p:extLst>
  </p:cSld>
  <p:clrMapOvr>
    <a:masterClrMapping/>
  </p:clrMapOvr>
  <p:timing>
    <p:tnLst>
      <p:par>
        <p:cTn id="1" dur="indefinite" restart="never" nodeType="tmRoot"/>
      </p:par>
    </p:tnLst>
  </p:timing>
</p:sldLayout>
</file>

<file path=ppt/slideLayouts/slideLayout43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48734"/>
      </p:ext>
    </p:extLst>
  </p:cSld>
  <p:clrMapOvr>
    <a:masterClrMapping/>
  </p:clrMapOvr>
  <p:timing>
    <p:tnLst>
      <p:par>
        <p:cTn id="1" dur="indefinite" restart="never" nodeType="tmRoot"/>
      </p:par>
    </p:tnLst>
  </p:timing>
</p:sldLayout>
</file>

<file path=ppt/slideLayouts/slideLayout43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72864"/>
      </p:ext>
    </p:extLst>
  </p:cSld>
  <p:clrMapOvr>
    <a:masterClrMapping/>
  </p:clrMapOvr>
  <p:timing>
    <p:tnLst>
      <p:par>
        <p:cTn id="1" dur="indefinite" restart="never" nodeType="tmRoot"/>
      </p:par>
    </p:tnLst>
  </p:timing>
</p:sldLayout>
</file>

<file path=ppt/slideLayouts/slideLayout43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261619"/>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37001"/>
      </p:ext>
    </p:extLst>
  </p:cSld>
  <p:clrMapOvr>
    <a:masterClrMapping/>
  </p:clrMapOvr>
</p:sldLayout>
</file>

<file path=ppt/slideLayouts/slideLayout43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715"/>
      </p:ext>
    </p:extLst>
  </p:cSld>
  <p:clrMapOvr>
    <a:masterClrMapping/>
  </p:clrMapOvr>
  <p:timing>
    <p:tnLst>
      <p:par>
        <p:cTn id="1" dur="indefinite" restart="never" nodeType="tmRoot"/>
      </p:par>
    </p:tnLst>
  </p:timing>
</p:sldLayout>
</file>

<file path=ppt/slideLayouts/slideLayout43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08500"/>
      </p:ext>
    </p:extLst>
  </p:cSld>
  <p:clrMapOvr>
    <a:masterClrMapping/>
  </p:clrMapOvr>
  <p:timing>
    <p:tnLst>
      <p:par>
        <p:cTn id="1" dur="indefinite" restart="never" nodeType="tmRoot"/>
      </p:par>
    </p:tnLst>
  </p:timing>
</p:sldLayout>
</file>

<file path=ppt/slideLayouts/slideLayout4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150160"/>
      </p:ext>
    </p:extLst>
  </p:cSld>
  <p:clrMapOvr>
    <a:masterClrMapping/>
  </p:clrMapOvr>
  <p:timing>
    <p:tnLst>
      <p:par>
        <p:cTn id="1" dur="indefinite" restart="never" nodeType="tmRoot"/>
      </p:par>
    </p:tnLst>
  </p:timing>
</p:sldLayout>
</file>

<file path=ppt/slideLayouts/slideLayout43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58209"/>
      </p:ext>
    </p:extLst>
  </p:cSld>
  <p:clrMapOvr>
    <a:masterClrMapping/>
  </p:clrMapOvr>
  <p:timing>
    <p:tnLst>
      <p:par>
        <p:cTn id="1" dur="indefinite" restart="never" nodeType="tmRoot"/>
      </p:par>
    </p:tnLst>
  </p:timing>
</p:sldLayout>
</file>

<file path=ppt/slideLayouts/slideLayout43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03068"/>
      </p:ext>
    </p:extLst>
  </p:cSld>
  <p:clrMapOvr>
    <a:masterClrMapping/>
  </p:clrMapOvr>
  <p:timing>
    <p:tnLst>
      <p:par>
        <p:cTn id="1" dur="indefinite" restart="never" nodeType="tmRoot"/>
      </p:par>
    </p:tnLst>
  </p:timing>
</p:sldLayout>
</file>

<file path=ppt/slideLayouts/slideLayout43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959546"/>
      </p:ext>
    </p:extLst>
  </p:cSld>
  <p:clrMapOvr>
    <a:masterClrMapping/>
  </p:clrMapOvr>
  <p:timing>
    <p:tnLst>
      <p:par>
        <p:cTn id="1" dur="indefinite" restart="never" nodeType="tmRoot"/>
      </p:par>
    </p:tnLst>
  </p:timing>
</p:sldLayout>
</file>

<file path=ppt/slideLayouts/slideLayout43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8546"/>
      </p:ext>
    </p:extLst>
  </p:cSld>
  <p:clrMapOvr>
    <a:masterClrMapping/>
  </p:clrMapOvr>
  <p:timing>
    <p:tnLst>
      <p:par>
        <p:cTn id="1" dur="indefinite" restart="never" nodeType="tmRoot"/>
      </p:par>
    </p:tnLst>
  </p:timing>
</p:sldLayout>
</file>

<file path=ppt/slideLayouts/slideLayout43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9475"/>
      </p:ext>
    </p:extLst>
  </p:cSld>
  <p:clrMapOvr>
    <a:masterClrMapping/>
  </p:clrMapOvr>
  <p:timing>
    <p:tnLst>
      <p:par>
        <p:cTn id="1" dur="indefinite" restart="never" nodeType="tmRoot"/>
      </p:par>
    </p:tnLst>
  </p:timing>
</p:sldLayout>
</file>

<file path=ppt/slideLayouts/slideLayout43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57288"/>
      </p:ext>
    </p:extLst>
  </p:cSld>
  <p:clrMapOvr>
    <a:masterClrMapping/>
  </p:clrMapOvr>
  <p:timing>
    <p:tnLst>
      <p:par>
        <p:cTn id="1" dur="indefinite" restart="never" nodeType="tmRoot"/>
      </p:par>
    </p:tnLst>
  </p:timing>
</p:sldLayout>
</file>

<file path=ppt/slideLayouts/slideLayout432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15220"/>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70759"/>
      </p:ext>
    </p:extLst>
  </p:cSld>
  <p:clrMapOvr>
    <a:masterClrMapping/>
  </p:clrMapOvr>
</p:sldLayout>
</file>

<file path=ppt/slideLayouts/slideLayout433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13385"/>
      </p:ext>
    </p:extLst>
  </p:cSld>
  <p:clrMapOvr>
    <a:masterClrMapping/>
  </p:clrMapOvr>
  <p:timing>
    <p:tnLst>
      <p:par>
        <p:cTn id="1" dur="indefinite" restart="never" nodeType="tmRoot"/>
      </p:par>
    </p:tnLst>
  </p:timing>
</p:sldLayout>
</file>

<file path=ppt/slideLayouts/slideLayout433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57409"/>
      </p:ext>
    </p:extLst>
  </p:cSld>
  <p:clrMapOvr>
    <a:masterClrMapping/>
  </p:clrMapOvr>
  <p:timing>
    <p:tnLst>
      <p:par>
        <p:cTn id="1" dur="indefinite" restart="never" nodeType="tmRoot"/>
      </p:par>
    </p:tnLst>
  </p:timing>
</p:sldLayout>
</file>

<file path=ppt/slideLayouts/slideLayout433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741255"/>
      </p:ext>
    </p:extLst>
  </p:cSld>
  <p:clrMapOvr>
    <a:masterClrMapping/>
  </p:clrMapOvr>
  <p:timing>
    <p:tnLst>
      <p:par>
        <p:cTn id="1" dur="indefinite" restart="never" nodeType="tmRoot"/>
      </p:par>
    </p:tnLst>
  </p:timing>
</p:sldLayout>
</file>

<file path=ppt/slideLayouts/slideLayout433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561614"/>
      </p:ext>
    </p:extLst>
  </p:cSld>
  <p:clrMapOvr>
    <a:masterClrMapping/>
  </p:clrMapOvr>
  <p:timing>
    <p:tnLst>
      <p:par>
        <p:cTn id="1" dur="indefinite" restart="never" nodeType="tmRoot"/>
      </p:par>
    </p:tnLst>
  </p:timing>
</p:sldLayout>
</file>

<file path=ppt/slideLayouts/slideLayout433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39415"/>
      </p:ext>
    </p:extLst>
  </p:cSld>
  <p:clrMapOvr>
    <a:masterClrMapping/>
  </p:clrMapOvr>
  <p:timing>
    <p:tnLst>
      <p:par>
        <p:cTn id="1" dur="indefinite" restart="never" nodeType="tmRoot"/>
      </p:par>
    </p:tnLst>
  </p:timing>
</p:sldLayout>
</file>

<file path=ppt/slideLayouts/slideLayout43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1/5/2022</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0061987"/>
      </p:ext>
    </p:extLst>
  </p:cSld>
  <p:clrMapOvr>
    <a:masterClrMapping/>
  </p:clrMapOvr>
</p:sldLayout>
</file>

<file path=ppt/slideLayouts/slideLayout43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72839"/>
      </p:ext>
    </p:extLst>
  </p:cSld>
  <p:clrMapOvr>
    <a:masterClrMapping/>
  </p:clrMapOvr>
  <p:timing>
    <p:tnLst>
      <p:par>
        <p:cTn id="1" dur="indefinite" restart="never" nodeType="tmRoot"/>
      </p:par>
    </p:tnLst>
  </p:timing>
</p:sldLayout>
</file>

<file path=ppt/slideLayouts/slideLayout43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4069453"/>
      </p:ext>
    </p:extLst>
  </p:cSld>
  <p:clrMapOvr>
    <a:masterClrMapping/>
  </p:clrMapOvr>
  <p:timing>
    <p:tnLst>
      <p:par>
        <p:cTn id="1" dur="indefinite" restart="never" nodeType="tmRoot"/>
      </p:par>
    </p:tnLst>
  </p:timing>
</p:sldLayout>
</file>

<file path=ppt/slideLayouts/slideLayout43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4290738"/>
      </p:ext>
    </p:extLst>
  </p:cSld>
  <p:clrMapOvr>
    <a:masterClrMapping/>
  </p:clrMapOvr>
  <p:timing>
    <p:tnLst>
      <p:par>
        <p:cTn id="1" dur="indefinite" restart="never" nodeType="tmRoot"/>
      </p:par>
    </p:tnLst>
  </p:timing>
</p:sldLayout>
</file>

<file path=ppt/slideLayouts/slideLayout43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29121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57175770"/>
      </p:ext>
    </p:extLst>
  </p:cSld>
  <p:clrMapOvr>
    <a:masterClrMapping/>
  </p:clrMapOvr>
</p:sldLayout>
</file>

<file path=ppt/slideLayouts/slideLayout43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1586994"/>
      </p:ext>
    </p:extLst>
  </p:cSld>
  <p:clrMapOvr>
    <a:masterClrMapping/>
  </p:clrMapOvr>
  <p:timing>
    <p:tnLst>
      <p:par>
        <p:cTn id="1" dur="indefinite" restart="never" nodeType="tmRoot"/>
      </p:par>
    </p:tnLst>
  </p:timing>
</p:sldLayout>
</file>

<file path=ppt/slideLayouts/slideLayout43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8482771"/>
      </p:ext>
    </p:extLst>
  </p:cSld>
  <p:clrMapOvr>
    <a:masterClrMapping/>
  </p:clrMapOvr>
  <p:timing>
    <p:tnLst>
      <p:par>
        <p:cTn id="1" dur="indefinite" restart="never" nodeType="tmRoot"/>
      </p:par>
    </p:tnLst>
  </p:timing>
</p:sldLayout>
</file>

<file path=ppt/slideLayouts/slideLayout43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141436"/>
      </p:ext>
    </p:extLst>
  </p:cSld>
  <p:clrMapOvr>
    <a:masterClrMapping/>
  </p:clrMapOvr>
  <p:timing>
    <p:tnLst>
      <p:par>
        <p:cTn id="1" dur="indefinite" restart="never" nodeType="tmRoot"/>
      </p:par>
    </p:tnLst>
  </p:timing>
</p:sldLayout>
</file>

<file path=ppt/slideLayouts/slideLayout434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72340402"/>
      </p:ext>
    </p:extLst>
  </p:cSld>
  <p:clrMapOvr>
    <a:masterClrMapping/>
  </p:clrMapOvr>
</p:sldLayout>
</file>

<file path=ppt/slideLayouts/slideLayout43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103189"/>
      </p:ext>
    </p:extLst>
  </p:cSld>
  <p:clrMapOvr>
    <a:masterClrMapping/>
  </p:clrMapOvr>
  <p:timing>
    <p:tnLst>
      <p:par>
        <p:cTn id="1" dur="indefinite" restart="never" nodeType="tmRoot"/>
      </p:par>
    </p:tnLst>
  </p:timing>
</p:sldLayout>
</file>

<file path=ppt/slideLayouts/slideLayout434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18550173"/>
      </p:ext>
    </p:extLst>
  </p:cSld>
  <p:clrMapOvr>
    <a:masterClrMapping/>
  </p:clrMapOvr>
</p:sldLayout>
</file>

<file path=ppt/slideLayouts/slideLayout434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2135"/>
      </p:ext>
    </p:extLst>
  </p:cSld>
  <p:clrMapOvr>
    <a:masterClrMapping/>
  </p:clrMapOvr>
  <p:timing>
    <p:tnLst>
      <p:par>
        <p:cTn id="1" dur="indefinite" restart="never" nodeType="tmRoot"/>
      </p:par>
    </p:tnLst>
  </p:timing>
</p:sldLayout>
</file>

<file path=ppt/slideLayouts/slideLayout434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42941251"/>
      </p:ext>
    </p:extLst>
  </p:cSld>
  <p:clrMapOvr>
    <a:masterClrMapping/>
  </p:clrMapOvr>
</p:sldLayout>
</file>

<file path=ppt/slideLayouts/slideLayout434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307177"/>
      </p:ext>
    </p:extLst>
  </p:cSld>
  <p:clrMapOvr>
    <a:masterClrMapping/>
  </p:clrMapOvr>
  <p:timing>
    <p:tnLst>
      <p:par>
        <p:cTn id="1" dur="indefinite" restart="never" nodeType="tmRoot"/>
      </p:par>
    </p:tnLst>
  </p:timing>
</p:sldLayout>
</file>

<file path=ppt/slideLayouts/slideLayout434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8943479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57578747"/>
      </p:ext>
    </p:extLst>
  </p:cSld>
  <p:clrMapOvr>
    <a:masterClrMapping/>
  </p:clrMapOvr>
</p:sldLayout>
</file>

<file path=ppt/slideLayouts/slideLayout435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677414"/>
      </p:ext>
    </p:extLst>
  </p:cSld>
  <p:clrMapOvr>
    <a:masterClrMapping/>
  </p:clrMapOvr>
  <p:timing>
    <p:tnLst>
      <p:par>
        <p:cTn id="1" dur="indefinite" restart="never" nodeType="tmRoot"/>
      </p:par>
    </p:tnLst>
  </p:timing>
</p:sldLayout>
</file>

<file path=ppt/slideLayouts/slideLayout435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14091000"/>
      </p:ext>
    </p:extLst>
  </p:cSld>
  <p:clrMapOvr>
    <a:masterClrMapping/>
  </p:clrMapOvr>
</p:sldLayout>
</file>

<file path=ppt/slideLayouts/slideLayout435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193254"/>
      </p:ext>
    </p:extLst>
  </p:cSld>
  <p:clrMapOvr>
    <a:masterClrMapping/>
  </p:clrMapOvr>
  <p:timing>
    <p:tnLst>
      <p:par>
        <p:cTn id="1" dur="indefinite" restart="never" nodeType="tmRoot"/>
      </p:par>
    </p:tnLst>
  </p:timing>
</p:sldLayout>
</file>

<file path=ppt/slideLayouts/slideLayout435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352244"/>
      </p:ext>
    </p:extLst>
  </p:cSld>
  <p:clrMapOvr>
    <a:masterClrMapping/>
  </p:clrMapOvr>
  <p:timing>
    <p:tnLst>
      <p:par>
        <p:cTn id="1" dur="indefinite" restart="never" nodeType="tmRoot"/>
      </p:par>
    </p:tnLst>
  </p:timing>
</p:sldLayout>
</file>

<file path=ppt/slideLayouts/slideLayout435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2264927"/>
      </p:ext>
    </p:extLst>
  </p:cSld>
  <p:clrMapOvr>
    <a:masterClrMapping/>
  </p:clrMapOvr>
  <p:timing>
    <p:tnLst>
      <p:par>
        <p:cTn id="1" dur="indefinite" restart="never" nodeType="tmRoot"/>
      </p:par>
    </p:tnLst>
  </p:timing>
</p:sldLayout>
</file>

<file path=ppt/slideLayouts/slideLayout435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3585225"/>
      </p:ext>
    </p:extLst>
  </p:cSld>
  <p:clrMapOvr>
    <a:masterClrMapping/>
  </p:clrMapOvr>
  <p:timing>
    <p:tnLst>
      <p:par>
        <p:cTn id="1" dur="indefinite" restart="never" nodeType="tmRoot"/>
      </p:par>
    </p:tnLst>
  </p:timing>
</p:sldLayout>
</file>

<file path=ppt/slideLayouts/slideLayout435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4254584"/>
      </p:ext>
    </p:extLst>
  </p:cSld>
  <p:clrMapOvr>
    <a:masterClrMapping/>
  </p:clrMapOvr>
  <p:timing>
    <p:tnLst>
      <p:par>
        <p:cTn id="1" dur="indefinite" restart="never" nodeType="tmRoot"/>
      </p:par>
    </p:tnLst>
  </p:timing>
</p:sldLayout>
</file>

<file path=ppt/slideLayouts/slideLayout435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863076"/>
      </p:ext>
    </p:extLst>
  </p:cSld>
  <p:clrMapOvr>
    <a:masterClrMapping/>
  </p:clrMapOvr>
  <p:timing>
    <p:tnLst>
      <p:par>
        <p:cTn id="1" dur="indefinite" restart="never" nodeType="tmRoot"/>
      </p:par>
    </p:tnLst>
  </p:timing>
</p:sldLayout>
</file>

<file path=ppt/slideLayouts/slideLayout435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493937"/>
      </p:ext>
    </p:extLst>
  </p:cSld>
  <p:clrMapOvr>
    <a:masterClrMapping/>
  </p:clrMapOvr>
  <p:timing>
    <p:tnLst>
      <p:par>
        <p:cTn id="1" dur="indefinite" restart="never" nodeType="tmRoot"/>
      </p:par>
    </p:tnLst>
  </p:timing>
</p:sldLayout>
</file>

<file path=ppt/slideLayouts/slideLayout435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769751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72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6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44969680"/>
      </p:ext>
    </p:extLst>
  </p:cSld>
  <p:clrMapOvr>
    <a:masterClrMapping/>
  </p:clrMapOvr>
</p:sldLayout>
</file>

<file path=ppt/slideLayouts/slideLayout436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83519"/>
      </p:ext>
    </p:extLst>
  </p:cSld>
  <p:clrMapOvr>
    <a:masterClrMapping/>
  </p:clrMapOvr>
  <p:timing>
    <p:tnLst>
      <p:par>
        <p:cTn id="1" dur="indefinite" restart="never" nodeType="tmRoot"/>
      </p:par>
    </p:tnLst>
  </p:timing>
</p:sldLayout>
</file>

<file path=ppt/slideLayouts/slideLayout436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56713072"/>
      </p:ext>
    </p:extLst>
  </p:cSld>
  <p:clrMapOvr>
    <a:masterClrMapping/>
  </p:clrMapOvr>
</p:sldLayout>
</file>

<file path=ppt/slideLayouts/slideLayout436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03386"/>
      </p:ext>
    </p:extLst>
  </p:cSld>
  <p:clrMapOvr>
    <a:masterClrMapping/>
  </p:clrMapOvr>
  <p:timing>
    <p:tnLst>
      <p:par>
        <p:cTn id="1" dur="indefinite" restart="never" nodeType="tmRoot"/>
      </p:par>
    </p:tnLst>
  </p:timing>
</p:sldLayout>
</file>

<file path=ppt/slideLayouts/slideLayout436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78498625"/>
      </p:ext>
    </p:extLst>
  </p:cSld>
  <p:clrMapOvr>
    <a:masterClrMapping/>
  </p:clrMapOvr>
</p:sldLayout>
</file>

<file path=ppt/slideLayouts/slideLayout436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31896"/>
      </p:ext>
    </p:extLst>
  </p:cSld>
  <p:clrMapOvr>
    <a:masterClrMapping/>
  </p:clrMapOvr>
  <p:timing>
    <p:tnLst>
      <p:par>
        <p:cTn id="1" dur="indefinite" restart="never" nodeType="tmRoot"/>
      </p:par>
    </p:tnLst>
  </p:timing>
</p:sldLayout>
</file>

<file path=ppt/slideLayouts/slideLayout436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88820272"/>
      </p:ext>
    </p:extLst>
  </p:cSld>
  <p:clrMapOvr>
    <a:masterClrMapping/>
  </p:clrMapOvr>
</p:sldLayout>
</file>

<file path=ppt/slideLayouts/slideLayout436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00321"/>
      </p:ext>
    </p:extLst>
  </p:cSld>
  <p:clrMapOvr>
    <a:masterClrMapping/>
  </p:clrMapOvr>
  <p:timing>
    <p:tnLst>
      <p:par>
        <p:cTn id="1" dur="indefinite" restart="never" nodeType="tmRoot"/>
      </p:par>
    </p:tnLst>
  </p:timing>
</p:sldLayout>
</file>

<file path=ppt/slideLayouts/slideLayout436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16866057"/>
      </p:ext>
    </p:extLst>
  </p:cSld>
  <p:clrMapOvr>
    <a:masterClrMapping/>
  </p:clrMapOvr>
</p:sldLayout>
</file>

<file path=ppt/slideLayouts/slideLayout436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203767"/>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60737289"/>
      </p:ext>
    </p:extLst>
  </p:cSld>
  <p:clrMapOvr>
    <a:masterClrMapping/>
  </p:clrMapOvr>
</p:sldLayout>
</file>

<file path=ppt/slideLayouts/slideLayout437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2022/1/5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455393053"/>
      </p:ext>
    </p:extLst>
  </p:cSld>
  <p:clrMapOvr>
    <a:masterClrMapping/>
  </p:clrMapOvr>
  <p:timing>
    <p:tnLst>
      <p:par>
        <p:cTn id="1" dur="indefinite" restart="never" nodeType="tmRoot"/>
      </p:par>
    </p:tnLst>
  </p:timing>
</p:sldLayout>
</file>

<file path=ppt/slideLayouts/slideLayout437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329148"/>
      </p:ext>
    </p:extLst>
  </p:cSld>
  <p:clrMapOvr>
    <a:masterClrMapping/>
  </p:clrMapOvr>
</p:sldLayout>
</file>

<file path=ppt/slideLayouts/slideLayout43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00072"/>
      </p:ext>
    </p:extLst>
  </p:cSld>
  <p:clrMapOvr>
    <a:masterClrMapping/>
  </p:clrMapOvr>
</p:sldLayout>
</file>

<file path=ppt/slideLayouts/slideLayout43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1516"/>
      </p:ext>
    </p:extLst>
  </p:cSld>
  <p:clrMapOvr>
    <a:masterClrMapping/>
  </p:clrMapOvr>
</p:sldLayout>
</file>

<file path=ppt/slideLayouts/slideLayout437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78593"/>
      </p:ext>
    </p:extLst>
  </p:cSld>
  <p:clrMapOvr>
    <a:masterClrMapping/>
  </p:clrMapOvr>
</p:sldLayout>
</file>

<file path=ppt/slideLayouts/slideLayout437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57279216"/>
      </p:ext>
    </p:extLst>
  </p:cSld>
  <p:clrMapOvr>
    <a:masterClrMapping/>
  </p:clrMapOvr>
</p:sldLayout>
</file>

<file path=ppt/slideLayouts/slideLayout437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89889458"/>
      </p:ext>
    </p:extLst>
  </p:cSld>
  <p:clrMapOvr>
    <a:masterClrMapping/>
  </p:clrMapOvr>
</p:sldLayout>
</file>

<file path=ppt/slideLayouts/slideLayout43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7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191249724"/>
      </p:ext>
    </p:extLst>
  </p:cSld>
  <p:clrMapOvr>
    <a:masterClrMapping/>
  </p:clrMapOvr>
</p:sldLayout>
</file>

<file path=ppt/slideLayouts/slideLayout437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09577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2022/1/5</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438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64195"/>
      </p:ext>
    </p:extLst>
  </p:cSld>
  <p:clrMapOvr>
    <a:masterClrMapping/>
  </p:clrMapOvr>
</p:sldLayout>
</file>

<file path=ppt/slideLayouts/slideLayout438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845678"/>
      </p:ext>
    </p:extLst>
  </p:cSld>
  <p:clrMapOvr>
    <a:masterClrMapping/>
  </p:clrMapOvr>
</p:sldLayout>
</file>

<file path=ppt/slideLayouts/slideLayout438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375143"/>
      </p:ext>
    </p:extLst>
  </p:cSld>
  <p:clrMapOvr>
    <a:masterClrMapping/>
  </p:clrMapOvr>
</p:sldLayout>
</file>

<file path=ppt/slideLayouts/slideLayout438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884537"/>
      </p:ext>
    </p:extLst>
  </p:cSld>
  <p:clrMapOvr>
    <a:masterClrMapping/>
  </p:clrMapOvr>
</p:sldLayout>
</file>

<file path=ppt/slideLayouts/slideLayout438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955239"/>
      </p:ext>
    </p:extLst>
  </p:cSld>
  <p:clrMapOvr>
    <a:masterClrMapping/>
  </p:clrMapOvr>
</p:sldLayout>
</file>

<file path=ppt/slideLayouts/slideLayout438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5661658"/>
      </p:ext>
    </p:extLst>
  </p:cSld>
  <p:clrMapOvr>
    <a:masterClrMapping/>
  </p:clrMapOvr>
</p:sldLayout>
</file>

<file path=ppt/slideLayouts/slideLayout438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4829155"/>
      </p:ext>
    </p:extLst>
  </p:cSld>
  <p:clrMapOvr>
    <a:masterClrMapping/>
  </p:clrMapOvr>
</p:sldLayout>
</file>

<file path=ppt/slideLayouts/slideLayout438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965341"/>
      </p:ext>
    </p:extLst>
  </p:cSld>
  <p:clrMapOvr>
    <a:masterClrMapping/>
  </p:clrMapOvr>
</p:sldLayout>
</file>

<file path=ppt/slideLayouts/slideLayout438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935440"/>
      </p:ext>
    </p:extLst>
  </p:cSld>
  <p:clrMapOvr>
    <a:masterClrMapping/>
  </p:clrMapOvr>
</p:sldLayout>
</file>

<file path=ppt/slideLayouts/slideLayout438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026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225374"/>
      </p:ext>
    </p:extLst>
  </p:cSld>
  <p:clrMapOvr>
    <a:masterClrMapping/>
  </p:clrMapOvr>
  <p:timing>
    <p:tnLst>
      <p:par>
        <p:cTn id="1" dur="indefinite" restart="never" nodeType="tmRoot"/>
      </p:par>
    </p:tnLst>
  </p:timing>
</p:sldLayout>
</file>

<file path=ppt/slideLayouts/slideLayout43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7243"/>
      </p:ext>
    </p:extLst>
  </p:cSld>
  <p:clrMapOvr>
    <a:masterClrMapping/>
  </p:clrMapOvr>
  <p:timing>
    <p:tnLst>
      <p:par>
        <p:cTn id="1" dur="indefinite" restart="never" nodeType="tmRoot"/>
      </p:par>
    </p:tnLst>
  </p:timing>
</p:sldLayout>
</file>

<file path=ppt/slideLayouts/slideLayout43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186257"/>
      </p:ext>
    </p:extLst>
  </p:cSld>
  <p:clrMapOvr>
    <a:masterClrMapping/>
  </p:clrMapOvr>
  <p:timing>
    <p:tnLst>
      <p:par>
        <p:cTn id="1" dur="indefinite" restart="never" nodeType="tmRoot"/>
      </p:par>
    </p:tnLst>
  </p:timing>
</p:sldLayout>
</file>

<file path=ppt/slideLayouts/slideLayout43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93236"/>
      </p:ext>
    </p:extLst>
  </p:cSld>
  <p:clrMapOvr>
    <a:masterClrMapping/>
  </p:clrMapOvr>
  <p:timing>
    <p:tnLst>
      <p:par>
        <p:cTn id="1" dur="indefinite" restart="never" nodeType="tmRoot"/>
      </p:par>
    </p:tnLst>
  </p:timing>
</p:sldLayout>
</file>

<file path=ppt/slideLayouts/slideLayout43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446656"/>
      </p:ext>
    </p:extLst>
  </p:cSld>
  <p:clrMapOvr>
    <a:masterClrMapping/>
  </p:clrMapOvr>
  <p:timing>
    <p:tnLst>
      <p:par>
        <p:cTn id="1" dur="indefinite" restart="never" nodeType="tmRoot"/>
      </p:par>
    </p:tnLst>
  </p:timing>
</p:sldLayout>
</file>

<file path=ppt/slideLayouts/slideLayout43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06136"/>
      </p:ext>
    </p:extLst>
  </p:cSld>
  <p:clrMapOvr>
    <a:masterClrMapping/>
  </p:clrMapOvr>
  <p:timing>
    <p:tnLst>
      <p:par>
        <p:cTn id="1" dur="indefinite" restart="never" nodeType="tmRoot"/>
      </p:par>
    </p:tnLst>
  </p:timing>
</p:sldLayout>
</file>

<file path=ppt/slideLayouts/slideLayout439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948266"/>
      </p:ext>
    </p:extLst>
  </p:cSld>
  <p:clrMapOvr>
    <a:masterClrMapping/>
  </p:clrMapOvr>
  <p:timing>
    <p:tnLst>
      <p:par>
        <p:cTn id="1" dur="indefinite" restart="never" nodeType="tmRoot"/>
      </p:par>
    </p:tnLst>
  </p:timing>
</p:sldLayout>
</file>

<file path=ppt/slideLayouts/slideLayout439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52255"/>
      </p:ext>
    </p:extLst>
  </p:cSld>
  <p:clrMapOvr>
    <a:masterClrMapping/>
  </p:clrMapOvr>
  <p:timing>
    <p:tnLst>
      <p:par>
        <p:cTn id="1" dur="indefinite" restart="never" nodeType="tmRoot"/>
      </p:par>
    </p:tnLst>
  </p:timing>
</p:sldLayout>
</file>

<file path=ppt/slideLayouts/slideLayout439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255379"/>
      </p:ext>
    </p:extLst>
  </p:cSld>
  <p:clrMapOvr>
    <a:masterClrMapping/>
  </p:clrMapOvr>
  <p:timing>
    <p:tnLst>
      <p:par>
        <p:cTn id="1" dur="indefinite" restart="never" nodeType="tmRoot"/>
      </p:par>
    </p:tnLst>
  </p:timing>
</p:sldLayout>
</file>

<file path=ppt/slideLayouts/slideLayout439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45471"/>
      </p:ext>
    </p:extLst>
  </p:cSld>
  <p:clrMapOvr>
    <a:masterClrMapping/>
  </p:clrMapOvr>
  <p:timing>
    <p:tnLst>
      <p:par>
        <p:cTn id="1" dur="indefinite" restart="never" nodeType="tmRoot"/>
      </p:par>
    </p:tnLst>
  </p:timing>
</p:sldLayout>
</file>

<file path=ppt/slideLayouts/slideLayout439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6573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21522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2022/1/5</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714193194"/>
      </p:ext>
    </p:extLst>
  </p:cSld>
  <p:clrMapOvr>
    <a:masterClrMapping/>
  </p:clrMapOvr>
</p:sldLayout>
</file>

<file path=ppt/slideLayouts/slideLayout440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030699"/>
      </p:ext>
    </p:extLst>
  </p:cSld>
  <p:clrMapOvr>
    <a:masterClrMapping/>
  </p:clrMapOvr>
  <p:timing>
    <p:tnLst>
      <p:par>
        <p:cTn id="1" dur="indefinite" restart="never" nodeType="tmRoot"/>
      </p:par>
    </p:tnLst>
  </p:timing>
</p:sldLayout>
</file>

<file path=ppt/slideLayouts/slideLayout440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973883"/>
      </p:ext>
    </p:extLst>
  </p:cSld>
  <p:clrMapOvr>
    <a:masterClrMapping/>
  </p:clrMapOvr>
  <p:timing>
    <p:tnLst>
      <p:par>
        <p:cTn id="1" dur="indefinite" restart="never" nodeType="tmRoot"/>
      </p:par>
    </p:tnLst>
  </p:timing>
</p:sldLayout>
</file>

<file path=ppt/slideLayouts/slideLayout440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797339"/>
      </p:ext>
    </p:extLst>
  </p:cSld>
  <p:clrMapOvr>
    <a:masterClrMapping/>
  </p:clrMapOvr>
  <p:timing>
    <p:tnLst>
      <p:par>
        <p:cTn id="1" dur="indefinite" restart="never" nodeType="tmRoot"/>
      </p:par>
    </p:tnLst>
  </p:timing>
</p:sldLayout>
</file>

<file path=ppt/slideLayouts/slideLayout440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49330"/>
      </p:ext>
    </p:extLst>
  </p:cSld>
  <p:clrMapOvr>
    <a:masterClrMapping/>
  </p:clrMapOvr>
  <p:timing>
    <p:tnLst>
      <p:par>
        <p:cTn id="1" dur="indefinite" restart="never" nodeType="tmRoot"/>
      </p:par>
    </p:tnLst>
  </p:timing>
</p:sldLayout>
</file>

<file path=ppt/slideLayouts/slideLayout440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786760"/>
      </p:ext>
    </p:extLst>
  </p:cSld>
  <p:clrMapOvr>
    <a:masterClrMapping/>
  </p:clrMapOvr>
  <p:timing>
    <p:tnLst>
      <p:par>
        <p:cTn id="1" dur="indefinite" restart="never" nodeType="tmRoot"/>
      </p:par>
    </p:tnLst>
  </p:timing>
</p:sldLayout>
</file>

<file path=ppt/slideLayouts/slideLayout440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547091"/>
      </p:ext>
    </p:extLst>
  </p:cSld>
  <p:clrMapOvr>
    <a:masterClrMapping/>
  </p:clrMapOvr>
  <p:timing>
    <p:tnLst>
      <p:par>
        <p:cTn id="1" dur="indefinite" restart="never" nodeType="tmRoot"/>
      </p:par>
    </p:tnLst>
  </p:timing>
</p:sldLayout>
</file>

<file path=ppt/slideLayouts/slideLayout440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18998"/>
      </p:ext>
    </p:extLst>
  </p:cSld>
  <p:clrMapOvr>
    <a:masterClrMapping/>
  </p:clrMapOvr>
  <p:timing>
    <p:tnLst>
      <p:par>
        <p:cTn id="1" dur="indefinite" restart="never" nodeType="tmRoot"/>
      </p:par>
    </p:tnLst>
  </p:timing>
</p:sldLayout>
</file>

<file path=ppt/slideLayouts/slideLayout440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69391"/>
      </p:ext>
    </p:extLst>
  </p:cSld>
  <p:clrMapOvr>
    <a:masterClrMapping/>
  </p:clrMapOvr>
  <p:timing>
    <p:tnLst>
      <p:par>
        <p:cTn id="1" dur="indefinite" restart="never" nodeType="tmRoot"/>
      </p:par>
    </p:tnLst>
  </p:timing>
</p:sldLayout>
</file>

<file path=ppt/slideLayouts/slideLayout440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941459"/>
      </p:ext>
    </p:extLst>
  </p:cSld>
  <p:clrMapOvr>
    <a:masterClrMapping/>
  </p:clrMapOvr>
  <p:timing>
    <p:tnLst>
      <p:par>
        <p:cTn id="1" dur="indefinite" restart="never" nodeType="tmRoot"/>
      </p:par>
    </p:tnLst>
  </p:timing>
</p:sldLayout>
</file>

<file path=ppt/slideLayouts/slideLayout440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34797"/>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48762"/>
      </p:ext>
    </p:extLst>
  </p:cSld>
  <p:clrMapOvr>
    <a:masterClrMapping/>
  </p:clrMapOvr>
  <p:timing>
    <p:tnLst>
      <p:par>
        <p:cTn id="1" dur="indefinite" restart="never" nodeType="tmRoot"/>
      </p:par>
    </p:tnLst>
  </p:timing>
</p:sldLayout>
</file>

<file path=ppt/slideLayouts/slideLayout441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41526"/>
      </p:ext>
    </p:extLst>
  </p:cSld>
  <p:clrMapOvr>
    <a:masterClrMapping/>
  </p:clrMapOvr>
  <p:timing>
    <p:tnLst>
      <p:par>
        <p:cTn id="1" dur="indefinite" restart="never" nodeType="tmRoot"/>
      </p:par>
    </p:tnLst>
  </p:timing>
</p:sldLayout>
</file>

<file path=ppt/slideLayouts/slideLayout441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7110873"/>
      </p:ext>
    </p:extLst>
  </p:cSld>
  <p:clrMapOvr>
    <a:masterClrMapping/>
  </p:clrMapOvr>
  <p:timing>
    <p:tnLst>
      <p:par>
        <p:cTn id="1" dur="indefinite" restart="never" nodeType="tmRoot"/>
      </p:par>
    </p:tnLst>
  </p:timing>
</p:sldLayout>
</file>

<file path=ppt/slideLayouts/slideLayout441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1091239"/>
      </p:ext>
    </p:extLst>
  </p:cSld>
  <p:clrMapOvr>
    <a:masterClrMapping/>
  </p:clrMapOvr>
  <p:timing>
    <p:tnLst>
      <p:par>
        <p:cTn id="1" dur="indefinite" restart="never" nodeType="tmRoot"/>
      </p:par>
    </p:tnLst>
  </p:timing>
</p:sldLayout>
</file>

<file path=ppt/slideLayouts/slideLayout441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5855378"/>
      </p:ext>
    </p:extLst>
  </p:cSld>
  <p:clrMapOvr>
    <a:masterClrMapping/>
  </p:clrMapOvr>
  <p:timing>
    <p:tnLst>
      <p:par>
        <p:cTn id="1" dur="indefinite" restart="never" nodeType="tmRoot"/>
      </p:par>
    </p:tnLst>
  </p:timing>
</p:sldLayout>
</file>

<file path=ppt/slideLayouts/slideLayout441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930520"/>
      </p:ext>
    </p:extLst>
  </p:cSld>
  <p:clrMapOvr>
    <a:masterClrMapping/>
  </p:clrMapOvr>
  <p:timing>
    <p:tnLst>
      <p:par>
        <p:cTn id="1" dur="indefinite" restart="never" nodeType="tmRoot"/>
      </p:par>
    </p:tnLst>
  </p:timing>
</p:sldLayout>
</file>

<file path=ppt/slideLayouts/slideLayout441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231655"/>
      </p:ext>
    </p:extLst>
  </p:cSld>
  <p:clrMapOvr>
    <a:masterClrMapping/>
  </p:clrMapOvr>
  <p:timing>
    <p:tnLst>
      <p:par>
        <p:cTn id="1" dur="indefinite" restart="never" nodeType="tmRoot"/>
      </p:par>
    </p:tnLst>
  </p:timing>
</p:sldLayout>
</file>

<file path=ppt/slideLayouts/slideLayout441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14335593"/>
      </p:ext>
    </p:extLst>
  </p:cSld>
  <p:clrMapOvr>
    <a:masterClrMapping/>
  </p:clrMapOvr>
  <p:timing>
    <p:tnLst>
      <p:par>
        <p:cTn id="1" dur="indefinite" restart="never" nodeType="tmRoot"/>
      </p:par>
    </p:tnLst>
  </p:timing>
</p:sldLayout>
</file>

<file path=ppt/slideLayouts/slideLayout441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20262680"/>
      </p:ext>
    </p:extLst>
  </p:cSld>
  <p:clrMapOvr>
    <a:masterClrMapping/>
  </p:clrMapOvr>
</p:sldLayout>
</file>

<file path=ppt/slideLayouts/slideLayout441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78028"/>
      </p:ext>
    </p:extLst>
  </p:cSld>
  <p:clrMapOvr>
    <a:masterClrMapping/>
  </p:clrMapOvr>
  <p:timing>
    <p:tnLst>
      <p:par>
        <p:cTn id="1" dur="indefinite" restart="never" nodeType="tmRoot"/>
      </p:par>
    </p:tnLst>
  </p:timing>
</p:sldLayout>
</file>

<file path=ppt/slideLayouts/slideLayout441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22730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2022/1/5</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440067234"/>
      </p:ext>
    </p:extLst>
  </p:cSld>
  <p:clrMapOvr>
    <a:masterClrMapping/>
  </p:clrMapOvr>
</p:sldLayout>
</file>

<file path=ppt/slideLayouts/slideLayout442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86337"/>
      </p:ext>
    </p:extLst>
  </p:cSld>
  <p:clrMapOvr>
    <a:masterClrMapping/>
  </p:clrMapOvr>
  <p:timing>
    <p:tnLst>
      <p:par>
        <p:cTn id="1" dur="indefinite" restart="never" nodeType="tmRoot"/>
      </p:par>
    </p:tnLst>
  </p:timing>
</p:sldLayout>
</file>

<file path=ppt/slideLayouts/slideLayout442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62148223"/>
      </p:ext>
    </p:extLst>
  </p:cSld>
  <p:clrMapOvr>
    <a:masterClrMapping/>
  </p:clrMapOvr>
</p:sldLayout>
</file>

<file path=ppt/slideLayouts/slideLayout442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296656"/>
      </p:ext>
    </p:extLst>
  </p:cSld>
  <p:clrMapOvr>
    <a:masterClrMapping/>
  </p:clrMapOvr>
  <p:timing>
    <p:tnLst>
      <p:par>
        <p:cTn id="1" dur="indefinite" restart="never" nodeType="tmRoot"/>
      </p:par>
    </p:tnLst>
  </p:timing>
</p:sldLayout>
</file>

<file path=ppt/slideLayouts/slideLayout442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64808122"/>
      </p:ext>
    </p:extLst>
  </p:cSld>
  <p:clrMapOvr>
    <a:masterClrMapping/>
  </p:clrMapOvr>
</p:sldLayout>
</file>

<file path=ppt/slideLayouts/slideLayout442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07302"/>
      </p:ext>
    </p:extLst>
  </p:cSld>
  <p:clrMapOvr>
    <a:masterClrMapping/>
  </p:clrMapOvr>
  <p:timing>
    <p:tnLst>
      <p:par>
        <p:cTn id="1" dur="indefinite" restart="never" nodeType="tmRoot"/>
      </p:par>
    </p:tnLst>
  </p:timing>
</p:sldLayout>
</file>

<file path=ppt/slideLayouts/slideLayout442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6960795"/>
      </p:ext>
    </p:extLst>
  </p:cSld>
  <p:clrMapOvr>
    <a:masterClrMapping/>
  </p:clrMapOvr>
</p:sldLayout>
</file>

<file path=ppt/slideLayouts/slideLayout442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961573"/>
      </p:ext>
    </p:extLst>
  </p:cSld>
  <p:clrMapOvr>
    <a:masterClrMapping/>
  </p:clrMapOvr>
  <p:timing>
    <p:tnLst>
      <p:par>
        <p:cTn id="1" dur="indefinite" restart="never" nodeType="tmRoot"/>
      </p:par>
    </p:tnLst>
  </p:timing>
</p:sldLayout>
</file>

<file path=ppt/slideLayouts/slideLayout442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169722"/>
      </p:ext>
    </p:extLst>
  </p:cSld>
  <p:clrMapOvr>
    <a:masterClrMapping/>
  </p:clrMapOvr>
  <p:timing>
    <p:tnLst>
      <p:par>
        <p:cTn id="1" dur="indefinite" restart="never" nodeType="tmRoot"/>
      </p:par>
    </p:tnLst>
  </p:timing>
</p:sldLayout>
</file>

<file path=ppt/slideLayouts/slideLayout442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7127379"/>
      </p:ext>
    </p:extLst>
  </p:cSld>
  <p:clrMapOvr>
    <a:masterClrMapping/>
  </p:clrMapOvr>
  <p:timing>
    <p:tnLst>
      <p:par>
        <p:cTn id="1" dur="indefinite" restart="never" nodeType="tmRoot"/>
      </p:par>
    </p:tnLst>
  </p:timing>
</p:sldLayout>
</file>

<file path=ppt/slideLayouts/slideLayout442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628022"/>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835221"/>
      </p:ext>
    </p:extLst>
  </p:cSld>
  <p:clrMapOvr>
    <a:masterClrMapping/>
  </p:clrMapOvr>
  <p:timing>
    <p:tnLst>
      <p:par>
        <p:cTn id="1" dur="indefinite" restart="never" nodeType="tmRoot"/>
      </p:par>
    </p:tnLst>
  </p:timing>
</p:sldLayout>
</file>

<file path=ppt/slideLayouts/slideLayout443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2834038"/>
      </p:ext>
    </p:extLst>
  </p:cSld>
  <p:clrMapOvr>
    <a:masterClrMapping/>
  </p:clrMapOvr>
  <p:timing>
    <p:tnLst>
      <p:par>
        <p:cTn id="1" dur="indefinite" restart="never" nodeType="tmRoot"/>
      </p:par>
    </p:tnLst>
  </p:timing>
</p:sldLayout>
</file>

<file path=ppt/slideLayouts/slideLayout443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1741286"/>
      </p:ext>
    </p:extLst>
  </p:cSld>
  <p:clrMapOvr>
    <a:masterClrMapping/>
  </p:clrMapOvr>
  <p:timing>
    <p:tnLst>
      <p:par>
        <p:cTn id="1" dur="indefinite" restart="never" nodeType="tmRoot"/>
      </p:par>
    </p:tnLst>
  </p:timing>
</p:sldLayout>
</file>

<file path=ppt/slideLayouts/slideLayout443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8850625"/>
      </p:ext>
    </p:extLst>
  </p:cSld>
  <p:clrMapOvr>
    <a:masterClrMapping/>
  </p:clrMapOvr>
  <p:timing>
    <p:tnLst>
      <p:par>
        <p:cTn id="1" dur="indefinite" restart="never" nodeType="tmRoot"/>
      </p:par>
    </p:tnLst>
  </p:timing>
</p:sldLayout>
</file>

<file path=ppt/slideLayouts/slideLayout443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96427431"/>
      </p:ext>
    </p:extLst>
  </p:cSld>
  <p:clrMapOvr>
    <a:masterClrMapping/>
  </p:clrMapOvr>
  <p:timing>
    <p:tnLst>
      <p:par>
        <p:cTn id="1" dur="indefinite" restart="never" nodeType="tmRoot"/>
      </p:par>
    </p:tnLst>
  </p:timing>
</p:sldLayout>
</file>

<file path=ppt/slideLayouts/slideLayout443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50787016"/>
      </p:ext>
    </p:extLst>
  </p:cSld>
  <p:clrMapOvr>
    <a:masterClrMapping/>
  </p:clrMapOvr>
</p:sldLayout>
</file>

<file path=ppt/slideLayouts/slideLayout443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212401"/>
      </p:ext>
    </p:extLst>
  </p:cSld>
  <p:clrMapOvr>
    <a:masterClrMapping/>
  </p:clrMapOvr>
  <p:timing>
    <p:tnLst>
      <p:par>
        <p:cTn id="1" dur="indefinite" restart="never" nodeType="tmRoot"/>
      </p:par>
    </p:tnLst>
  </p:timing>
</p:sldLayout>
</file>

<file path=ppt/slideLayouts/slideLayout443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46613973"/>
      </p:ext>
    </p:extLst>
  </p:cSld>
  <p:clrMapOvr>
    <a:masterClrMapping/>
  </p:clrMapOvr>
</p:sldLayout>
</file>

<file path=ppt/slideLayouts/slideLayout443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50134"/>
      </p:ext>
    </p:extLst>
  </p:cSld>
  <p:clrMapOvr>
    <a:masterClrMapping/>
  </p:clrMapOvr>
  <p:timing>
    <p:tnLst>
      <p:par>
        <p:cTn id="1" dur="indefinite" restart="never" nodeType="tmRoot"/>
      </p:par>
    </p:tnLst>
  </p:timing>
</p:sldLayout>
</file>

<file path=ppt/slideLayouts/slideLayout443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79203674"/>
      </p:ext>
    </p:extLst>
  </p:cSld>
  <p:clrMapOvr>
    <a:masterClrMapping/>
  </p:clrMapOvr>
</p:sldLayout>
</file>

<file path=ppt/slideLayouts/slideLayout443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385403"/>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2022/1/5</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4091441856"/>
      </p:ext>
    </p:extLst>
  </p:cSld>
  <p:clrMapOvr>
    <a:masterClrMapping/>
  </p:clrMapOvr>
</p:sldLayout>
</file>

<file path=ppt/slideLayouts/slideLayout444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23080976"/>
      </p:ext>
    </p:extLst>
  </p:cSld>
  <p:clrMapOvr>
    <a:masterClrMapping/>
  </p:clrMapOvr>
</p:sldLayout>
</file>

<file path=ppt/slideLayouts/slideLayout444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44804"/>
      </p:ext>
    </p:extLst>
  </p:cSld>
  <p:clrMapOvr>
    <a:masterClrMapping/>
  </p:clrMapOvr>
  <p:timing>
    <p:tnLst>
      <p:par>
        <p:cTn id="1" dur="indefinite" restart="never" nodeType="tmRoot"/>
      </p:par>
    </p:tnLst>
  </p:timing>
</p:sldLayout>
</file>

<file path=ppt/slideLayouts/slideLayout444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04819821"/>
      </p:ext>
    </p:extLst>
  </p:cSld>
  <p:clrMapOvr>
    <a:masterClrMapping/>
  </p:clrMapOvr>
</p:sldLayout>
</file>

<file path=ppt/slideLayouts/slideLayout444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36657"/>
      </p:ext>
    </p:extLst>
  </p:cSld>
  <p:clrMapOvr>
    <a:masterClrMapping/>
  </p:clrMapOvr>
  <p:timing>
    <p:tnLst>
      <p:par>
        <p:cTn id="1" dur="indefinite" restart="never" nodeType="tmRoot"/>
      </p:par>
    </p:tnLst>
  </p:timing>
</p:sldLayout>
</file>

<file path=ppt/slideLayouts/slideLayout444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2022/1/5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13653320"/>
      </p:ext>
    </p:extLst>
  </p:cSld>
  <p:clrMapOvr>
    <a:masterClrMapping/>
  </p:clrMapOvr>
  <p:timing>
    <p:tnLst>
      <p:par>
        <p:cTn id="1" dur="indefinite" restart="never" nodeType="tmRoot"/>
      </p:par>
    </p:tnLst>
  </p:timing>
</p:sldLayout>
</file>

<file path=ppt/slideLayouts/slideLayout444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3382402"/>
      </p:ext>
    </p:extLst>
  </p:cSld>
  <p:clrMapOvr>
    <a:masterClrMapping/>
  </p:clrMapOvr>
</p:sldLayout>
</file>

<file path=ppt/slideLayouts/slideLayout444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750424"/>
      </p:ext>
    </p:extLst>
  </p:cSld>
  <p:clrMapOvr>
    <a:masterClrMapping/>
  </p:clrMapOvr>
</p:sldLayout>
</file>

<file path=ppt/slideLayouts/slideLayout444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38872"/>
      </p:ext>
    </p:extLst>
  </p:cSld>
  <p:clrMapOvr>
    <a:masterClrMapping/>
  </p:clrMapOvr>
</p:sldLayout>
</file>

<file path=ppt/slideLayouts/slideLayout444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73426"/>
      </p:ext>
    </p:extLst>
  </p:cSld>
  <p:clrMapOvr>
    <a:masterClrMapping/>
  </p:clrMapOvr>
</p:sldLayout>
</file>

<file path=ppt/slideLayouts/slideLayout444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294491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12986"/>
      </p:ext>
    </p:extLst>
  </p:cSld>
  <p:clrMapOvr>
    <a:masterClrMapping/>
  </p:clrMapOvr>
  <p:timing>
    <p:tnLst>
      <p:par>
        <p:cTn id="1" dur="indefinite" restart="never" nodeType="tmRoot"/>
      </p:par>
    </p:tnLst>
  </p:timing>
</p:sldLayout>
</file>

<file path=ppt/slideLayouts/slideLayout445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16307034"/>
      </p:ext>
    </p:extLst>
  </p:cSld>
  <p:clrMapOvr>
    <a:masterClrMapping/>
  </p:clrMapOvr>
</p:sldLayout>
</file>

<file path=ppt/slideLayouts/slideLayout445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45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5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29409227"/>
      </p:ext>
    </p:extLst>
  </p:cSld>
  <p:clrMapOvr>
    <a:masterClrMapping/>
  </p:clrMapOvr>
</p:sldLayout>
</file>

<file path=ppt/slideLayouts/slideLayout445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1745826"/>
      </p:ext>
    </p:extLst>
  </p:cSld>
  <p:clrMapOvr>
    <a:masterClrMapping/>
  </p:clrMapOvr>
</p:sldLayout>
</file>

<file path=ppt/slideLayouts/slideLayout445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2742"/>
      </p:ext>
    </p:extLst>
  </p:cSld>
  <p:clrMapOvr>
    <a:masterClrMapping/>
  </p:clrMapOvr>
  <p:timing>
    <p:tnLst>
      <p:par>
        <p:cTn id="1" dur="indefinite" restart="never" nodeType="tmRoot"/>
      </p:par>
    </p:tnLst>
  </p:timing>
</p:sldLayout>
</file>

<file path=ppt/slideLayouts/slideLayout445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46472"/>
      </p:ext>
    </p:extLst>
  </p:cSld>
  <p:clrMapOvr>
    <a:masterClrMapping/>
  </p:clrMapOvr>
</p:sldLayout>
</file>

<file path=ppt/slideLayouts/slideLayout445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07299"/>
      </p:ext>
    </p:extLst>
  </p:cSld>
  <p:clrMapOvr>
    <a:masterClrMapping/>
  </p:clrMapOvr>
  <p:timing>
    <p:tnLst>
      <p:par>
        <p:cTn id="1" dur="indefinite" restart="never" nodeType="tmRoot"/>
      </p:par>
    </p:tnLst>
  </p:timing>
</p:sldLayout>
</file>

<file path=ppt/slideLayouts/slideLayout445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81668962"/>
      </p:ext>
    </p:extLst>
  </p:cSld>
  <p:clrMapOvr>
    <a:masterClrMapping/>
  </p:clrMapOvr>
</p:sldLayout>
</file>

<file path=ppt/slideLayouts/slideLayout445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37426"/>
      </p:ext>
    </p:extLst>
  </p:cSld>
  <p:clrMapOvr>
    <a:masterClrMapping/>
  </p:clrMapOvr>
  <p:timing>
    <p:tnLst>
      <p:par>
        <p:cTn id="1" dur="indefinite" restart="never" nodeType="tmRoot"/>
      </p:par>
    </p:tnLst>
  </p:timing>
</p:sldLayout>
</file>

<file path=ppt/slideLayouts/slideLayout445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4961094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2022/1/5</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3074690562"/>
      </p:ext>
    </p:extLst>
  </p:cSld>
  <p:clrMapOvr>
    <a:masterClrMapping/>
  </p:clrMapOvr>
</p:sldLayout>
</file>

<file path=ppt/slideLayouts/slideLayout446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60597"/>
      </p:ext>
    </p:extLst>
  </p:cSld>
  <p:clrMapOvr>
    <a:masterClrMapping/>
  </p:clrMapOvr>
  <p:timing>
    <p:tnLst>
      <p:par>
        <p:cTn id="1" dur="indefinite" restart="never" nodeType="tmRoot"/>
      </p:par>
    </p:tnLst>
  </p:timing>
</p:sldLayout>
</file>

<file path=ppt/slideLayouts/slideLayout446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5945888"/>
      </p:ext>
    </p:extLst>
  </p:cSld>
  <p:clrMapOvr>
    <a:masterClrMapping/>
  </p:clrMapOvr>
</p:sldLayout>
</file>

<file path=ppt/slideLayouts/slideLayout446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26695"/>
      </p:ext>
    </p:extLst>
  </p:cSld>
  <p:clrMapOvr>
    <a:masterClrMapping/>
  </p:clrMapOvr>
  <p:timing>
    <p:tnLst>
      <p:par>
        <p:cTn id="1" dur="indefinite" restart="never" nodeType="tmRoot"/>
      </p:par>
    </p:tnLst>
  </p:timing>
</p:sldLayout>
</file>

<file path=ppt/slideLayouts/slideLayout446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983918"/>
      </p:ext>
    </p:extLst>
  </p:cSld>
  <p:clrMapOvr>
    <a:masterClrMapping/>
  </p:clrMapOvr>
  <p:timing>
    <p:tnLst>
      <p:par>
        <p:cTn id="1" dur="indefinite" restart="never" nodeType="tmRoot"/>
      </p:par>
    </p:tnLst>
  </p:timing>
</p:sldLayout>
</file>

<file path=ppt/slideLayouts/slideLayout446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4556101"/>
      </p:ext>
    </p:extLst>
  </p:cSld>
  <p:clrMapOvr>
    <a:masterClrMapping/>
  </p:clrMapOvr>
  <p:timing>
    <p:tnLst>
      <p:par>
        <p:cTn id="1" dur="indefinite" restart="never" nodeType="tmRoot"/>
      </p:par>
    </p:tnLst>
  </p:timing>
</p:sldLayout>
</file>

<file path=ppt/slideLayouts/slideLayout446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0646454"/>
      </p:ext>
    </p:extLst>
  </p:cSld>
  <p:clrMapOvr>
    <a:masterClrMapping/>
  </p:clrMapOvr>
  <p:timing>
    <p:tnLst>
      <p:par>
        <p:cTn id="1" dur="indefinite" restart="never" nodeType="tmRoot"/>
      </p:par>
    </p:tnLst>
  </p:timing>
</p:sldLayout>
</file>

<file path=ppt/slideLayouts/slideLayout446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4898614"/>
      </p:ext>
    </p:extLst>
  </p:cSld>
  <p:clrMapOvr>
    <a:masterClrMapping/>
  </p:clrMapOvr>
  <p:timing>
    <p:tnLst>
      <p:par>
        <p:cTn id="1" dur="indefinite" restart="never" nodeType="tmRoot"/>
      </p:par>
    </p:tnLst>
  </p:timing>
</p:sldLayout>
</file>

<file path=ppt/slideLayouts/slideLayout446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6699882"/>
      </p:ext>
    </p:extLst>
  </p:cSld>
  <p:clrMapOvr>
    <a:masterClrMapping/>
  </p:clrMapOvr>
  <p:timing>
    <p:tnLst>
      <p:par>
        <p:cTn id="1" dur="indefinite" restart="never" nodeType="tmRoot"/>
      </p:par>
    </p:tnLst>
  </p:timing>
</p:sldLayout>
</file>

<file path=ppt/slideLayouts/slideLayout446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80920"/>
      </p:ext>
    </p:extLst>
  </p:cSld>
  <p:clrMapOvr>
    <a:masterClrMapping/>
  </p:clrMapOvr>
  <p:timing>
    <p:tnLst>
      <p:par>
        <p:cTn id="1" dur="indefinite" restart="never" nodeType="tmRoot"/>
      </p:par>
    </p:tnLst>
  </p:timing>
</p:sldLayout>
</file>

<file path=ppt/slideLayouts/slideLayout446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4207674"/>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446447"/>
      </p:ext>
    </p:extLst>
  </p:cSld>
  <p:clrMapOvr>
    <a:masterClrMapping/>
  </p:clrMapOvr>
  <p:timing>
    <p:tnLst>
      <p:par>
        <p:cTn id="1" dur="indefinite" restart="never" nodeType="tmRoot"/>
      </p:par>
    </p:tnLst>
  </p:timing>
</p:sldLayout>
</file>

<file path=ppt/slideLayouts/slideLayout447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68714338"/>
      </p:ext>
    </p:extLst>
  </p:cSld>
  <p:clrMapOvr>
    <a:masterClrMapping/>
  </p:clrMapOvr>
</p:sldLayout>
</file>

<file path=ppt/slideLayouts/slideLayout447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223161"/>
      </p:ext>
    </p:extLst>
  </p:cSld>
  <p:clrMapOvr>
    <a:masterClrMapping/>
  </p:clrMapOvr>
  <p:timing>
    <p:tnLst>
      <p:par>
        <p:cTn id="1" dur="indefinite" restart="never" nodeType="tmRoot"/>
      </p:par>
    </p:tnLst>
  </p:timing>
</p:sldLayout>
</file>

<file path=ppt/slideLayouts/slideLayout447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69244247"/>
      </p:ext>
    </p:extLst>
  </p:cSld>
  <p:clrMapOvr>
    <a:masterClrMapping/>
  </p:clrMapOvr>
</p:sldLayout>
</file>

<file path=ppt/slideLayouts/slideLayout447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775769"/>
      </p:ext>
    </p:extLst>
  </p:cSld>
  <p:clrMapOvr>
    <a:masterClrMapping/>
  </p:clrMapOvr>
  <p:timing>
    <p:tnLst>
      <p:par>
        <p:cTn id="1" dur="indefinite" restart="never" nodeType="tmRoot"/>
      </p:par>
    </p:tnLst>
  </p:timing>
</p:sldLayout>
</file>

<file path=ppt/slideLayouts/slideLayout447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03524027"/>
      </p:ext>
    </p:extLst>
  </p:cSld>
  <p:clrMapOvr>
    <a:masterClrMapping/>
  </p:clrMapOvr>
</p:sldLayout>
</file>

<file path=ppt/slideLayouts/slideLayout447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8640"/>
      </p:ext>
    </p:extLst>
  </p:cSld>
  <p:clrMapOvr>
    <a:masterClrMapping/>
  </p:clrMapOvr>
  <p:timing>
    <p:tnLst>
      <p:par>
        <p:cTn id="1" dur="indefinite" restart="never" nodeType="tmRoot"/>
      </p:par>
    </p:tnLst>
  </p:timing>
</p:sldLayout>
</file>

<file path=ppt/slideLayouts/slideLayout447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9463867"/>
      </p:ext>
    </p:extLst>
  </p:cSld>
  <p:clrMapOvr>
    <a:masterClrMapping/>
  </p:clrMapOvr>
</p:sldLayout>
</file>

<file path=ppt/slideLayouts/slideLayout447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423168"/>
      </p:ext>
    </p:extLst>
  </p:cSld>
  <p:clrMapOvr>
    <a:masterClrMapping/>
  </p:clrMapOvr>
  <p:timing>
    <p:tnLst>
      <p:par>
        <p:cTn id="1" dur="indefinite" restart="never" nodeType="tmRoot"/>
      </p:par>
    </p:tnLst>
  </p:timing>
</p:sldLayout>
</file>

<file path=ppt/slideLayouts/slideLayout447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73015121"/>
      </p:ext>
    </p:extLst>
  </p:cSld>
  <p:clrMapOvr>
    <a:masterClrMapping/>
  </p:clrMapOvr>
</p:sldLayout>
</file>

<file path=ppt/slideLayouts/slideLayout447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65244"/>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685180"/>
      </p:ext>
    </p:extLst>
  </p:cSld>
  <p:clrMapOvr>
    <a:masterClrMapping/>
  </p:clrMapOvr>
  <p:timing>
    <p:tnLst>
      <p:par>
        <p:cTn id="1" dur="indefinite" restart="never" nodeType="tmRoot"/>
      </p:par>
    </p:tnLst>
  </p:timing>
</p:sldLayout>
</file>

<file path=ppt/slideLayouts/slideLayout448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191086"/>
      </p:ext>
    </p:extLst>
  </p:cSld>
  <p:clrMapOvr>
    <a:masterClrMapping/>
  </p:clrMapOvr>
  <p:timing>
    <p:tnLst>
      <p:par>
        <p:cTn id="1" dur="indefinite" restart="never" nodeType="tmRoot"/>
      </p:par>
    </p:tnLst>
  </p:timing>
</p:sldLayout>
</file>

<file path=ppt/slideLayouts/slideLayout448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3435636"/>
      </p:ext>
    </p:extLst>
  </p:cSld>
  <p:clrMapOvr>
    <a:masterClrMapping/>
  </p:clrMapOvr>
  <p:timing>
    <p:tnLst>
      <p:par>
        <p:cTn id="1" dur="indefinite" restart="never" nodeType="tmRoot"/>
      </p:par>
    </p:tnLst>
  </p:timing>
</p:sldLayout>
</file>

<file path=ppt/slideLayouts/slideLayout448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7193235"/>
      </p:ext>
    </p:extLst>
  </p:cSld>
  <p:clrMapOvr>
    <a:masterClrMapping/>
  </p:clrMapOvr>
  <p:timing>
    <p:tnLst>
      <p:par>
        <p:cTn id="1" dur="indefinite" restart="never" nodeType="tmRoot"/>
      </p:par>
    </p:tnLst>
  </p:timing>
</p:sldLayout>
</file>

<file path=ppt/slideLayouts/slideLayout448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763875"/>
      </p:ext>
    </p:extLst>
  </p:cSld>
  <p:clrMapOvr>
    <a:masterClrMapping/>
  </p:clrMapOvr>
  <p:timing>
    <p:tnLst>
      <p:par>
        <p:cTn id="1" dur="indefinite" restart="never" nodeType="tmRoot"/>
      </p:par>
    </p:tnLst>
  </p:timing>
</p:sldLayout>
</file>

<file path=ppt/slideLayouts/slideLayout448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5381860"/>
      </p:ext>
    </p:extLst>
  </p:cSld>
  <p:clrMapOvr>
    <a:masterClrMapping/>
  </p:clrMapOvr>
  <p:timing>
    <p:tnLst>
      <p:par>
        <p:cTn id="1" dur="indefinite" restart="never" nodeType="tmRoot"/>
      </p:par>
    </p:tnLst>
  </p:timing>
</p:sldLayout>
</file>

<file path=ppt/slideLayouts/slideLayout448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96092109"/>
      </p:ext>
    </p:extLst>
  </p:cSld>
  <p:clrMapOvr>
    <a:masterClrMapping/>
  </p:clrMapOvr>
  <p:timing>
    <p:tnLst>
      <p:par>
        <p:cTn id="1" dur="indefinite" restart="never" nodeType="tmRoot"/>
      </p:par>
    </p:tnLst>
  </p:timing>
</p:sldLayout>
</file>

<file path=ppt/slideLayouts/slideLayout448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0096689"/>
      </p:ext>
    </p:extLst>
  </p:cSld>
  <p:clrMapOvr>
    <a:masterClrMapping/>
  </p:clrMapOvr>
  <p:timing>
    <p:tnLst>
      <p:par>
        <p:cTn id="1" dur="indefinite" restart="never" nodeType="tmRoot"/>
      </p:par>
    </p:tnLst>
  </p:timing>
</p:sldLayout>
</file>

<file path=ppt/slideLayouts/slideLayout448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29944226"/>
      </p:ext>
    </p:extLst>
  </p:cSld>
  <p:clrMapOvr>
    <a:masterClrMapping/>
  </p:clrMapOvr>
</p:sldLayout>
</file>

<file path=ppt/slideLayouts/slideLayout448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6257"/>
      </p:ext>
    </p:extLst>
  </p:cSld>
  <p:clrMapOvr>
    <a:masterClrMapping/>
  </p:clrMapOvr>
  <p:timing>
    <p:tnLst>
      <p:par>
        <p:cTn id="1" dur="indefinite" restart="never" nodeType="tmRoot"/>
      </p:par>
    </p:tnLst>
  </p:timing>
</p:sldLayout>
</file>

<file path=ppt/slideLayouts/slideLayout448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7539972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6735945"/>
      </p:ext>
    </p:extLst>
  </p:cSld>
  <p:clrMapOvr>
    <a:masterClrMapping/>
  </p:clrMapOvr>
  <p:timing>
    <p:tnLst>
      <p:par>
        <p:cTn id="1" dur="indefinite" restart="never" nodeType="tmRoot"/>
      </p:par>
    </p:tnLst>
  </p:timing>
</p:sldLayout>
</file>

<file path=ppt/slideLayouts/slideLayout449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33733"/>
      </p:ext>
    </p:extLst>
  </p:cSld>
  <p:clrMapOvr>
    <a:masterClrMapping/>
  </p:clrMapOvr>
  <p:timing>
    <p:tnLst>
      <p:par>
        <p:cTn id="1" dur="indefinite" restart="never" nodeType="tmRoot"/>
      </p:par>
    </p:tnLst>
  </p:timing>
</p:sldLayout>
</file>

<file path=ppt/slideLayouts/slideLayout449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60160611"/>
      </p:ext>
    </p:extLst>
  </p:cSld>
  <p:clrMapOvr>
    <a:masterClrMapping/>
  </p:clrMapOvr>
</p:sldLayout>
</file>

<file path=ppt/slideLayouts/slideLayout449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12557"/>
      </p:ext>
    </p:extLst>
  </p:cSld>
  <p:clrMapOvr>
    <a:masterClrMapping/>
  </p:clrMapOvr>
  <p:timing>
    <p:tnLst>
      <p:par>
        <p:cTn id="1" dur="indefinite" restart="never" nodeType="tmRoot"/>
      </p:par>
    </p:tnLst>
  </p:timing>
</p:sldLayout>
</file>

<file path=ppt/slideLayouts/slideLayout449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5525740"/>
      </p:ext>
    </p:extLst>
  </p:cSld>
  <p:clrMapOvr>
    <a:masterClrMapping/>
  </p:clrMapOvr>
</p:sldLayout>
</file>

<file path=ppt/slideLayouts/slideLayout449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733210"/>
      </p:ext>
    </p:extLst>
  </p:cSld>
  <p:clrMapOvr>
    <a:masterClrMapping/>
  </p:clrMapOvr>
  <p:timing>
    <p:tnLst>
      <p:par>
        <p:cTn id="1" dur="indefinite" restart="never" nodeType="tmRoot"/>
      </p:par>
    </p:tnLst>
  </p:timing>
</p:sldLayout>
</file>

<file path=ppt/slideLayouts/slideLayout449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9135999"/>
      </p:ext>
    </p:extLst>
  </p:cSld>
  <p:clrMapOvr>
    <a:masterClrMapping/>
  </p:clrMapOvr>
</p:sldLayout>
</file>

<file path=ppt/slideLayouts/slideLayout449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31242"/>
      </p:ext>
    </p:extLst>
  </p:cSld>
  <p:clrMapOvr>
    <a:masterClrMapping/>
  </p:clrMapOvr>
  <p:timing>
    <p:tnLst>
      <p:par>
        <p:cTn id="1" dur="indefinite" restart="never" nodeType="tmRoot"/>
      </p:par>
    </p:tnLst>
  </p:timing>
</p:sldLayout>
</file>

<file path=ppt/slideLayouts/slideLayout449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2022/1/5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5709859"/>
      </p:ext>
    </p:extLst>
  </p:cSld>
  <p:clrMapOvr>
    <a:masterClrMapping/>
  </p:clrMapOvr>
  <p:timing>
    <p:tnLst>
      <p:par>
        <p:cTn id="1" dur="indefinite" restart="never" nodeType="tmRoot"/>
      </p:par>
    </p:tnLst>
  </p:timing>
</p:sldLayout>
</file>

<file path=ppt/slideLayouts/slideLayout449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4017971125"/>
      </p:ext>
    </p:extLst>
  </p:cSld>
  <p:clrMapOvr>
    <a:masterClrMapping/>
  </p:clrMapOvr>
</p:sldLayout>
</file>

<file path=ppt/slideLayouts/slideLayout449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666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730205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7966544"/>
      </p:ext>
    </p:extLst>
  </p:cSld>
  <p:clrMapOvr>
    <a:masterClrMapping/>
  </p:clrMapOvr>
  <p:timing>
    <p:tnLst>
      <p:par>
        <p:cTn id="1" dur="indefinite" restart="never" nodeType="tmRoot"/>
      </p:par>
    </p:tnLst>
  </p:timing>
</p:sldLayout>
</file>

<file path=ppt/slideLayouts/slideLayout450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368223"/>
      </p:ext>
    </p:extLst>
  </p:cSld>
  <p:clrMapOvr>
    <a:masterClrMapping/>
  </p:clrMapOvr>
</p:sldLayout>
</file>

<file path=ppt/slideLayouts/slideLayout450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216845"/>
      </p:ext>
    </p:extLst>
  </p:cSld>
  <p:clrMapOvr>
    <a:masterClrMapping/>
  </p:clrMapOvr>
</p:sldLayout>
</file>

<file path=ppt/slideLayouts/slideLayout450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270018858"/>
      </p:ext>
    </p:extLst>
  </p:cSld>
  <p:clrMapOvr>
    <a:masterClrMapping/>
  </p:clrMapOvr>
</p:sldLayout>
</file>

<file path=ppt/slideLayouts/slideLayout450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63314"/>
      </p:ext>
    </p:extLst>
  </p:cSld>
  <p:clrMapOvr>
    <a:masterClrMapping/>
  </p:clrMapOvr>
</p:sldLayout>
</file>

<file path=ppt/slideLayouts/slideLayout450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3791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0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2022/1/5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53163123"/>
      </p:ext>
    </p:extLst>
  </p:cSld>
  <p:clrMapOvr>
    <a:masterClrMapping/>
  </p:clrMapOvr>
</p:sldLayout>
</file>

<file path=ppt/slideLayouts/slideLayout450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85827"/>
      </p:ext>
    </p:extLst>
  </p:cSld>
  <p:clrMapOvr>
    <a:masterClrMapping/>
  </p:clrMapOvr>
</p:sldLayout>
</file>

<file path=ppt/slideLayouts/slideLayout450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807646"/>
      </p:ext>
    </p:extLst>
  </p:cSld>
  <p:clrMapOvr>
    <a:masterClrMapping/>
  </p:clrMapOvr>
  <p:timing>
    <p:tnLst>
      <p:par>
        <p:cTn id="1" dur="indefinite" restart="never" nodeType="tmRoot"/>
      </p:par>
    </p:tnLst>
  </p:timing>
</p:sldLayout>
</file>

<file path=ppt/slideLayouts/slideLayout450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80680"/>
      </p:ext>
    </p:extLst>
  </p:cSld>
  <p:clrMapOvr>
    <a:masterClrMapping/>
  </p:clrMapOvr>
  <p:transition spd="slow" advTm="3000">
    <p:random/>
  </p:transition>
</p:sldLayout>
</file>

<file path=ppt/slideLayouts/slideLayout450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85769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378075"/>
      </p:ext>
    </p:extLst>
  </p:cSld>
  <p:clrMapOvr>
    <a:masterClrMapping/>
  </p:clrMapOvr>
  <p:timing>
    <p:tnLst>
      <p:par>
        <p:cTn id="1" dur="indefinite" restart="never" nodeType="tmRoot"/>
      </p:par>
    </p:tnLst>
  </p:timing>
</p:sldLayout>
</file>

<file path=ppt/slideLayouts/slideLayout451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19210"/>
      </p:ext>
    </p:extLst>
  </p:cSld>
  <p:clrMapOvr>
    <a:masterClrMapping/>
  </p:clrMapOvr>
</p:sldLayout>
</file>

<file path=ppt/slideLayouts/slideLayout451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633744"/>
      </p:ext>
    </p:extLst>
  </p:cSld>
  <p:clrMapOvr>
    <a:masterClrMapping/>
  </p:clrMapOvr>
</p:sldLayout>
</file>

<file path=ppt/slideLayouts/slideLayout451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18072"/>
      </p:ext>
    </p:extLst>
  </p:cSld>
  <p:clrMapOvr>
    <a:masterClrMapping/>
  </p:clrMapOvr>
</p:sldLayout>
</file>

<file path=ppt/slideLayouts/slideLayout451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482760"/>
      </p:ext>
    </p:extLst>
  </p:cSld>
  <p:clrMapOvr>
    <a:masterClrMapping/>
  </p:clrMapOvr>
</p:sldLayout>
</file>

<file path=ppt/slideLayouts/slideLayout451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12759"/>
      </p:ext>
    </p:extLst>
  </p:cSld>
  <p:clrMapOvr>
    <a:masterClrMapping/>
  </p:clrMapOvr>
</p:sldLayout>
</file>

<file path=ppt/slideLayouts/slideLayout451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605587"/>
      </p:ext>
    </p:extLst>
  </p:cSld>
  <p:clrMapOvr>
    <a:masterClrMapping/>
  </p:clrMapOvr>
</p:sldLayout>
</file>

<file path=ppt/slideLayouts/slideLayout45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79282"/>
      </p:ext>
    </p:extLst>
  </p:cSld>
  <p:clrMapOvr>
    <a:masterClrMapping/>
  </p:clrMapOvr>
</p:sldLayout>
</file>

<file path=ppt/slideLayouts/slideLayout451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501216"/>
      </p:ext>
    </p:extLst>
  </p:cSld>
  <p:clrMapOvr>
    <a:masterClrMapping/>
  </p:clrMapOvr>
  <p:transition spd="slow" advTm="3000">
    <p:random/>
  </p:transition>
</p:sldLayout>
</file>

<file path=ppt/slideLayouts/slideLayout451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189684"/>
      </p:ext>
    </p:extLst>
  </p:cSld>
  <p:clrMapOvr>
    <a:masterClrMapping/>
  </p:clrMapOvr>
</p:sldLayout>
</file>

<file path=ppt/slideLayouts/slideLayout451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356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0051654"/>
      </p:ext>
    </p:extLst>
  </p:cSld>
  <p:clrMapOvr>
    <a:masterClrMapping/>
  </p:clrMapOvr>
  <p:timing>
    <p:tnLst>
      <p:par>
        <p:cTn id="1" dur="indefinite" restart="never" nodeType="tmRoot"/>
      </p:par>
    </p:tnLst>
  </p:timing>
</p:sldLayout>
</file>

<file path=ppt/slideLayouts/slideLayout452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27728"/>
      </p:ext>
    </p:extLst>
  </p:cSld>
  <p:clrMapOvr>
    <a:masterClrMapping/>
  </p:clrMapOvr>
</p:sldLayout>
</file>

<file path=ppt/slideLayouts/slideLayout452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80474"/>
      </p:ext>
    </p:extLst>
  </p:cSld>
  <p:clrMapOvr>
    <a:masterClrMapping/>
  </p:clrMapOvr>
</p:sldLayout>
</file>

<file path=ppt/slideLayouts/slideLayout452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79705"/>
      </p:ext>
    </p:extLst>
  </p:cSld>
  <p:clrMapOvr>
    <a:masterClrMapping/>
  </p:clrMapOvr>
</p:sldLayout>
</file>

<file path=ppt/slideLayouts/slideLayout452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284127"/>
      </p:ext>
    </p:extLst>
  </p:cSld>
  <p:clrMapOvr>
    <a:masterClrMapping/>
  </p:clrMapOvr>
</p:sldLayout>
</file>

<file path=ppt/slideLayouts/slideLayout452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37271"/>
      </p:ext>
    </p:extLst>
  </p:cSld>
  <p:clrMapOvr>
    <a:masterClrMapping/>
  </p:clrMapOvr>
</p:sldLayout>
</file>

<file path=ppt/slideLayouts/slideLayout452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736120"/>
      </p:ext>
    </p:extLst>
  </p:cSld>
  <p:clrMapOvr>
    <a:masterClrMapping/>
  </p:clrMapOvr>
</p:sldLayout>
</file>

<file path=ppt/slideLayouts/slideLayout452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387131"/>
      </p:ext>
    </p:extLst>
  </p:cSld>
  <p:clrMapOvr>
    <a:masterClrMapping/>
  </p:clrMapOvr>
</p:sldLayout>
</file>

<file path=ppt/slideLayouts/slideLayout45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54790"/>
      </p:ext>
    </p:extLst>
  </p:cSld>
  <p:clrMapOvr>
    <a:masterClrMapping/>
  </p:clrMapOvr>
  <p:transition spd="slow" advClick="0" advTm="4000">
    <p:comb/>
  </p:transition>
</p:sldLayout>
</file>

<file path=ppt/slideLayouts/slideLayout452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46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2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61833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9641709"/>
      </p:ext>
    </p:extLst>
  </p:cSld>
  <p:clrMapOvr>
    <a:masterClrMapping/>
  </p:clrMapOvr>
  <p:timing>
    <p:tnLst>
      <p:par>
        <p:cTn id="1" dur="indefinite" restart="never" nodeType="tmRoot"/>
      </p:par>
    </p:tnLst>
  </p:timing>
</p:sldLayout>
</file>

<file path=ppt/slideLayouts/slideLayout453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883242"/>
      </p:ext>
    </p:extLst>
  </p:cSld>
  <p:clrMapOvr>
    <a:masterClrMapping/>
  </p:clrMapOvr>
</p:sldLayout>
</file>

<file path=ppt/slideLayouts/slideLayout453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54737"/>
      </p:ext>
    </p:extLst>
  </p:cSld>
  <p:clrMapOvr>
    <a:masterClrMapping/>
  </p:clrMapOvr>
  <p:timing>
    <p:tnLst>
      <p:par>
        <p:cTn id="1" dur="indefinite" restart="never" nodeType="tmRoot"/>
      </p:par>
    </p:tnLst>
  </p:timing>
</p:sldLayout>
</file>

<file path=ppt/slideLayouts/slideLayout453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499527"/>
      </p:ext>
    </p:extLst>
  </p:cSld>
  <p:clrMapOvr>
    <a:masterClrMapping/>
  </p:clrMapOvr>
  <p:transition spd="slow" advTm="3000">
    <p:random/>
  </p:transition>
</p:sldLayout>
</file>

<file path=ppt/slideLayouts/slideLayout453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61041"/>
      </p:ext>
    </p:extLst>
  </p:cSld>
  <p:clrMapOvr>
    <a:masterClrMapping/>
  </p:clrMapOvr>
</p:sldLayout>
</file>

<file path=ppt/slideLayouts/slideLayout453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578298"/>
      </p:ext>
    </p:extLst>
  </p:cSld>
  <p:clrMapOvr>
    <a:masterClrMapping/>
  </p:clrMapOvr>
</p:sldLayout>
</file>

<file path=ppt/slideLayouts/slideLayout453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25369"/>
      </p:ext>
    </p:extLst>
  </p:cSld>
  <p:clrMapOvr>
    <a:masterClrMapping/>
  </p:clrMapOvr>
</p:sldLayout>
</file>

<file path=ppt/slideLayouts/slideLayout453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61668"/>
      </p:ext>
    </p:extLst>
  </p:cSld>
  <p:clrMapOvr>
    <a:masterClrMapping/>
  </p:clrMapOvr>
</p:sldLayout>
</file>

<file path=ppt/slideLayouts/slideLayout453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810185"/>
      </p:ext>
    </p:extLst>
  </p:cSld>
  <p:clrMapOvr>
    <a:masterClrMapping/>
  </p:clrMapOvr>
</p:sldLayout>
</file>

<file path=ppt/slideLayouts/slideLayout453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545"/>
      </p:ext>
    </p:extLst>
  </p:cSld>
  <p:clrMapOvr>
    <a:masterClrMapping/>
  </p:clrMapOvr>
</p:sldLayout>
</file>

<file path=ppt/slideLayouts/slideLayout453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578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711425"/>
      </p:ext>
    </p:extLst>
  </p:cSld>
  <p:clrMapOvr>
    <a:masterClrMapping/>
  </p:clrMapOvr>
  <p:timing>
    <p:tnLst>
      <p:par>
        <p:cTn id="1" dur="indefinite" restart="never" nodeType="tmRoot"/>
      </p:par>
    </p:tnLst>
  </p:timing>
</p:sldLayout>
</file>

<file path=ppt/slideLayouts/slideLayout454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84678"/>
      </p:ext>
    </p:extLst>
  </p:cSld>
  <p:clrMapOvr>
    <a:masterClrMapping/>
  </p:clrMapOvr>
</p:sldLayout>
</file>

<file path=ppt/slideLayouts/slideLayout454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074935"/>
      </p:ext>
    </p:extLst>
  </p:cSld>
  <p:clrMapOvr>
    <a:masterClrMapping/>
  </p:clrMapOvr>
  <p:transition spd="slow" advTm="3000">
    <p:random/>
  </p:transition>
</p:sldLayout>
</file>

<file path=ppt/slideLayouts/slideLayout454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884270"/>
      </p:ext>
    </p:extLst>
  </p:cSld>
  <p:clrMapOvr>
    <a:masterClrMapping/>
  </p:clrMapOvr>
</p:sldLayout>
</file>

<file path=ppt/slideLayouts/slideLayout454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33145"/>
      </p:ext>
    </p:extLst>
  </p:cSld>
  <p:clrMapOvr>
    <a:masterClrMapping/>
  </p:clrMapOvr>
</p:sldLayout>
</file>

<file path=ppt/slideLayouts/slideLayout454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246027"/>
      </p:ext>
    </p:extLst>
  </p:cSld>
  <p:clrMapOvr>
    <a:masterClrMapping/>
  </p:clrMapOvr>
</p:sldLayout>
</file>

<file path=ppt/slideLayouts/slideLayout454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9268"/>
      </p:ext>
    </p:extLst>
  </p:cSld>
  <p:clrMapOvr>
    <a:masterClrMapping/>
  </p:clrMapOvr>
</p:sldLayout>
</file>

<file path=ppt/slideLayouts/slideLayout454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00105"/>
      </p:ext>
    </p:extLst>
  </p:cSld>
  <p:clrMapOvr>
    <a:masterClrMapping/>
  </p:clrMapOvr>
</p:sldLayout>
</file>

<file path=ppt/slideLayouts/slideLayout454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45042"/>
      </p:ext>
    </p:extLst>
  </p:cSld>
  <p:clrMapOvr>
    <a:masterClrMapping/>
  </p:clrMapOvr>
</p:sldLayout>
</file>

<file path=ppt/slideLayouts/slideLayout454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222684"/>
      </p:ext>
    </p:extLst>
  </p:cSld>
  <p:clrMapOvr>
    <a:masterClrMapping/>
  </p:clrMapOvr>
</p:sldLayout>
</file>

<file path=ppt/slideLayouts/slideLayout454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72527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455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104316"/>
      </p:ext>
    </p:extLst>
  </p:cSld>
  <p:clrMapOvr>
    <a:masterClrMapping/>
  </p:clrMapOvr>
</p:sldLayout>
</file>

<file path=ppt/slideLayouts/slideLayout455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48978"/>
      </p:ext>
    </p:extLst>
  </p:cSld>
  <p:clrMapOvr>
    <a:masterClrMapping/>
  </p:clrMapOvr>
  <p:transition spd="slow" advClick="0" advTm="4000">
    <p:comb/>
  </p:transition>
</p:sldLayout>
</file>

<file path=ppt/slideLayouts/slideLayout455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16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377917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37360"/>
      </p:ext>
    </p:extLst>
  </p:cSld>
  <p:clrMapOvr>
    <a:masterClrMapping/>
  </p:clrMapOvr>
  <p:timing>
    <p:tnLst>
      <p:par>
        <p:cTn id="1" dur="indefinite" restart="never" nodeType="tmRoot"/>
      </p:par>
    </p:tnLst>
  </p:timing>
</p:sldLayout>
</file>

<file path=ppt/slideLayouts/slideLayout455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512205"/>
      </p:ext>
    </p:extLst>
  </p:cSld>
  <p:clrMapOvr>
    <a:masterClrMapping/>
  </p:clrMapOvr>
  <p:transition spd="slow" advTm="3000">
    <p:random/>
  </p:transition>
</p:sldLayout>
</file>

<file path=ppt/slideLayouts/slideLayout4556.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45908"/>
      </p:ext>
    </p:extLst>
  </p:cSld>
  <p:clrMapOvr>
    <a:masterClrMapping/>
  </p:clrMapOvr>
</p:sldLayout>
</file>

<file path=ppt/slideLayouts/slideLayout4557.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740190"/>
      </p:ext>
    </p:extLst>
  </p:cSld>
  <p:clrMapOvr>
    <a:masterClrMapping/>
  </p:clrMapOvr>
</p:sldLayout>
</file>

<file path=ppt/slideLayouts/slideLayout455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006573"/>
      </p:ext>
    </p:extLst>
  </p:cSld>
  <p:clrMapOvr>
    <a:masterClrMapping/>
  </p:clrMapOvr>
</p:sldLayout>
</file>

<file path=ppt/slideLayouts/slideLayout455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2616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0522"/>
      </p:ext>
    </p:extLst>
  </p:cSld>
  <p:clrMapOvr>
    <a:masterClrMapping/>
  </p:clrMapOvr>
  <p:timing>
    <p:tnLst>
      <p:par>
        <p:cTn id="1" dur="indefinite" restart="never" nodeType="tmRoot"/>
      </p:par>
    </p:tnLst>
  </p:timing>
</p:sldLayout>
</file>

<file path=ppt/slideLayouts/slideLayout456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109584"/>
      </p:ext>
    </p:extLst>
  </p:cSld>
  <p:clrMapOvr>
    <a:masterClrMapping/>
  </p:clrMapOvr>
</p:sldLayout>
</file>

<file path=ppt/slideLayouts/slideLayout456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77685"/>
      </p:ext>
    </p:extLst>
  </p:cSld>
  <p:clrMapOvr>
    <a:masterClrMapping/>
  </p:clrMapOvr>
</p:sldLayout>
</file>

<file path=ppt/slideLayouts/slideLayout456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817078"/>
      </p:ext>
    </p:extLst>
  </p:cSld>
  <p:clrMapOvr>
    <a:masterClrMapping/>
  </p:clrMapOvr>
</p:sldLayout>
</file>

<file path=ppt/slideLayouts/slideLayout456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247538"/>
      </p:ext>
    </p:extLst>
  </p:cSld>
  <p:clrMapOvr>
    <a:masterClrMapping/>
  </p:clrMapOvr>
</p:sldLayout>
</file>

<file path=ppt/slideLayouts/slideLayout456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716335"/>
      </p:ext>
    </p:extLst>
  </p:cSld>
  <p:clrMapOvr>
    <a:masterClrMapping/>
  </p:clrMapOvr>
  <p:transition spd="slow" advTm="3000">
    <p:random/>
  </p:transition>
</p:sldLayout>
</file>

<file path=ppt/slideLayouts/slideLayout456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0067"/>
      </p:ext>
    </p:extLst>
  </p:cSld>
  <p:clrMapOvr>
    <a:masterClrMapping/>
  </p:clrMapOvr>
</p:sldLayout>
</file>

<file path=ppt/slideLayouts/slideLayout456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74943"/>
      </p:ext>
    </p:extLst>
  </p:cSld>
  <p:clrMapOvr>
    <a:masterClrMapping/>
  </p:clrMapOvr>
</p:sldLayout>
</file>

<file path=ppt/slideLayouts/slideLayout456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82843"/>
      </p:ext>
    </p:extLst>
  </p:cSld>
  <p:clrMapOvr>
    <a:masterClrMapping/>
  </p:clrMapOvr>
</p:sldLayout>
</file>

<file path=ppt/slideLayouts/slideLayout456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125055"/>
      </p:ext>
    </p:extLst>
  </p:cSld>
  <p:clrMapOvr>
    <a:masterClrMapping/>
  </p:clrMapOvr>
</p:sldLayout>
</file>

<file path=ppt/slideLayouts/slideLayout456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2244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13789826"/>
      </p:ext>
    </p:extLst>
  </p:cSld>
  <p:clrMapOvr>
    <a:masterClrMapping/>
  </p:clrMapOvr>
</p:sldLayout>
</file>

<file path=ppt/slideLayouts/slideLayout457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89690"/>
      </p:ext>
    </p:extLst>
  </p:cSld>
  <p:clrMapOvr>
    <a:masterClrMapping/>
  </p:clrMapOvr>
</p:sldLayout>
</file>

<file path=ppt/slideLayouts/slideLayout457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852819"/>
      </p:ext>
    </p:extLst>
  </p:cSld>
  <p:clrMapOvr>
    <a:masterClrMapping/>
  </p:clrMapOvr>
</p:sldLayout>
</file>

<file path=ppt/slideLayouts/slideLayout457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82081"/>
      </p:ext>
    </p:extLst>
  </p:cSld>
  <p:clrMapOvr>
    <a:masterClrMapping/>
  </p:clrMapOvr>
</p:sldLayout>
</file>

<file path=ppt/slideLayouts/slideLayout4573.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877258"/>
      </p:ext>
    </p:extLst>
  </p:cSld>
  <p:clrMapOvr>
    <a:masterClrMapping/>
  </p:clrMapOvr>
</p:sldLayout>
</file>

<file path=ppt/slideLayouts/slideLayout457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199929"/>
      </p:ext>
    </p:extLst>
  </p:cSld>
  <p:clrMapOvr>
    <a:masterClrMapping/>
  </p:clrMapOvr>
  <p:transition spd="slow" advClick="0" advTm="4000">
    <p:comb/>
  </p:transition>
</p:sldLayout>
</file>

<file path=ppt/slideLayouts/slideLayout457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179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7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8202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7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015486"/>
      </p:ext>
    </p:extLst>
  </p:cSld>
  <p:clrMapOvr>
    <a:masterClrMapping/>
  </p:clrMapOvr>
  <p:timing>
    <p:tnLst>
      <p:par>
        <p:cTn id="1" dur="indefinite" restart="never" nodeType="tmRoot"/>
      </p:par>
    </p:tnLst>
  </p:timing>
</p:sldLayout>
</file>

<file path=ppt/slideLayouts/slideLayout457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738112"/>
      </p:ext>
    </p:extLst>
  </p:cSld>
  <p:clrMapOvr>
    <a:masterClrMapping/>
  </p:clrMapOvr>
  <p:transition spd="slow" advTm="3000">
    <p:random/>
  </p:transition>
</p:sldLayout>
</file>

<file path=ppt/slideLayouts/slideLayout457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8135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05549"/>
      </p:ext>
    </p:extLst>
  </p:cSld>
  <p:clrMapOvr>
    <a:masterClrMapping/>
  </p:clrMapOvr>
  <p:timing>
    <p:tnLst>
      <p:par>
        <p:cTn id="1" dur="indefinite" restart="never" nodeType="tmRoot"/>
      </p:par>
    </p:tnLst>
  </p:timing>
</p:sldLayout>
</file>

<file path=ppt/slideLayouts/slideLayout458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856195"/>
      </p:ext>
    </p:extLst>
  </p:cSld>
  <p:clrMapOvr>
    <a:masterClrMapping/>
  </p:clrMapOvr>
</p:sldLayout>
</file>

<file path=ppt/slideLayouts/slideLayout458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815714"/>
      </p:ext>
    </p:extLst>
  </p:cSld>
  <p:clrMapOvr>
    <a:masterClrMapping/>
  </p:clrMapOvr>
</p:sldLayout>
</file>

<file path=ppt/slideLayouts/slideLayout458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848783"/>
      </p:ext>
    </p:extLst>
  </p:cSld>
  <p:clrMapOvr>
    <a:masterClrMapping/>
  </p:clrMapOvr>
</p:sldLayout>
</file>

<file path=ppt/slideLayouts/slideLayout458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962815"/>
      </p:ext>
    </p:extLst>
  </p:cSld>
  <p:clrMapOvr>
    <a:masterClrMapping/>
  </p:clrMapOvr>
</p:sldLayout>
</file>

<file path=ppt/slideLayouts/slideLayout458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770275"/>
      </p:ext>
    </p:extLst>
  </p:cSld>
  <p:clrMapOvr>
    <a:masterClrMapping/>
  </p:clrMapOvr>
</p:sldLayout>
</file>

<file path=ppt/slideLayouts/slideLayout458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226939"/>
      </p:ext>
    </p:extLst>
  </p:cSld>
  <p:clrMapOvr>
    <a:masterClrMapping/>
  </p:clrMapOvr>
</p:sldLayout>
</file>

<file path=ppt/slideLayouts/slideLayout458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33192"/>
      </p:ext>
    </p:extLst>
  </p:cSld>
  <p:clrMapOvr>
    <a:masterClrMapping/>
  </p:clrMapOvr>
</p:sldLayout>
</file>

<file path=ppt/slideLayouts/slideLayout458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05225"/>
      </p:ext>
    </p:extLst>
  </p:cSld>
  <p:clrMapOvr>
    <a:masterClrMapping/>
  </p:clrMapOvr>
  <p:transition spd="slow" advTm="3000">
    <p:random/>
  </p:transition>
</p:sldLayout>
</file>

<file path=ppt/slideLayouts/slideLayout458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861376"/>
      </p:ext>
    </p:extLst>
  </p:cSld>
  <p:clrMapOvr>
    <a:masterClrMapping/>
  </p:clrMapOvr>
</p:sldLayout>
</file>

<file path=ppt/slideLayouts/slideLayout458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57356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65874997"/>
      </p:ext>
    </p:extLst>
  </p:cSld>
  <p:clrMapOvr>
    <a:masterClrMapping/>
  </p:clrMapOvr>
</p:sldLayout>
</file>

<file path=ppt/slideLayouts/slideLayout459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952155"/>
      </p:ext>
    </p:extLst>
  </p:cSld>
  <p:clrMapOvr>
    <a:masterClrMapping/>
  </p:clrMapOvr>
</p:sldLayout>
</file>

<file path=ppt/slideLayouts/slideLayout459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60576"/>
      </p:ext>
    </p:extLst>
  </p:cSld>
  <p:clrMapOvr>
    <a:masterClrMapping/>
  </p:clrMapOvr>
</p:sldLayout>
</file>

<file path=ppt/slideLayouts/slideLayout459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547875"/>
      </p:ext>
    </p:extLst>
  </p:cSld>
  <p:clrMapOvr>
    <a:masterClrMapping/>
  </p:clrMapOvr>
</p:sldLayout>
</file>

<file path=ppt/slideLayouts/slideLayout459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071363"/>
      </p:ext>
    </p:extLst>
  </p:cSld>
  <p:clrMapOvr>
    <a:masterClrMapping/>
  </p:clrMapOvr>
</p:sldLayout>
</file>

<file path=ppt/slideLayouts/slideLayout4594.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38353"/>
      </p:ext>
    </p:extLst>
  </p:cSld>
  <p:clrMapOvr>
    <a:masterClrMapping/>
  </p:clrMapOvr>
</p:sldLayout>
</file>

<file path=ppt/slideLayouts/slideLayout4595.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04343"/>
      </p:ext>
    </p:extLst>
  </p:cSld>
  <p:clrMapOvr>
    <a:masterClrMapping/>
  </p:clrMapOvr>
</p:sldLayout>
</file>

<file path=ppt/slideLayouts/slideLayout459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0188"/>
      </p:ext>
    </p:extLst>
  </p:cSld>
  <p:clrMapOvr>
    <a:masterClrMapping/>
  </p:clrMapOvr>
</p:sldLayout>
</file>

<file path=ppt/slideLayouts/slideLayout459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936961"/>
      </p:ext>
    </p:extLst>
  </p:cSld>
  <p:clrMapOvr>
    <a:masterClrMapping/>
  </p:clrMapOvr>
  <p:transition spd="slow" advClick="0" advTm="4000">
    <p:comb/>
  </p:transition>
</p:sldLayout>
</file>

<file path=ppt/slideLayouts/slideLayout459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99.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510307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013800"/>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4674"/>
      </p:ext>
    </p:extLst>
  </p:cSld>
  <p:clrMapOvr>
    <a:masterClrMapping/>
  </p:clrMapOvr>
  <p:timing>
    <p:tnLst>
      <p:par>
        <p:cTn id="1" dur="indefinite" restart="never" nodeType="tmRoot"/>
      </p:par>
    </p:tnLst>
  </p:timing>
</p:sldLayout>
</file>

<file path=ppt/slideLayouts/slideLayout460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2022/1/5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025630"/>
      </p:ext>
    </p:extLst>
  </p:cSld>
  <p:clrMapOvr>
    <a:masterClrMapping/>
  </p:clrMapOvr>
</p:sldLayout>
</file>

<file path=ppt/slideLayouts/slideLayout46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84219554"/>
      </p:ext>
    </p:extLst>
  </p:cSld>
  <p:clrMapOvr>
    <a:masterClrMapping/>
  </p:clrMapOvr>
</p:sldLayout>
</file>

<file path=ppt/slideLayouts/slideLayout46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725728806"/>
      </p:ext>
    </p:extLst>
  </p:cSld>
  <p:clrMapOvr>
    <a:masterClrMapping/>
  </p:clrMapOvr>
</p:sldLayout>
</file>

<file path=ppt/slideLayouts/slideLayout460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808418"/>
      </p:ext>
    </p:extLst>
  </p:cSld>
  <p:clrMapOvr>
    <a:masterClrMapping/>
  </p:clrMapOvr>
  <p:timing>
    <p:tnLst>
      <p:par>
        <p:cTn id="1" dur="indefinite" restart="never" nodeType="tmRoot"/>
      </p:par>
    </p:tnLst>
  </p:timing>
</p:sldLayout>
</file>

<file path=ppt/slideLayouts/slideLayout460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876259"/>
      </p:ext>
    </p:extLst>
  </p:cSld>
  <p:clrMapOvr>
    <a:masterClrMapping/>
  </p:clrMapOvr>
  <p:timing>
    <p:tnLst>
      <p:par>
        <p:cTn id="1" dur="indefinite" restart="never" nodeType="tmRoot"/>
      </p:par>
    </p:tnLst>
  </p:timing>
</p:sldLayout>
</file>

<file path=ppt/slideLayouts/slideLayout460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81021"/>
      </p:ext>
    </p:extLst>
  </p:cSld>
  <p:clrMapOvr>
    <a:masterClrMapping/>
  </p:clrMapOvr>
  <p:timing>
    <p:tnLst>
      <p:par>
        <p:cTn id="1" dur="indefinite" restart="never" nodeType="tmRoot"/>
      </p:par>
    </p:tnLst>
  </p:timing>
</p:sldLayout>
</file>

<file path=ppt/slideLayouts/slideLayout460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892970"/>
      </p:ext>
    </p:extLst>
  </p:cSld>
  <p:clrMapOvr>
    <a:masterClrMapping/>
  </p:clrMapOvr>
  <p:timing>
    <p:tnLst>
      <p:par>
        <p:cTn id="1" dur="indefinite" restart="never" nodeType="tmRoot"/>
      </p:par>
    </p:tnLst>
  </p:timing>
</p:sldLayout>
</file>

<file path=ppt/slideLayouts/slideLayout460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104305"/>
      </p:ext>
    </p:extLst>
  </p:cSld>
  <p:clrMapOvr>
    <a:masterClrMapping/>
  </p:clrMapOvr>
  <p:timing>
    <p:tnLst>
      <p:par>
        <p:cTn id="1" dur="indefinite" restart="never" nodeType="tmRoot"/>
      </p:par>
    </p:tnLst>
  </p:timing>
</p:sldLayout>
</file>

<file path=ppt/slideLayouts/slideLayout460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40008"/>
      </p:ext>
    </p:extLst>
  </p:cSld>
  <p:clrMapOvr>
    <a:masterClrMapping/>
  </p:clrMapOvr>
  <p:timing>
    <p:tnLst>
      <p:par>
        <p:cTn id="1" dur="indefinite" restart="never" nodeType="tmRoot"/>
      </p:par>
    </p:tnLst>
  </p:timing>
</p:sldLayout>
</file>

<file path=ppt/slideLayouts/slideLayout4609.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192181"/>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083452501"/>
      </p:ext>
    </p:extLst>
  </p:cSld>
  <p:clrMapOvr>
    <a:masterClrMapping/>
  </p:clrMapOvr>
</p:sldLayout>
</file>

<file path=ppt/slideLayouts/slideLayout4610.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11990"/>
      </p:ext>
    </p:extLst>
  </p:cSld>
  <p:clrMapOvr>
    <a:masterClrMapping/>
  </p:clrMapOvr>
  <p:timing>
    <p:tnLst>
      <p:par>
        <p:cTn id="1" dur="indefinite" restart="never" nodeType="tmRoot"/>
      </p:par>
    </p:tnLst>
  </p:timing>
</p:sldLayout>
</file>

<file path=ppt/slideLayouts/slideLayout461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84677"/>
      </p:ext>
    </p:extLst>
  </p:cSld>
  <p:clrMapOvr>
    <a:masterClrMapping/>
  </p:clrMapOvr>
  <p:timing>
    <p:tnLst>
      <p:par>
        <p:cTn id="1" dur="indefinite" restart="never" nodeType="tmRoot"/>
      </p:par>
    </p:tnLst>
  </p:timing>
</p:sldLayout>
</file>

<file path=ppt/slideLayouts/slideLayout46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251017"/>
      </p:ext>
    </p:extLst>
  </p:cSld>
  <p:clrMapOvr>
    <a:masterClrMapping/>
  </p:clrMapOvr>
  <p:timing>
    <p:tnLst>
      <p:par>
        <p:cTn id="1" dur="indefinite" restart="never" nodeType="tmRoot"/>
      </p:par>
    </p:tnLst>
  </p:timing>
</p:sldLayout>
</file>

<file path=ppt/slideLayouts/slideLayout461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245786"/>
      </p:ext>
    </p:extLst>
  </p:cSld>
  <p:clrMapOvr>
    <a:masterClrMapping/>
  </p:clrMapOvr>
  <p:timing>
    <p:tnLst>
      <p:par>
        <p:cTn id="1" dur="indefinite" restart="never" nodeType="tmRoot"/>
      </p:par>
    </p:tnLst>
  </p:timing>
</p:sldLayout>
</file>

<file path=ppt/slideLayouts/slideLayout461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29440"/>
      </p:ext>
    </p:extLst>
  </p:cSld>
  <p:clrMapOvr>
    <a:masterClrMapping/>
  </p:clrMapOvr>
  <p:timing>
    <p:tnLst>
      <p:par>
        <p:cTn id="1" dur="indefinite" restart="never" nodeType="tmRoot"/>
      </p:par>
    </p:tnLst>
  </p:timing>
</p:sldLayout>
</file>

<file path=ppt/slideLayouts/slideLayout4615.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30843"/>
      </p:ext>
    </p:extLst>
  </p:cSld>
  <p:clrMapOvr>
    <a:masterClrMapping/>
  </p:clrMapOvr>
  <p:timing>
    <p:tnLst>
      <p:par>
        <p:cTn id="1" dur="indefinite" restart="never" nodeType="tmRoot"/>
      </p:par>
    </p:tnLst>
  </p:timing>
</p:sldLayout>
</file>

<file path=ppt/slideLayouts/slideLayout4616.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15142"/>
      </p:ext>
    </p:extLst>
  </p:cSld>
  <p:clrMapOvr>
    <a:masterClrMapping/>
  </p:clrMapOvr>
  <p:timing>
    <p:tnLst>
      <p:par>
        <p:cTn id="1" dur="indefinite" restart="never" nodeType="tmRoot"/>
      </p:par>
    </p:tnLst>
  </p:timing>
</p:sldLayout>
</file>

<file path=ppt/slideLayouts/slideLayout4617.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20415"/>
      </p:ext>
    </p:extLst>
  </p:cSld>
  <p:clrMapOvr>
    <a:masterClrMapping/>
  </p:clrMapOvr>
  <p:timing>
    <p:tnLst>
      <p:par>
        <p:cTn id="1" dur="indefinite" restart="never" nodeType="tmRoot"/>
      </p:par>
    </p:tnLst>
  </p:timing>
</p:sldLayout>
</file>

<file path=ppt/slideLayouts/slideLayout4618.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258724"/>
      </p:ext>
    </p:extLst>
  </p:cSld>
  <p:clrMapOvr>
    <a:masterClrMapping/>
  </p:clrMapOvr>
  <p:timing>
    <p:tnLst>
      <p:par>
        <p:cTn id="1" dur="indefinite" restart="never" nodeType="tmRoot"/>
      </p:par>
    </p:tnLst>
  </p:timing>
</p:sldLayout>
</file>

<file path=ppt/slideLayouts/slideLayout4619.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22434"/>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225100"/>
      </p:ext>
    </p:extLst>
  </p:cSld>
  <p:clrMapOvr>
    <a:masterClrMapping/>
  </p:clrMapOvr>
  <p:timing>
    <p:tnLst>
      <p:par>
        <p:cTn id="1" dur="indefinite" restart="never" nodeType="tmRoot"/>
      </p:par>
    </p:tnLst>
  </p:timing>
</p:sldLayout>
</file>

<file path=ppt/slideLayouts/slideLayout462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11858"/>
      </p:ext>
    </p:extLst>
  </p:cSld>
  <p:clrMapOvr>
    <a:masterClrMapping/>
  </p:clrMapOvr>
  <p:timing>
    <p:tnLst>
      <p:par>
        <p:cTn id="1" dur="indefinite" restart="never" nodeType="tmRoot"/>
      </p:par>
    </p:tnLst>
  </p:timing>
</p:sldLayout>
</file>

<file path=ppt/slideLayouts/slideLayout462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740973"/>
      </p:ext>
    </p:extLst>
  </p:cSld>
  <p:clrMapOvr>
    <a:masterClrMapping/>
  </p:clrMapOvr>
  <p:timing>
    <p:tnLst>
      <p:par>
        <p:cTn id="1" dur="indefinite" restart="never" nodeType="tmRoot"/>
      </p:par>
    </p:tnLst>
  </p:timing>
</p:sldLayout>
</file>

<file path=ppt/slideLayouts/slideLayout462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351699"/>
      </p:ext>
    </p:extLst>
  </p:cSld>
  <p:clrMapOvr>
    <a:masterClrMapping/>
  </p:clrMapOvr>
  <p:timing>
    <p:tnLst>
      <p:par>
        <p:cTn id="1" dur="indefinite" restart="never" nodeType="tmRoot"/>
      </p:par>
    </p:tnLst>
  </p:timing>
</p:sldLayout>
</file>

<file path=ppt/slideLayouts/slideLayout4623.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732709"/>
      </p:ext>
    </p:extLst>
  </p:cSld>
  <p:clrMapOvr>
    <a:masterClrMapping/>
  </p:clrMapOvr>
  <p:timing>
    <p:tnLst>
      <p:par>
        <p:cTn id="1" dur="indefinite" restart="never" nodeType="tmRoot"/>
      </p:par>
    </p:tnLst>
  </p:timing>
</p:sldLayout>
</file>

<file path=ppt/slideLayouts/slideLayout4624.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027629"/>
      </p:ext>
    </p:extLst>
  </p:cSld>
  <p:clrMapOvr>
    <a:masterClrMapping/>
  </p:clrMapOvr>
  <p:timing>
    <p:tnLst>
      <p:par>
        <p:cTn id="1" dur="indefinite" restart="never" nodeType="tmRoot"/>
      </p:par>
    </p:tnLst>
  </p:timing>
</p:sldLayout>
</file>

<file path=ppt/slideLayouts/slideLayout4625.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64618977"/>
      </p:ext>
    </p:extLst>
  </p:cSld>
  <p:clrMapOvr>
    <a:masterClrMapping/>
  </p:clrMapOvr>
  <p:timing>
    <p:tnLst>
      <p:par>
        <p:cTn id="1" dur="indefinite" restart="never" nodeType="tmRoot"/>
      </p:par>
    </p:tnLst>
  </p:timing>
</p:sldLayout>
</file>

<file path=ppt/slideLayouts/slideLayout4626.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616929"/>
      </p:ext>
    </p:extLst>
  </p:cSld>
  <p:clrMapOvr>
    <a:masterClrMapping/>
  </p:clrMapOvr>
  <p:timing>
    <p:tnLst>
      <p:par>
        <p:cTn id="1" dur="indefinite" restart="never" nodeType="tmRoot"/>
      </p:par>
    </p:tnLst>
  </p:timing>
</p:sldLayout>
</file>

<file path=ppt/slideLayouts/slideLayout4627.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8753615"/>
      </p:ext>
    </p:extLst>
  </p:cSld>
  <p:clrMapOvr>
    <a:masterClrMapping/>
  </p:clrMapOvr>
  <p:timing>
    <p:tnLst>
      <p:par>
        <p:cTn id="1" dur="indefinite" restart="never" nodeType="tmRoot"/>
      </p:par>
    </p:tnLst>
  </p:timing>
</p:sldLayout>
</file>

<file path=ppt/slideLayouts/slideLayout4628.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5462599"/>
      </p:ext>
    </p:extLst>
  </p:cSld>
  <p:clrMapOvr>
    <a:masterClrMapping/>
  </p:clrMapOvr>
  <p:timing>
    <p:tnLst>
      <p:par>
        <p:cTn id="1" dur="indefinite" restart="never" nodeType="tmRoot"/>
      </p:par>
    </p:tnLst>
  </p:timing>
</p:sldLayout>
</file>

<file path=ppt/slideLayouts/slideLayout4629.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571811"/>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595306672"/>
      </p:ext>
    </p:extLst>
  </p:cSld>
  <p:clrMapOvr>
    <a:masterClrMapping/>
  </p:clrMapOvr>
</p:sldLayout>
</file>

<file path=ppt/slideLayouts/slideLayout463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90961791"/>
      </p:ext>
    </p:extLst>
  </p:cSld>
  <p:clrMapOvr>
    <a:masterClrMapping/>
  </p:clrMapOvr>
</p:sldLayout>
</file>

<file path=ppt/slideLayouts/slideLayout463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1848"/>
      </p:ext>
    </p:extLst>
  </p:cSld>
  <p:clrMapOvr>
    <a:masterClrMapping/>
  </p:clrMapOvr>
  <p:timing>
    <p:tnLst>
      <p:par>
        <p:cTn id="1" dur="indefinite" restart="never" nodeType="tmRoot"/>
      </p:par>
    </p:tnLst>
  </p:timing>
</p:sldLayout>
</file>

<file path=ppt/slideLayouts/slideLayout463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123117"/>
      </p:ext>
    </p:extLst>
  </p:cSld>
  <p:clrMapOvr>
    <a:masterClrMapping/>
  </p:clrMapOvr>
</p:sldLayout>
</file>

<file path=ppt/slideLayouts/slideLayout463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206214"/>
      </p:ext>
    </p:extLst>
  </p:cSld>
  <p:clrMapOvr>
    <a:masterClrMapping/>
  </p:clrMapOvr>
  <p:timing>
    <p:tnLst>
      <p:par>
        <p:cTn id="1" dur="indefinite" restart="never" nodeType="tmRoot"/>
      </p:par>
    </p:tnLst>
  </p:timing>
</p:sldLayout>
</file>

<file path=ppt/slideLayouts/slideLayout463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82326474"/>
      </p:ext>
    </p:extLst>
  </p:cSld>
  <p:clrMapOvr>
    <a:masterClrMapping/>
  </p:clrMapOvr>
</p:sldLayout>
</file>

<file path=ppt/slideLayouts/slideLayout463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01726"/>
      </p:ext>
    </p:extLst>
  </p:cSld>
  <p:clrMapOvr>
    <a:masterClrMapping/>
  </p:clrMapOvr>
  <p:timing>
    <p:tnLst>
      <p:par>
        <p:cTn id="1" dur="indefinite" restart="never" nodeType="tmRoot"/>
      </p:par>
    </p:tnLst>
  </p:timing>
</p:sldLayout>
</file>

<file path=ppt/slideLayouts/slideLayout463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69839929"/>
      </p:ext>
    </p:extLst>
  </p:cSld>
  <p:clrMapOvr>
    <a:masterClrMapping/>
  </p:clrMapOvr>
</p:sldLayout>
</file>

<file path=ppt/slideLayouts/slideLayout463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653070"/>
      </p:ext>
    </p:extLst>
  </p:cSld>
  <p:clrMapOvr>
    <a:masterClrMapping/>
  </p:clrMapOvr>
  <p:timing>
    <p:tnLst>
      <p:par>
        <p:cTn id="1" dur="indefinite" restart="never" nodeType="tmRoot"/>
      </p:par>
    </p:tnLst>
  </p:timing>
</p:sldLayout>
</file>

<file path=ppt/slideLayouts/slideLayout463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15494216"/>
      </p:ext>
    </p:extLst>
  </p:cSld>
  <p:clrMapOvr>
    <a:masterClrMapping/>
  </p:clrMapOvr>
</p:sldLayout>
</file>

<file path=ppt/slideLayouts/slideLayout463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045514"/>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39369"/>
      </p:ext>
    </p:extLst>
  </p:cSld>
  <p:clrMapOvr>
    <a:masterClrMapping/>
  </p:clrMapOvr>
  <p:timing>
    <p:tnLst>
      <p:par>
        <p:cTn id="1" dur="indefinite" restart="never" nodeType="tmRoot"/>
      </p:par>
    </p:tnLst>
  </p:timing>
</p:sldLayout>
</file>

<file path=ppt/slideLayouts/slideLayout4640.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668037"/>
      </p:ext>
    </p:extLst>
  </p:cSld>
  <p:clrMapOvr>
    <a:masterClrMapping/>
  </p:clrMapOvr>
  <p:timing>
    <p:tnLst>
      <p:par>
        <p:cTn id="1" dur="indefinite" restart="never" nodeType="tmRoot"/>
      </p:par>
    </p:tnLst>
  </p:timing>
</p:sldLayout>
</file>

<file path=ppt/slideLayouts/slideLayout464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7390517"/>
      </p:ext>
    </p:extLst>
  </p:cSld>
  <p:clrMapOvr>
    <a:masterClrMapping/>
  </p:clrMapOvr>
  <p:timing>
    <p:tnLst>
      <p:par>
        <p:cTn id="1" dur="indefinite" restart="never" nodeType="tmRoot"/>
      </p:par>
    </p:tnLst>
  </p:timing>
</p:sldLayout>
</file>

<file path=ppt/slideLayouts/slideLayout4642.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47766464"/>
      </p:ext>
    </p:extLst>
  </p:cSld>
  <p:clrMapOvr>
    <a:masterClrMapping/>
  </p:clrMapOvr>
  <p:timing>
    <p:tnLst>
      <p:par>
        <p:cTn id="1" dur="indefinite" restart="never" nodeType="tmRoot"/>
      </p:par>
    </p:tnLst>
  </p:timing>
</p:sldLayout>
</file>

<file path=ppt/slideLayouts/slideLayout4643.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8863350"/>
      </p:ext>
    </p:extLst>
  </p:cSld>
  <p:clrMapOvr>
    <a:masterClrMapping/>
  </p:clrMapOvr>
  <p:timing>
    <p:tnLst>
      <p:par>
        <p:cTn id="1" dur="indefinite" restart="never" nodeType="tmRoot"/>
      </p:par>
    </p:tnLst>
  </p:timing>
</p:sldLayout>
</file>

<file path=ppt/slideLayouts/slideLayout4644.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404182"/>
      </p:ext>
    </p:extLst>
  </p:cSld>
  <p:clrMapOvr>
    <a:masterClrMapping/>
  </p:clrMapOvr>
  <p:timing>
    <p:tnLst>
      <p:par>
        <p:cTn id="1" dur="indefinite" restart="never" nodeType="tmRoot"/>
      </p:par>
    </p:tnLst>
  </p:timing>
</p:sldLayout>
</file>

<file path=ppt/slideLayouts/slideLayout4645.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3705305"/>
      </p:ext>
    </p:extLst>
  </p:cSld>
  <p:clrMapOvr>
    <a:masterClrMapping/>
  </p:clrMapOvr>
  <p:timing>
    <p:tnLst>
      <p:par>
        <p:cTn id="1" dur="indefinite" restart="never" nodeType="tmRoot"/>
      </p:par>
    </p:tnLst>
  </p:timing>
</p:sldLayout>
</file>

<file path=ppt/slideLayouts/slideLayout4646.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9686273"/>
      </p:ext>
    </p:extLst>
  </p:cSld>
  <p:clrMapOvr>
    <a:masterClrMapping/>
  </p:clrMapOvr>
  <p:timing>
    <p:tnLst>
      <p:par>
        <p:cTn id="1" dur="indefinite" restart="never" nodeType="tmRoot"/>
      </p:par>
    </p:tnLst>
  </p:timing>
</p:sldLayout>
</file>

<file path=ppt/slideLayouts/slideLayout4647.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05852464"/>
      </p:ext>
    </p:extLst>
  </p:cSld>
  <p:clrMapOvr>
    <a:masterClrMapping/>
  </p:clrMapOvr>
</p:sldLayout>
</file>

<file path=ppt/slideLayouts/slideLayout464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14479"/>
      </p:ext>
    </p:extLst>
  </p:cSld>
  <p:clrMapOvr>
    <a:masterClrMapping/>
  </p:clrMapOvr>
  <p:timing>
    <p:tnLst>
      <p:par>
        <p:cTn id="1" dur="indefinite" restart="never" nodeType="tmRoot"/>
      </p:par>
    </p:tnLst>
  </p:timing>
</p:sldLayout>
</file>

<file path=ppt/slideLayouts/slideLayout464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2565183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76993"/>
      </p:ext>
    </p:extLst>
  </p:cSld>
  <p:clrMapOvr>
    <a:masterClrMapping/>
  </p:clrMapOvr>
  <p:timing>
    <p:tnLst>
      <p:par>
        <p:cTn id="1" dur="indefinite" restart="never" nodeType="tmRoot"/>
      </p:par>
    </p:tnLst>
  </p:timing>
</p:sldLayout>
</file>

<file path=ppt/slideLayouts/slideLayout465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944430"/>
      </p:ext>
    </p:extLst>
  </p:cSld>
  <p:clrMapOvr>
    <a:masterClrMapping/>
  </p:clrMapOvr>
  <p:timing>
    <p:tnLst>
      <p:par>
        <p:cTn id="1" dur="indefinite" restart="never" nodeType="tmRoot"/>
      </p:par>
    </p:tnLst>
  </p:timing>
</p:sldLayout>
</file>

<file path=ppt/slideLayouts/slideLayout465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99691094"/>
      </p:ext>
    </p:extLst>
  </p:cSld>
  <p:clrMapOvr>
    <a:masterClrMapping/>
  </p:clrMapOvr>
</p:sldLayout>
</file>

<file path=ppt/slideLayouts/slideLayout465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83574"/>
      </p:ext>
    </p:extLst>
  </p:cSld>
  <p:clrMapOvr>
    <a:masterClrMapping/>
  </p:clrMapOvr>
  <p:timing>
    <p:tnLst>
      <p:par>
        <p:cTn id="1" dur="indefinite" restart="never" nodeType="tmRoot"/>
      </p:par>
    </p:tnLst>
  </p:timing>
</p:sldLayout>
</file>

<file path=ppt/slideLayouts/slideLayout465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86110073"/>
      </p:ext>
    </p:extLst>
  </p:cSld>
  <p:clrMapOvr>
    <a:masterClrMapping/>
  </p:clrMapOvr>
</p:sldLayout>
</file>

<file path=ppt/slideLayouts/slideLayout465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722572"/>
      </p:ext>
    </p:extLst>
  </p:cSld>
  <p:clrMapOvr>
    <a:masterClrMapping/>
  </p:clrMapOvr>
  <p:timing>
    <p:tnLst>
      <p:par>
        <p:cTn id="1" dur="indefinite" restart="never" nodeType="tmRoot"/>
      </p:par>
    </p:tnLst>
  </p:timing>
</p:sldLayout>
</file>

<file path=ppt/slideLayouts/slideLayout4655.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6626340"/>
      </p:ext>
    </p:extLst>
  </p:cSld>
  <p:clrMapOvr>
    <a:masterClrMapping/>
  </p:clrMapOvr>
</p:sldLayout>
</file>

<file path=ppt/slideLayouts/slideLayout465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149172"/>
      </p:ext>
    </p:extLst>
  </p:cSld>
  <p:clrMapOvr>
    <a:masterClrMapping/>
  </p:clrMapOvr>
  <p:timing>
    <p:tnLst>
      <p:par>
        <p:cTn id="1" dur="indefinite" restart="never" nodeType="tmRoot"/>
      </p:par>
    </p:tnLst>
  </p:timing>
</p:sldLayout>
</file>

<file path=ppt/slideLayouts/slideLayout465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2022/1/5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217773530"/>
      </p:ext>
    </p:extLst>
  </p:cSld>
  <p:clrMapOvr>
    <a:masterClrMapping/>
  </p:clrMapOvr>
  <p:timing>
    <p:tnLst>
      <p:par>
        <p:cTn id="1" dur="indefinite" restart="never" nodeType="tmRoot"/>
      </p:par>
    </p:tnLst>
  </p:timing>
</p:sldLayout>
</file>

<file path=ppt/slideLayouts/slideLayout465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31102885"/>
      </p:ext>
    </p:extLst>
  </p:cSld>
  <p:clrMapOvr>
    <a:masterClrMapping/>
  </p:clrMapOvr>
</p:sldLayout>
</file>

<file path=ppt/slideLayouts/slideLayout4659.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34466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9825418"/>
      </p:ext>
    </p:extLst>
  </p:cSld>
  <p:clrMapOvr>
    <a:masterClrMapping/>
  </p:clrMapOvr>
  <p:timing>
    <p:tnLst>
      <p:par>
        <p:cTn id="1" dur="indefinite" restart="never" nodeType="tmRoot"/>
      </p:par>
    </p:tnLst>
  </p:timing>
</p:sldLayout>
</file>

<file path=ppt/slideLayouts/slideLayout4660.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607820"/>
      </p:ext>
    </p:extLst>
  </p:cSld>
  <p:clrMapOvr>
    <a:masterClrMapping/>
  </p:clrMapOvr>
</p:sldLayout>
</file>

<file path=ppt/slideLayouts/slideLayout4661.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964859"/>
      </p:ext>
    </p:extLst>
  </p:cSld>
  <p:clrMapOvr>
    <a:masterClrMapping/>
  </p:clrMapOvr>
</p:sldLayout>
</file>

<file path=ppt/slideLayouts/slideLayout466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364320"/>
      </p:ext>
    </p:extLst>
  </p:cSld>
  <p:clrMapOvr>
    <a:masterClrMapping/>
  </p:clrMapOvr>
</p:sldLayout>
</file>

<file path=ppt/slideLayouts/slideLayout466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5453402"/>
      </p:ext>
    </p:extLst>
  </p:cSld>
  <p:clrMapOvr>
    <a:masterClrMapping/>
  </p:clrMapOvr>
</p:sldLayout>
</file>

<file path=ppt/slideLayouts/slideLayout466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650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6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68382054"/>
      </p:ext>
    </p:extLst>
  </p:cSld>
  <p:clrMapOvr>
    <a:masterClrMapping/>
  </p:clrMapOvr>
</p:sldLayout>
</file>

<file path=ppt/slideLayouts/slideLayout4666.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532283"/>
      </p:ext>
    </p:extLst>
  </p:cSld>
  <p:clrMapOvr>
    <a:masterClrMapping/>
  </p:clrMapOvr>
</p:sldLayout>
</file>

<file path=ppt/slideLayouts/slideLayout4667.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979897"/>
      </p:ext>
    </p:extLst>
  </p:cSld>
  <p:clrMapOvr>
    <a:masterClrMapping/>
  </p:clrMapOvr>
</p:sldLayout>
</file>

<file path=ppt/slideLayouts/slideLayout4668.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11895"/>
      </p:ext>
    </p:extLst>
  </p:cSld>
  <p:clrMapOvr>
    <a:masterClrMapping/>
  </p:clrMapOvr>
</p:sldLayout>
</file>

<file path=ppt/slideLayouts/slideLayout4669.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1800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015877"/>
      </p:ext>
    </p:extLst>
  </p:cSld>
  <p:clrMapOvr>
    <a:masterClrMapping/>
  </p:clrMapOvr>
  <p:timing>
    <p:tnLst>
      <p:par>
        <p:cTn id="1" dur="indefinite" restart="never" nodeType="tmRoot"/>
      </p:par>
    </p:tnLst>
  </p:timing>
</p:sldLayout>
</file>

<file path=ppt/slideLayouts/slideLayout4670.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40984"/>
      </p:ext>
    </p:extLst>
  </p:cSld>
  <p:clrMapOvr>
    <a:masterClrMapping/>
  </p:clrMapOvr>
</p:sldLayout>
</file>

<file path=ppt/slideLayouts/slideLayout4671.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81005"/>
      </p:ext>
    </p:extLst>
  </p:cSld>
  <p:clrMapOvr>
    <a:masterClrMapping/>
  </p:clrMapOvr>
</p:sldLayout>
</file>

<file path=ppt/slideLayouts/slideLayout467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899055800"/>
      </p:ext>
    </p:extLst>
  </p:cSld>
  <p:clrMapOvr>
    <a:masterClrMapping/>
  </p:clrMapOvr>
</p:sldLayout>
</file>

<file path=ppt/slideLayouts/slideLayout467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4012165737"/>
      </p:ext>
    </p:extLst>
  </p:cSld>
  <p:clrMapOvr>
    <a:masterClrMapping/>
  </p:clrMapOvr>
</p:sldLayout>
</file>

<file path=ppt/slideLayouts/slideLayout4674.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756613"/>
      </p:ext>
    </p:extLst>
  </p:cSld>
  <p:clrMapOvr>
    <a:masterClrMapping/>
  </p:clrMapOvr>
</p:sldLayout>
</file>

<file path=ppt/slideLayouts/slideLayout467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283659"/>
      </p:ext>
    </p:extLst>
  </p:cSld>
  <p:clrMapOvr>
    <a:masterClrMapping/>
  </p:clrMapOvr>
</p:sldLayout>
</file>

<file path=ppt/slideLayouts/slideLayout4676.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291999"/>
      </p:ext>
    </p:extLst>
  </p:cSld>
  <p:clrMapOvr>
    <a:masterClrMapping/>
  </p:clrMapOvr>
</p:sldLayout>
</file>

<file path=ppt/slideLayouts/slideLayout467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890711"/>
      </p:ext>
    </p:extLst>
  </p:cSld>
  <p:clrMapOvr>
    <a:masterClrMapping/>
  </p:clrMapOvr>
  <p:timing>
    <p:tnLst>
      <p:par>
        <p:cTn id="1" dur="indefinite" restart="never" nodeType="tmRoot"/>
      </p:par>
    </p:tnLst>
  </p:timing>
</p:sldLayout>
</file>

<file path=ppt/slideLayouts/slideLayout467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010"/>
      </p:ext>
    </p:extLst>
  </p:cSld>
  <p:clrMapOvr>
    <a:masterClrMapping/>
  </p:clrMapOvr>
  <p:timing>
    <p:tnLst>
      <p:par>
        <p:cTn id="1" dur="indefinite" restart="never" nodeType="tmRoot"/>
      </p:par>
    </p:tnLst>
  </p:timing>
</p:sldLayout>
</file>

<file path=ppt/slideLayouts/slideLayout467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654830"/>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6712185"/>
      </p:ext>
    </p:extLst>
  </p:cSld>
  <p:clrMapOvr>
    <a:masterClrMapping/>
  </p:clrMapOvr>
  <p:timing>
    <p:tnLst>
      <p:par>
        <p:cTn id="1" dur="indefinite" restart="never" nodeType="tmRoot"/>
      </p:par>
    </p:tnLst>
  </p:timing>
</p:sldLayout>
</file>

<file path=ppt/slideLayouts/slideLayout468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242601"/>
      </p:ext>
    </p:extLst>
  </p:cSld>
  <p:clrMapOvr>
    <a:masterClrMapping/>
  </p:clrMapOvr>
  <p:timing>
    <p:tnLst>
      <p:par>
        <p:cTn id="1" dur="indefinite" restart="never" nodeType="tmRoot"/>
      </p:par>
    </p:tnLst>
  </p:timing>
</p:sldLayout>
</file>

<file path=ppt/slideLayouts/slideLayout468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09859"/>
      </p:ext>
    </p:extLst>
  </p:cSld>
  <p:clrMapOvr>
    <a:masterClrMapping/>
  </p:clrMapOvr>
  <p:timing>
    <p:tnLst>
      <p:par>
        <p:cTn id="1" dur="indefinite" restart="never" nodeType="tmRoot"/>
      </p:par>
    </p:tnLst>
  </p:timing>
</p:sldLayout>
</file>

<file path=ppt/slideLayouts/slideLayout4682.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4669"/>
      </p:ext>
    </p:extLst>
  </p:cSld>
  <p:clrMapOvr>
    <a:masterClrMapping/>
  </p:clrMapOvr>
  <p:timing>
    <p:tnLst>
      <p:par>
        <p:cTn id="1" dur="indefinite" restart="never" nodeType="tmRoot"/>
      </p:par>
    </p:tnLst>
  </p:timing>
</p:sldLayout>
</file>

<file path=ppt/slideLayouts/slideLayout4683.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91631"/>
      </p:ext>
    </p:extLst>
  </p:cSld>
  <p:clrMapOvr>
    <a:masterClrMapping/>
  </p:clrMapOvr>
  <p:timing>
    <p:tnLst>
      <p:par>
        <p:cTn id="1" dur="indefinite" restart="never" nodeType="tmRoot"/>
      </p:par>
    </p:tnLst>
  </p:timing>
</p:sldLayout>
</file>

<file path=ppt/slideLayouts/slideLayout4684.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462011"/>
      </p:ext>
    </p:extLst>
  </p:cSld>
  <p:clrMapOvr>
    <a:masterClrMapping/>
  </p:clrMapOvr>
  <p:timing>
    <p:tnLst>
      <p:par>
        <p:cTn id="1" dur="indefinite" restart="never" nodeType="tmRoot"/>
      </p:par>
    </p:tnLst>
  </p:timing>
</p:sldLayout>
</file>

<file path=ppt/slideLayouts/slideLayout468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39721"/>
      </p:ext>
    </p:extLst>
  </p:cSld>
  <p:clrMapOvr>
    <a:masterClrMapping/>
  </p:clrMapOvr>
  <p:timing>
    <p:tnLst>
      <p:par>
        <p:cTn id="1" dur="indefinite" restart="never" nodeType="tmRoot"/>
      </p:par>
    </p:tnLst>
  </p:timing>
</p:sldLayout>
</file>

<file path=ppt/slideLayouts/slideLayout468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720711"/>
      </p:ext>
    </p:extLst>
  </p:cSld>
  <p:clrMapOvr>
    <a:masterClrMapping/>
  </p:clrMapOvr>
  <p:timing>
    <p:tnLst>
      <p:par>
        <p:cTn id="1" dur="indefinite" restart="never" nodeType="tmRoot"/>
      </p:par>
    </p:tnLst>
  </p:timing>
</p:sldLayout>
</file>

<file path=ppt/slideLayouts/slideLayout468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872157"/>
      </p:ext>
    </p:extLst>
  </p:cSld>
  <p:clrMapOvr>
    <a:masterClrMapping/>
  </p:clrMapOvr>
  <p:timing>
    <p:tnLst>
      <p:par>
        <p:cTn id="1" dur="indefinite" restart="never" nodeType="tmRoot"/>
      </p:par>
    </p:tnLst>
  </p:timing>
</p:sldLayout>
</file>

<file path=ppt/slideLayouts/slideLayout468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234022"/>
      </p:ext>
    </p:extLst>
  </p:cSld>
  <p:clrMapOvr>
    <a:masterClrMapping/>
  </p:clrMapOvr>
  <p:timing>
    <p:tnLst>
      <p:par>
        <p:cTn id="1" dur="indefinite" restart="never" nodeType="tmRoot"/>
      </p:par>
    </p:tnLst>
  </p:timing>
</p:sldLayout>
</file>

<file path=ppt/slideLayouts/slideLayout4689.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89728"/>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8302309"/>
      </p:ext>
    </p:extLst>
  </p:cSld>
  <p:clrMapOvr>
    <a:masterClrMapping/>
  </p:clrMapOvr>
  <p:timing>
    <p:tnLst>
      <p:par>
        <p:cTn id="1" dur="indefinite" restart="never" nodeType="tmRoot"/>
      </p:par>
    </p:tnLst>
  </p:timing>
</p:sldLayout>
</file>

<file path=ppt/slideLayouts/slideLayout4690.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843827"/>
      </p:ext>
    </p:extLst>
  </p:cSld>
  <p:clrMapOvr>
    <a:masterClrMapping/>
  </p:clrMapOvr>
  <p:timing>
    <p:tnLst>
      <p:par>
        <p:cTn id="1" dur="indefinite" restart="never" nodeType="tmRoot"/>
      </p:par>
    </p:tnLst>
  </p:timing>
</p:sldLayout>
</file>

<file path=ppt/slideLayouts/slideLayout4691.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47087"/>
      </p:ext>
    </p:extLst>
  </p:cSld>
  <p:clrMapOvr>
    <a:masterClrMapping/>
  </p:clrMapOvr>
  <p:timing>
    <p:tnLst>
      <p:par>
        <p:cTn id="1" dur="indefinite" restart="never" nodeType="tmRoot"/>
      </p:par>
    </p:tnLst>
  </p:timing>
</p:sldLayout>
</file>

<file path=ppt/slideLayouts/slideLayout4692.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796251"/>
      </p:ext>
    </p:extLst>
  </p:cSld>
  <p:clrMapOvr>
    <a:masterClrMapping/>
  </p:clrMapOvr>
  <p:timing>
    <p:tnLst>
      <p:par>
        <p:cTn id="1" dur="indefinite" restart="never" nodeType="tmRoot"/>
      </p:par>
    </p:tnLst>
  </p:timing>
</p:sldLayout>
</file>

<file path=ppt/slideLayouts/slideLayout4693.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959481"/>
      </p:ext>
    </p:extLst>
  </p:cSld>
  <p:clrMapOvr>
    <a:masterClrMapping/>
  </p:clrMapOvr>
  <p:timing>
    <p:tnLst>
      <p:par>
        <p:cTn id="1" dur="indefinite" restart="never" nodeType="tmRoot"/>
      </p:par>
    </p:tnLst>
  </p:timing>
</p:sldLayout>
</file>

<file path=ppt/slideLayouts/slideLayout4694.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3350"/>
      </p:ext>
    </p:extLst>
  </p:cSld>
  <p:clrMapOvr>
    <a:masterClrMapping/>
  </p:clrMapOvr>
  <p:timing>
    <p:tnLst>
      <p:par>
        <p:cTn id="1" dur="indefinite" restart="never" nodeType="tmRoot"/>
      </p:par>
    </p:tnLst>
  </p:timing>
</p:sldLayout>
</file>

<file path=ppt/slideLayouts/slideLayout4695.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22371"/>
      </p:ext>
    </p:extLst>
  </p:cSld>
  <p:clrMapOvr>
    <a:masterClrMapping/>
  </p:clrMapOvr>
  <p:timing>
    <p:tnLst>
      <p:par>
        <p:cTn id="1" dur="indefinite" restart="never" nodeType="tmRoot"/>
      </p:par>
    </p:tnLst>
  </p:timing>
</p:sldLayout>
</file>

<file path=ppt/slideLayouts/slideLayout469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732780"/>
      </p:ext>
    </p:extLst>
  </p:cSld>
  <p:clrMapOvr>
    <a:masterClrMapping/>
  </p:clrMapOvr>
  <p:timing>
    <p:tnLst>
      <p:par>
        <p:cTn id="1" dur="indefinite" restart="never" nodeType="tmRoot"/>
      </p:par>
    </p:tnLst>
  </p:timing>
</p:sldLayout>
</file>

<file path=ppt/slideLayouts/slideLayout4697.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544939"/>
      </p:ext>
    </p:extLst>
  </p:cSld>
  <p:clrMapOvr>
    <a:masterClrMapping/>
  </p:clrMapOvr>
  <p:timing>
    <p:tnLst>
      <p:par>
        <p:cTn id="1" dur="indefinite" restart="never" nodeType="tmRoot"/>
      </p:par>
    </p:tnLst>
  </p:timing>
</p:sldLayout>
</file>

<file path=ppt/slideLayouts/slideLayout4698.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7385384"/>
      </p:ext>
    </p:extLst>
  </p:cSld>
  <p:clrMapOvr>
    <a:masterClrMapping/>
  </p:clrMapOvr>
  <p:timing>
    <p:tnLst>
      <p:par>
        <p:cTn id="1" dur="indefinite" restart="never" nodeType="tmRoot"/>
      </p:par>
    </p:tnLst>
  </p:timing>
</p:sldLayout>
</file>

<file path=ppt/slideLayouts/slideLayout4699.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968415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3559029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6205627"/>
      </p:ext>
    </p:extLst>
  </p:cSld>
  <p:clrMapOvr>
    <a:masterClrMapping/>
  </p:clrMapOvr>
  <p:timing>
    <p:tnLst>
      <p:par>
        <p:cTn id="1" dur="indefinite" restart="never" nodeType="tmRoot"/>
      </p:par>
    </p:tnLst>
  </p:timing>
</p:sldLayout>
</file>

<file path=ppt/slideLayouts/slideLayout470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1728323"/>
      </p:ext>
    </p:extLst>
  </p:cSld>
  <p:clrMapOvr>
    <a:masterClrMapping/>
  </p:clrMapOvr>
  <p:timing>
    <p:tnLst>
      <p:par>
        <p:cTn id="1" dur="indefinite" restart="never" nodeType="tmRoot"/>
      </p:par>
    </p:tnLst>
  </p:timing>
</p:sldLayout>
</file>

<file path=ppt/slideLayouts/slideLayout470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638708"/>
      </p:ext>
    </p:extLst>
  </p:cSld>
  <p:clrMapOvr>
    <a:masterClrMapping/>
  </p:clrMapOvr>
  <p:timing>
    <p:tnLst>
      <p:par>
        <p:cTn id="1" dur="indefinite" restart="never" nodeType="tmRoot"/>
      </p:par>
    </p:tnLst>
  </p:timing>
</p:sldLayout>
</file>

<file path=ppt/slideLayouts/slideLayout4702.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90381"/>
      </p:ext>
    </p:extLst>
  </p:cSld>
  <p:clrMapOvr>
    <a:masterClrMapping/>
  </p:clrMapOvr>
  <p:timing>
    <p:tnLst>
      <p:par>
        <p:cTn id="1" dur="indefinite" restart="never" nodeType="tmRoot"/>
      </p:par>
    </p:tnLst>
  </p:timing>
</p:sldLayout>
</file>

<file path=ppt/slideLayouts/slideLayout4703.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1690256"/>
      </p:ext>
    </p:extLst>
  </p:cSld>
  <p:clrMapOvr>
    <a:masterClrMapping/>
  </p:clrMapOvr>
  <p:timing>
    <p:tnLst>
      <p:par>
        <p:cTn id="1" dur="indefinite" restart="never" nodeType="tmRoot"/>
      </p:par>
    </p:tnLst>
  </p:timing>
</p:sldLayout>
</file>

<file path=ppt/slideLayouts/slideLayout470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86972358"/>
      </p:ext>
    </p:extLst>
  </p:cSld>
  <p:clrMapOvr>
    <a:masterClrMapping/>
  </p:clrMapOvr>
</p:sldLayout>
</file>

<file path=ppt/slideLayouts/slideLayout4705.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45731"/>
      </p:ext>
    </p:extLst>
  </p:cSld>
  <p:clrMapOvr>
    <a:masterClrMapping/>
  </p:clrMapOvr>
  <p:timing>
    <p:tnLst>
      <p:par>
        <p:cTn id="1" dur="indefinite" restart="never" nodeType="tmRoot"/>
      </p:par>
    </p:tnLst>
  </p:timing>
</p:sldLayout>
</file>

<file path=ppt/slideLayouts/slideLayout4706.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820381706"/>
      </p:ext>
    </p:extLst>
  </p:cSld>
  <p:clrMapOvr>
    <a:masterClrMapping/>
  </p:clrMapOvr>
</p:sldLayout>
</file>

<file path=ppt/slideLayouts/slideLayout470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83609"/>
      </p:ext>
    </p:extLst>
  </p:cSld>
  <p:clrMapOvr>
    <a:masterClrMapping/>
  </p:clrMapOvr>
  <p:timing>
    <p:tnLst>
      <p:par>
        <p:cTn id="1" dur="indefinite" restart="never" nodeType="tmRoot"/>
      </p:par>
    </p:tnLst>
  </p:timing>
</p:sldLayout>
</file>

<file path=ppt/slideLayouts/slideLayout470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63193597"/>
      </p:ext>
    </p:extLst>
  </p:cSld>
  <p:clrMapOvr>
    <a:masterClrMapping/>
  </p:clrMapOvr>
</p:sldLayout>
</file>

<file path=ppt/slideLayouts/slideLayout470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70698"/>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9590636"/>
      </p:ext>
    </p:extLst>
  </p:cSld>
  <p:clrMapOvr>
    <a:masterClrMapping/>
  </p:clrMapOvr>
  <p:timing>
    <p:tnLst>
      <p:par>
        <p:cTn id="1" dur="indefinite" restart="never" nodeType="tmRoot"/>
      </p:par>
    </p:tnLst>
  </p:timing>
</p:sldLayout>
</file>

<file path=ppt/slideLayouts/slideLayout471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42576315"/>
      </p:ext>
    </p:extLst>
  </p:cSld>
  <p:clrMapOvr>
    <a:masterClrMapping/>
  </p:clrMapOvr>
</p:sldLayout>
</file>

<file path=ppt/slideLayouts/slideLayout471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55237"/>
      </p:ext>
    </p:extLst>
  </p:cSld>
  <p:clrMapOvr>
    <a:masterClrMapping/>
  </p:clrMapOvr>
  <p:timing>
    <p:tnLst>
      <p:par>
        <p:cTn id="1" dur="indefinite" restart="never" nodeType="tmRoot"/>
      </p:par>
    </p:tnLst>
  </p:timing>
</p:sldLayout>
</file>

<file path=ppt/slideLayouts/slideLayout4712.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4027924"/>
      </p:ext>
    </p:extLst>
  </p:cSld>
  <p:clrMapOvr>
    <a:masterClrMapping/>
  </p:clrMapOvr>
</p:sldLayout>
</file>

<file path=ppt/slideLayouts/slideLayout471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664779"/>
      </p:ext>
    </p:extLst>
  </p:cSld>
  <p:clrMapOvr>
    <a:masterClrMapping/>
  </p:clrMapOvr>
  <p:timing>
    <p:tnLst>
      <p:par>
        <p:cTn id="1" dur="indefinite" restart="never" nodeType="tmRoot"/>
      </p:par>
    </p:tnLst>
  </p:timing>
</p:sldLayout>
</file>

<file path=ppt/slideLayouts/slideLayout4714.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839414"/>
      </p:ext>
    </p:extLst>
  </p:cSld>
  <p:clrMapOvr>
    <a:masterClrMapping/>
  </p:clrMapOvr>
  <p:timing>
    <p:tnLst>
      <p:par>
        <p:cTn id="1" dur="indefinite" restart="never" nodeType="tmRoot"/>
      </p:par>
    </p:tnLst>
  </p:timing>
</p:sldLayout>
</file>

<file path=ppt/slideLayouts/slideLayout471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346311"/>
      </p:ext>
    </p:extLst>
  </p:cSld>
  <p:clrMapOvr>
    <a:masterClrMapping/>
  </p:clrMapOvr>
  <p:timing>
    <p:tnLst>
      <p:par>
        <p:cTn id="1" dur="indefinite" restart="never" nodeType="tmRoot"/>
      </p:par>
    </p:tnLst>
  </p:timing>
</p:sldLayout>
</file>

<file path=ppt/slideLayouts/slideLayout471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7520893"/>
      </p:ext>
    </p:extLst>
  </p:cSld>
  <p:clrMapOvr>
    <a:masterClrMapping/>
  </p:clrMapOvr>
  <p:timing>
    <p:tnLst>
      <p:par>
        <p:cTn id="1" dur="indefinite" restart="never" nodeType="tmRoot"/>
      </p:par>
    </p:tnLst>
  </p:timing>
</p:sldLayout>
</file>

<file path=ppt/slideLayouts/slideLayout471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4374854"/>
      </p:ext>
    </p:extLst>
  </p:cSld>
  <p:clrMapOvr>
    <a:masterClrMapping/>
  </p:clrMapOvr>
  <p:timing>
    <p:tnLst>
      <p:par>
        <p:cTn id="1" dur="indefinite" restart="never" nodeType="tmRoot"/>
      </p:par>
    </p:tnLst>
  </p:timing>
</p:sldLayout>
</file>

<file path=ppt/slideLayouts/slideLayout471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6709547"/>
      </p:ext>
    </p:extLst>
  </p:cSld>
  <p:clrMapOvr>
    <a:masterClrMapping/>
  </p:clrMapOvr>
  <p:timing>
    <p:tnLst>
      <p:par>
        <p:cTn id="1" dur="indefinite" restart="never" nodeType="tmRoot"/>
      </p:par>
    </p:tnLst>
  </p:timing>
</p:sldLayout>
</file>

<file path=ppt/slideLayouts/slideLayout4719.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2298601"/>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043504306"/>
      </p:ext>
    </p:extLst>
  </p:cSld>
  <p:clrMapOvr>
    <a:masterClrMapping/>
  </p:clrMapOvr>
</p:sldLayout>
</file>

<file path=ppt/slideLayouts/slideLayout4720.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44965252"/>
      </p:ext>
    </p:extLst>
  </p:cSld>
  <p:clrMapOvr>
    <a:masterClrMapping/>
  </p:clrMapOvr>
  <p:timing>
    <p:tnLst>
      <p:par>
        <p:cTn id="1" dur="indefinite" restart="never" nodeType="tmRoot"/>
      </p:par>
    </p:tnLst>
  </p:timing>
</p:sldLayout>
</file>

<file path=ppt/slideLayouts/slideLayout472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62934743"/>
      </p:ext>
    </p:extLst>
  </p:cSld>
  <p:clrMapOvr>
    <a:masterClrMapping/>
  </p:clrMapOvr>
</p:sldLayout>
</file>

<file path=ppt/slideLayouts/slideLayout4722.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54296"/>
      </p:ext>
    </p:extLst>
  </p:cSld>
  <p:clrMapOvr>
    <a:masterClrMapping/>
  </p:clrMapOvr>
  <p:timing>
    <p:tnLst>
      <p:par>
        <p:cTn id="1" dur="indefinite" restart="never" nodeType="tmRoot"/>
      </p:par>
    </p:tnLst>
  </p:timing>
</p:sldLayout>
</file>

<file path=ppt/slideLayouts/slideLayout472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81183780"/>
      </p:ext>
    </p:extLst>
  </p:cSld>
  <p:clrMapOvr>
    <a:masterClrMapping/>
  </p:clrMapOvr>
</p:sldLayout>
</file>

<file path=ppt/slideLayouts/slideLayout472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09157"/>
      </p:ext>
    </p:extLst>
  </p:cSld>
  <p:clrMapOvr>
    <a:masterClrMapping/>
  </p:clrMapOvr>
  <p:timing>
    <p:tnLst>
      <p:par>
        <p:cTn id="1" dur="indefinite" restart="never" nodeType="tmRoot"/>
      </p:par>
    </p:tnLst>
  </p:timing>
</p:sldLayout>
</file>

<file path=ppt/slideLayouts/slideLayout4725.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0062013"/>
      </p:ext>
    </p:extLst>
  </p:cSld>
  <p:clrMapOvr>
    <a:masterClrMapping/>
  </p:clrMapOvr>
</p:sldLayout>
</file>

<file path=ppt/slideLayouts/slideLayout472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978460"/>
      </p:ext>
    </p:extLst>
  </p:cSld>
  <p:clrMapOvr>
    <a:masterClrMapping/>
  </p:clrMapOvr>
  <p:timing>
    <p:tnLst>
      <p:par>
        <p:cTn id="1" dur="indefinite" restart="never" nodeType="tmRoot"/>
      </p:par>
    </p:tnLst>
  </p:timing>
</p:sldLayout>
</file>

<file path=ppt/slideLayouts/slideLayout4727.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46882617"/>
      </p:ext>
    </p:extLst>
  </p:cSld>
  <p:clrMapOvr>
    <a:masterClrMapping/>
  </p:clrMapOvr>
</p:sldLayout>
</file>

<file path=ppt/slideLayouts/slideLayout472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520575"/>
      </p:ext>
    </p:extLst>
  </p:cSld>
  <p:clrMapOvr>
    <a:masterClrMapping/>
  </p:clrMapOvr>
  <p:timing>
    <p:tnLst>
      <p:par>
        <p:cTn id="1" dur="indefinite" restart="never" nodeType="tmRoot"/>
      </p:par>
    </p:tnLst>
  </p:timing>
</p:sldLayout>
</file>

<file path=ppt/slideLayouts/slideLayout472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487424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79909"/>
      </p:ext>
    </p:extLst>
  </p:cSld>
  <p:clrMapOvr>
    <a:masterClrMapping/>
  </p:clrMapOvr>
  <p:timing>
    <p:tnLst>
      <p:par>
        <p:cTn id="1" dur="indefinite" restart="never" nodeType="tmRoot"/>
      </p:par>
    </p:tnLst>
  </p:timing>
</p:sldLayout>
</file>

<file path=ppt/slideLayouts/slideLayout473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658264"/>
      </p:ext>
    </p:extLst>
  </p:cSld>
  <p:clrMapOvr>
    <a:masterClrMapping/>
  </p:clrMapOvr>
  <p:timing>
    <p:tnLst>
      <p:par>
        <p:cTn id="1" dur="indefinite" restart="never" nodeType="tmRoot"/>
      </p:par>
    </p:tnLst>
  </p:timing>
</p:sldLayout>
</file>

<file path=ppt/slideLayouts/slideLayout473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2022/1/5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038425066"/>
      </p:ext>
    </p:extLst>
  </p:cSld>
  <p:clrMapOvr>
    <a:masterClrMapping/>
  </p:clrMapOvr>
  <p:timing>
    <p:tnLst>
      <p:par>
        <p:cTn id="1" dur="indefinite" restart="never" nodeType="tmRoot"/>
      </p:par>
    </p:tnLst>
  </p:timing>
</p:sldLayout>
</file>

<file path=ppt/slideLayouts/slideLayout473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74317661"/>
      </p:ext>
    </p:extLst>
  </p:cSld>
  <p:clrMapOvr>
    <a:masterClrMapping/>
  </p:clrMapOvr>
</p:sldLayout>
</file>

<file path=ppt/slideLayouts/slideLayout473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653209"/>
      </p:ext>
    </p:extLst>
  </p:cSld>
  <p:clrMapOvr>
    <a:masterClrMapping/>
  </p:clrMapOvr>
</p:sldLayout>
</file>

<file path=ppt/slideLayouts/slideLayout473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100941"/>
      </p:ext>
    </p:extLst>
  </p:cSld>
  <p:clrMapOvr>
    <a:masterClrMapping/>
  </p:clrMapOvr>
</p:sldLayout>
</file>

<file path=ppt/slideLayouts/slideLayout473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683940"/>
      </p:ext>
    </p:extLst>
  </p:cSld>
  <p:clrMapOvr>
    <a:masterClrMapping/>
  </p:clrMapOvr>
</p:sldLayout>
</file>

<file path=ppt/slideLayouts/slideLayout473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3081885"/>
      </p:ext>
    </p:extLst>
  </p:cSld>
  <p:clrMapOvr>
    <a:masterClrMapping/>
  </p:clrMapOvr>
</p:sldLayout>
</file>

<file path=ppt/slideLayouts/slideLayout473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92236519"/>
      </p:ext>
    </p:extLst>
  </p:cSld>
  <p:clrMapOvr>
    <a:masterClrMapping/>
  </p:clrMapOvr>
</p:sldLayout>
</file>

<file path=ppt/slideLayouts/slideLayout473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747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39.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3037521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1839318101"/>
      </p:ext>
    </p:extLst>
  </p:cSld>
  <p:clrMapOvr>
    <a:masterClrMapping/>
  </p:clrMapOvr>
</p:sldLayout>
</file>

<file path=ppt/slideLayouts/slideLayout474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2022/1/5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4216290530"/>
      </p:ext>
    </p:extLst>
  </p:cSld>
  <p:clrMapOvr>
    <a:masterClrMapping/>
  </p:clrMapOvr>
</p:sldLayout>
</file>

<file path=ppt/slideLayouts/slideLayout474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3313"/>
      </p:ext>
    </p:extLst>
  </p:cSld>
  <p:clrMapOvr>
    <a:masterClrMapping/>
  </p:clrMapOvr>
  <p:timing>
    <p:tnLst>
      <p:par>
        <p:cTn id="1" dur="indefinite" restart="never" nodeType="tmRoot"/>
      </p:par>
    </p:tnLst>
  </p:timing>
</p:sldLayout>
</file>

<file path=ppt/slideLayouts/slideLayout474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2022/1/5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115360061"/>
      </p:ext>
    </p:extLst>
  </p:cSld>
  <p:clrMapOvr>
    <a:masterClrMapping/>
  </p:clrMapOvr>
</p:sldLayout>
</file>

<file path=ppt/slideLayouts/slideLayout474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956309"/>
      </p:ext>
    </p:extLst>
  </p:cSld>
  <p:clrMapOvr>
    <a:masterClrMapping/>
  </p:clrMapOvr>
  <p:timing>
    <p:tnLst>
      <p:par>
        <p:cTn id="1" dur="indefinite" restart="never" nodeType="tmRoot"/>
      </p:par>
    </p:tnLst>
  </p:timing>
</p:sldLayout>
</file>

<file path=ppt/slideLayouts/slideLayout474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2022/1/5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764744074"/>
      </p:ext>
    </p:extLst>
  </p:cSld>
  <p:clrMapOvr>
    <a:masterClrMapping/>
  </p:clrMapOvr>
</p:sldLayout>
</file>

<file path=ppt/slideLayouts/slideLayout474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60045"/>
      </p:ext>
    </p:extLst>
  </p:cSld>
  <p:clrMapOvr>
    <a:masterClrMapping/>
  </p:clrMapOvr>
  <p:timing>
    <p:tnLst>
      <p:par>
        <p:cTn id="1" dur="indefinite" restart="never" nodeType="tmRoot"/>
      </p:par>
    </p:tnLst>
  </p:timing>
</p:sldLayout>
</file>

<file path=ppt/slideLayouts/slideLayout4746.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2022/1/5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734242473"/>
      </p:ext>
    </p:extLst>
  </p:cSld>
  <p:clrMapOvr>
    <a:masterClrMapping/>
  </p:clrMapOvr>
</p:sldLayout>
</file>

<file path=ppt/slideLayouts/slideLayout474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261640"/>
      </p:ext>
    </p:extLst>
  </p:cSld>
  <p:clrMapOvr>
    <a:masterClrMapping/>
  </p:clrMapOvr>
  <p:timing>
    <p:tnLst>
      <p:par>
        <p:cTn id="1" dur="indefinite" restart="never" nodeType="tmRoot"/>
      </p:par>
    </p:tnLst>
  </p:timing>
</p:sldLayout>
</file>

<file path=ppt/slideLayouts/slideLayout474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2022/1/5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221668418"/>
      </p:ext>
    </p:extLst>
  </p:cSld>
  <p:clrMapOvr>
    <a:masterClrMapping/>
  </p:clrMapOvr>
</p:sldLayout>
</file>

<file path=ppt/slideLayouts/slideLayout474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94475"/>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846844"/>
      </p:ext>
    </p:extLst>
  </p:cSld>
  <p:clrMapOvr>
    <a:masterClrMapping/>
  </p:clrMapOvr>
  <p:timing>
    <p:tnLst>
      <p:par>
        <p:cTn id="1" dur="indefinite" restart="never" nodeType="tmRoot"/>
      </p:par>
    </p:tnLst>
  </p:timing>
</p:sldLayout>
</file>

<file path=ppt/slideLayouts/slideLayout4750.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152673"/>
      </p:ext>
    </p:extLst>
  </p:cSld>
  <p:clrMapOvr>
    <a:masterClrMapping/>
  </p:clrMapOvr>
  <p:timing>
    <p:tnLst>
      <p:par>
        <p:cTn id="1" dur="indefinite" restart="never" nodeType="tmRoot"/>
      </p:par>
    </p:tnLst>
  </p:timing>
</p:sldLayout>
</file>

<file path=ppt/slideLayouts/slideLayout4751.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9746172"/>
      </p:ext>
    </p:extLst>
  </p:cSld>
  <p:clrMapOvr>
    <a:masterClrMapping/>
  </p:clrMapOvr>
  <p:timing>
    <p:tnLst>
      <p:par>
        <p:cTn id="1" dur="indefinite" restart="never" nodeType="tmRoot"/>
      </p:par>
    </p:tnLst>
  </p:timing>
</p:sldLayout>
</file>

<file path=ppt/slideLayouts/slideLayout4752.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9381107"/>
      </p:ext>
    </p:extLst>
  </p:cSld>
  <p:clrMapOvr>
    <a:masterClrMapping/>
  </p:clrMapOvr>
  <p:timing>
    <p:tnLst>
      <p:par>
        <p:cTn id="1" dur="indefinite" restart="never" nodeType="tmRoot"/>
      </p:par>
    </p:tnLst>
  </p:timing>
</p:sldLayout>
</file>

<file path=ppt/slideLayouts/slideLayout4753.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2898881"/>
      </p:ext>
    </p:extLst>
  </p:cSld>
  <p:clrMapOvr>
    <a:masterClrMapping/>
  </p:clrMapOvr>
  <p:timing>
    <p:tnLst>
      <p:par>
        <p:cTn id="1" dur="indefinite" restart="never" nodeType="tmRoot"/>
      </p:par>
    </p:tnLst>
  </p:timing>
</p:sldLayout>
</file>

<file path=ppt/slideLayouts/slideLayout4754.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2267683"/>
      </p:ext>
    </p:extLst>
  </p:cSld>
  <p:clrMapOvr>
    <a:masterClrMapping/>
  </p:clrMapOvr>
  <p:timing>
    <p:tnLst>
      <p:par>
        <p:cTn id="1" dur="indefinite" restart="never" nodeType="tmRoot"/>
      </p:par>
    </p:tnLst>
  </p:timing>
</p:sldLayout>
</file>

<file path=ppt/slideLayouts/slideLayout4755.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366214"/>
      </p:ext>
    </p:extLst>
  </p:cSld>
  <p:clrMapOvr>
    <a:masterClrMapping/>
  </p:clrMapOvr>
  <p:timing>
    <p:tnLst>
      <p:par>
        <p:cTn id="1" dur="indefinite" restart="never" nodeType="tmRoot"/>
      </p:par>
    </p:tnLst>
  </p:timing>
</p:sldLayout>
</file>

<file path=ppt/slideLayouts/slideLayout4756.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7905691"/>
      </p:ext>
    </p:extLst>
  </p:cSld>
  <p:clrMapOvr>
    <a:masterClrMapping/>
  </p:clrMapOvr>
  <p:timing>
    <p:tnLst>
      <p:par>
        <p:cTn id="1" dur="indefinite" restart="never" nodeType="tmRoot"/>
      </p:par>
    </p:tnLst>
  </p:timing>
</p:sldLayout>
</file>

<file path=ppt/slideLayouts/slideLayout475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821515788"/>
      </p:ext>
    </p:extLst>
  </p:cSld>
  <p:clrMapOvr>
    <a:masterClrMapping/>
  </p:clrMapOvr>
</p:sldLayout>
</file>

<file path=ppt/slideLayouts/slideLayout4758.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0260"/>
      </p:ext>
    </p:extLst>
  </p:cSld>
  <p:clrMapOvr>
    <a:masterClrMapping/>
  </p:clrMapOvr>
  <p:timing>
    <p:tnLst>
      <p:par>
        <p:cTn id="1" dur="indefinite" restart="never" nodeType="tmRoot"/>
      </p:par>
    </p:tnLst>
  </p:timing>
</p:sldLayout>
</file>

<file path=ppt/slideLayouts/slideLayout475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49967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1898076097"/>
      </p:ext>
    </p:extLst>
  </p:cSld>
  <p:clrMapOvr>
    <a:masterClrMapping/>
  </p:clrMapOvr>
</p:sldLayout>
</file>

<file path=ppt/slideLayouts/slideLayout476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643824"/>
      </p:ext>
    </p:extLst>
  </p:cSld>
  <p:clrMapOvr>
    <a:masterClrMapping/>
  </p:clrMapOvr>
  <p:timing>
    <p:tnLst>
      <p:par>
        <p:cTn id="1" dur="indefinite" restart="never" nodeType="tmRoot"/>
      </p:par>
    </p:tnLst>
  </p:timing>
</p:sldLayout>
</file>

<file path=ppt/slideLayouts/slideLayout476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889863439"/>
      </p:ext>
    </p:extLst>
  </p:cSld>
  <p:clrMapOvr>
    <a:masterClrMapping/>
  </p:clrMapOvr>
</p:sldLayout>
</file>

<file path=ppt/slideLayouts/slideLayout476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178234"/>
      </p:ext>
    </p:extLst>
  </p:cSld>
  <p:clrMapOvr>
    <a:masterClrMapping/>
  </p:clrMapOvr>
  <p:timing>
    <p:tnLst>
      <p:par>
        <p:cTn id="1" dur="indefinite" restart="never" nodeType="tmRoot"/>
      </p:par>
    </p:tnLst>
  </p:timing>
</p:sldLayout>
</file>

<file path=ppt/slideLayouts/slideLayout476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45511745"/>
      </p:ext>
    </p:extLst>
  </p:cSld>
  <p:clrMapOvr>
    <a:masterClrMapping/>
  </p:clrMapOvr>
</p:sldLayout>
</file>

<file path=ppt/slideLayouts/slideLayout476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09995"/>
      </p:ext>
    </p:extLst>
  </p:cSld>
  <p:clrMapOvr>
    <a:masterClrMapping/>
  </p:clrMapOvr>
  <p:timing>
    <p:tnLst>
      <p:par>
        <p:cTn id="1" dur="indefinite" restart="never" nodeType="tmRoot"/>
      </p:par>
    </p:tnLst>
  </p:timing>
</p:sldLayout>
</file>

<file path=ppt/slideLayouts/slideLayout476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39464272"/>
      </p:ext>
    </p:extLst>
  </p:cSld>
  <p:clrMapOvr>
    <a:masterClrMapping/>
  </p:clrMapOvr>
</p:sldLayout>
</file>

<file path=ppt/slideLayouts/slideLayout476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75902"/>
      </p:ext>
    </p:extLst>
  </p:cSld>
  <p:clrMapOvr>
    <a:masterClrMapping/>
  </p:clrMapOvr>
  <p:timing>
    <p:tnLst>
      <p:par>
        <p:cTn id="1" dur="indefinite" restart="never" nodeType="tmRoot"/>
      </p:par>
    </p:tnLst>
  </p:timing>
</p:sldLayout>
</file>

<file path=ppt/slideLayouts/slideLayout4767.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24380"/>
      </p:ext>
    </p:extLst>
  </p:cSld>
  <p:clrMapOvr>
    <a:masterClrMapping/>
  </p:clrMapOvr>
  <p:timing>
    <p:tnLst>
      <p:par>
        <p:cTn id="1" dur="indefinite" restart="never" nodeType="tmRoot"/>
      </p:par>
    </p:tnLst>
  </p:timing>
</p:sldLayout>
</file>

<file path=ppt/slideLayouts/slideLayout476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2285486"/>
      </p:ext>
    </p:extLst>
  </p:cSld>
  <p:clrMapOvr>
    <a:masterClrMapping/>
  </p:clrMapOvr>
  <p:timing>
    <p:tnLst>
      <p:par>
        <p:cTn id="1" dur="indefinite" restart="never" nodeType="tmRoot"/>
      </p:par>
    </p:tnLst>
  </p:timing>
</p:sldLayout>
</file>

<file path=ppt/slideLayouts/slideLayout476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855583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569794"/>
      </p:ext>
    </p:extLst>
  </p:cSld>
  <p:clrMapOvr>
    <a:masterClrMapping/>
  </p:clrMapOvr>
  <p:timing>
    <p:tnLst>
      <p:par>
        <p:cTn id="1" dur="indefinite" restart="never" nodeType="tmRoot"/>
      </p:par>
    </p:tnLst>
  </p:timing>
</p:sldLayout>
</file>

<file path=ppt/slideLayouts/slideLayout477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9264374"/>
      </p:ext>
    </p:extLst>
  </p:cSld>
  <p:clrMapOvr>
    <a:masterClrMapping/>
  </p:clrMapOvr>
  <p:timing>
    <p:tnLst>
      <p:par>
        <p:cTn id="1" dur="indefinite" restart="never" nodeType="tmRoot"/>
      </p:par>
    </p:tnLst>
  </p:timing>
</p:sldLayout>
</file>

<file path=ppt/slideLayouts/slideLayout477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1811711"/>
      </p:ext>
    </p:extLst>
  </p:cSld>
  <p:clrMapOvr>
    <a:masterClrMapping/>
  </p:clrMapOvr>
  <p:timing>
    <p:tnLst>
      <p:par>
        <p:cTn id="1" dur="indefinite" restart="never" nodeType="tmRoot"/>
      </p:par>
    </p:tnLst>
  </p:timing>
</p:sldLayout>
</file>

<file path=ppt/slideLayouts/slideLayout477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3956609"/>
      </p:ext>
    </p:extLst>
  </p:cSld>
  <p:clrMapOvr>
    <a:masterClrMapping/>
  </p:clrMapOvr>
  <p:timing>
    <p:tnLst>
      <p:par>
        <p:cTn id="1" dur="indefinite" restart="never" nodeType="tmRoot"/>
      </p:par>
    </p:tnLst>
  </p:timing>
</p:sldLayout>
</file>

<file path=ppt/slideLayouts/slideLayout4773.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0346055"/>
      </p:ext>
    </p:extLst>
  </p:cSld>
  <p:clrMapOvr>
    <a:masterClrMapping/>
  </p:clrMapOvr>
  <p:timing>
    <p:tnLst>
      <p:par>
        <p:cTn id="1" dur="indefinite" restart="never" nodeType="tmRoot"/>
      </p:par>
    </p:tnLst>
  </p:timing>
</p:sldLayout>
</file>

<file path=ppt/slideLayouts/slideLayout477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613974299"/>
      </p:ext>
    </p:extLst>
  </p:cSld>
  <p:clrMapOvr>
    <a:masterClrMapping/>
  </p:clrMapOvr>
</p:sldLayout>
</file>

<file path=ppt/slideLayouts/slideLayout4775.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1318"/>
      </p:ext>
    </p:extLst>
  </p:cSld>
  <p:clrMapOvr>
    <a:masterClrMapping/>
  </p:clrMapOvr>
  <p:timing>
    <p:tnLst>
      <p:par>
        <p:cTn id="1" dur="indefinite" restart="never" nodeType="tmRoot"/>
      </p:par>
    </p:tnLst>
  </p:timing>
</p:sldLayout>
</file>

<file path=ppt/slideLayouts/slideLayout477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44812391"/>
      </p:ext>
    </p:extLst>
  </p:cSld>
  <p:clrMapOvr>
    <a:masterClrMapping/>
  </p:clrMapOvr>
</p:sldLayout>
</file>

<file path=ppt/slideLayouts/slideLayout477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0163"/>
      </p:ext>
    </p:extLst>
  </p:cSld>
  <p:clrMapOvr>
    <a:masterClrMapping/>
  </p:clrMapOvr>
  <p:timing>
    <p:tnLst>
      <p:par>
        <p:cTn id="1" dur="indefinite" restart="never" nodeType="tmRoot"/>
      </p:par>
    </p:tnLst>
  </p:timing>
</p:sldLayout>
</file>

<file path=ppt/slideLayouts/slideLayout477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63257757"/>
      </p:ext>
    </p:extLst>
  </p:cSld>
  <p:clrMapOvr>
    <a:masterClrMapping/>
  </p:clrMapOvr>
</p:sldLayout>
</file>

<file path=ppt/slideLayouts/slideLayout477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861359"/>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3853138192"/>
      </p:ext>
    </p:extLst>
  </p:cSld>
  <p:clrMapOvr>
    <a:masterClrMapping/>
  </p:clrMapOvr>
</p:sldLayout>
</file>

<file path=ppt/slideLayouts/slideLayout478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10750692"/>
      </p:ext>
    </p:extLst>
  </p:cSld>
  <p:clrMapOvr>
    <a:masterClrMapping/>
  </p:clrMapOvr>
</p:sldLayout>
</file>

<file path=ppt/slideLayouts/slideLayout478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061412"/>
      </p:ext>
    </p:extLst>
  </p:cSld>
  <p:clrMapOvr>
    <a:masterClrMapping/>
  </p:clrMapOvr>
  <p:timing>
    <p:tnLst>
      <p:par>
        <p:cTn id="1" dur="indefinite" restart="never" nodeType="tmRoot"/>
      </p:par>
    </p:tnLst>
  </p:timing>
</p:sldLayout>
</file>

<file path=ppt/slideLayouts/slideLayout478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616951913"/>
      </p:ext>
    </p:extLst>
  </p:cSld>
  <p:clrMapOvr>
    <a:masterClrMapping/>
  </p:clrMapOvr>
</p:sldLayout>
</file>

<file path=ppt/slideLayouts/slideLayout478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460396"/>
      </p:ext>
    </p:extLst>
  </p:cSld>
  <p:clrMapOvr>
    <a:masterClrMapping/>
  </p:clrMapOvr>
  <p:timing>
    <p:tnLst>
      <p:par>
        <p:cTn id="1" dur="indefinite" restart="never" nodeType="tmRoot"/>
      </p:par>
    </p:tnLst>
  </p:timing>
</p:sldLayout>
</file>

<file path=ppt/slideLayouts/slideLayout478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2022/1/5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73701731"/>
      </p:ext>
    </p:extLst>
  </p:cSld>
  <p:clrMapOvr>
    <a:masterClrMapping/>
  </p:clrMapOvr>
  <p:timing>
    <p:tnLst>
      <p:par>
        <p:cTn id="1" dur="indefinite" restart="never" nodeType="tmRoot"/>
      </p:par>
    </p:tnLst>
  </p:timing>
</p:sldLayout>
</file>

<file path=ppt/slideLayouts/slideLayout478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1237464263"/>
      </p:ext>
    </p:extLst>
  </p:cSld>
  <p:clrMapOvr>
    <a:masterClrMapping/>
  </p:clrMapOvr>
</p:sldLayout>
</file>

<file path=ppt/slideLayouts/slideLayout478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30511"/>
      </p:ext>
    </p:extLst>
  </p:cSld>
  <p:clrMapOvr>
    <a:masterClrMapping/>
  </p:clrMapOvr>
</p:sldLayout>
</file>

<file path=ppt/slideLayouts/slideLayout4787.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07114"/>
      </p:ext>
    </p:extLst>
  </p:cSld>
  <p:clrMapOvr>
    <a:masterClrMapping/>
  </p:clrMapOvr>
</p:sldLayout>
</file>

<file path=ppt/slideLayouts/slideLayout4788.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716155"/>
      </p:ext>
    </p:extLst>
  </p:cSld>
  <p:clrMapOvr>
    <a:masterClrMapping/>
  </p:clrMapOvr>
</p:sldLayout>
</file>

<file path=ppt/slideLayouts/slideLayout478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4571517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33987"/>
      </p:ext>
    </p:extLst>
  </p:cSld>
  <p:clrMapOvr>
    <a:masterClrMapping/>
  </p:clrMapOvr>
  <p:timing>
    <p:tnLst>
      <p:par>
        <p:cTn id="1" dur="indefinite" restart="never" nodeType="tmRoot"/>
      </p:par>
    </p:tnLst>
  </p:timing>
</p:sldLayout>
</file>

<file path=ppt/slideLayouts/slideLayout479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57573639"/>
      </p:ext>
    </p:extLst>
  </p:cSld>
  <p:clrMapOvr>
    <a:masterClrMapping/>
  </p:clrMapOvr>
</p:sldLayout>
</file>

<file path=ppt/slideLayouts/slideLayout479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3766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9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531873760"/>
      </p:ext>
    </p:extLst>
  </p:cSld>
  <p:clrMapOvr>
    <a:masterClrMapping/>
  </p:clrMapOvr>
</p:sldLayout>
</file>

<file path=ppt/slideLayouts/slideLayout4793.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557144"/>
      </p:ext>
    </p:extLst>
  </p:cSld>
  <p:clrMapOvr>
    <a:masterClrMapping/>
  </p:clrMapOvr>
</p:sldLayout>
</file>

<file path=ppt/slideLayouts/slideLayout479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9009229"/>
      </p:ext>
    </p:extLst>
  </p:cSld>
  <p:clrMapOvr>
    <a:masterClrMapping/>
  </p:clrMapOvr>
</p:sldLayout>
</file>

<file path=ppt/slideLayouts/slideLayout479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73339215"/>
      </p:ext>
    </p:extLst>
  </p:cSld>
  <p:clrMapOvr>
    <a:masterClrMapping/>
  </p:clrMapOvr>
</p:sldLayout>
</file>

<file path=ppt/slideLayouts/slideLayout479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0146935"/>
      </p:ext>
    </p:extLst>
  </p:cSld>
  <p:clrMapOvr>
    <a:masterClrMapping/>
  </p:clrMapOvr>
</p:sldLayout>
</file>

<file path=ppt/slideLayouts/slideLayout479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9208068"/>
      </p:ext>
    </p:extLst>
  </p:cSld>
  <p:clrMapOvr>
    <a:masterClrMapping/>
  </p:clrMapOvr>
</p:sldLayout>
</file>

<file path=ppt/slideLayouts/slideLayout479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54952940"/>
      </p:ext>
    </p:extLst>
  </p:cSld>
  <p:clrMapOvr>
    <a:masterClrMapping/>
  </p:clrMapOvr>
</p:sldLayout>
</file>

<file path=ppt/slideLayouts/slideLayout479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4565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563356"/>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60245887"/>
      </p:ext>
    </p:extLst>
  </p:cSld>
  <p:clrMapOvr>
    <a:masterClrMapping/>
  </p:clrMapOvr>
</p:sldLayout>
</file>

<file path=ppt/slideLayouts/slideLayout480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59010445"/>
      </p:ext>
    </p:extLst>
  </p:cSld>
  <p:clrMapOvr>
    <a:masterClrMapping/>
  </p:clrMapOvr>
</p:sldLayout>
</file>

<file path=ppt/slideLayouts/slideLayout4801.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15535"/>
      </p:ext>
    </p:extLst>
  </p:cSld>
  <p:clrMapOvr>
    <a:masterClrMapping/>
  </p:clrMapOvr>
</p:sldLayout>
</file>

<file path=ppt/slideLayouts/slideLayout480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949239840"/>
      </p:ext>
    </p:extLst>
  </p:cSld>
  <p:clrMapOvr>
    <a:masterClrMapping/>
  </p:clrMapOvr>
</p:sldLayout>
</file>

<file path=ppt/slideLayouts/slideLayout480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99716"/>
      </p:ext>
    </p:extLst>
  </p:cSld>
  <p:clrMapOvr>
    <a:masterClrMapping/>
  </p:clrMapOvr>
</p:sldLayout>
</file>

<file path=ppt/slideLayouts/slideLayout480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651381758"/>
      </p:ext>
    </p:extLst>
  </p:cSld>
  <p:clrMapOvr>
    <a:masterClrMapping/>
  </p:clrMapOvr>
</p:sldLayout>
</file>

<file path=ppt/slideLayouts/slideLayout480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39634"/>
      </p:ext>
    </p:extLst>
  </p:cSld>
  <p:clrMapOvr>
    <a:masterClrMapping/>
  </p:clrMapOvr>
</p:sldLayout>
</file>

<file path=ppt/slideLayouts/slideLayout480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4065971596"/>
      </p:ext>
    </p:extLst>
  </p:cSld>
  <p:clrMapOvr>
    <a:masterClrMapping/>
  </p:clrMapOvr>
</p:sldLayout>
</file>

<file path=ppt/slideLayouts/slideLayout480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167618"/>
      </p:ext>
    </p:extLst>
  </p:cSld>
  <p:clrMapOvr>
    <a:masterClrMapping/>
  </p:clrMapOvr>
</p:sldLayout>
</file>

<file path=ppt/slideLayouts/slideLayout480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47506503"/>
      </p:ext>
    </p:extLst>
  </p:cSld>
  <p:clrMapOvr>
    <a:masterClrMapping/>
  </p:clrMapOvr>
</p:sldLayout>
</file>

<file path=ppt/slideLayouts/slideLayout480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0161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510880"/>
      </p:ext>
    </p:extLst>
  </p:cSld>
  <p:clrMapOvr>
    <a:masterClrMapping/>
  </p:clrMapOvr>
  <p:timing>
    <p:tnLst>
      <p:par>
        <p:cTn id="1" dur="indefinite" restart="never" nodeType="tmRoot"/>
      </p:par>
    </p:tnLst>
  </p:timing>
</p:sldLayout>
</file>

<file path=ppt/slideLayouts/slideLayout4810.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218656"/>
      </p:ext>
    </p:extLst>
  </p:cSld>
  <p:clrMapOvr>
    <a:masterClrMapping/>
  </p:clrMapOvr>
</p:sldLayout>
</file>

<file path=ppt/slideLayouts/slideLayout4811.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9613230"/>
      </p:ext>
    </p:extLst>
  </p:cSld>
  <p:clrMapOvr>
    <a:masterClrMapping/>
  </p:clrMapOvr>
</p:sldLayout>
</file>

<file path=ppt/slideLayouts/slideLayout4812.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7831441"/>
      </p:ext>
    </p:extLst>
  </p:cSld>
  <p:clrMapOvr>
    <a:masterClrMapping/>
  </p:clrMapOvr>
</p:sldLayout>
</file>

<file path=ppt/slideLayouts/slideLayout4813.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93049742"/>
      </p:ext>
    </p:extLst>
  </p:cSld>
  <p:clrMapOvr>
    <a:masterClrMapping/>
  </p:clrMapOvr>
</p:sldLayout>
</file>

<file path=ppt/slideLayouts/slideLayout4814.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8152059"/>
      </p:ext>
    </p:extLst>
  </p:cSld>
  <p:clrMapOvr>
    <a:masterClrMapping/>
  </p:clrMapOvr>
</p:sldLayout>
</file>

<file path=ppt/slideLayouts/slideLayout4815.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27095388"/>
      </p:ext>
    </p:extLst>
  </p:cSld>
  <p:clrMapOvr>
    <a:masterClrMapping/>
  </p:clrMapOvr>
</p:sldLayout>
</file>

<file path=ppt/slideLayouts/slideLayout4816.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315823"/>
      </p:ext>
    </p:extLst>
  </p:cSld>
  <p:clrMapOvr>
    <a:masterClrMapping/>
  </p:clrMapOvr>
</p:sldLayout>
</file>

<file path=ppt/slideLayouts/slideLayout48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509189586"/>
      </p:ext>
    </p:extLst>
  </p:cSld>
  <p:clrMapOvr>
    <a:masterClrMapping/>
  </p:clrMapOvr>
</p:sldLayout>
</file>

<file path=ppt/slideLayouts/slideLayout4818.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616676"/>
      </p:ext>
    </p:extLst>
  </p:cSld>
  <p:clrMapOvr>
    <a:masterClrMapping/>
  </p:clrMapOvr>
</p:sldLayout>
</file>

<file path=ppt/slideLayouts/slideLayout481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79142636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2022/1/5</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timing>
    <p:tnLst>
      <p:par>
        <p:cTn id="1" dur="indefinite" restart="never" nodeType="tmRoot"/>
      </p:par>
    </p:tnLst>
  </p:timing>
</p:sldLayout>
</file>

<file path=ppt/slideLayouts/slideLayout482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086376"/>
      </p:ext>
    </p:extLst>
  </p:cSld>
  <p:clrMapOvr>
    <a:masterClrMapping/>
  </p:clrMapOvr>
</p:sldLayout>
</file>

<file path=ppt/slideLayouts/slideLayout482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22700953"/>
      </p:ext>
    </p:extLst>
  </p:cSld>
  <p:clrMapOvr>
    <a:masterClrMapping/>
  </p:clrMapOvr>
</p:sldLayout>
</file>

<file path=ppt/slideLayouts/slideLayout482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24199"/>
      </p:ext>
    </p:extLst>
  </p:cSld>
  <p:clrMapOvr>
    <a:masterClrMapping/>
  </p:clrMapOvr>
</p:sldLayout>
</file>

<file path=ppt/slideLayouts/slideLayout482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147783497"/>
      </p:ext>
    </p:extLst>
  </p:cSld>
  <p:clrMapOvr>
    <a:masterClrMapping/>
  </p:clrMapOvr>
</p:sldLayout>
</file>

<file path=ppt/slideLayouts/slideLayout482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65496"/>
      </p:ext>
    </p:extLst>
  </p:cSld>
  <p:clrMapOvr>
    <a:masterClrMapping/>
  </p:clrMapOvr>
</p:sldLayout>
</file>

<file path=ppt/slideLayouts/slideLayout482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94634820"/>
      </p:ext>
    </p:extLst>
  </p:cSld>
  <p:clrMapOvr>
    <a:masterClrMapping/>
  </p:clrMapOvr>
</p:sldLayout>
</file>

<file path=ppt/slideLayouts/slideLayout482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95388"/>
      </p:ext>
    </p:extLst>
  </p:cSld>
  <p:clrMapOvr>
    <a:masterClrMapping/>
  </p:clrMapOvr>
</p:sldLayout>
</file>

<file path=ppt/slideLayouts/slideLayout4827.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2022/1/5</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642438059"/>
      </p:ext>
    </p:extLst>
  </p:cSld>
  <p:clrMapOvr>
    <a:masterClrMapping/>
  </p:clrMapOvr>
</p:sldLayout>
</file>

<file path=ppt/slideLayouts/slideLayout4828.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929284678"/>
      </p:ext>
    </p:extLst>
  </p:cSld>
  <p:clrMapOvr>
    <a:masterClrMapping/>
  </p:clrMapOvr>
</p:sldLayout>
</file>

<file path=ppt/slideLayouts/slideLayout482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6781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639826562"/>
      </p:ext>
    </p:extLst>
  </p:cSld>
  <p:clrMapOvr>
    <a:masterClrMapping/>
  </p:clrMapOvr>
</p:sldLayout>
</file>

<file path=ppt/slideLayouts/slideLayout4830.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316080"/>
      </p:ext>
    </p:extLst>
  </p:cSld>
  <p:clrMapOvr>
    <a:masterClrMapping/>
  </p:clrMapOvr>
</p:sldLayout>
</file>

<file path=ppt/slideLayouts/slideLayout4831.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449582"/>
      </p:ext>
    </p:extLst>
  </p:cSld>
  <p:clrMapOvr>
    <a:masterClrMapping/>
  </p:clrMapOvr>
</p:sldLayout>
</file>

<file path=ppt/slideLayouts/slideLayout483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099038842"/>
      </p:ext>
    </p:extLst>
  </p:cSld>
  <p:clrMapOvr>
    <a:masterClrMapping/>
  </p:clrMapOvr>
</p:sldLayout>
</file>

<file path=ppt/slideLayouts/slideLayout483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384882767"/>
      </p:ext>
    </p:extLst>
  </p:cSld>
  <p:clrMapOvr>
    <a:masterClrMapping/>
  </p:clrMapOvr>
</p:sldLayout>
</file>

<file path=ppt/slideLayouts/slideLayout483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00951"/>
      </p:ext>
    </p:extLst>
  </p:cSld>
  <p:clrMapOvr>
    <a:masterClrMapping/>
  </p:clrMapOvr>
  <p:transition spd="slow" advClick="0" advTm="0">
    <p:random/>
  </p:transition>
</p:sldLayout>
</file>

<file path=ppt/slideLayouts/slideLayout483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2022/1/5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8863364"/>
      </p:ext>
    </p:extLst>
  </p:cSld>
  <p:clrMapOvr>
    <a:masterClrMapping/>
  </p:clrMapOvr>
</p:sldLayout>
</file>

<file path=ppt/slideLayouts/slideLayout48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9233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83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977953228"/>
      </p:ext>
    </p:extLst>
  </p:cSld>
  <p:clrMapOvr>
    <a:masterClrMapping/>
  </p:clrMapOvr>
</p:sldLayout>
</file>

<file path=ppt/slideLayouts/slideLayout4838.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42984"/>
      </p:ext>
    </p:extLst>
  </p:cSld>
  <p:clrMapOvr>
    <a:masterClrMapping/>
  </p:clrMapOvr>
  <p:transition spd="slow" advTm="3000"/>
</p:sldLayout>
</file>

<file path=ppt/slideLayouts/slideLayout4839.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354126"/>
      </p:ext>
    </p:extLst>
  </p:cSld>
  <p:clrMapOvr>
    <a:masterClrMapping/>
  </p:clrMapOvr>
  <p:transition spd="slow" advTm="3000"/>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853973"/>
      </p:ext>
    </p:extLst>
  </p:cSld>
  <p:clrMapOvr>
    <a:masterClrMapping/>
  </p:clrMapOvr>
</p:sldLayout>
</file>

<file path=ppt/slideLayouts/slideLayout4840.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390954"/>
      </p:ext>
    </p:extLst>
  </p:cSld>
  <p:clrMapOvr>
    <a:masterClrMapping/>
  </p:clrMapOvr>
  <p:transition spd="slow" advTm="3000"/>
</p:sldLayout>
</file>

<file path=ppt/slideLayouts/slideLayout4841.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82647"/>
      </p:ext>
    </p:extLst>
  </p:cSld>
  <p:clrMapOvr>
    <a:masterClrMapping/>
  </p:clrMapOvr>
  <p:transition spd="slow" advTm="3000"/>
</p:sldLayout>
</file>

<file path=ppt/slideLayouts/slideLayout4842.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832751810"/>
      </p:ext>
    </p:extLst>
  </p:cSld>
  <p:clrMapOvr>
    <a:masterClrMapping/>
  </p:clrMapOvr>
</p:sldLayout>
</file>

<file path=ppt/slideLayouts/slideLayout4843.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258937"/>
      </p:ext>
    </p:extLst>
  </p:cSld>
  <p:clrMapOvr>
    <a:masterClrMapping/>
  </p:clrMapOvr>
  <p:transition spd="slow" advTm="3000"/>
</p:sldLayout>
</file>

<file path=ppt/slideLayouts/slideLayout4844.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511592"/>
      </p:ext>
    </p:extLst>
  </p:cSld>
  <p:clrMapOvr>
    <a:masterClrMapping/>
  </p:clrMapOvr>
  <p:transition spd="slow" advTm="3000"/>
</p:sldLayout>
</file>

<file path=ppt/slideLayouts/slideLayout4845.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702195"/>
      </p:ext>
    </p:extLst>
  </p:cSld>
  <p:clrMapOvr>
    <a:masterClrMapping/>
  </p:clrMapOvr>
  <p:transition spd="slow" advTm="3000"/>
</p:sldLayout>
</file>

<file path=ppt/slideLayouts/slideLayout484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744598795"/>
      </p:ext>
    </p:extLst>
  </p:cSld>
  <p:clrMapOvr>
    <a:masterClrMapping/>
  </p:clrMapOvr>
</p:sldLayout>
</file>

<file path=ppt/slideLayouts/slideLayout484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551374144"/>
      </p:ext>
    </p:extLst>
  </p:cSld>
  <p:clrMapOvr>
    <a:masterClrMapping/>
  </p:clrMapOvr>
  <p:transition spd="slow" advTm="3000">
    <p:random/>
  </p:transition>
</p:sldLayout>
</file>

<file path=ppt/slideLayouts/slideLayout4848.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840766"/>
      </p:ext>
    </p:extLst>
  </p:cSld>
  <p:clrMapOvr>
    <a:masterClrMapping/>
  </p:clrMapOvr>
</p:sldLayout>
</file>

<file path=ppt/slideLayouts/slideLayout4849.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12230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308595"/>
      </p:ext>
    </p:extLst>
  </p:cSld>
  <p:clrMapOvr>
    <a:masterClrMapping/>
  </p:clrMapOvr>
</p:sldLayout>
</file>

<file path=ppt/slideLayouts/slideLayout4850.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83401"/>
      </p:ext>
    </p:extLst>
  </p:cSld>
  <p:clrMapOvr>
    <a:masterClrMapping/>
  </p:clrMapOvr>
</p:sldLayout>
</file>

<file path=ppt/slideLayouts/slideLayout4851.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90506"/>
      </p:ext>
    </p:extLst>
  </p:cSld>
  <p:clrMapOvr>
    <a:masterClrMapping/>
  </p:clrMapOvr>
</p:sldLayout>
</file>

<file path=ppt/slideLayouts/slideLayout485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0483"/>
      </p:ext>
    </p:extLst>
  </p:cSld>
  <p:clrMapOvr>
    <a:masterClrMapping/>
  </p:clrMapOvr>
</p:sldLayout>
</file>

<file path=ppt/slideLayouts/slideLayout4853.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720070"/>
      </p:ext>
    </p:extLst>
  </p:cSld>
  <p:clrMapOvr>
    <a:masterClrMapping/>
  </p:clrMapOvr>
</p:sldLayout>
</file>

<file path=ppt/slideLayouts/slideLayout485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3751"/>
      </p:ext>
    </p:extLst>
  </p:cSld>
  <p:clrMapOvr>
    <a:masterClrMapping/>
  </p:clrMapOvr>
</p:sldLayout>
</file>

<file path=ppt/slideLayouts/slideLayout4855.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019759"/>
      </p:ext>
    </p:extLst>
  </p:cSld>
  <p:clrMapOvr>
    <a:masterClrMapping/>
  </p:clrMapOvr>
</p:sldLayout>
</file>

<file path=ppt/slideLayouts/slideLayout4856.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73333293"/>
      </p:ext>
    </p:extLst>
  </p:cSld>
  <p:clrMapOvr>
    <a:masterClrMapping/>
  </p:clrMapOvr>
</p:sldLayout>
</file>

<file path=ppt/slideLayouts/slideLayout4857.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808908"/>
      </p:ext>
    </p:extLst>
  </p:cSld>
  <p:clrMapOvr>
    <a:masterClrMapping/>
  </p:clrMapOvr>
  <p:transition spd="slow" advTm="3000"/>
</p:sldLayout>
</file>

<file path=ppt/slideLayouts/slideLayout485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280099"/>
      </p:ext>
    </p:extLst>
  </p:cSld>
  <p:clrMapOvr>
    <a:masterClrMapping/>
  </p:clrMapOvr>
  <p:transition spd="slow" advTm="3000"/>
</p:sldLayout>
</file>

<file path=ppt/slideLayouts/slideLayout4859.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18343"/>
      </p:ext>
    </p:extLst>
  </p:cSld>
  <p:clrMapOvr>
    <a:masterClrMapping/>
  </p:clrMapOvr>
  <p:transition spd="slow" advTm="3000"/>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54165"/>
      </p:ext>
    </p:extLst>
  </p:cSld>
  <p:clrMapOvr>
    <a:masterClrMapping/>
  </p:clrMapOvr>
</p:sldLayout>
</file>

<file path=ppt/slideLayouts/slideLayout4860.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615185"/>
      </p:ext>
    </p:extLst>
  </p:cSld>
  <p:clrMapOvr>
    <a:masterClrMapping/>
  </p:clrMapOvr>
  <p:transition spd="slow" advTm="3000"/>
</p:sldLayout>
</file>

<file path=ppt/slideLayouts/slideLayout4861.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828451819"/>
      </p:ext>
    </p:extLst>
  </p:cSld>
  <p:clrMapOvr>
    <a:masterClrMapping/>
  </p:clrMapOvr>
</p:sldLayout>
</file>

<file path=ppt/slideLayouts/slideLayout486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2301"/>
      </p:ext>
    </p:extLst>
  </p:cSld>
  <p:clrMapOvr>
    <a:masterClrMapping/>
  </p:clrMapOvr>
  <p:transition spd="slow" advTm="3000"/>
</p:sldLayout>
</file>

<file path=ppt/slideLayouts/slideLayout4863.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894970"/>
      </p:ext>
    </p:extLst>
  </p:cSld>
  <p:clrMapOvr>
    <a:masterClrMapping/>
  </p:clrMapOvr>
  <p:transition spd="slow" advTm="3000"/>
</p:sldLayout>
</file>

<file path=ppt/slideLayouts/slideLayout4864.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531628"/>
      </p:ext>
    </p:extLst>
  </p:cSld>
  <p:clrMapOvr>
    <a:masterClrMapping/>
  </p:clrMapOvr>
  <p:transition spd="slow" advTm="3000"/>
</p:sldLayout>
</file>

<file path=ppt/slideLayouts/slideLayout486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312801087"/>
      </p:ext>
    </p:extLst>
  </p:cSld>
  <p:clrMapOvr>
    <a:masterClrMapping/>
  </p:clrMapOvr>
</p:sldLayout>
</file>

<file path=ppt/slideLayouts/slideLayout4866.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822114296"/>
      </p:ext>
    </p:extLst>
  </p:cSld>
  <p:clrMapOvr>
    <a:masterClrMapping/>
  </p:clrMapOvr>
  <p:transition spd="slow" advTm="3000">
    <p:random/>
  </p:transition>
</p:sldLayout>
</file>

<file path=ppt/slideLayouts/slideLayout4867.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322213"/>
      </p:ext>
    </p:extLst>
  </p:cSld>
  <p:clrMapOvr>
    <a:masterClrMapping/>
  </p:clrMapOvr>
</p:sldLayout>
</file>

<file path=ppt/slideLayouts/slideLayout4868.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232141"/>
      </p:ext>
    </p:extLst>
  </p:cSld>
  <p:clrMapOvr>
    <a:masterClrMapping/>
  </p:clrMapOvr>
</p:sldLayout>
</file>

<file path=ppt/slideLayouts/slideLayout4869.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78465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65934640"/>
      </p:ext>
    </p:extLst>
  </p:cSld>
  <p:clrMapOvr>
    <a:masterClrMapping/>
  </p:clrMapOvr>
</p:sldLayout>
</file>

<file path=ppt/slideLayouts/slideLayout4870.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852400"/>
      </p:ext>
    </p:extLst>
  </p:cSld>
  <p:clrMapOvr>
    <a:masterClrMapping/>
  </p:clrMapOvr>
</p:sldLayout>
</file>

<file path=ppt/slideLayouts/slideLayout4871.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48206"/>
      </p:ext>
    </p:extLst>
  </p:cSld>
  <p:clrMapOvr>
    <a:masterClrMapping/>
  </p:clrMapOvr>
</p:sldLayout>
</file>

<file path=ppt/slideLayouts/slideLayout4872.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55501"/>
      </p:ext>
    </p:extLst>
  </p:cSld>
  <p:clrMapOvr>
    <a:masterClrMapping/>
  </p:clrMapOvr>
</p:sldLayout>
</file>

<file path=ppt/slideLayouts/slideLayout4873.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885631"/>
      </p:ext>
    </p:extLst>
  </p:cSld>
  <p:clrMapOvr>
    <a:masterClrMapping/>
  </p:clrMapOvr>
</p:sldLayout>
</file>

<file path=ppt/slideLayouts/slideLayout4874.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20675"/>
      </p:ext>
    </p:extLst>
  </p:cSld>
  <p:clrMapOvr>
    <a:masterClrMapping/>
  </p:clrMapOvr>
</p:sldLayout>
</file>

<file path=ppt/slideLayouts/slideLayout4875.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989132640"/>
      </p:ext>
    </p:extLst>
  </p:cSld>
  <p:clrMapOvr>
    <a:masterClrMapping/>
  </p:clrMapOvr>
</p:sldLayout>
</file>

<file path=ppt/slideLayouts/slideLayout487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defTabSz="457200">
              <a:defRPr/>
            </a:pPr>
            <a:fld id="{11A00E80-0773-4B86-BEB2-875C89E51D11}" type="slidenum">
              <a:rPr lang="en-US" altLang="en-US"/>
              <a:pPr defTabSz="457200">
                <a:defRPr/>
              </a:pPr>
              <a:t>‹#›</a:t>
            </a:fld>
            <a:endParaRPr lang="en-US" altLang="en-US"/>
          </a:p>
        </p:txBody>
      </p:sp>
    </p:spTree>
    <p:extLst>
      <p:ext uri="{BB962C8B-B14F-4D97-AF65-F5344CB8AC3E}">
        <p14:creationId xmlns:p14="http://schemas.microsoft.com/office/powerpoint/2010/main" val="1200587056"/>
      </p:ext>
    </p:extLst>
  </p:cSld>
  <p:clrMapOvr>
    <a:masterClrMapping/>
  </p:clrMapOvr>
</p:sldLayout>
</file>

<file path=ppt/slideLayouts/slideLayout4877.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1E24BA01-BC1B-4B94-A8AD-45563E9DE245}"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A2D763E4-8A87-4742-9074-96AA7BC6990E}" type="slidenum">
              <a:rPr lang="zh-CN" altLang="en-US"/>
              <a:pPr defTabSz="457200">
                <a:defRPr/>
              </a:pPr>
              <a:t>‹#›</a:t>
            </a:fld>
            <a:endParaRPr lang="zh-CN" altLang="en-US"/>
          </a:p>
        </p:txBody>
      </p:sp>
    </p:spTree>
    <p:extLst>
      <p:ext uri="{BB962C8B-B14F-4D97-AF65-F5344CB8AC3E}">
        <p14:creationId xmlns:p14="http://schemas.microsoft.com/office/powerpoint/2010/main" val="783287002"/>
      </p:ext>
    </p:extLst>
  </p:cSld>
  <p:clrMapOvr>
    <a:masterClrMapping/>
  </p:clrMapOvr>
</p:sldLayout>
</file>

<file path=ppt/slideLayouts/slideLayout4878.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C411BDAE-6536-4789-8EE9-318E2A0DA2AB}" type="datetimeFigureOut">
              <a:rPr lang="zh-CN" altLang="en-US"/>
              <a:pPr defTabSz="457200">
                <a:defRPr/>
              </a:pPr>
              <a:t>2022/1/5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495BC1A8-988B-4D3D-86C0-1017939A8EDB}" type="slidenum">
              <a:rPr lang="zh-CN" altLang="en-US"/>
              <a:pPr defTabSz="457200">
                <a:defRPr/>
              </a:pPr>
              <a:t>‹#›</a:t>
            </a:fld>
            <a:endParaRPr lang="zh-CN" altLang="en-US"/>
          </a:p>
        </p:txBody>
      </p:sp>
    </p:spTree>
    <p:extLst>
      <p:ext uri="{BB962C8B-B14F-4D97-AF65-F5344CB8AC3E}">
        <p14:creationId xmlns:p14="http://schemas.microsoft.com/office/powerpoint/2010/main" val="2370324731"/>
      </p:ext>
    </p:extLst>
  </p:cSld>
  <p:clrMapOvr>
    <a:masterClrMapping/>
  </p:clrMapOvr>
</p:sldLayout>
</file>

<file path=ppt/slideLayouts/slideLayout4879.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593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22148905"/>
      </p:ext>
    </p:extLst>
  </p:cSld>
  <p:clrMapOvr>
    <a:masterClrMapping/>
  </p:clrMapOvr>
</p:sldLayout>
</file>

<file path=ppt/slideLayouts/slideLayout4880.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49675"/>
      </p:ext>
    </p:extLst>
  </p:cSld>
  <p:clrMapOvr>
    <a:masterClrMapping/>
  </p:clrMapOvr>
</p:sldLayout>
</file>

<file path=ppt/slideLayouts/slideLayout4881.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2474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77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3058499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8808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8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00470"/>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3126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3328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615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12186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48744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2149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64995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215948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3528487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99079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2626884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7558131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8275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4861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6862291"/>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1572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172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45751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2022/1/5</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2149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2908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6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8920100"/>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2022/1/5</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2022/1/5</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cSld name="2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2022/1/5</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28932429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cSld name="2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2022/1/5</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25884829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829993"/>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6383169"/>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4699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660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653915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41824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772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394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3906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54257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7668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0783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958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9852385"/>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32407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24927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69205641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64993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1719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7840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5433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484285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1127773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899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26995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25628"/>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2446845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819960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61548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19748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96372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80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3609581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2134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779"/>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677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3917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2416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4631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333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23350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3885938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3231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1848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06060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7376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3636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6659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71591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775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019726"/>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4030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0796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7568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96676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6762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8936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98148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3243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9439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2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8798132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3327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87760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39006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7285211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008567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895987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4155616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02088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77723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874252"/>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3239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3271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7842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8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25672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97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6169107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2184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2106192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3332468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4748138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9400788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035787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0016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6918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7118"/>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33696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58685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63303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43993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892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2022/1/5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8973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5017"/>
      </p:ext>
    </p:extLst>
  </p:cSld>
  <p:clrMapOvr>
    <a:masterClrMapping/>
  </p:clrMapOvr>
  <p:transition spd="slow" advClick="0" advTm="0">
    <p:random/>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16694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06177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4823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64452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9775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5557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5253895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80080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63504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95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900515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478731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53642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15535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21435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41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28456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68396"/>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256950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86925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5904752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59811117"/>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9237296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153785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7546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410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87410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7691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31907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2022/1/5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88525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570251"/>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84102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28305"/>
      </p:ext>
    </p:extLst>
  </p:cSld>
  <p:clrMapOvr>
    <a:masterClrMapping/>
  </p:clrMapOvr>
  <p:transition spd="slow" advClick="0" advTm="0">
    <p:random/>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787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6193577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2573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41338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2461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6774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136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0334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3282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4876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00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88516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6672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71267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96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8731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1851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1222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2022/1/5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24764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5841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23446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870759"/>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6764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957663"/>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90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5502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16346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09156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4659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43998"/>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36001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273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1114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97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32684"/>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35566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05371"/>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02600"/>
      </p:ext>
    </p:extLst>
  </p:cSld>
  <p:clrMapOvr>
    <a:masterClrMapping/>
  </p:clrMapOvr>
  <p:transition spd="slow"/>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729859536"/>
      </p:ext>
    </p:extLst>
  </p:cSld>
  <p:clrMapOvr>
    <a:masterClrMapping/>
  </p:clrMapOvr>
  <p:transition spd="slow"/>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56532"/>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671065"/>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2260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05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50915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483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83743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9687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5742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0425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16885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354761"/>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91813"/>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33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8904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545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4384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5247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55242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35595"/>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35615"/>
      </p:ext>
    </p:extLst>
  </p:cSld>
  <p:clrMapOvr>
    <a:masterClrMapping/>
  </p:clrMapOvr>
  <p:transition spd="slow"/>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02575408"/>
      </p:ext>
    </p:extLst>
  </p:cSld>
  <p:clrMapOvr>
    <a:masterClrMapping/>
  </p:clrMapOvr>
  <p:transition spd="slow"/>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621009"/>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815214"/>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98978"/>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4112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888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433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78740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85238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44098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248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2022/1/5</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42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17064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03539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3750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467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70940"/>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96876"/>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65854"/>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7584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727672"/>
      </p:ext>
    </p:extLst>
  </p:cSld>
  <p:clrMapOvr>
    <a:masterClrMapping/>
  </p:clrMapOvr>
  <p:transition spd="slow" advClick="0" advTm="4000">
    <p:comb/>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660955"/>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0239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277340467"/>
      </p:ext>
    </p:extLst>
  </p:cSld>
  <p:clrMapOvr>
    <a:masterClrMapping/>
  </p:clrMapOvr>
  <p:transition spd="slow"/>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21632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65659"/>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64199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3833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0095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30471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6980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11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19421"/>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5417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74653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35427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73344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321842"/>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82172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7598"/>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26426"/>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064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2022/1/5</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7832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06679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22129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440375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703265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3071549"/>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722701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8131320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914551"/>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7496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09647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19971"/>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9165"/>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32735"/>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07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42291551"/>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2650477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3015476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64944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1482617"/>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6479652"/>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1514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07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865694"/>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6865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350387"/>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136334"/>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321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46184"/>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62402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822636"/>
      </p:ext>
    </p:extLst>
  </p:cSld>
  <p:clrMapOvr>
    <a:masterClrMapping/>
  </p:clrMapOvr>
  <p:transition spd="slow" advClick="0" advTm="0">
    <p:random/>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3651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98466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3566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0635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67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74914"/>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2822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0158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55450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403409"/>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68387"/>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679324"/>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067449"/>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632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83956"/>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111496"/>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858055"/>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86062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0226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0123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459245"/>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4603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599225"/>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3113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30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57632"/>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39857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42812"/>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26184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71345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8665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61316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38429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4582128"/>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517819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874504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680763"/>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1750015"/>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7756913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744772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58855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53161"/>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548614"/>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30105"/>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59930"/>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1054"/>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58338"/>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1758"/>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244061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59338320"/>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1141211"/>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9173976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314410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908225"/>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19870"/>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544238"/>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7480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95298"/>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6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60543"/>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64984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536712"/>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79753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794083"/>
      </p:ext>
    </p:extLst>
  </p:cSld>
  <p:clrMapOvr>
    <a:masterClrMapping/>
  </p:clrMapOvr>
  <p:transition spd="slow" advClick="0" advTm="0">
    <p:random/>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81849"/>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0306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87344"/>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8172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933434"/>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2022/1/5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7705"/>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25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22190"/>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4019238"/>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432345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0001690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30014900"/>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2877443"/>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658498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06906"/>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127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61124"/>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91543"/>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83000"/>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2022/1/5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725723"/>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9935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22466310"/>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393821"/>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2384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image" Target="../media/image3.png"/><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image" Target="../media/image5.emf"/><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28" Type="http://schemas.openxmlformats.org/officeDocument/2006/relationships/slideLayout" Target="../slideLayouts/slideLayout339.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535" Type="http://schemas.openxmlformats.org/officeDocument/2006/relationships/image" Target="../media/image7.emf"/><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381" Type="http://schemas.openxmlformats.org/officeDocument/2006/relationships/slideLayout" Target="../slideLayouts/slideLayout392.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theme" Target="../theme/theme2.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microsoft.com/office/2007/relationships/media" Target="../media/media1.mp3"/><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audio" Target="../media/media1.mp3"/><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image" Target="../media/image1.emf"/><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image" Target="../media/image2.emf"/><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image" Target="../media/image4.emf"/><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image" Target="../media/image6.emf"/><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653.xml"/><Relationship Id="rId299" Type="http://schemas.openxmlformats.org/officeDocument/2006/relationships/slideLayout" Target="../slideLayouts/slideLayout835.xml"/><Relationship Id="rId21" Type="http://schemas.openxmlformats.org/officeDocument/2006/relationships/slideLayout" Target="../slideLayouts/slideLayout557.xml"/><Relationship Id="rId63" Type="http://schemas.openxmlformats.org/officeDocument/2006/relationships/slideLayout" Target="../slideLayouts/slideLayout599.xml"/><Relationship Id="rId159" Type="http://schemas.openxmlformats.org/officeDocument/2006/relationships/slideLayout" Target="../slideLayouts/slideLayout695.xml"/><Relationship Id="rId324" Type="http://schemas.openxmlformats.org/officeDocument/2006/relationships/slideLayout" Target="../slideLayouts/slideLayout860.xml"/><Relationship Id="rId366" Type="http://schemas.openxmlformats.org/officeDocument/2006/relationships/slideLayout" Target="../slideLayouts/slideLayout902.xml"/><Relationship Id="rId531" Type="http://schemas.openxmlformats.org/officeDocument/2006/relationships/slideLayout" Target="../slideLayouts/slideLayout1067.xml"/><Relationship Id="rId170" Type="http://schemas.openxmlformats.org/officeDocument/2006/relationships/slideLayout" Target="../slideLayouts/slideLayout706.xml"/><Relationship Id="rId226" Type="http://schemas.openxmlformats.org/officeDocument/2006/relationships/slideLayout" Target="../slideLayouts/slideLayout762.xml"/><Relationship Id="rId433" Type="http://schemas.openxmlformats.org/officeDocument/2006/relationships/slideLayout" Target="../slideLayouts/slideLayout969.xml"/><Relationship Id="rId268" Type="http://schemas.openxmlformats.org/officeDocument/2006/relationships/slideLayout" Target="../slideLayouts/slideLayout804.xml"/><Relationship Id="rId475" Type="http://schemas.openxmlformats.org/officeDocument/2006/relationships/slideLayout" Target="../slideLayouts/slideLayout1011.xml"/><Relationship Id="rId32" Type="http://schemas.openxmlformats.org/officeDocument/2006/relationships/slideLayout" Target="../slideLayouts/slideLayout568.xml"/><Relationship Id="rId74" Type="http://schemas.openxmlformats.org/officeDocument/2006/relationships/slideLayout" Target="../slideLayouts/slideLayout610.xml"/><Relationship Id="rId128" Type="http://schemas.openxmlformats.org/officeDocument/2006/relationships/slideLayout" Target="../slideLayouts/slideLayout664.xml"/><Relationship Id="rId335" Type="http://schemas.openxmlformats.org/officeDocument/2006/relationships/slideLayout" Target="../slideLayouts/slideLayout871.xml"/><Relationship Id="rId377" Type="http://schemas.openxmlformats.org/officeDocument/2006/relationships/slideLayout" Target="../slideLayouts/slideLayout913.xml"/><Relationship Id="rId500" Type="http://schemas.openxmlformats.org/officeDocument/2006/relationships/slideLayout" Target="../slideLayouts/slideLayout1036.xml"/><Relationship Id="rId542" Type="http://schemas.openxmlformats.org/officeDocument/2006/relationships/slideLayout" Target="../slideLayouts/slideLayout1078.xml"/><Relationship Id="rId5" Type="http://schemas.openxmlformats.org/officeDocument/2006/relationships/slideLayout" Target="../slideLayouts/slideLayout541.xml"/><Relationship Id="rId181" Type="http://schemas.openxmlformats.org/officeDocument/2006/relationships/slideLayout" Target="../slideLayouts/slideLayout717.xml"/><Relationship Id="rId237" Type="http://schemas.openxmlformats.org/officeDocument/2006/relationships/slideLayout" Target="../slideLayouts/slideLayout773.xml"/><Relationship Id="rId402" Type="http://schemas.openxmlformats.org/officeDocument/2006/relationships/slideLayout" Target="../slideLayouts/slideLayout938.xml"/><Relationship Id="rId279" Type="http://schemas.openxmlformats.org/officeDocument/2006/relationships/slideLayout" Target="../slideLayouts/slideLayout815.xml"/><Relationship Id="rId444" Type="http://schemas.openxmlformats.org/officeDocument/2006/relationships/slideLayout" Target="../slideLayouts/slideLayout980.xml"/><Relationship Id="rId486" Type="http://schemas.openxmlformats.org/officeDocument/2006/relationships/slideLayout" Target="../slideLayouts/slideLayout1022.xml"/><Relationship Id="rId43" Type="http://schemas.openxmlformats.org/officeDocument/2006/relationships/slideLayout" Target="../slideLayouts/slideLayout579.xml"/><Relationship Id="rId139" Type="http://schemas.openxmlformats.org/officeDocument/2006/relationships/slideLayout" Target="../slideLayouts/slideLayout675.xml"/><Relationship Id="rId290" Type="http://schemas.openxmlformats.org/officeDocument/2006/relationships/slideLayout" Target="../slideLayouts/slideLayout826.xml"/><Relationship Id="rId304" Type="http://schemas.openxmlformats.org/officeDocument/2006/relationships/slideLayout" Target="../slideLayouts/slideLayout840.xml"/><Relationship Id="rId346" Type="http://schemas.openxmlformats.org/officeDocument/2006/relationships/slideLayout" Target="../slideLayouts/slideLayout882.xml"/><Relationship Id="rId388" Type="http://schemas.openxmlformats.org/officeDocument/2006/relationships/slideLayout" Target="../slideLayouts/slideLayout924.xml"/><Relationship Id="rId511" Type="http://schemas.openxmlformats.org/officeDocument/2006/relationships/slideLayout" Target="../slideLayouts/slideLayout1047.xml"/><Relationship Id="rId553" Type="http://schemas.openxmlformats.org/officeDocument/2006/relationships/image" Target="../media/image5.emf"/><Relationship Id="rId85" Type="http://schemas.openxmlformats.org/officeDocument/2006/relationships/slideLayout" Target="../slideLayouts/slideLayout621.xml"/><Relationship Id="rId150" Type="http://schemas.openxmlformats.org/officeDocument/2006/relationships/slideLayout" Target="../slideLayouts/slideLayout686.xml"/><Relationship Id="rId192" Type="http://schemas.openxmlformats.org/officeDocument/2006/relationships/slideLayout" Target="../slideLayouts/slideLayout728.xml"/><Relationship Id="rId206" Type="http://schemas.openxmlformats.org/officeDocument/2006/relationships/slideLayout" Target="../slideLayouts/slideLayout742.xml"/><Relationship Id="rId413" Type="http://schemas.openxmlformats.org/officeDocument/2006/relationships/slideLayout" Target="../slideLayouts/slideLayout949.xml"/><Relationship Id="rId248" Type="http://schemas.openxmlformats.org/officeDocument/2006/relationships/slideLayout" Target="../slideLayouts/slideLayout784.xml"/><Relationship Id="rId455" Type="http://schemas.openxmlformats.org/officeDocument/2006/relationships/slideLayout" Target="../slideLayouts/slideLayout991.xml"/><Relationship Id="rId497" Type="http://schemas.openxmlformats.org/officeDocument/2006/relationships/slideLayout" Target="../slideLayouts/slideLayout1033.xml"/><Relationship Id="rId12" Type="http://schemas.openxmlformats.org/officeDocument/2006/relationships/slideLayout" Target="../slideLayouts/slideLayout548.xml"/><Relationship Id="rId108" Type="http://schemas.openxmlformats.org/officeDocument/2006/relationships/slideLayout" Target="../slideLayouts/slideLayout644.xml"/><Relationship Id="rId315" Type="http://schemas.openxmlformats.org/officeDocument/2006/relationships/slideLayout" Target="../slideLayouts/slideLayout851.xml"/><Relationship Id="rId357" Type="http://schemas.openxmlformats.org/officeDocument/2006/relationships/slideLayout" Target="../slideLayouts/slideLayout893.xml"/><Relationship Id="rId522" Type="http://schemas.openxmlformats.org/officeDocument/2006/relationships/slideLayout" Target="../slideLayouts/slideLayout1058.xml"/><Relationship Id="rId54" Type="http://schemas.openxmlformats.org/officeDocument/2006/relationships/slideLayout" Target="../slideLayouts/slideLayout590.xml"/><Relationship Id="rId96" Type="http://schemas.openxmlformats.org/officeDocument/2006/relationships/slideLayout" Target="../slideLayouts/slideLayout632.xml"/><Relationship Id="rId161" Type="http://schemas.openxmlformats.org/officeDocument/2006/relationships/slideLayout" Target="../slideLayouts/slideLayout697.xml"/><Relationship Id="rId217" Type="http://schemas.openxmlformats.org/officeDocument/2006/relationships/slideLayout" Target="../slideLayouts/slideLayout753.xml"/><Relationship Id="rId399" Type="http://schemas.openxmlformats.org/officeDocument/2006/relationships/slideLayout" Target="../slideLayouts/slideLayout935.xml"/><Relationship Id="rId259" Type="http://schemas.openxmlformats.org/officeDocument/2006/relationships/slideLayout" Target="../slideLayouts/slideLayout795.xml"/><Relationship Id="rId424" Type="http://schemas.openxmlformats.org/officeDocument/2006/relationships/slideLayout" Target="../slideLayouts/slideLayout960.xml"/><Relationship Id="rId466" Type="http://schemas.openxmlformats.org/officeDocument/2006/relationships/slideLayout" Target="../slideLayouts/slideLayout1002.xml"/><Relationship Id="rId23" Type="http://schemas.openxmlformats.org/officeDocument/2006/relationships/slideLayout" Target="../slideLayouts/slideLayout559.xml"/><Relationship Id="rId119" Type="http://schemas.openxmlformats.org/officeDocument/2006/relationships/slideLayout" Target="../slideLayouts/slideLayout655.xml"/><Relationship Id="rId270" Type="http://schemas.openxmlformats.org/officeDocument/2006/relationships/slideLayout" Target="../slideLayouts/slideLayout806.xml"/><Relationship Id="rId326" Type="http://schemas.openxmlformats.org/officeDocument/2006/relationships/slideLayout" Target="../slideLayouts/slideLayout862.xml"/><Relationship Id="rId533" Type="http://schemas.openxmlformats.org/officeDocument/2006/relationships/slideLayout" Target="../slideLayouts/slideLayout1069.xml"/><Relationship Id="rId65" Type="http://schemas.openxmlformats.org/officeDocument/2006/relationships/slideLayout" Target="../slideLayouts/slideLayout601.xml"/><Relationship Id="rId130" Type="http://schemas.openxmlformats.org/officeDocument/2006/relationships/slideLayout" Target="../slideLayouts/slideLayout666.xml"/><Relationship Id="rId368" Type="http://schemas.openxmlformats.org/officeDocument/2006/relationships/slideLayout" Target="../slideLayouts/slideLayout904.xml"/><Relationship Id="rId172" Type="http://schemas.openxmlformats.org/officeDocument/2006/relationships/slideLayout" Target="../slideLayouts/slideLayout708.xml"/><Relationship Id="rId228" Type="http://schemas.openxmlformats.org/officeDocument/2006/relationships/slideLayout" Target="../slideLayouts/slideLayout764.xml"/><Relationship Id="rId435" Type="http://schemas.openxmlformats.org/officeDocument/2006/relationships/slideLayout" Target="../slideLayouts/slideLayout971.xml"/><Relationship Id="rId477" Type="http://schemas.openxmlformats.org/officeDocument/2006/relationships/slideLayout" Target="../slideLayouts/slideLayout1013.xml"/><Relationship Id="rId281" Type="http://schemas.openxmlformats.org/officeDocument/2006/relationships/slideLayout" Target="../slideLayouts/slideLayout817.xml"/><Relationship Id="rId337" Type="http://schemas.openxmlformats.org/officeDocument/2006/relationships/slideLayout" Target="../slideLayouts/slideLayout873.xml"/><Relationship Id="rId502" Type="http://schemas.openxmlformats.org/officeDocument/2006/relationships/slideLayout" Target="../slideLayouts/slideLayout1038.xml"/><Relationship Id="rId34" Type="http://schemas.openxmlformats.org/officeDocument/2006/relationships/slideLayout" Target="../slideLayouts/slideLayout570.xml"/><Relationship Id="rId76" Type="http://schemas.openxmlformats.org/officeDocument/2006/relationships/slideLayout" Target="../slideLayouts/slideLayout612.xml"/><Relationship Id="rId141" Type="http://schemas.openxmlformats.org/officeDocument/2006/relationships/slideLayout" Target="../slideLayouts/slideLayout677.xml"/><Relationship Id="rId379" Type="http://schemas.openxmlformats.org/officeDocument/2006/relationships/slideLayout" Target="../slideLayouts/slideLayout915.xml"/><Relationship Id="rId544" Type="http://schemas.openxmlformats.org/officeDocument/2006/relationships/slideLayout" Target="../slideLayouts/slideLayout1080.xml"/><Relationship Id="rId7" Type="http://schemas.openxmlformats.org/officeDocument/2006/relationships/slideLayout" Target="../slideLayouts/slideLayout543.xml"/><Relationship Id="rId183" Type="http://schemas.openxmlformats.org/officeDocument/2006/relationships/slideLayout" Target="../slideLayouts/slideLayout719.xml"/><Relationship Id="rId239" Type="http://schemas.openxmlformats.org/officeDocument/2006/relationships/slideLayout" Target="../slideLayouts/slideLayout775.xml"/><Relationship Id="rId390" Type="http://schemas.openxmlformats.org/officeDocument/2006/relationships/slideLayout" Target="../slideLayouts/slideLayout926.xml"/><Relationship Id="rId404" Type="http://schemas.openxmlformats.org/officeDocument/2006/relationships/slideLayout" Target="../slideLayouts/slideLayout940.xml"/><Relationship Id="rId446" Type="http://schemas.openxmlformats.org/officeDocument/2006/relationships/slideLayout" Target="../slideLayouts/slideLayout982.xml"/><Relationship Id="rId250" Type="http://schemas.openxmlformats.org/officeDocument/2006/relationships/slideLayout" Target="../slideLayouts/slideLayout786.xml"/><Relationship Id="rId292" Type="http://schemas.openxmlformats.org/officeDocument/2006/relationships/slideLayout" Target="../slideLayouts/slideLayout828.xml"/><Relationship Id="rId306" Type="http://schemas.openxmlformats.org/officeDocument/2006/relationships/slideLayout" Target="../slideLayouts/slideLayout842.xml"/><Relationship Id="rId488" Type="http://schemas.openxmlformats.org/officeDocument/2006/relationships/slideLayout" Target="../slideLayouts/slideLayout1024.xml"/><Relationship Id="rId45" Type="http://schemas.openxmlformats.org/officeDocument/2006/relationships/slideLayout" Target="../slideLayouts/slideLayout581.xml"/><Relationship Id="rId87" Type="http://schemas.openxmlformats.org/officeDocument/2006/relationships/slideLayout" Target="../slideLayouts/slideLayout623.xml"/><Relationship Id="rId110" Type="http://schemas.openxmlformats.org/officeDocument/2006/relationships/slideLayout" Target="../slideLayouts/slideLayout646.xml"/><Relationship Id="rId348" Type="http://schemas.openxmlformats.org/officeDocument/2006/relationships/slideLayout" Target="../slideLayouts/slideLayout884.xml"/><Relationship Id="rId513" Type="http://schemas.openxmlformats.org/officeDocument/2006/relationships/slideLayout" Target="../slideLayouts/slideLayout1049.xml"/><Relationship Id="rId555" Type="http://schemas.openxmlformats.org/officeDocument/2006/relationships/image" Target="../media/image7.emf"/><Relationship Id="rId152" Type="http://schemas.openxmlformats.org/officeDocument/2006/relationships/slideLayout" Target="../slideLayouts/slideLayout688.xml"/><Relationship Id="rId194" Type="http://schemas.openxmlformats.org/officeDocument/2006/relationships/slideLayout" Target="../slideLayouts/slideLayout730.xml"/><Relationship Id="rId208" Type="http://schemas.openxmlformats.org/officeDocument/2006/relationships/slideLayout" Target="../slideLayouts/slideLayout744.xml"/><Relationship Id="rId415" Type="http://schemas.openxmlformats.org/officeDocument/2006/relationships/slideLayout" Target="../slideLayouts/slideLayout951.xml"/><Relationship Id="rId457" Type="http://schemas.openxmlformats.org/officeDocument/2006/relationships/slideLayout" Target="../slideLayouts/slideLayout993.xml"/><Relationship Id="rId261" Type="http://schemas.openxmlformats.org/officeDocument/2006/relationships/slideLayout" Target="../slideLayouts/slideLayout797.xml"/><Relationship Id="rId499" Type="http://schemas.openxmlformats.org/officeDocument/2006/relationships/slideLayout" Target="../slideLayouts/slideLayout1035.xml"/><Relationship Id="rId14" Type="http://schemas.openxmlformats.org/officeDocument/2006/relationships/slideLayout" Target="../slideLayouts/slideLayout550.xml"/><Relationship Id="rId56" Type="http://schemas.openxmlformats.org/officeDocument/2006/relationships/slideLayout" Target="../slideLayouts/slideLayout592.xml"/><Relationship Id="rId317" Type="http://schemas.openxmlformats.org/officeDocument/2006/relationships/slideLayout" Target="../slideLayouts/slideLayout853.xml"/><Relationship Id="rId359" Type="http://schemas.openxmlformats.org/officeDocument/2006/relationships/slideLayout" Target="../slideLayouts/slideLayout895.xml"/><Relationship Id="rId524" Type="http://schemas.openxmlformats.org/officeDocument/2006/relationships/slideLayout" Target="../slideLayouts/slideLayout1060.xml"/><Relationship Id="rId98" Type="http://schemas.openxmlformats.org/officeDocument/2006/relationships/slideLayout" Target="../slideLayouts/slideLayout634.xml"/><Relationship Id="rId121" Type="http://schemas.openxmlformats.org/officeDocument/2006/relationships/slideLayout" Target="../slideLayouts/slideLayout657.xml"/><Relationship Id="rId163" Type="http://schemas.openxmlformats.org/officeDocument/2006/relationships/slideLayout" Target="../slideLayouts/slideLayout699.xml"/><Relationship Id="rId219" Type="http://schemas.openxmlformats.org/officeDocument/2006/relationships/slideLayout" Target="../slideLayouts/slideLayout755.xml"/><Relationship Id="rId370" Type="http://schemas.openxmlformats.org/officeDocument/2006/relationships/slideLayout" Target="../slideLayouts/slideLayout906.xml"/><Relationship Id="rId426" Type="http://schemas.openxmlformats.org/officeDocument/2006/relationships/slideLayout" Target="../slideLayouts/slideLayout962.xml"/><Relationship Id="rId230" Type="http://schemas.openxmlformats.org/officeDocument/2006/relationships/slideLayout" Target="../slideLayouts/slideLayout766.xml"/><Relationship Id="rId468" Type="http://schemas.openxmlformats.org/officeDocument/2006/relationships/slideLayout" Target="../slideLayouts/slideLayout1004.xml"/><Relationship Id="rId25" Type="http://schemas.openxmlformats.org/officeDocument/2006/relationships/slideLayout" Target="../slideLayouts/slideLayout561.xml"/><Relationship Id="rId67" Type="http://schemas.openxmlformats.org/officeDocument/2006/relationships/slideLayout" Target="../slideLayouts/slideLayout603.xml"/><Relationship Id="rId272" Type="http://schemas.openxmlformats.org/officeDocument/2006/relationships/slideLayout" Target="../slideLayouts/slideLayout808.xml"/><Relationship Id="rId328" Type="http://schemas.openxmlformats.org/officeDocument/2006/relationships/slideLayout" Target="../slideLayouts/slideLayout864.xml"/><Relationship Id="rId535" Type="http://schemas.openxmlformats.org/officeDocument/2006/relationships/slideLayout" Target="../slideLayouts/slideLayout1071.xml"/><Relationship Id="rId132" Type="http://schemas.openxmlformats.org/officeDocument/2006/relationships/slideLayout" Target="../slideLayouts/slideLayout668.xml"/><Relationship Id="rId174" Type="http://schemas.openxmlformats.org/officeDocument/2006/relationships/slideLayout" Target="../slideLayouts/slideLayout710.xml"/><Relationship Id="rId381" Type="http://schemas.openxmlformats.org/officeDocument/2006/relationships/slideLayout" Target="../slideLayouts/slideLayout917.xml"/><Relationship Id="rId241" Type="http://schemas.openxmlformats.org/officeDocument/2006/relationships/slideLayout" Target="../slideLayouts/slideLayout777.xml"/><Relationship Id="rId437" Type="http://schemas.openxmlformats.org/officeDocument/2006/relationships/slideLayout" Target="../slideLayouts/slideLayout973.xml"/><Relationship Id="rId479" Type="http://schemas.openxmlformats.org/officeDocument/2006/relationships/slideLayout" Target="../slideLayouts/slideLayout1015.xml"/><Relationship Id="rId15" Type="http://schemas.openxmlformats.org/officeDocument/2006/relationships/slideLayout" Target="../slideLayouts/slideLayout551.xml"/><Relationship Id="rId36" Type="http://schemas.openxmlformats.org/officeDocument/2006/relationships/slideLayout" Target="../slideLayouts/slideLayout572.xml"/><Relationship Id="rId57" Type="http://schemas.openxmlformats.org/officeDocument/2006/relationships/slideLayout" Target="../slideLayouts/slideLayout593.xml"/><Relationship Id="rId262" Type="http://schemas.openxmlformats.org/officeDocument/2006/relationships/slideLayout" Target="../slideLayouts/slideLayout798.xml"/><Relationship Id="rId283" Type="http://schemas.openxmlformats.org/officeDocument/2006/relationships/slideLayout" Target="../slideLayouts/slideLayout819.xml"/><Relationship Id="rId318" Type="http://schemas.openxmlformats.org/officeDocument/2006/relationships/slideLayout" Target="../slideLayouts/slideLayout854.xml"/><Relationship Id="rId339" Type="http://schemas.openxmlformats.org/officeDocument/2006/relationships/slideLayout" Target="../slideLayouts/slideLayout875.xml"/><Relationship Id="rId490" Type="http://schemas.openxmlformats.org/officeDocument/2006/relationships/slideLayout" Target="../slideLayouts/slideLayout1026.xml"/><Relationship Id="rId504" Type="http://schemas.openxmlformats.org/officeDocument/2006/relationships/slideLayout" Target="../slideLayouts/slideLayout1040.xml"/><Relationship Id="rId525" Type="http://schemas.openxmlformats.org/officeDocument/2006/relationships/slideLayout" Target="../slideLayouts/slideLayout1061.xml"/><Relationship Id="rId546" Type="http://schemas.openxmlformats.org/officeDocument/2006/relationships/slideLayout" Target="../slideLayouts/slideLayout1082.xml"/><Relationship Id="rId78" Type="http://schemas.openxmlformats.org/officeDocument/2006/relationships/slideLayout" Target="../slideLayouts/slideLayout614.xml"/><Relationship Id="rId99" Type="http://schemas.openxmlformats.org/officeDocument/2006/relationships/slideLayout" Target="../slideLayouts/slideLayout635.xml"/><Relationship Id="rId101" Type="http://schemas.openxmlformats.org/officeDocument/2006/relationships/slideLayout" Target="../slideLayouts/slideLayout637.xml"/><Relationship Id="rId122" Type="http://schemas.openxmlformats.org/officeDocument/2006/relationships/slideLayout" Target="../slideLayouts/slideLayout658.xml"/><Relationship Id="rId143" Type="http://schemas.openxmlformats.org/officeDocument/2006/relationships/slideLayout" Target="../slideLayouts/slideLayout679.xml"/><Relationship Id="rId164" Type="http://schemas.openxmlformats.org/officeDocument/2006/relationships/slideLayout" Target="../slideLayouts/slideLayout700.xml"/><Relationship Id="rId185" Type="http://schemas.openxmlformats.org/officeDocument/2006/relationships/slideLayout" Target="../slideLayouts/slideLayout721.xml"/><Relationship Id="rId350" Type="http://schemas.openxmlformats.org/officeDocument/2006/relationships/slideLayout" Target="../slideLayouts/slideLayout886.xml"/><Relationship Id="rId371" Type="http://schemas.openxmlformats.org/officeDocument/2006/relationships/slideLayout" Target="../slideLayouts/slideLayout907.xml"/><Relationship Id="rId406" Type="http://schemas.openxmlformats.org/officeDocument/2006/relationships/slideLayout" Target="../slideLayouts/slideLayout942.xml"/><Relationship Id="rId9" Type="http://schemas.openxmlformats.org/officeDocument/2006/relationships/slideLayout" Target="../slideLayouts/slideLayout545.xml"/><Relationship Id="rId210" Type="http://schemas.openxmlformats.org/officeDocument/2006/relationships/slideLayout" Target="../slideLayouts/slideLayout746.xml"/><Relationship Id="rId392" Type="http://schemas.openxmlformats.org/officeDocument/2006/relationships/slideLayout" Target="../slideLayouts/slideLayout928.xml"/><Relationship Id="rId427" Type="http://schemas.openxmlformats.org/officeDocument/2006/relationships/slideLayout" Target="../slideLayouts/slideLayout963.xml"/><Relationship Id="rId448" Type="http://schemas.openxmlformats.org/officeDocument/2006/relationships/slideLayout" Target="../slideLayouts/slideLayout984.xml"/><Relationship Id="rId469" Type="http://schemas.openxmlformats.org/officeDocument/2006/relationships/slideLayout" Target="../slideLayouts/slideLayout1005.xml"/><Relationship Id="rId26" Type="http://schemas.openxmlformats.org/officeDocument/2006/relationships/slideLayout" Target="../slideLayouts/slideLayout562.xml"/><Relationship Id="rId231" Type="http://schemas.openxmlformats.org/officeDocument/2006/relationships/slideLayout" Target="../slideLayouts/slideLayout767.xml"/><Relationship Id="rId252" Type="http://schemas.openxmlformats.org/officeDocument/2006/relationships/slideLayout" Target="../slideLayouts/slideLayout788.xml"/><Relationship Id="rId273" Type="http://schemas.openxmlformats.org/officeDocument/2006/relationships/slideLayout" Target="../slideLayouts/slideLayout809.xml"/><Relationship Id="rId294" Type="http://schemas.openxmlformats.org/officeDocument/2006/relationships/slideLayout" Target="../slideLayouts/slideLayout830.xml"/><Relationship Id="rId308" Type="http://schemas.openxmlformats.org/officeDocument/2006/relationships/slideLayout" Target="../slideLayouts/slideLayout844.xml"/><Relationship Id="rId329" Type="http://schemas.openxmlformats.org/officeDocument/2006/relationships/slideLayout" Target="../slideLayouts/slideLayout865.xml"/><Relationship Id="rId480" Type="http://schemas.openxmlformats.org/officeDocument/2006/relationships/slideLayout" Target="../slideLayouts/slideLayout1016.xml"/><Relationship Id="rId515" Type="http://schemas.openxmlformats.org/officeDocument/2006/relationships/slideLayout" Target="../slideLayouts/slideLayout1051.xml"/><Relationship Id="rId536" Type="http://schemas.openxmlformats.org/officeDocument/2006/relationships/slideLayout" Target="../slideLayouts/slideLayout1072.xml"/><Relationship Id="rId47" Type="http://schemas.openxmlformats.org/officeDocument/2006/relationships/slideLayout" Target="../slideLayouts/slideLayout583.xml"/><Relationship Id="rId68" Type="http://schemas.openxmlformats.org/officeDocument/2006/relationships/slideLayout" Target="../slideLayouts/slideLayout604.xml"/><Relationship Id="rId89" Type="http://schemas.openxmlformats.org/officeDocument/2006/relationships/slideLayout" Target="../slideLayouts/slideLayout625.xml"/><Relationship Id="rId112" Type="http://schemas.openxmlformats.org/officeDocument/2006/relationships/slideLayout" Target="../slideLayouts/slideLayout648.xml"/><Relationship Id="rId133" Type="http://schemas.openxmlformats.org/officeDocument/2006/relationships/slideLayout" Target="../slideLayouts/slideLayout669.xml"/><Relationship Id="rId154" Type="http://schemas.openxmlformats.org/officeDocument/2006/relationships/slideLayout" Target="../slideLayouts/slideLayout690.xml"/><Relationship Id="rId175" Type="http://schemas.openxmlformats.org/officeDocument/2006/relationships/slideLayout" Target="../slideLayouts/slideLayout711.xml"/><Relationship Id="rId340" Type="http://schemas.openxmlformats.org/officeDocument/2006/relationships/slideLayout" Target="../slideLayouts/slideLayout876.xml"/><Relationship Id="rId361" Type="http://schemas.openxmlformats.org/officeDocument/2006/relationships/slideLayout" Target="../slideLayouts/slideLayout897.xml"/><Relationship Id="rId196" Type="http://schemas.openxmlformats.org/officeDocument/2006/relationships/slideLayout" Target="../slideLayouts/slideLayout732.xml"/><Relationship Id="rId200" Type="http://schemas.openxmlformats.org/officeDocument/2006/relationships/slideLayout" Target="../slideLayouts/slideLayout736.xml"/><Relationship Id="rId382" Type="http://schemas.openxmlformats.org/officeDocument/2006/relationships/slideLayout" Target="../slideLayouts/slideLayout918.xml"/><Relationship Id="rId417" Type="http://schemas.openxmlformats.org/officeDocument/2006/relationships/slideLayout" Target="../slideLayouts/slideLayout953.xml"/><Relationship Id="rId438" Type="http://schemas.openxmlformats.org/officeDocument/2006/relationships/slideLayout" Target="../slideLayouts/slideLayout974.xml"/><Relationship Id="rId459" Type="http://schemas.openxmlformats.org/officeDocument/2006/relationships/slideLayout" Target="../slideLayouts/slideLayout995.xml"/><Relationship Id="rId16" Type="http://schemas.openxmlformats.org/officeDocument/2006/relationships/slideLayout" Target="../slideLayouts/slideLayout552.xml"/><Relationship Id="rId221" Type="http://schemas.openxmlformats.org/officeDocument/2006/relationships/slideLayout" Target="../slideLayouts/slideLayout757.xml"/><Relationship Id="rId242" Type="http://schemas.openxmlformats.org/officeDocument/2006/relationships/slideLayout" Target="../slideLayouts/slideLayout778.xml"/><Relationship Id="rId263" Type="http://schemas.openxmlformats.org/officeDocument/2006/relationships/slideLayout" Target="../slideLayouts/slideLayout799.xml"/><Relationship Id="rId284" Type="http://schemas.openxmlformats.org/officeDocument/2006/relationships/slideLayout" Target="../slideLayouts/slideLayout820.xml"/><Relationship Id="rId319" Type="http://schemas.openxmlformats.org/officeDocument/2006/relationships/slideLayout" Target="../slideLayouts/slideLayout855.xml"/><Relationship Id="rId470" Type="http://schemas.openxmlformats.org/officeDocument/2006/relationships/slideLayout" Target="../slideLayouts/slideLayout1006.xml"/><Relationship Id="rId491" Type="http://schemas.openxmlformats.org/officeDocument/2006/relationships/slideLayout" Target="../slideLayouts/slideLayout1027.xml"/><Relationship Id="rId505" Type="http://schemas.openxmlformats.org/officeDocument/2006/relationships/slideLayout" Target="../slideLayouts/slideLayout1041.xml"/><Relationship Id="rId526" Type="http://schemas.openxmlformats.org/officeDocument/2006/relationships/slideLayout" Target="../slideLayouts/slideLayout1062.xml"/><Relationship Id="rId37" Type="http://schemas.openxmlformats.org/officeDocument/2006/relationships/slideLayout" Target="../slideLayouts/slideLayout573.xml"/><Relationship Id="rId58" Type="http://schemas.openxmlformats.org/officeDocument/2006/relationships/slideLayout" Target="../slideLayouts/slideLayout594.xml"/><Relationship Id="rId79" Type="http://schemas.openxmlformats.org/officeDocument/2006/relationships/slideLayout" Target="../slideLayouts/slideLayout615.xml"/><Relationship Id="rId102" Type="http://schemas.openxmlformats.org/officeDocument/2006/relationships/slideLayout" Target="../slideLayouts/slideLayout638.xml"/><Relationship Id="rId123" Type="http://schemas.openxmlformats.org/officeDocument/2006/relationships/slideLayout" Target="../slideLayouts/slideLayout659.xml"/><Relationship Id="rId144" Type="http://schemas.openxmlformats.org/officeDocument/2006/relationships/slideLayout" Target="../slideLayouts/slideLayout680.xml"/><Relationship Id="rId330" Type="http://schemas.openxmlformats.org/officeDocument/2006/relationships/slideLayout" Target="../slideLayouts/slideLayout866.xml"/><Relationship Id="rId547" Type="http://schemas.openxmlformats.org/officeDocument/2006/relationships/slideLayout" Target="../slideLayouts/slideLayout1083.xml"/><Relationship Id="rId90" Type="http://schemas.openxmlformats.org/officeDocument/2006/relationships/slideLayout" Target="../slideLayouts/slideLayout626.xml"/><Relationship Id="rId165" Type="http://schemas.openxmlformats.org/officeDocument/2006/relationships/slideLayout" Target="../slideLayouts/slideLayout701.xml"/><Relationship Id="rId186" Type="http://schemas.openxmlformats.org/officeDocument/2006/relationships/slideLayout" Target="../slideLayouts/slideLayout722.xml"/><Relationship Id="rId351" Type="http://schemas.openxmlformats.org/officeDocument/2006/relationships/slideLayout" Target="../slideLayouts/slideLayout887.xml"/><Relationship Id="rId372" Type="http://schemas.openxmlformats.org/officeDocument/2006/relationships/slideLayout" Target="../slideLayouts/slideLayout908.xml"/><Relationship Id="rId393" Type="http://schemas.openxmlformats.org/officeDocument/2006/relationships/slideLayout" Target="../slideLayouts/slideLayout929.xml"/><Relationship Id="rId407" Type="http://schemas.openxmlformats.org/officeDocument/2006/relationships/slideLayout" Target="../slideLayouts/slideLayout943.xml"/><Relationship Id="rId428" Type="http://schemas.openxmlformats.org/officeDocument/2006/relationships/slideLayout" Target="../slideLayouts/slideLayout964.xml"/><Relationship Id="rId449" Type="http://schemas.openxmlformats.org/officeDocument/2006/relationships/slideLayout" Target="../slideLayouts/slideLayout985.xml"/><Relationship Id="rId211" Type="http://schemas.openxmlformats.org/officeDocument/2006/relationships/slideLayout" Target="../slideLayouts/slideLayout747.xml"/><Relationship Id="rId232" Type="http://schemas.openxmlformats.org/officeDocument/2006/relationships/slideLayout" Target="../slideLayouts/slideLayout768.xml"/><Relationship Id="rId253" Type="http://schemas.openxmlformats.org/officeDocument/2006/relationships/slideLayout" Target="../slideLayouts/slideLayout789.xml"/><Relationship Id="rId274" Type="http://schemas.openxmlformats.org/officeDocument/2006/relationships/slideLayout" Target="../slideLayouts/slideLayout810.xml"/><Relationship Id="rId295" Type="http://schemas.openxmlformats.org/officeDocument/2006/relationships/slideLayout" Target="../slideLayouts/slideLayout831.xml"/><Relationship Id="rId309" Type="http://schemas.openxmlformats.org/officeDocument/2006/relationships/slideLayout" Target="../slideLayouts/slideLayout845.xml"/><Relationship Id="rId460" Type="http://schemas.openxmlformats.org/officeDocument/2006/relationships/slideLayout" Target="../slideLayouts/slideLayout996.xml"/><Relationship Id="rId481" Type="http://schemas.openxmlformats.org/officeDocument/2006/relationships/slideLayout" Target="../slideLayouts/slideLayout1017.xml"/><Relationship Id="rId516" Type="http://schemas.openxmlformats.org/officeDocument/2006/relationships/slideLayout" Target="../slideLayouts/slideLayout1052.xml"/><Relationship Id="rId27" Type="http://schemas.openxmlformats.org/officeDocument/2006/relationships/slideLayout" Target="../slideLayouts/slideLayout563.xml"/><Relationship Id="rId48" Type="http://schemas.openxmlformats.org/officeDocument/2006/relationships/slideLayout" Target="../slideLayouts/slideLayout584.xml"/><Relationship Id="rId69" Type="http://schemas.openxmlformats.org/officeDocument/2006/relationships/slideLayout" Target="../slideLayouts/slideLayout605.xml"/><Relationship Id="rId113" Type="http://schemas.openxmlformats.org/officeDocument/2006/relationships/slideLayout" Target="../slideLayouts/slideLayout649.xml"/><Relationship Id="rId134" Type="http://schemas.openxmlformats.org/officeDocument/2006/relationships/slideLayout" Target="../slideLayouts/slideLayout670.xml"/><Relationship Id="rId320" Type="http://schemas.openxmlformats.org/officeDocument/2006/relationships/slideLayout" Target="../slideLayouts/slideLayout856.xml"/><Relationship Id="rId537" Type="http://schemas.openxmlformats.org/officeDocument/2006/relationships/slideLayout" Target="../slideLayouts/slideLayout1073.xml"/><Relationship Id="rId80" Type="http://schemas.openxmlformats.org/officeDocument/2006/relationships/slideLayout" Target="../slideLayouts/slideLayout616.xml"/><Relationship Id="rId155" Type="http://schemas.openxmlformats.org/officeDocument/2006/relationships/slideLayout" Target="../slideLayouts/slideLayout691.xml"/><Relationship Id="rId176" Type="http://schemas.openxmlformats.org/officeDocument/2006/relationships/slideLayout" Target="../slideLayouts/slideLayout712.xml"/><Relationship Id="rId197" Type="http://schemas.openxmlformats.org/officeDocument/2006/relationships/slideLayout" Target="../slideLayouts/slideLayout733.xml"/><Relationship Id="rId341" Type="http://schemas.openxmlformats.org/officeDocument/2006/relationships/slideLayout" Target="../slideLayouts/slideLayout877.xml"/><Relationship Id="rId362" Type="http://schemas.openxmlformats.org/officeDocument/2006/relationships/slideLayout" Target="../slideLayouts/slideLayout898.xml"/><Relationship Id="rId383" Type="http://schemas.openxmlformats.org/officeDocument/2006/relationships/slideLayout" Target="../slideLayouts/slideLayout919.xml"/><Relationship Id="rId418" Type="http://schemas.openxmlformats.org/officeDocument/2006/relationships/slideLayout" Target="../slideLayouts/slideLayout954.xml"/><Relationship Id="rId439" Type="http://schemas.openxmlformats.org/officeDocument/2006/relationships/slideLayout" Target="../slideLayouts/slideLayout975.xml"/><Relationship Id="rId201" Type="http://schemas.openxmlformats.org/officeDocument/2006/relationships/slideLayout" Target="../slideLayouts/slideLayout737.xml"/><Relationship Id="rId222" Type="http://schemas.openxmlformats.org/officeDocument/2006/relationships/slideLayout" Target="../slideLayouts/slideLayout758.xml"/><Relationship Id="rId243" Type="http://schemas.openxmlformats.org/officeDocument/2006/relationships/slideLayout" Target="../slideLayouts/slideLayout779.xml"/><Relationship Id="rId264" Type="http://schemas.openxmlformats.org/officeDocument/2006/relationships/slideLayout" Target="../slideLayouts/slideLayout800.xml"/><Relationship Id="rId285" Type="http://schemas.openxmlformats.org/officeDocument/2006/relationships/slideLayout" Target="../slideLayouts/slideLayout821.xml"/><Relationship Id="rId450" Type="http://schemas.openxmlformats.org/officeDocument/2006/relationships/slideLayout" Target="../slideLayouts/slideLayout986.xml"/><Relationship Id="rId471" Type="http://schemas.openxmlformats.org/officeDocument/2006/relationships/slideLayout" Target="../slideLayouts/slideLayout1007.xml"/><Relationship Id="rId506" Type="http://schemas.openxmlformats.org/officeDocument/2006/relationships/slideLayout" Target="../slideLayouts/slideLayout1042.xml"/><Relationship Id="rId17" Type="http://schemas.openxmlformats.org/officeDocument/2006/relationships/slideLayout" Target="../slideLayouts/slideLayout553.xml"/><Relationship Id="rId38" Type="http://schemas.openxmlformats.org/officeDocument/2006/relationships/slideLayout" Target="../slideLayouts/slideLayout574.xml"/><Relationship Id="rId59" Type="http://schemas.openxmlformats.org/officeDocument/2006/relationships/slideLayout" Target="../slideLayouts/slideLayout595.xml"/><Relationship Id="rId103" Type="http://schemas.openxmlformats.org/officeDocument/2006/relationships/slideLayout" Target="../slideLayouts/slideLayout639.xml"/><Relationship Id="rId124" Type="http://schemas.openxmlformats.org/officeDocument/2006/relationships/slideLayout" Target="../slideLayouts/slideLayout660.xml"/><Relationship Id="rId310" Type="http://schemas.openxmlformats.org/officeDocument/2006/relationships/slideLayout" Target="../slideLayouts/slideLayout846.xml"/><Relationship Id="rId492" Type="http://schemas.openxmlformats.org/officeDocument/2006/relationships/slideLayout" Target="../slideLayouts/slideLayout1028.xml"/><Relationship Id="rId527" Type="http://schemas.openxmlformats.org/officeDocument/2006/relationships/slideLayout" Target="../slideLayouts/slideLayout1063.xml"/><Relationship Id="rId548" Type="http://schemas.openxmlformats.org/officeDocument/2006/relationships/theme" Target="../theme/theme3.xml"/><Relationship Id="rId70" Type="http://schemas.openxmlformats.org/officeDocument/2006/relationships/slideLayout" Target="../slideLayouts/slideLayout606.xml"/><Relationship Id="rId91" Type="http://schemas.openxmlformats.org/officeDocument/2006/relationships/slideLayout" Target="../slideLayouts/slideLayout627.xml"/><Relationship Id="rId145" Type="http://schemas.openxmlformats.org/officeDocument/2006/relationships/slideLayout" Target="../slideLayouts/slideLayout681.xml"/><Relationship Id="rId166" Type="http://schemas.openxmlformats.org/officeDocument/2006/relationships/slideLayout" Target="../slideLayouts/slideLayout702.xml"/><Relationship Id="rId187" Type="http://schemas.openxmlformats.org/officeDocument/2006/relationships/slideLayout" Target="../slideLayouts/slideLayout723.xml"/><Relationship Id="rId331" Type="http://schemas.openxmlformats.org/officeDocument/2006/relationships/slideLayout" Target="../slideLayouts/slideLayout867.xml"/><Relationship Id="rId352" Type="http://schemas.openxmlformats.org/officeDocument/2006/relationships/slideLayout" Target="../slideLayouts/slideLayout888.xml"/><Relationship Id="rId373" Type="http://schemas.openxmlformats.org/officeDocument/2006/relationships/slideLayout" Target="../slideLayouts/slideLayout909.xml"/><Relationship Id="rId394" Type="http://schemas.openxmlformats.org/officeDocument/2006/relationships/slideLayout" Target="../slideLayouts/slideLayout930.xml"/><Relationship Id="rId408" Type="http://schemas.openxmlformats.org/officeDocument/2006/relationships/slideLayout" Target="../slideLayouts/slideLayout944.xml"/><Relationship Id="rId429" Type="http://schemas.openxmlformats.org/officeDocument/2006/relationships/slideLayout" Target="../slideLayouts/slideLayout965.xml"/><Relationship Id="rId1" Type="http://schemas.openxmlformats.org/officeDocument/2006/relationships/slideLayout" Target="../slideLayouts/slideLayout537.xml"/><Relationship Id="rId212" Type="http://schemas.openxmlformats.org/officeDocument/2006/relationships/slideLayout" Target="../slideLayouts/slideLayout748.xml"/><Relationship Id="rId233" Type="http://schemas.openxmlformats.org/officeDocument/2006/relationships/slideLayout" Target="../slideLayouts/slideLayout769.xml"/><Relationship Id="rId254" Type="http://schemas.openxmlformats.org/officeDocument/2006/relationships/slideLayout" Target="../slideLayouts/slideLayout790.xml"/><Relationship Id="rId440" Type="http://schemas.openxmlformats.org/officeDocument/2006/relationships/slideLayout" Target="../slideLayouts/slideLayout976.xml"/><Relationship Id="rId28" Type="http://schemas.openxmlformats.org/officeDocument/2006/relationships/slideLayout" Target="../slideLayouts/slideLayout564.xml"/><Relationship Id="rId49" Type="http://schemas.openxmlformats.org/officeDocument/2006/relationships/slideLayout" Target="../slideLayouts/slideLayout585.xml"/><Relationship Id="rId114" Type="http://schemas.openxmlformats.org/officeDocument/2006/relationships/slideLayout" Target="../slideLayouts/slideLayout650.xml"/><Relationship Id="rId275" Type="http://schemas.openxmlformats.org/officeDocument/2006/relationships/slideLayout" Target="../slideLayouts/slideLayout811.xml"/><Relationship Id="rId296" Type="http://schemas.openxmlformats.org/officeDocument/2006/relationships/slideLayout" Target="../slideLayouts/slideLayout832.xml"/><Relationship Id="rId300" Type="http://schemas.openxmlformats.org/officeDocument/2006/relationships/slideLayout" Target="../slideLayouts/slideLayout836.xml"/><Relationship Id="rId461" Type="http://schemas.openxmlformats.org/officeDocument/2006/relationships/slideLayout" Target="../slideLayouts/slideLayout997.xml"/><Relationship Id="rId482" Type="http://schemas.openxmlformats.org/officeDocument/2006/relationships/slideLayout" Target="../slideLayouts/slideLayout1018.xml"/><Relationship Id="rId517" Type="http://schemas.openxmlformats.org/officeDocument/2006/relationships/slideLayout" Target="../slideLayouts/slideLayout1053.xml"/><Relationship Id="rId538" Type="http://schemas.openxmlformats.org/officeDocument/2006/relationships/slideLayout" Target="../slideLayouts/slideLayout1074.xml"/><Relationship Id="rId60" Type="http://schemas.openxmlformats.org/officeDocument/2006/relationships/slideLayout" Target="../slideLayouts/slideLayout596.xml"/><Relationship Id="rId81" Type="http://schemas.openxmlformats.org/officeDocument/2006/relationships/slideLayout" Target="../slideLayouts/slideLayout617.xml"/><Relationship Id="rId135" Type="http://schemas.openxmlformats.org/officeDocument/2006/relationships/slideLayout" Target="../slideLayouts/slideLayout671.xml"/><Relationship Id="rId156" Type="http://schemas.openxmlformats.org/officeDocument/2006/relationships/slideLayout" Target="../slideLayouts/slideLayout692.xml"/><Relationship Id="rId177" Type="http://schemas.openxmlformats.org/officeDocument/2006/relationships/slideLayout" Target="../slideLayouts/slideLayout713.xml"/><Relationship Id="rId198" Type="http://schemas.openxmlformats.org/officeDocument/2006/relationships/slideLayout" Target="../slideLayouts/slideLayout734.xml"/><Relationship Id="rId321" Type="http://schemas.openxmlformats.org/officeDocument/2006/relationships/slideLayout" Target="../slideLayouts/slideLayout857.xml"/><Relationship Id="rId342" Type="http://schemas.openxmlformats.org/officeDocument/2006/relationships/slideLayout" Target="../slideLayouts/slideLayout878.xml"/><Relationship Id="rId363" Type="http://schemas.openxmlformats.org/officeDocument/2006/relationships/slideLayout" Target="../slideLayouts/slideLayout899.xml"/><Relationship Id="rId384" Type="http://schemas.openxmlformats.org/officeDocument/2006/relationships/slideLayout" Target="../slideLayouts/slideLayout920.xml"/><Relationship Id="rId419" Type="http://schemas.openxmlformats.org/officeDocument/2006/relationships/slideLayout" Target="../slideLayouts/slideLayout955.xml"/><Relationship Id="rId202" Type="http://schemas.openxmlformats.org/officeDocument/2006/relationships/slideLayout" Target="../slideLayouts/slideLayout738.xml"/><Relationship Id="rId223" Type="http://schemas.openxmlformats.org/officeDocument/2006/relationships/slideLayout" Target="../slideLayouts/slideLayout759.xml"/><Relationship Id="rId244" Type="http://schemas.openxmlformats.org/officeDocument/2006/relationships/slideLayout" Target="../slideLayouts/slideLayout780.xml"/><Relationship Id="rId430" Type="http://schemas.openxmlformats.org/officeDocument/2006/relationships/slideLayout" Target="../slideLayouts/slideLayout966.xml"/><Relationship Id="rId18" Type="http://schemas.openxmlformats.org/officeDocument/2006/relationships/slideLayout" Target="../slideLayouts/slideLayout554.xml"/><Relationship Id="rId39" Type="http://schemas.openxmlformats.org/officeDocument/2006/relationships/slideLayout" Target="../slideLayouts/slideLayout575.xml"/><Relationship Id="rId265" Type="http://schemas.openxmlformats.org/officeDocument/2006/relationships/slideLayout" Target="../slideLayouts/slideLayout801.xml"/><Relationship Id="rId286" Type="http://schemas.openxmlformats.org/officeDocument/2006/relationships/slideLayout" Target="../slideLayouts/slideLayout822.xml"/><Relationship Id="rId451" Type="http://schemas.openxmlformats.org/officeDocument/2006/relationships/slideLayout" Target="../slideLayouts/slideLayout987.xml"/><Relationship Id="rId472" Type="http://schemas.openxmlformats.org/officeDocument/2006/relationships/slideLayout" Target="../slideLayouts/slideLayout1008.xml"/><Relationship Id="rId493" Type="http://schemas.openxmlformats.org/officeDocument/2006/relationships/slideLayout" Target="../slideLayouts/slideLayout1029.xml"/><Relationship Id="rId507" Type="http://schemas.openxmlformats.org/officeDocument/2006/relationships/slideLayout" Target="../slideLayouts/slideLayout1043.xml"/><Relationship Id="rId528" Type="http://schemas.openxmlformats.org/officeDocument/2006/relationships/slideLayout" Target="../slideLayouts/slideLayout1064.xml"/><Relationship Id="rId549" Type="http://schemas.openxmlformats.org/officeDocument/2006/relationships/image" Target="../media/image1.emf"/><Relationship Id="rId50" Type="http://schemas.openxmlformats.org/officeDocument/2006/relationships/slideLayout" Target="../slideLayouts/slideLayout586.xml"/><Relationship Id="rId104" Type="http://schemas.openxmlformats.org/officeDocument/2006/relationships/slideLayout" Target="../slideLayouts/slideLayout640.xml"/><Relationship Id="rId125" Type="http://schemas.openxmlformats.org/officeDocument/2006/relationships/slideLayout" Target="../slideLayouts/slideLayout661.xml"/><Relationship Id="rId146" Type="http://schemas.openxmlformats.org/officeDocument/2006/relationships/slideLayout" Target="../slideLayouts/slideLayout682.xml"/><Relationship Id="rId167" Type="http://schemas.openxmlformats.org/officeDocument/2006/relationships/slideLayout" Target="../slideLayouts/slideLayout703.xml"/><Relationship Id="rId188" Type="http://schemas.openxmlformats.org/officeDocument/2006/relationships/slideLayout" Target="../slideLayouts/slideLayout724.xml"/><Relationship Id="rId311" Type="http://schemas.openxmlformats.org/officeDocument/2006/relationships/slideLayout" Target="../slideLayouts/slideLayout847.xml"/><Relationship Id="rId332" Type="http://schemas.openxmlformats.org/officeDocument/2006/relationships/slideLayout" Target="../slideLayouts/slideLayout868.xml"/><Relationship Id="rId353" Type="http://schemas.openxmlformats.org/officeDocument/2006/relationships/slideLayout" Target="../slideLayouts/slideLayout889.xml"/><Relationship Id="rId374" Type="http://schemas.openxmlformats.org/officeDocument/2006/relationships/slideLayout" Target="../slideLayouts/slideLayout910.xml"/><Relationship Id="rId395" Type="http://schemas.openxmlformats.org/officeDocument/2006/relationships/slideLayout" Target="../slideLayouts/slideLayout931.xml"/><Relationship Id="rId409" Type="http://schemas.openxmlformats.org/officeDocument/2006/relationships/slideLayout" Target="../slideLayouts/slideLayout945.xml"/><Relationship Id="rId71" Type="http://schemas.openxmlformats.org/officeDocument/2006/relationships/slideLayout" Target="../slideLayouts/slideLayout607.xml"/><Relationship Id="rId92" Type="http://schemas.openxmlformats.org/officeDocument/2006/relationships/slideLayout" Target="../slideLayouts/slideLayout628.xml"/><Relationship Id="rId213" Type="http://schemas.openxmlformats.org/officeDocument/2006/relationships/slideLayout" Target="../slideLayouts/slideLayout749.xml"/><Relationship Id="rId234" Type="http://schemas.openxmlformats.org/officeDocument/2006/relationships/slideLayout" Target="../slideLayouts/slideLayout770.xml"/><Relationship Id="rId420" Type="http://schemas.openxmlformats.org/officeDocument/2006/relationships/slideLayout" Target="../slideLayouts/slideLayout956.xml"/><Relationship Id="rId2" Type="http://schemas.openxmlformats.org/officeDocument/2006/relationships/slideLayout" Target="../slideLayouts/slideLayout538.xml"/><Relationship Id="rId29" Type="http://schemas.openxmlformats.org/officeDocument/2006/relationships/slideLayout" Target="../slideLayouts/slideLayout565.xml"/><Relationship Id="rId255" Type="http://schemas.openxmlformats.org/officeDocument/2006/relationships/slideLayout" Target="../slideLayouts/slideLayout791.xml"/><Relationship Id="rId276" Type="http://schemas.openxmlformats.org/officeDocument/2006/relationships/slideLayout" Target="../slideLayouts/slideLayout812.xml"/><Relationship Id="rId297" Type="http://schemas.openxmlformats.org/officeDocument/2006/relationships/slideLayout" Target="../slideLayouts/slideLayout833.xml"/><Relationship Id="rId441" Type="http://schemas.openxmlformats.org/officeDocument/2006/relationships/slideLayout" Target="../slideLayouts/slideLayout977.xml"/><Relationship Id="rId462" Type="http://schemas.openxmlformats.org/officeDocument/2006/relationships/slideLayout" Target="../slideLayouts/slideLayout998.xml"/><Relationship Id="rId483" Type="http://schemas.openxmlformats.org/officeDocument/2006/relationships/slideLayout" Target="../slideLayouts/slideLayout1019.xml"/><Relationship Id="rId518" Type="http://schemas.openxmlformats.org/officeDocument/2006/relationships/slideLayout" Target="../slideLayouts/slideLayout1054.xml"/><Relationship Id="rId539" Type="http://schemas.openxmlformats.org/officeDocument/2006/relationships/slideLayout" Target="../slideLayouts/slideLayout1075.xml"/><Relationship Id="rId40" Type="http://schemas.openxmlformats.org/officeDocument/2006/relationships/slideLayout" Target="../slideLayouts/slideLayout576.xml"/><Relationship Id="rId115" Type="http://schemas.openxmlformats.org/officeDocument/2006/relationships/slideLayout" Target="../slideLayouts/slideLayout651.xml"/><Relationship Id="rId136" Type="http://schemas.openxmlformats.org/officeDocument/2006/relationships/slideLayout" Target="../slideLayouts/slideLayout672.xml"/><Relationship Id="rId157" Type="http://schemas.openxmlformats.org/officeDocument/2006/relationships/slideLayout" Target="../slideLayouts/slideLayout693.xml"/><Relationship Id="rId178" Type="http://schemas.openxmlformats.org/officeDocument/2006/relationships/slideLayout" Target="../slideLayouts/slideLayout714.xml"/><Relationship Id="rId301" Type="http://schemas.openxmlformats.org/officeDocument/2006/relationships/slideLayout" Target="../slideLayouts/slideLayout837.xml"/><Relationship Id="rId322" Type="http://schemas.openxmlformats.org/officeDocument/2006/relationships/slideLayout" Target="../slideLayouts/slideLayout858.xml"/><Relationship Id="rId343" Type="http://schemas.openxmlformats.org/officeDocument/2006/relationships/slideLayout" Target="../slideLayouts/slideLayout879.xml"/><Relationship Id="rId364" Type="http://schemas.openxmlformats.org/officeDocument/2006/relationships/slideLayout" Target="../slideLayouts/slideLayout900.xml"/><Relationship Id="rId550" Type="http://schemas.openxmlformats.org/officeDocument/2006/relationships/image" Target="../media/image2.emf"/><Relationship Id="rId61" Type="http://schemas.openxmlformats.org/officeDocument/2006/relationships/slideLayout" Target="../slideLayouts/slideLayout597.xml"/><Relationship Id="rId82" Type="http://schemas.openxmlformats.org/officeDocument/2006/relationships/slideLayout" Target="../slideLayouts/slideLayout618.xml"/><Relationship Id="rId199" Type="http://schemas.openxmlformats.org/officeDocument/2006/relationships/slideLayout" Target="../slideLayouts/slideLayout735.xml"/><Relationship Id="rId203" Type="http://schemas.openxmlformats.org/officeDocument/2006/relationships/slideLayout" Target="../slideLayouts/slideLayout739.xml"/><Relationship Id="rId385" Type="http://schemas.openxmlformats.org/officeDocument/2006/relationships/slideLayout" Target="../slideLayouts/slideLayout921.xml"/><Relationship Id="rId19" Type="http://schemas.openxmlformats.org/officeDocument/2006/relationships/slideLayout" Target="../slideLayouts/slideLayout555.xml"/><Relationship Id="rId224" Type="http://schemas.openxmlformats.org/officeDocument/2006/relationships/slideLayout" Target="../slideLayouts/slideLayout760.xml"/><Relationship Id="rId245" Type="http://schemas.openxmlformats.org/officeDocument/2006/relationships/slideLayout" Target="../slideLayouts/slideLayout781.xml"/><Relationship Id="rId266" Type="http://schemas.openxmlformats.org/officeDocument/2006/relationships/slideLayout" Target="../slideLayouts/slideLayout802.xml"/><Relationship Id="rId287" Type="http://schemas.openxmlformats.org/officeDocument/2006/relationships/slideLayout" Target="../slideLayouts/slideLayout823.xml"/><Relationship Id="rId410" Type="http://schemas.openxmlformats.org/officeDocument/2006/relationships/slideLayout" Target="../slideLayouts/slideLayout946.xml"/><Relationship Id="rId431" Type="http://schemas.openxmlformats.org/officeDocument/2006/relationships/slideLayout" Target="../slideLayouts/slideLayout967.xml"/><Relationship Id="rId452" Type="http://schemas.openxmlformats.org/officeDocument/2006/relationships/slideLayout" Target="../slideLayouts/slideLayout988.xml"/><Relationship Id="rId473" Type="http://schemas.openxmlformats.org/officeDocument/2006/relationships/slideLayout" Target="../slideLayouts/slideLayout1009.xml"/><Relationship Id="rId494" Type="http://schemas.openxmlformats.org/officeDocument/2006/relationships/slideLayout" Target="../slideLayouts/slideLayout1030.xml"/><Relationship Id="rId508" Type="http://schemas.openxmlformats.org/officeDocument/2006/relationships/slideLayout" Target="../slideLayouts/slideLayout1044.xml"/><Relationship Id="rId529" Type="http://schemas.openxmlformats.org/officeDocument/2006/relationships/slideLayout" Target="../slideLayouts/slideLayout1065.xml"/><Relationship Id="rId30" Type="http://schemas.openxmlformats.org/officeDocument/2006/relationships/slideLayout" Target="../slideLayouts/slideLayout566.xml"/><Relationship Id="rId105" Type="http://schemas.openxmlformats.org/officeDocument/2006/relationships/slideLayout" Target="../slideLayouts/slideLayout641.xml"/><Relationship Id="rId126" Type="http://schemas.openxmlformats.org/officeDocument/2006/relationships/slideLayout" Target="../slideLayouts/slideLayout662.xml"/><Relationship Id="rId147" Type="http://schemas.openxmlformats.org/officeDocument/2006/relationships/slideLayout" Target="../slideLayouts/slideLayout683.xml"/><Relationship Id="rId168" Type="http://schemas.openxmlformats.org/officeDocument/2006/relationships/slideLayout" Target="../slideLayouts/slideLayout704.xml"/><Relationship Id="rId312" Type="http://schemas.openxmlformats.org/officeDocument/2006/relationships/slideLayout" Target="../slideLayouts/slideLayout848.xml"/><Relationship Id="rId333" Type="http://schemas.openxmlformats.org/officeDocument/2006/relationships/slideLayout" Target="../slideLayouts/slideLayout869.xml"/><Relationship Id="rId354" Type="http://schemas.openxmlformats.org/officeDocument/2006/relationships/slideLayout" Target="../slideLayouts/slideLayout890.xml"/><Relationship Id="rId540" Type="http://schemas.openxmlformats.org/officeDocument/2006/relationships/slideLayout" Target="../slideLayouts/slideLayout1076.xml"/><Relationship Id="rId51" Type="http://schemas.openxmlformats.org/officeDocument/2006/relationships/slideLayout" Target="../slideLayouts/slideLayout587.xml"/><Relationship Id="rId72" Type="http://schemas.openxmlformats.org/officeDocument/2006/relationships/slideLayout" Target="../slideLayouts/slideLayout608.xml"/><Relationship Id="rId93" Type="http://schemas.openxmlformats.org/officeDocument/2006/relationships/slideLayout" Target="../slideLayouts/slideLayout629.xml"/><Relationship Id="rId189" Type="http://schemas.openxmlformats.org/officeDocument/2006/relationships/slideLayout" Target="../slideLayouts/slideLayout725.xml"/><Relationship Id="rId375" Type="http://schemas.openxmlformats.org/officeDocument/2006/relationships/slideLayout" Target="../slideLayouts/slideLayout911.xml"/><Relationship Id="rId396" Type="http://schemas.openxmlformats.org/officeDocument/2006/relationships/slideLayout" Target="../slideLayouts/slideLayout932.xml"/><Relationship Id="rId3" Type="http://schemas.openxmlformats.org/officeDocument/2006/relationships/slideLayout" Target="../slideLayouts/slideLayout539.xml"/><Relationship Id="rId214" Type="http://schemas.openxmlformats.org/officeDocument/2006/relationships/slideLayout" Target="../slideLayouts/slideLayout750.xml"/><Relationship Id="rId235" Type="http://schemas.openxmlformats.org/officeDocument/2006/relationships/slideLayout" Target="../slideLayouts/slideLayout771.xml"/><Relationship Id="rId256" Type="http://schemas.openxmlformats.org/officeDocument/2006/relationships/slideLayout" Target="../slideLayouts/slideLayout792.xml"/><Relationship Id="rId277" Type="http://schemas.openxmlformats.org/officeDocument/2006/relationships/slideLayout" Target="../slideLayouts/slideLayout813.xml"/><Relationship Id="rId298" Type="http://schemas.openxmlformats.org/officeDocument/2006/relationships/slideLayout" Target="../slideLayouts/slideLayout834.xml"/><Relationship Id="rId400" Type="http://schemas.openxmlformats.org/officeDocument/2006/relationships/slideLayout" Target="../slideLayouts/slideLayout936.xml"/><Relationship Id="rId421" Type="http://schemas.openxmlformats.org/officeDocument/2006/relationships/slideLayout" Target="../slideLayouts/slideLayout957.xml"/><Relationship Id="rId442" Type="http://schemas.openxmlformats.org/officeDocument/2006/relationships/slideLayout" Target="../slideLayouts/slideLayout978.xml"/><Relationship Id="rId463" Type="http://schemas.openxmlformats.org/officeDocument/2006/relationships/slideLayout" Target="../slideLayouts/slideLayout999.xml"/><Relationship Id="rId484" Type="http://schemas.openxmlformats.org/officeDocument/2006/relationships/slideLayout" Target="../slideLayouts/slideLayout1020.xml"/><Relationship Id="rId519" Type="http://schemas.openxmlformats.org/officeDocument/2006/relationships/slideLayout" Target="../slideLayouts/slideLayout1055.xml"/><Relationship Id="rId116" Type="http://schemas.openxmlformats.org/officeDocument/2006/relationships/slideLayout" Target="../slideLayouts/slideLayout652.xml"/><Relationship Id="rId137" Type="http://schemas.openxmlformats.org/officeDocument/2006/relationships/slideLayout" Target="../slideLayouts/slideLayout673.xml"/><Relationship Id="rId158" Type="http://schemas.openxmlformats.org/officeDocument/2006/relationships/slideLayout" Target="../slideLayouts/slideLayout694.xml"/><Relationship Id="rId302" Type="http://schemas.openxmlformats.org/officeDocument/2006/relationships/slideLayout" Target="../slideLayouts/slideLayout838.xml"/><Relationship Id="rId323" Type="http://schemas.openxmlformats.org/officeDocument/2006/relationships/slideLayout" Target="../slideLayouts/slideLayout859.xml"/><Relationship Id="rId344" Type="http://schemas.openxmlformats.org/officeDocument/2006/relationships/slideLayout" Target="../slideLayouts/slideLayout880.xml"/><Relationship Id="rId530" Type="http://schemas.openxmlformats.org/officeDocument/2006/relationships/slideLayout" Target="../slideLayouts/slideLayout1066.xml"/><Relationship Id="rId20" Type="http://schemas.openxmlformats.org/officeDocument/2006/relationships/slideLayout" Target="../slideLayouts/slideLayout556.xml"/><Relationship Id="rId41" Type="http://schemas.openxmlformats.org/officeDocument/2006/relationships/slideLayout" Target="../slideLayouts/slideLayout577.xml"/><Relationship Id="rId62" Type="http://schemas.openxmlformats.org/officeDocument/2006/relationships/slideLayout" Target="../slideLayouts/slideLayout598.xml"/><Relationship Id="rId83" Type="http://schemas.openxmlformats.org/officeDocument/2006/relationships/slideLayout" Target="../slideLayouts/slideLayout619.xml"/><Relationship Id="rId179" Type="http://schemas.openxmlformats.org/officeDocument/2006/relationships/slideLayout" Target="../slideLayouts/slideLayout715.xml"/><Relationship Id="rId365" Type="http://schemas.openxmlformats.org/officeDocument/2006/relationships/slideLayout" Target="../slideLayouts/slideLayout901.xml"/><Relationship Id="rId386" Type="http://schemas.openxmlformats.org/officeDocument/2006/relationships/slideLayout" Target="../slideLayouts/slideLayout922.xml"/><Relationship Id="rId551" Type="http://schemas.openxmlformats.org/officeDocument/2006/relationships/image" Target="../media/image3.png"/><Relationship Id="rId190" Type="http://schemas.openxmlformats.org/officeDocument/2006/relationships/slideLayout" Target="../slideLayouts/slideLayout726.xml"/><Relationship Id="rId204" Type="http://schemas.openxmlformats.org/officeDocument/2006/relationships/slideLayout" Target="../slideLayouts/slideLayout740.xml"/><Relationship Id="rId225" Type="http://schemas.openxmlformats.org/officeDocument/2006/relationships/slideLayout" Target="../slideLayouts/slideLayout761.xml"/><Relationship Id="rId246" Type="http://schemas.openxmlformats.org/officeDocument/2006/relationships/slideLayout" Target="../slideLayouts/slideLayout782.xml"/><Relationship Id="rId267" Type="http://schemas.openxmlformats.org/officeDocument/2006/relationships/slideLayout" Target="../slideLayouts/slideLayout803.xml"/><Relationship Id="rId288" Type="http://schemas.openxmlformats.org/officeDocument/2006/relationships/slideLayout" Target="../slideLayouts/slideLayout824.xml"/><Relationship Id="rId411" Type="http://schemas.openxmlformats.org/officeDocument/2006/relationships/slideLayout" Target="../slideLayouts/slideLayout947.xml"/><Relationship Id="rId432" Type="http://schemas.openxmlformats.org/officeDocument/2006/relationships/slideLayout" Target="../slideLayouts/slideLayout968.xml"/><Relationship Id="rId453" Type="http://schemas.openxmlformats.org/officeDocument/2006/relationships/slideLayout" Target="../slideLayouts/slideLayout989.xml"/><Relationship Id="rId474" Type="http://schemas.openxmlformats.org/officeDocument/2006/relationships/slideLayout" Target="../slideLayouts/slideLayout1010.xml"/><Relationship Id="rId509" Type="http://schemas.openxmlformats.org/officeDocument/2006/relationships/slideLayout" Target="../slideLayouts/slideLayout1045.xml"/><Relationship Id="rId106" Type="http://schemas.openxmlformats.org/officeDocument/2006/relationships/slideLayout" Target="../slideLayouts/slideLayout642.xml"/><Relationship Id="rId127" Type="http://schemas.openxmlformats.org/officeDocument/2006/relationships/slideLayout" Target="../slideLayouts/slideLayout663.xml"/><Relationship Id="rId313" Type="http://schemas.openxmlformats.org/officeDocument/2006/relationships/slideLayout" Target="../slideLayouts/slideLayout849.xml"/><Relationship Id="rId495" Type="http://schemas.openxmlformats.org/officeDocument/2006/relationships/slideLayout" Target="../slideLayouts/slideLayout1031.xml"/><Relationship Id="rId10" Type="http://schemas.openxmlformats.org/officeDocument/2006/relationships/slideLayout" Target="../slideLayouts/slideLayout546.xml"/><Relationship Id="rId31" Type="http://schemas.openxmlformats.org/officeDocument/2006/relationships/slideLayout" Target="../slideLayouts/slideLayout567.xml"/><Relationship Id="rId52" Type="http://schemas.openxmlformats.org/officeDocument/2006/relationships/slideLayout" Target="../slideLayouts/slideLayout588.xml"/><Relationship Id="rId73" Type="http://schemas.openxmlformats.org/officeDocument/2006/relationships/slideLayout" Target="../slideLayouts/slideLayout609.xml"/><Relationship Id="rId94" Type="http://schemas.openxmlformats.org/officeDocument/2006/relationships/slideLayout" Target="../slideLayouts/slideLayout630.xml"/><Relationship Id="rId148" Type="http://schemas.openxmlformats.org/officeDocument/2006/relationships/slideLayout" Target="../slideLayouts/slideLayout684.xml"/><Relationship Id="rId169" Type="http://schemas.openxmlformats.org/officeDocument/2006/relationships/slideLayout" Target="../slideLayouts/slideLayout705.xml"/><Relationship Id="rId334" Type="http://schemas.openxmlformats.org/officeDocument/2006/relationships/slideLayout" Target="../slideLayouts/slideLayout870.xml"/><Relationship Id="rId355" Type="http://schemas.openxmlformats.org/officeDocument/2006/relationships/slideLayout" Target="../slideLayouts/slideLayout891.xml"/><Relationship Id="rId376" Type="http://schemas.openxmlformats.org/officeDocument/2006/relationships/slideLayout" Target="../slideLayouts/slideLayout912.xml"/><Relationship Id="rId397" Type="http://schemas.openxmlformats.org/officeDocument/2006/relationships/slideLayout" Target="../slideLayouts/slideLayout933.xml"/><Relationship Id="rId520" Type="http://schemas.openxmlformats.org/officeDocument/2006/relationships/slideLayout" Target="../slideLayouts/slideLayout1056.xml"/><Relationship Id="rId541" Type="http://schemas.openxmlformats.org/officeDocument/2006/relationships/slideLayout" Target="../slideLayouts/slideLayout1077.xml"/><Relationship Id="rId4" Type="http://schemas.openxmlformats.org/officeDocument/2006/relationships/slideLayout" Target="../slideLayouts/slideLayout540.xml"/><Relationship Id="rId180" Type="http://schemas.openxmlformats.org/officeDocument/2006/relationships/slideLayout" Target="../slideLayouts/slideLayout716.xml"/><Relationship Id="rId215" Type="http://schemas.openxmlformats.org/officeDocument/2006/relationships/slideLayout" Target="../slideLayouts/slideLayout751.xml"/><Relationship Id="rId236" Type="http://schemas.openxmlformats.org/officeDocument/2006/relationships/slideLayout" Target="../slideLayouts/slideLayout772.xml"/><Relationship Id="rId257" Type="http://schemas.openxmlformats.org/officeDocument/2006/relationships/slideLayout" Target="../slideLayouts/slideLayout793.xml"/><Relationship Id="rId278" Type="http://schemas.openxmlformats.org/officeDocument/2006/relationships/slideLayout" Target="../slideLayouts/slideLayout814.xml"/><Relationship Id="rId401" Type="http://schemas.openxmlformats.org/officeDocument/2006/relationships/slideLayout" Target="../slideLayouts/slideLayout937.xml"/><Relationship Id="rId422" Type="http://schemas.openxmlformats.org/officeDocument/2006/relationships/slideLayout" Target="../slideLayouts/slideLayout958.xml"/><Relationship Id="rId443" Type="http://schemas.openxmlformats.org/officeDocument/2006/relationships/slideLayout" Target="../slideLayouts/slideLayout979.xml"/><Relationship Id="rId464" Type="http://schemas.openxmlformats.org/officeDocument/2006/relationships/slideLayout" Target="../slideLayouts/slideLayout1000.xml"/><Relationship Id="rId303" Type="http://schemas.openxmlformats.org/officeDocument/2006/relationships/slideLayout" Target="../slideLayouts/slideLayout839.xml"/><Relationship Id="rId485" Type="http://schemas.openxmlformats.org/officeDocument/2006/relationships/slideLayout" Target="../slideLayouts/slideLayout1021.xml"/><Relationship Id="rId42" Type="http://schemas.openxmlformats.org/officeDocument/2006/relationships/slideLayout" Target="../slideLayouts/slideLayout578.xml"/><Relationship Id="rId84" Type="http://schemas.openxmlformats.org/officeDocument/2006/relationships/slideLayout" Target="../slideLayouts/slideLayout620.xml"/><Relationship Id="rId138" Type="http://schemas.openxmlformats.org/officeDocument/2006/relationships/slideLayout" Target="../slideLayouts/slideLayout674.xml"/><Relationship Id="rId345" Type="http://schemas.openxmlformats.org/officeDocument/2006/relationships/slideLayout" Target="../slideLayouts/slideLayout881.xml"/><Relationship Id="rId387" Type="http://schemas.openxmlformats.org/officeDocument/2006/relationships/slideLayout" Target="../slideLayouts/slideLayout923.xml"/><Relationship Id="rId510" Type="http://schemas.openxmlformats.org/officeDocument/2006/relationships/slideLayout" Target="../slideLayouts/slideLayout1046.xml"/><Relationship Id="rId552" Type="http://schemas.openxmlformats.org/officeDocument/2006/relationships/image" Target="../media/image4.emf"/><Relationship Id="rId191" Type="http://schemas.openxmlformats.org/officeDocument/2006/relationships/slideLayout" Target="../slideLayouts/slideLayout727.xml"/><Relationship Id="rId205" Type="http://schemas.openxmlformats.org/officeDocument/2006/relationships/slideLayout" Target="../slideLayouts/slideLayout741.xml"/><Relationship Id="rId247" Type="http://schemas.openxmlformats.org/officeDocument/2006/relationships/slideLayout" Target="../slideLayouts/slideLayout783.xml"/><Relationship Id="rId412" Type="http://schemas.openxmlformats.org/officeDocument/2006/relationships/slideLayout" Target="../slideLayouts/slideLayout948.xml"/><Relationship Id="rId107" Type="http://schemas.openxmlformats.org/officeDocument/2006/relationships/slideLayout" Target="../slideLayouts/slideLayout643.xml"/><Relationship Id="rId289" Type="http://schemas.openxmlformats.org/officeDocument/2006/relationships/slideLayout" Target="../slideLayouts/slideLayout825.xml"/><Relationship Id="rId454" Type="http://schemas.openxmlformats.org/officeDocument/2006/relationships/slideLayout" Target="../slideLayouts/slideLayout990.xml"/><Relationship Id="rId496" Type="http://schemas.openxmlformats.org/officeDocument/2006/relationships/slideLayout" Target="../slideLayouts/slideLayout1032.xml"/><Relationship Id="rId11" Type="http://schemas.openxmlformats.org/officeDocument/2006/relationships/slideLayout" Target="../slideLayouts/slideLayout547.xml"/><Relationship Id="rId53" Type="http://schemas.openxmlformats.org/officeDocument/2006/relationships/slideLayout" Target="../slideLayouts/slideLayout589.xml"/><Relationship Id="rId149" Type="http://schemas.openxmlformats.org/officeDocument/2006/relationships/slideLayout" Target="../slideLayouts/slideLayout685.xml"/><Relationship Id="rId314" Type="http://schemas.openxmlformats.org/officeDocument/2006/relationships/slideLayout" Target="../slideLayouts/slideLayout850.xml"/><Relationship Id="rId356" Type="http://schemas.openxmlformats.org/officeDocument/2006/relationships/slideLayout" Target="../slideLayouts/slideLayout892.xml"/><Relationship Id="rId398" Type="http://schemas.openxmlformats.org/officeDocument/2006/relationships/slideLayout" Target="../slideLayouts/slideLayout934.xml"/><Relationship Id="rId521" Type="http://schemas.openxmlformats.org/officeDocument/2006/relationships/slideLayout" Target="../slideLayouts/slideLayout1057.xml"/><Relationship Id="rId95" Type="http://schemas.openxmlformats.org/officeDocument/2006/relationships/slideLayout" Target="../slideLayouts/slideLayout631.xml"/><Relationship Id="rId160" Type="http://schemas.openxmlformats.org/officeDocument/2006/relationships/slideLayout" Target="../slideLayouts/slideLayout696.xml"/><Relationship Id="rId216" Type="http://schemas.openxmlformats.org/officeDocument/2006/relationships/slideLayout" Target="../slideLayouts/slideLayout752.xml"/><Relationship Id="rId423" Type="http://schemas.openxmlformats.org/officeDocument/2006/relationships/slideLayout" Target="../slideLayouts/slideLayout959.xml"/><Relationship Id="rId258" Type="http://schemas.openxmlformats.org/officeDocument/2006/relationships/slideLayout" Target="../slideLayouts/slideLayout794.xml"/><Relationship Id="rId465" Type="http://schemas.openxmlformats.org/officeDocument/2006/relationships/slideLayout" Target="../slideLayouts/slideLayout1001.xml"/><Relationship Id="rId22" Type="http://schemas.openxmlformats.org/officeDocument/2006/relationships/slideLayout" Target="../slideLayouts/slideLayout558.xml"/><Relationship Id="rId64" Type="http://schemas.openxmlformats.org/officeDocument/2006/relationships/slideLayout" Target="../slideLayouts/slideLayout600.xml"/><Relationship Id="rId118" Type="http://schemas.openxmlformats.org/officeDocument/2006/relationships/slideLayout" Target="../slideLayouts/slideLayout654.xml"/><Relationship Id="rId325" Type="http://schemas.openxmlformats.org/officeDocument/2006/relationships/slideLayout" Target="../slideLayouts/slideLayout861.xml"/><Relationship Id="rId367" Type="http://schemas.openxmlformats.org/officeDocument/2006/relationships/slideLayout" Target="../slideLayouts/slideLayout903.xml"/><Relationship Id="rId532" Type="http://schemas.openxmlformats.org/officeDocument/2006/relationships/slideLayout" Target="../slideLayouts/slideLayout1068.xml"/><Relationship Id="rId171" Type="http://schemas.openxmlformats.org/officeDocument/2006/relationships/slideLayout" Target="../slideLayouts/slideLayout707.xml"/><Relationship Id="rId227" Type="http://schemas.openxmlformats.org/officeDocument/2006/relationships/slideLayout" Target="../slideLayouts/slideLayout763.xml"/><Relationship Id="rId269" Type="http://schemas.openxmlformats.org/officeDocument/2006/relationships/slideLayout" Target="../slideLayouts/slideLayout805.xml"/><Relationship Id="rId434" Type="http://schemas.openxmlformats.org/officeDocument/2006/relationships/slideLayout" Target="../slideLayouts/slideLayout970.xml"/><Relationship Id="rId476" Type="http://schemas.openxmlformats.org/officeDocument/2006/relationships/slideLayout" Target="../slideLayouts/slideLayout1012.xml"/><Relationship Id="rId33" Type="http://schemas.openxmlformats.org/officeDocument/2006/relationships/slideLayout" Target="../slideLayouts/slideLayout569.xml"/><Relationship Id="rId129" Type="http://schemas.openxmlformats.org/officeDocument/2006/relationships/slideLayout" Target="../slideLayouts/slideLayout665.xml"/><Relationship Id="rId280" Type="http://schemas.openxmlformats.org/officeDocument/2006/relationships/slideLayout" Target="../slideLayouts/slideLayout816.xml"/><Relationship Id="rId336" Type="http://schemas.openxmlformats.org/officeDocument/2006/relationships/slideLayout" Target="../slideLayouts/slideLayout872.xml"/><Relationship Id="rId501" Type="http://schemas.openxmlformats.org/officeDocument/2006/relationships/slideLayout" Target="../slideLayouts/slideLayout1037.xml"/><Relationship Id="rId543" Type="http://schemas.openxmlformats.org/officeDocument/2006/relationships/slideLayout" Target="../slideLayouts/slideLayout1079.xml"/><Relationship Id="rId75" Type="http://schemas.openxmlformats.org/officeDocument/2006/relationships/slideLayout" Target="../slideLayouts/slideLayout611.xml"/><Relationship Id="rId140" Type="http://schemas.openxmlformats.org/officeDocument/2006/relationships/slideLayout" Target="../slideLayouts/slideLayout676.xml"/><Relationship Id="rId182" Type="http://schemas.openxmlformats.org/officeDocument/2006/relationships/slideLayout" Target="../slideLayouts/slideLayout718.xml"/><Relationship Id="rId378" Type="http://schemas.openxmlformats.org/officeDocument/2006/relationships/slideLayout" Target="../slideLayouts/slideLayout914.xml"/><Relationship Id="rId403" Type="http://schemas.openxmlformats.org/officeDocument/2006/relationships/slideLayout" Target="../slideLayouts/slideLayout939.xml"/><Relationship Id="rId6" Type="http://schemas.openxmlformats.org/officeDocument/2006/relationships/slideLayout" Target="../slideLayouts/slideLayout542.xml"/><Relationship Id="rId238" Type="http://schemas.openxmlformats.org/officeDocument/2006/relationships/slideLayout" Target="../slideLayouts/slideLayout774.xml"/><Relationship Id="rId445" Type="http://schemas.openxmlformats.org/officeDocument/2006/relationships/slideLayout" Target="../slideLayouts/slideLayout981.xml"/><Relationship Id="rId487" Type="http://schemas.openxmlformats.org/officeDocument/2006/relationships/slideLayout" Target="../slideLayouts/slideLayout1023.xml"/><Relationship Id="rId291" Type="http://schemas.openxmlformats.org/officeDocument/2006/relationships/slideLayout" Target="../slideLayouts/slideLayout827.xml"/><Relationship Id="rId305" Type="http://schemas.openxmlformats.org/officeDocument/2006/relationships/slideLayout" Target="../slideLayouts/slideLayout841.xml"/><Relationship Id="rId347" Type="http://schemas.openxmlformats.org/officeDocument/2006/relationships/slideLayout" Target="../slideLayouts/slideLayout883.xml"/><Relationship Id="rId512" Type="http://schemas.openxmlformats.org/officeDocument/2006/relationships/slideLayout" Target="../slideLayouts/slideLayout1048.xml"/><Relationship Id="rId44" Type="http://schemas.openxmlformats.org/officeDocument/2006/relationships/slideLayout" Target="../slideLayouts/slideLayout580.xml"/><Relationship Id="rId86" Type="http://schemas.openxmlformats.org/officeDocument/2006/relationships/slideLayout" Target="../slideLayouts/slideLayout622.xml"/><Relationship Id="rId151" Type="http://schemas.openxmlformats.org/officeDocument/2006/relationships/slideLayout" Target="../slideLayouts/slideLayout687.xml"/><Relationship Id="rId389" Type="http://schemas.openxmlformats.org/officeDocument/2006/relationships/slideLayout" Target="../slideLayouts/slideLayout925.xml"/><Relationship Id="rId554" Type="http://schemas.openxmlformats.org/officeDocument/2006/relationships/image" Target="../media/image6.emf"/><Relationship Id="rId193" Type="http://schemas.openxmlformats.org/officeDocument/2006/relationships/slideLayout" Target="../slideLayouts/slideLayout729.xml"/><Relationship Id="rId207" Type="http://schemas.openxmlformats.org/officeDocument/2006/relationships/slideLayout" Target="../slideLayouts/slideLayout743.xml"/><Relationship Id="rId249" Type="http://schemas.openxmlformats.org/officeDocument/2006/relationships/slideLayout" Target="../slideLayouts/slideLayout785.xml"/><Relationship Id="rId414" Type="http://schemas.openxmlformats.org/officeDocument/2006/relationships/slideLayout" Target="../slideLayouts/slideLayout950.xml"/><Relationship Id="rId456" Type="http://schemas.openxmlformats.org/officeDocument/2006/relationships/slideLayout" Target="../slideLayouts/slideLayout992.xml"/><Relationship Id="rId498" Type="http://schemas.openxmlformats.org/officeDocument/2006/relationships/slideLayout" Target="../slideLayouts/slideLayout1034.xml"/><Relationship Id="rId13" Type="http://schemas.openxmlformats.org/officeDocument/2006/relationships/slideLayout" Target="../slideLayouts/slideLayout549.xml"/><Relationship Id="rId109" Type="http://schemas.openxmlformats.org/officeDocument/2006/relationships/slideLayout" Target="../slideLayouts/slideLayout645.xml"/><Relationship Id="rId260" Type="http://schemas.openxmlformats.org/officeDocument/2006/relationships/slideLayout" Target="../slideLayouts/slideLayout796.xml"/><Relationship Id="rId316" Type="http://schemas.openxmlformats.org/officeDocument/2006/relationships/slideLayout" Target="../slideLayouts/slideLayout852.xml"/><Relationship Id="rId523" Type="http://schemas.openxmlformats.org/officeDocument/2006/relationships/slideLayout" Target="../slideLayouts/slideLayout1059.xml"/><Relationship Id="rId55" Type="http://schemas.openxmlformats.org/officeDocument/2006/relationships/slideLayout" Target="../slideLayouts/slideLayout591.xml"/><Relationship Id="rId97" Type="http://schemas.openxmlformats.org/officeDocument/2006/relationships/slideLayout" Target="../slideLayouts/slideLayout633.xml"/><Relationship Id="rId120" Type="http://schemas.openxmlformats.org/officeDocument/2006/relationships/slideLayout" Target="../slideLayouts/slideLayout656.xml"/><Relationship Id="rId358" Type="http://schemas.openxmlformats.org/officeDocument/2006/relationships/slideLayout" Target="../slideLayouts/slideLayout894.xml"/><Relationship Id="rId162" Type="http://schemas.openxmlformats.org/officeDocument/2006/relationships/slideLayout" Target="../slideLayouts/slideLayout698.xml"/><Relationship Id="rId218" Type="http://schemas.openxmlformats.org/officeDocument/2006/relationships/slideLayout" Target="../slideLayouts/slideLayout754.xml"/><Relationship Id="rId425" Type="http://schemas.openxmlformats.org/officeDocument/2006/relationships/slideLayout" Target="../slideLayouts/slideLayout961.xml"/><Relationship Id="rId467" Type="http://schemas.openxmlformats.org/officeDocument/2006/relationships/slideLayout" Target="../slideLayouts/slideLayout1003.xml"/><Relationship Id="rId271" Type="http://schemas.openxmlformats.org/officeDocument/2006/relationships/slideLayout" Target="../slideLayouts/slideLayout807.xml"/><Relationship Id="rId24" Type="http://schemas.openxmlformats.org/officeDocument/2006/relationships/slideLayout" Target="../slideLayouts/slideLayout560.xml"/><Relationship Id="rId66" Type="http://schemas.openxmlformats.org/officeDocument/2006/relationships/slideLayout" Target="../slideLayouts/slideLayout602.xml"/><Relationship Id="rId131" Type="http://schemas.openxmlformats.org/officeDocument/2006/relationships/slideLayout" Target="../slideLayouts/slideLayout667.xml"/><Relationship Id="rId327" Type="http://schemas.openxmlformats.org/officeDocument/2006/relationships/slideLayout" Target="../slideLayouts/slideLayout863.xml"/><Relationship Id="rId369" Type="http://schemas.openxmlformats.org/officeDocument/2006/relationships/slideLayout" Target="../slideLayouts/slideLayout905.xml"/><Relationship Id="rId534" Type="http://schemas.openxmlformats.org/officeDocument/2006/relationships/slideLayout" Target="../slideLayouts/slideLayout1070.xml"/><Relationship Id="rId173" Type="http://schemas.openxmlformats.org/officeDocument/2006/relationships/slideLayout" Target="../slideLayouts/slideLayout709.xml"/><Relationship Id="rId229" Type="http://schemas.openxmlformats.org/officeDocument/2006/relationships/slideLayout" Target="../slideLayouts/slideLayout765.xml"/><Relationship Id="rId380" Type="http://schemas.openxmlformats.org/officeDocument/2006/relationships/slideLayout" Target="../slideLayouts/slideLayout916.xml"/><Relationship Id="rId436" Type="http://schemas.openxmlformats.org/officeDocument/2006/relationships/slideLayout" Target="../slideLayouts/slideLayout972.xml"/><Relationship Id="rId240" Type="http://schemas.openxmlformats.org/officeDocument/2006/relationships/slideLayout" Target="../slideLayouts/slideLayout776.xml"/><Relationship Id="rId478" Type="http://schemas.openxmlformats.org/officeDocument/2006/relationships/slideLayout" Target="../slideLayouts/slideLayout1014.xml"/><Relationship Id="rId35" Type="http://schemas.openxmlformats.org/officeDocument/2006/relationships/slideLayout" Target="../slideLayouts/slideLayout571.xml"/><Relationship Id="rId77" Type="http://schemas.openxmlformats.org/officeDocument/2006/relationships/slideLayout" Target="../slideLayouts/slideLayout613.xml"/><Relationship Id="rId100" Type="http://schemas.openxmlformats.org/officeDocument/2006/relationships/slideLayout" Target="../slideLayouts/slideLayout636.xml"/><Relationship Id="rId282" Type="http://schemas.openxmlformats.org/officeDocument/2006/relationships/slideLayout" Target="../slideLayouts/slideLayout818.xml"/><Relationship Id="rId338" Type="http://schemas.openxmlformats.org/officeDocument/2006/relationships/slideLayout" Target="../slideLayouts/slideLayout874.xml"/><Relationship Id="rId503" Type="http://schemas.openxmlformats.org/officeDocument/2006/relationships/slideLayout" Target="../slideLayouts/slideLayout1039.xml"/><Relationship Id="rId545" Type="http://schemas.openxmlformats.org/officeDocument/2006/relationships/slideLayout" Target="../slideLayouts/slideLayout1081.xml"/><Relationship Id="rId8" Type="http://schemas.openxmlformats.org/officeDocument/2006/relationships/slideLayout" Target="../slideLayouts/slideLayout544.xml"/><Relationship Id="rId142" Type="http://schemas.openxmlformats.org/officeDocument/2006/relationships/slideLayout" Target="../slideLayouts/slideLayout678.xml"/><Relationship Id="rId184" Type="http://schemas.openxmlformats.org/officeDocument/2006/relationships/slideLayout" Target="../slideLayouts/slideLayout720.xml"/><Relationship Id="rId391" Type="http://schemas.openxmlformats.org/officeDocument/2006/relationships/slideLayout" Target="../slideLayouts/slideLayout927.xml"/><Relationship Id="rId405" Type="http://schemas.openxmlformats.org/officeDocument/2006/relationships/slideLayout" Target="../slideLayouts/slideLayout941.xml"/><Relationship Id="rId447" Type="http://schemas.openxmlformats.org/officeDocument/2006/relationships/slideLayout" Target="../slideLayouts/slideLayout983.xml"/><Relationship Id="rId251" Type="http://schemas.openxmlformats.org/officeDocument/2006/relationships/slideLayout" Target="../slideLayouts/slideLayout787.xml"/><Relationship Id="rId489" Type="http://schemas.openxmlformats.org/officeDocument/2006/relationships/slideLayout" Target="../slideLayouts/slideLayout1025.xml"/><Relationship Id="rId46" Type="http://schemas.openxmlformats.org/officeDocument/2006/relationships/slideLayout" Target="../slideLayouts/slideLayout582.xml"/><Relationship Id="rId293" Type="http://schemas.openxmlformats.org/officeDocument/2006/relationships/slideLayout" Target="../slideLayouts/slideLayout829.xml"/><Relationship Id="rId307" Type="http://schemas.openxmlformats.org/officeDocument/2006/relationships/slideLayout" Target="../slideLayouts/slideLayout843.xml"/><Relationship Id="rId349" Type="http://schemas.openxmlformats.org/officeDocument/2006/relationships/slideLayout" Target="../slideLayouts/slideLayout885.xml"/><Relationship Id="rId514" Type="http://schemas.openxmlformats.org/officeDocument/2006/relationships/slideLayout" Target="../slideLayouts/slideLayout1050.xml"/><Relationship Id="rId88" Type="http://schemas.openxmlformats.org/officeDocument/2006/relationships/slideLayout" Target="../slideLayouts/slideLayout624.xml"/><Relationship Id="rId111" Type="http://schemas.openxmlformats.org/officeDocument/2006/relationships/slideLayout" Target="../slideLayouts/slideLayout647.xml"/><Relationship Id="rId153" Type="http://schemas.openxmlformats.org/officeDocument/2006/relationships/slideLayout" Target="../slideLayouts/slideLayout689.xml"/><Relationship Id="rId195" Type="http://schemas.openxmlformats.org/officeDocument/2006/relationships/slideLayout" Target="../slideLayouts/slideLayout731.xml"/><Relationship Id="rId209" Type="http://schemas.openxmlformats.org/officeDocument/2006/relationships/slideLayout" Target="../slideLayouts/slideLayout745.xml"/><Relationship Id="rId360" Type="http://schemas.openxmlformats.org/officeDocument/2006/relationships/slideLayout" Target="../slideLayouts/slideLayout896.xml"/><Relationship Id="rId416" Type="http://schemas.openxmlformats.org/officeDocument/2006/relationships/slideLayout" Target="../slideLayouts/slideLayout952.xml"/><Relationship Id="rId220" Type="http://schemas.openxmlformats.org/officeDocument/2006/relationships/slideLayout" Target="../slideLayouts/slideLayout756.xml"/><Relationship Id="rId458" Type="http://schemas.openxmlformats.org/officeDocument/2006/relationships/slideLayout" Target="../slideLayouts/slideLayout994.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200.xml"/><Relationship Id="rId299" Type="http://schemas.openxmlformats.org/officeDocument/2006/relationships/slideLayout" Target="../slideLayouts/slideLayout1382.xml"/><Relationship Id="rId21" Type="http://schemas.openxmlformats.org/officeDocument/2006/relationships/slideLayout" Target="../slideLayouts/slideLayout1104.xml"/><Relationship Id="rId63" Type="http://schemas.openxmlformats.org/officeDocument/2006/relationships/slideLayout" Target="../slideLayouts/slideLayout1146.xml"/><Relationship Id="rId159" Type="http://schemas.openxmlformats.org/officeDocument/2006/relationships/slideLayout" Target="../slideLayouts/slideLayout1242.xml"/><Relationship Id="rId324" Type="http://schemas.openxmlformats.org/officeDocument/2006/relationships/slideLayout" Target="../slideLayouts/slideLayout1407.xml"/><Relationship Id="rId366" Type="http://schemas.openxmlformats.org/officeDocument/2006/relationships/slideLayout" Target="../slideLayouts/slideLayout1449.xml"/><Relationship Id="rId531" Type="http://schemas.openxmlformats.org/officeDocument/2006/relationships/slideLayout" Target="../slideLayouts/slideLayout1614.xml"/><Relationship Id="rId170" Type="http://schemas.openxmlformats.org/officeDocument/2006/relationships/slideLayout" Target="../slideLayouts/slideLayout1253.xml"/><Relationship Id="rId226" Type="http://schemas.openxmlformats.org/officeDocument/2006/relationships/slideLayout" Target="../slideLayouts/slideLayout1309.xml"/><Relationship Id="rId433" Type="http://schemas.openxmlformats.org/officeDocument/2006/relationships/slideLayout" Target="../slideLayouts/slideLayout1516.xml"/><Relationship Id="rId268" Type="http://schemas.openxmlformats.org/officeDocument/2006/relationships/slideLayout" Target="../slideLayouts/slideLayout1351.xml"/><Relationship Id="rId475" Type="http://schemas.openxmlformats.org/officeDocument/2006/relationships/slideLayout" Target="../slideLayouts/slideLayout1558.xml"/><Relationship Id="rId32" Type="http://schemas.openxmlformats.org/officeDocument/2006/relationships/slideLayout" Target="../slideLayouts/slideLayout1115.xml"/><Relationship Id="rId74" Type="http://schemas.openxmlformats.org/officeDocument/2006/relationships/slideLayout" Target="../slideLayouts/slideLayout1157.xml"/><Relationship Id="rId128" Type="http://schemas.openxmlformats.org/officeDocument/2006/relationships/slideLayout" Target="../slideLayouts/slideLayout1211.xml"/><Relationship Id="rId335" Type="http://schemas.openxmlformats.org/officeDocument/2006/relationships/slideLayout" Target="../slideLayouts/slideLayout1418.xml"/><Relationship Id="rId377" Type="http://schemas.openxmlformats.org/officeDocument/2006/relationships/slideLayout" Target="../slideLayouts/slideLayout1460.xml"/><Relationship Id="rId500" Type="http://schemas.openxmlformats.org/officeDocument/2006/relationships/slideLayout" Target="../slideLayouts/slideLayout1583.xml"/><Relationship Id="rId542" Type="http://schemas.openxmlformats.org/officeDocument/2006/relationships/slideLayout" Target="../slideLayouts/slideLayout1625.xml"/><Relationship Id="rId5" Type="http://schemas.openxmlformats.org/officeDocument/2006/relationships/slideLayout" Target="../slideLayouts/slideLayout1088.xml"/><Relationship Id="rId181" Type="http://schemas.openxmlformats.org/officeDocument/2006/relationships/slideLayout" Target="../slideLayouts/slideLayout1264.xml"/><Relationship Id="rId237" Type="http://schemas.openxmlformats.org/officeDocument/2006/relationships/slideLayout" Target="../slideLayouts/slideLayout1320.xml"/><Relationship Id="rId402" Type="http://schemas.openxmlformats.org/officeDocument/2006/relationships/slideLayout" Target="../slideLayouts/slideLayout1485.xml"/><Relationship Id="rId279" Type="http://schemas.openxmlformats.org/officeDocument/2006/relationships/slideLayout" Target="../slideLayouts/slideLayout1362.xml"/><Relationship Id="rId444" Type="http://schemas.openxmlformats.org/officeDocument/2006/relationships/slideLayout" Target="../slideLayouts/slideLayout1527.xml"/><Relationship Id="rId486" Type="http://schemas.openxmlformats.org/officeDocument/2006/relationships/slideLayout" Target="../slideLayouts/slideLayout1569.xml"/><Relationship Id="rId43" Type="http://schemas.openxmlformats.org/officeDocument/2006/relationships/slideLayout" Target="../slideLayouts/slideLayout1126.xml"/><Relationship Id="rId139" Type="http://schemas.openxmlformats.org/officeDocument/2006/relationships/slideLayout" Target="../slideLayouts/slideLayout1222.xml"/><Relationship Id="rId290" Type="http://schemas.openxmlformats.org/officeDocument/2006/relationships/slideLayout" Target="../slideLayouts/slideLayout1373.xml"/><Relationship Id="rId304" Type="http://schemas.openxmlformats.org/officeDocument/2006/relationships/slideLayout" Target="../slideLayouts/slideLayout1387.xml"/><Relationship Id="rId346" Type="http://schemas.openxmlformats.org/officeDocument/2006/relationships/slideLayout" Target="../slideLayouts/slideLayout1429.xml"/><Relationship Id="rId388" Type="http://schemas.openxmlformats.org/officeDocument/2006/relationships/slideLayout" Target="../slideLayouts/slideLayout1471.xml"/><Relationship Id="rId511" Type="http://schemas.openxmlformats.org/officeDocument/2006/relationships/slideLayout" Target="../slideLayouts/slideLayout1594.xml"/><Relationship Id="rId553" Type="http://schemas.openxmlformats.org/officeDocument/2006/relationships/image" Target="../media/image5.emf"/><Relationship Id="rId85" Type="http://schemas.openxmlformats.org/officeDocument/2006/relationships/slideLayout" Target="../slideLayouts/slideLayout1168.xml"/><Relationship Id="rId150" Type="http://schemas.openxmlformats.org/officeDocument/2006/relationships/slideLayout" Target="../slideLayouts/slideLayout1233.xml"/><Relationship Id="rId192" Type="http://schemas.openxmlformats.org/officeDocument/2006/relationships/slideLayout" Target="../slideLayouts/slideLayout1275.xml"/><Relationship Id="rId206" Type="http://schemas.openxmlformats.org/officeDocument/2006/relationships/slideLayout" Target="../slideLayouts/slideLayout1289.xml"/><Relationship Id="rId413" Type="http://schemas.openxmlformats.org/officeDocument/2006/relationships/slideLayout" Target="../slideLayouts/slideLayout1496.xml"/><Relationship Id="rId248" Type="http://schemas.openxmlformats.org/officeDocument/2006/relationships/slideLayout" Target="../slideLayouts/slideLayout1331.xml"/><Relationship Id="rId455" Type="http://schemas.openxmlformats.org/officeDocument/2006/relationships/slideLayout" Target="../slideLayouts/slideLayout1538.xml"/><Relationship Id="rId497" Type="http://schemas.openxmlformats.org/officeDocument/2006/relationships/slideLayout" Target="../slideLayouts/slideLayout1580.xml"/><Relationship Id="rId12" Type="http://schemas.openxmlformats.org/officeDocument/2006/relationships/slideLayout" Target="../slideLayouts/slideLayout1095.xml"/><Relationship Id="rId108" Type="http://schemas.openxmlformats.org/officeDocument/2006/relationships/slideLayout" Target="../slideLayouts/slideLayout1191.xml"/><Relationship Id="rId315" Type="http://schemas.openxmlformats.org/officeDocument/2006/relationships/slideLayout" Target="../slideLayouts/slideLayout1398.xml"/><Relationship Id="rId357" Type="http://schemas.openxmlformats.org/officeDocument/2006/relationships/slideLayout" Target="../slideLayouts/slideLayout1440.xml"/><Relationship Id="rId522" Type="http://schemas.openxmlformats.org/officeDocument/2006/relationships/slideLayout" Target="../slideLayouts/slideLayout1605.xml"/><Relationship Id="rId54" Type="http://schemas.openxmlformats.org/officeDocument/2006/relationships/slideLayout" Target="../slideLayouts/slideLayout1137.xml"/><Relationship Id="rId96" Type="http://schemas.openxmlformats.org/officeDocument/2006/relationships/slideLayout" Target="../slideLayouts/slideLayout1179.xml"/><Relationship Id="rId161" Type="http://schemas.openxmlformats.org/officeDocument/2006/relationships/slideLayout" Target="../slideLayouts/slideLayout1244.xml"/><Relationship Id="rId217" Type="http://schemas.openxmlformats.org/officeDocument/2006/relationships/slideLayout" Target="../slideLayouts/slideLayout1300.xml"/><Relationship Id="rId399" Type="http://schemas.openxmlformats.org/officeDocument/2006/relationships/slideLayout" Target="../slideLayouts/slideLayout1482.xml"/><Relationship Id="rId259" Type="http://schemas.openxmlformats.org/officeDocument/2006/relationships/slideLayout" Target="../slideLayouts/slideLayout1342.xml"/><Relationship Id="rId424" Type="http://schemas.openxmlformats.org/officeDocument/2006/relationships/slideLayout" Target="../slideLayouts/slideLayout1507.xml"/><Relationship Id="rId466" Type="http://schemas.openxmlformats.org/officeDocument/2006/relationships/slideLayout" Target="../slideLayouts/slideLayout1549.xml"/><Relationship Id="rId23" Type="http://schemas.openxmlformats.org/officeDocument/2006/relationships/slideLayout" Target="../slideLayouts/slideLayout1106.xml"/><Relationship Id="rId119" Type="http://schemas.openxmlformats.org/officeDocument/2006/relationships/slideLayout" Target="../slideLayouts/slideLayout1202.xml"/><Relationship Id="rId270" Type="http://schemas.openxmlformats.org/officeDocument/2006/relationships/slideLayout" Target="../slideLayouts/slideLayout1353.xml"/><Relationship Id="rId326" Type="http://schemas.openxmlformats.org/officeDocument/2006/relationships/slideLayout" Target="../slideLayouts/slideLayout1409.xml"/><Relationship Id="rId533" Type="http://schemas.openxmlformats.org/officeDocument/2006/relationships/slideLayout" Target="../slideLayouts/slideLayout1616.xml"/><Relationship Id="rId65" Type="http://schemas.openxmlformats.org/officeDocument/2006/relationships/slideLayout" Target="../slideLayouts/slideLayout1148.xml"/><Relationship Id="rId130" Type="http://schemas.openxmlformats.org/officeDocument/2006/relationships/slideLayout" Target="../slideLayouts/slideLayout1213.xml"/><Relationship Id="rId368" Type="http://schemas.openxmlformats.org/officeDocument/2006/relationships/slideLayout" Target="../slideLayouts/slideLayout1451.xml"/><Relationship Id="rId172" Type="http://schemas.openxmlformats.org/officeDocument/2006/relationships/slideLayout" Target="../slideLayouts/slideLayout1255.xml"/><Relationship Id="rId228" Type="http://schemas.openxmlformats.org/officeDocument/2006/relationships/slideLayout" Target="../slideLayouts/slideLayout1311.xml"/><Relationship Id="rId435" Type="http://schemas.openxmlformats.org/officeDocument/2006/relationships/slideLayout" Target="../slideLayouts/slideLayout1518.xml"/><Relationship Id="rId477" Type="http://schemas.openxmlformats.org/officeDocument/2006/relationships/slideLayout" Target="../slideLayouts/slideLayout1560.xml"/><Relationship Id="rId281" Type="http://schemas.openxmlformats.org/officeDocument/2006/relationships/slideLayout" Target="../slideLayouts/slideLayout1364.xml"/><Relationship Id="rId337" Type="http://schemas.openxmlformats.org/officeDocument/2006/relationships/slideLayout" Target="../slideLayouts/slideLayout1420.xml"/><Relationship Id="rId502" Type="http://schemas.openxmlformats.org/officeDocument/2006/relationships/slideLayout" Target="../slideLayouts/slideLayout1585.xml"/><Relationship Id="rId34" Type="http://schemas.openxmlformats.org/officeDocument/2006/relationships/slideLayout" Target="../slideLayouts/slideLayout1117.xml"/><Relationship Id="rId76" Type="http://schemas.openxmlformats.org/officeDocument/2006/relationships/slideLayout" Target="../slideLayouts/slideLayout1159.xml"/><Relationship Id="rId141" Type="http://schemas.openxmlformats.org/officeDocument/2006/relationships/slideLayout" Target="../slideLayouts/slideLayout1224.xml"/><Relationship Id="rId379" Type="http://schemas.openxmlformats.org/officeDocument/2006/relationships/slideLayout" Target="../slideLayouts/slideLayout1462.xml"/><Relationship Id="rId544" Type="http://schemas.openxmlformats.org/officeDocument/2006/relationships/slideLayout" Target="../slideLayouts/slideLayout1627.xml"/><Relationship Id="rId7" Type="http://schemas.openxmlformats.org/officeDocument/2006/relationships/slideLayout" Target="../slideLayouts/slideLayout1090.xml"/><Relationship Id="rId183" Type="http://schemas.openxmlformats.org/officeDocument/2006/relationships/slideLayout" Target="../slideLayouts/slideLayout1266.xml"/><Relationship Id="rId239" Type="http://schemas.openxmlformats.org/officeDocument/2006/relationships/slideLayout" Target="../slideLayouts/slideLayout1322.xml"/><Relationship Id="rId390" Type="http://schemas.openxmlformats.org/officeDocument/2006/relationships/slideLayout" Target="../slideLayouts/slideLayout1473.xml"/><Relationship Id="rId404" Type="http://schemas.openxmlformats.org/officeDocument/2006/relationships/slideLayout" Target="../slideLayouts/slideLayout1487.xml"/><Relationship Id="rId446" Type="http://schemas.openxmlformats.org/officeDocument/2006/relationships/slideLayout" Target="../slideLayouts/slideLayout1529.xml"/><Relationship Id="rId250" Type="http://schemas.openxmlformats.org/officeDocument/2006/relationships/slideLayout" Target="../slideLayouts/slideLayout1333.xml"/><Relationship Id="rId292" Type="http://schemas.openxmlformats.org/officeDocument/2006/relationships/slideLayout" Target="../slideLayouts/slideLayout1375.xml"/><Relationship Id="rId306" Type="http://schemas.openxmlformats.org/officeDocument/2006/relationships/slideLayout" Target="../slideLayouts/slideLayout1389.xml"/><Relationship Id="rId488" Type="http://schemas.openxmlformats.org/officeDocument/2006/relationships/slideLayout" Target="../slideLayouts/slideLayout1571.xml"/><Relationship Id="rId45" Type="http://schemas.openxmlformats.org/officeDocument/2006/relationships/slideLayout" Target="../slideLayouts/slideLayout1128.xml"/><Relationship Id="rId87" Type="http://schemas.openxmlformats.org/officeDocument/2006/relationships/slideLayout" Target="../slideLayouts/slideLayout1170.xml"/><Relationship Id="rId110" Type="http://schemas.openxmlformats.org/officeDocument/2006/relationships/slideLayout" Target="../slideLayouts/slideLayout1193.xml"/><Relationship Id="rId348" Type="http://schemas.openxmlformats.org/officeDocument/2006/relationships/slideLayout" Target="../slideLayouts/slideLayout1431.xml"/><Relationship Id="rId513" Type="http://schemas.openxmlformats.org/officeDocument/2006/relationships/slideLayout" Target="../slideLayouts/slideLayout1596.xml"/><Relationship Id="rId555" Type="http://schemas.openxmlformats.org/officeDocument/2006/relationships/image" Target="../media/image7.emf"/><Relationship Id="rId152" Type="http://schemas.openxmlformats.org/officeDocument/2006/relationships/slideLayout" Target="../slideLayouts/slideLayout1235.xml"/><Relationship Id="rId194" Type="http://schemas.openxmlformats.org/officeDocument/2006/relationships/slideLayout" Target="../slideLayouts/slideLayout1277.xml"/><Relationship Id="rId208" Type="http://schemas.openxmlformats.org/officeDocument/2006/relationships/slideLayout" Target="../slideLayouts/slideLayout1291.xml"/><Relationship Id="rId415" Type="http://schemas.openxmlformats.org/officeDocument/2006/relationships/slideLayout" Target="../slideLayouts/slideLayout1498.xml"/><Relationship Id="rId457" Type="http://schemas.openxmlformats.org/officeDocument/2006/relationships/slideLayout" Target="../slideLayouts/slideLayout1540.xml"/><Relationship Id="rId261" Type="http://schemas.openxmlformats.org/officeDocument/2006/relationships/slideLayout" Target="../slideLayouts/slideLayout1344.xml"/><Relationship Id="rId499" Type="http://schemas.openxmlformats.org/officeDocument/2006/relationships/slideLayout" Target="../slideLayouts/slideLayout1582.xml"/><Relationship Id="rId14" Type="http://schemas.openxmlformats.org/officeDocument/2006/relationships/slideLayout" Target="../slideLayouts/slideLayout1097.xml"/><Relationship Id="rId56" Type="http://schemas.openxmlformats.org/officeDocument/2006/relationships/slideLayout" Target="../slideLayouts/slideLayout1139.xml"/><Relationship Id="rId317" Type="http://schemas.openxmlformats.org/officeDocument/2006/relationships/slideLayout" Target="../slideLayouts/slideLayout1400.xml"/><Relationship Id="rId359" Type="http://schemas.openxmlformats.org/officeDocument/2006/relationships/slideLayout" Target="../slideLayouts/slideLayout1442.xml"/><Relationship Id="rId524" Type="http://schemas.openxmlformats.org/officeDocument/2006/relationships/slideLayout" Target="../slideLayouts/slideLayout1607.xml"/><Relationship Id="rId98" Type="http://schemas.openxmlformats.org/officeDocument/2006/relationships/slideLayout" Target="../slideLayouts/slideLayout1181.xml"/><Relationship Id="rId121" Type="http://schemas.openxmlformats.org/officeDocument/2006/relationships/slideLayout" Target="../slideLayouts/slideLayout1204.xml"/><Relationship Id="rId163" Type="http://schemas.openxmlformats.org/officeDocument/2006/relationships/slideLayout" Target="../slideLayouts/slideLayout1246.xml"/><Relationship Id="rId219" Type="http://schemas.openxmlformats.org/officeDocument/2006/relationships/slideLayout" Target="../slideLayouts/slideLayout1302.xml"/><Relationship Id="rId370" Type="http://schemas.openxmlformats.org/officeDocument/2006/relationships/slideLayout" Target="../slideLayouts/slideLayout1453.xml"/><Relationship Id="rId426" Type="http://schemas.openxmlformats.org/officeDocument/2006/relationships/slideLayout" Target="../slideLayouts/slideLayout1509.xml"/><Relationship Id="rId230" Type="http://schemas.openxmlformats.org/officeDocument/2006/relationships/slideLayout" Target="../slideLayouts/slideLayout1313.xml"/><Relationship Id="rId468" Type="http://schemas.openxmlformats.org/officeDocument/2006/relationships/slideLayout" Target="../slideLayouts/slideLayout1551.xml"/><Relationship Id="rId25" Type="http://schemas.openxmlformats.org/officeDocument/2006/relationships/slideLayout" Target="../slideLayouts/slideLayout1108.xml"/><Relationship Id="rId67" Type="http://schemas.openxmlformats.org/officeDocument/2006/relationships/slideLayout" Target="../slideLayouts/slideLayout1150.xml"/><Relationship Id="rId272" Type="http://schemas.openxmlformats.org/officeDocument/2006/relationships/slideLayout" Target="../slideLayouts/slideLayout1355.xml"/><Relationship Id="rId328" Type="http://schemas.openxmlformats.org/officeDocument/2006/relationships/slideLayout" Target="../slideLayouts/slideLayout1411.xml"/><Relationship Id="rId535" Type="http://schemas.openxmlformats.org/officeDocument/2006/relationships/slideLayout" Target="../slideLayouts/slideLayout1618.xml"/><Relationship Id="rId132" Type="http://schemas.openxmlformats.org/officeDocument/2006/relationships/slideLayout" Target="../slideLayouts/slideLayout1215.xml"/><Relationship Id="rId174" Type="http://schemas.openxmlformats.org/officeDocument/2006/relationships/slideLayout" Target="../slideLayouts/slideLayout1257.xml"/><Relationship Id="rId381" Type="http://schemas.openxmlformats.org/officeDocument/2006/relationships/slideLayout" Target="../slideLayouts/slideLayout1464.xml"/><Relationship Id="rId241" Type="http://schemas.openxmlformats.org/officeDocument/2006/relationships/slideLayout" Target="../slideLayouts/slideLayout1324.xml"/><Relationship Id="rId437" Type="http://schemas.openxmlformats.org/officeDocument/2006/relationships/slideLayout" Target="../slideLayouts/slideLayout1520.xml"/><Relationship Id="rId479" Type="http://schemas.openxmlformats.org/officeDocument/2006/relationships/slideLayout" Target="../slideLayouts/slideLayout1562.xml"/><Relationship Id="rId15" Type="http://schemas.openxmlformats.org/officeDocument/2006/relationships/slideLayout" Target="../slideLayouts/slideLayout1098.xml"/><Relationship Id="rId36" Type="http://schemas.openxmlformats.org/officeDocument/2006/relationships/slideLayout" Target="../slideLayouts/slideLayout1119.xml"/><Relationship Id="rId57" Type="http://schemas.openxmlformats.org/officeDocument/2006/relationships/slideLayout" Target="../slideLayouts/slideLayout1140.xml"/><Relationship Id="rId262" Type="http://schemas.openxmlformats.org/officeDocument/2006/relationships/slideLayout" Target="../slideLayouts/slideLayout1345.xml"/><Relationship Id="rId283" Type="http://schemas.openxmlformats.org/officeDocument/2006/relationships/slideLayout" Target="../slideLayouts/slideLayout1366.xml"/><Relationship Id="rId318" Type="http://schemas.openxmlformats.org/officeDocument/2006/relationships/slideLayout" Target="../slideLayouts/slideLayout1401.xml"/><Relationship Id="rId339" Type="http://schemas.openxmlformats.org/officeDocument/2006/relationships/slideLayout" Target="../slideLayouts/slideLayout1422.xml"/><Relationship Id="rId490" Type="http://schemas.openxmlformats.org/officeDocument/2006/relationships/slideLayout" Target="../slideLayouts/slideLayout1573.xml"/><Relationship Id="rId504" Type="http://schemas.openxmlformats.org/officeDocument/2006/relationships/slideLayout" Target="../slideLayouts/slideLayout1587.xml"/><Relationship Id="rId525" Type="http://schemas.openxmlformats.org/officeDocument/2006/relationships/slideLayout" Target="../slideLayouts/slideLayout1608.xml"/><Relationship Id="rId546" Type="http://schemas.openxmlformats.org/officeDocument/2006/relationships/slideLayout" Target="../slideLayouts/slideLayout1629.xml"/><Relationship Id="rId78" Type="http://schemas.openxmlformats.org/officeDocument/2006/relationships/slideLayout" Target="../slideLayouts/slideLayout1161.xml"/><Relationship Id="rId99" Type="http://schemas.openxmlformats.org/officeDocument/2006/relationships/slideLayout" Target="../slideLayouts/slideLayout1182.xml"/><Relationship Id="rId101" Type="http://schemas.openxmlformats.org/officeDocument/2006/relationships/slideLayout" Target="../slideLayouts/slideLayout1184.xml"/><Relationship Id="rId122" Type="http://schemas.openxmlformats.org/officeDocument/2006/relationships/slideLayout" Target="../slideLayouts/slideLayout1205.xml"/><Relationship Id="rId143" Type="http://schemas.openxmlformats.org/officeDocument/2006/relationships/slideLayout" Target="../slideLayouts/slideLayout1226.xml"/><Relationship Id="rId164" Type="http://schemas.openxmlformats.org/officeDocument/2006/relationships/slideLayout" Target="../slideLayouts/slideLayout1247.xml"/><Relationship Id="rId185" Type="http://schemas.openxmlformats.org/officeDocument/2006/relationships/slideLayout" Target="../slideLayouts/slideLayout1268.xml"/><Relationship Id="rId350" Type="http://schemas.openxmlformats.org/officeDocument/2006/relationships/slideLayout" Target="../slideLayouts/slideLayout1433.xml"/><Relationship Id="rId371" Type="http://schemas.openxmlformats.org/officeDocument/2006/relationships/slideLayout" Target="../slideLayouts/slideLayout1454.xml"/><Relationship Id="rId406" Type="http://schemas.openxmlformats.org/officeDocument/2006/relationships/slideLayout" Target="../slideLayouts/slideLayout1489.xml"/><Relationship Id="rId9" Type="http://schemas.openxmlformats.org/officeDocument/2006/relationships/slideLayout" Target="../slideLayouts/slideLayout1092.xml"/><Relationship Id="rId210" Type="http://schemas.openxmlformats.org/officeDocument/2006/relationships/slideLayout" Target="../slideLayouts/slideLayout1293.xml"/><Relationship Id="rId392" Type="http://schemas.openxmlformats.org/officeDocument/2006/relationships/slideLayout" Target="../slideLayouts/slideLayout1475.xml"/><Relationship Id="rId427" Type="http://schemas.openxmlformats.org/officeDocument/2006/relationships/slideLayout" Target="../slideLayouts/slideLayout1510.xml"/><Relationship Id="rId448" Type="http://schemas.openxmlformats.org/officeDocument/2006/relationships/slideLayout" Target="../slideLayouts/slideLayout1531.xml"/><Relationship Id="rId469" Type="http://schemas.openxmlformats.org/officeDocument/2006/relationships/slideLayout" Target="../slideLayouts/slideLayout1552.xml"/><Relationship Id="rId26" Type="http://schemas.openxmlformats.org/officeDocument/2006/relationships/slideLayout" Target="../slideLayouts/slideLayout1109.xml"/><Relationship Id="rId231" Type="http://schemas.openxmlformats.org/officeDocument/2006/relationships/slideLayout" Target="../slideLayouts/slideLayout1314.xml"/><Relationship Id="rId252" Type="http://schemas.openxmlformats.org/officeDocument/2006/relationships/slideLayout" Target="../slideLayouts/slideLayout1335.xml"/><Relationship Id="rId273" Type="http://schemas.openxmlformats.org/officeDocument/2006/relationships/slideLayout" Target="../slideLayouts/slideLayout1356.xml"/><Relationship Id="rId294" Type="http://schemas.openxmlformats.org/officeDocument/2006/relationships/slideLayout" Target="../slideLayouts/slideLayout1377.xml"/><Relationship Id="rId308" Type="http://schemas.openxmlformats.org/officeDocument/2006/relationships/slideLayout" Target="../slideLayouts/slideLayout1391.xml"/><Relationship Id="rId329" Type="http://schemas.openxmlformats.org/officeDocument/2006/relationships/slideLayout" Target="../slideLayouts/slideLayout1412.xml"/><Relationship Id="rId480" Type="http://schemas.openxmlformats.org/officeDocument/2006/relationships/slideLayout" Target="../slideLayouts/slideLayout1563.xml"/><Relationship Id="rId515" Type="http://schemas.openxmlformats.org/officeDocument/2006/relationships/slideLayout" Target="../slideLayouts/slideLayout1598.xml"/><Relationship Id="rId536" Type="http://schemas.openxmlformats.org/officeDocument/2006/relationships/slideLayout" Target="../slideLayouts/slideLayout1619.xml"/><Relationship Id="rId47" Type="http://schemas.openxmlformats.org/officeDocument/2006/relationships/slideLayout" Target="../slideLayouts/slideLayout1130.xml"/><Relationship Id="rId68" Type="http://schemas.openxmlformats.org/officeDocument/2006/relationships/slideLayout" Target="../slideLayouts/slideLayout1151.xml"/><Relationship Id="rId89" Type="http://schemas.openxmlformats.org/officeDocument/2006/relationships/slideLayout" Target="../slideLayouts/slideLayout1172.xml"/><Relationship Id="rId112" Type="http://schemas.openxmlformats.org/officeDocument/2006/relationships/slideLayout" Target="../slideLayouts/slideLayout1195.xml"/><Relationship Id="rId133" Type="http://schemas.openxmlformats.org/officeDocument/2006/relationships/slideLayout" Target="../slideLayouts/slideLayout1216.xml"/><Relationship Id="rId154" Type="http://schemas.openxmlformats.org/officeDocument/2006/relationships/slideLayout" Target="../slideLayouts/slideLayout1237.xml"/><Relationship Id="rId175" Type="http://schemas.openxmlformats.org/officeDocument/2006/relationships/slideLayout" Target="../slideLayouts/slideLayout1258.xml"/><Relationship Id="rId340" Type="http://schemas.openxmlformats.org/officeDocument/2006/relationships/slideLayout" Target="../slideLayouts/slideLayout1423.xml"/><Relationship Id="rId361" Type="http://schemas.openxmlformats.org/officeDocument/2006/relationships/slideLayout" Target="../slideLayouts/slideLayout1444.xml"/><Relationship Id="rId196" Type="http://schemas.openxmlformats.org/officeDocument/2006/relationships/slideLayout" Target="../slideLayouts/slideLayout1279.xml"/><Relationship Id="rId200" Type="http://schemas.openxmlformats.org/officeDocument/2006/relationships/slideLayout" Target="../slideLayouts/slideLayout1283.xml"/><Relationship Id="rId382" Type="http://schemas.openxmlformats.org/officeDocument/2006/relationships/slideLayout" Target="../slideLayouts/slideLayout1465.xml"/><Relationship Id="rId417" Type="http://schemas.openxmlformats.org/officeDocument/2006/relationships/slideLayout" Target="../slideLayouts/slideLayout1500.xml"/><Relationship Id="rId438" Type="http://schemas.openxmlformats.org/officeDocument/2006/relationships/slideLayout" Target="../slideLayouts/slideLayout1521.xml"/><Relationship Id="rId459" Type="http://schemas.openxmlformats.org/officeDocument/2006/relationships/slideLayout" Target="../slideLayouts/slideLayout1542.xml"/><Relationship Id="rId16" Type="http://schemas.openxmlformats.org/officeDocument/2006/relationships/slideLayout" Target="../slideLayouts/slideLayout1099.xml"/><Relationship Id="rId221" Type="http://schemas.openxmlformats.org/officeDocument/2006/relationships/slideLayout" Target="../slideLayouts/slideLayout1304.xml"/><Relationship Id="rId242" Type="http://schemas.openxmlformats.org/officeDocument/2006/relationships/slideLayout" Target="../slideLayouts/slideLayout1325.xml"/><Relationship Id="rId263" Type="http://schemas.openxmlformats.org/officeDocument/2006/relationships/slideLayout" Target="../slideLayouts/slideLayout1346.xml"/><Relationship Id="rId284" Type="http://schemas.openxmlformats.org/officeDocument/2006/relationships/slideLayout" Target="../slideLayouts/slideLayout1367.xml"/><Relationship Id="rId319" Type="http://schemas.openxmlformats.org/officeDocument/2006/relationships/slideLayout" Target="../slideLayouts/slideLayout1402.xml"/><Relationship Id="rId470" Type="http://schemas.openxmlformats.org/officeDocument/2006/relationships/slideLayout" Target="../slideLayouts/slideLayout1553.xml"/><Relationship Id="rId491" Type="http://schemas.openxmlformats.org/officeDocument/2006/relationships/slideLayout" Target="../slideLayouts/slideLayout1574.xml"/><Relationship Id="rId505" Type="http://schemas.openxmlformats.org/officeDocument/2006/relationships/slideLayout" Target="../slideLayouts/slideLayout1588.xml"/><Relationship Id="rId526" Type="http://schemas.openxmlformats.org/officeDocument/2006/relationships/slideLayout" Target="../slideLayouts/slideLayout1609.xml"/><Relationship Id="rId37" Type="http://schemas.openxmlformats.org/officeDocument/2006/relationships/slideLayout" Target="../slideLayouts/slideLayout1120.xml"/><Relationship Id="rId58" Type="http://schemas.openxmlformats.org/officeDocument/2006/relationships/slideLayout" Target="../slideLayouts/slideLayout1141.xml"/><Relationship Id="rId79" Type="http://schemas.openxmlformats.org/officeDocument/2006/relationships/slideLayout" Target="../slideLayouts/slideLayout1162.xml"/><Relationship Id="rId102" Type="http://schemas.openxmlformats.org/officeDocument/2006/relationships/slideLayout" Target="../slideLayouts/slideLayout1185.xml"/><Relationship Id="rId123" Type="http://schemas.openxmlformats.org/officeDocument/2006/relationships/slideLayout" Target="../slideLayouts/slideLayout1206.xml"/><Relationship Id="rId144" Type="http://schemas.openxmlformats.org/officeDocument/2006/relationships/slideLayout" Target="../slideLayouts/slideLayout1227.xml"/><Relationship Id="rId330" Type="http://schemas.openxmlformats.org/officeDocument/2006/relationships/slideLayout" Target="../slideLayouts/slideLayout1413.xml"/><Relationship Id="rId547" Type="http://schemas.openxmlformats.org/officeDocument/2006/relationships/slideLayout" Target="../slideLayouts/slideLayout1630.xml"/><Relationship Id="rId90" Type="http://schemas.openxmlformats.org/officeDocument/2006/relationships/slideLayout" Target="../slideLayouts/slideLayout1173.xml"/><Relationship Id="rId165" Type="http://schemas.openxmlformats.org/officeDocument/2006/relationships/slideLayout" Target="../slideLayouts/slideLayout1248.xml"/><Relationship Id="rId186" Type="http://schemas.openxmlformats.org/officeDocument/2006/relationships/slideLayout" Target="../slideLayouts/slideLayout1269.xml"/><Relationship Id="rId351" Type="http://schemas.openxmlformats.org/officeDocument/2006/relationships/slideLayout" Target="../slideLayouts/slideLayout1434.xml"/><Relationship Id="rId372" Type="http://schemas.openxmlformats.org/officeDocument/2006/relationships/slideLayout" Target="../slideLayouts/slideLayout1455.xml"/><Relationship Id="rId393" Type="http://schemas.openxmlformats.org/officeDocument/2006/relationships/slideLayout" Target="../slideLayouts/slideLayout1476.xml"/><Relationship Id="rId407" Type="http://schemas.openxmlformats.org/officeDocument/2006/relationships/slideLayout" Target="../slideLayouts/slideLayout1490.xml"/><Relationship Id="rId428" Type="http://schemas.openxmlformats.org/officeDocument/2006/relationships/slideLayout" Target="../slideLayouts/slideLayout1511.xml"/><Relationship Id="rId449" Type="http://schemas.openxmlformats.org/officeDocument/2006/relationships/slideLayout" Target="../slideLayouts/slideLayout1532.xml"/><Relationship Id="rId211" Type="http://schemas.openxmlformats.org/officeDocument/2006/relationships/slideLayout" Target="../slideLayouts/slideLayout1294.xml"/><Relationship Id="rId232" Type="http://schemas.openxmlformats.org/officeDocument/2006/relationships/slideLayout" Target="../slideLayouts/slideLayout1315.xml"/><Relationship Id="rId253" Type="http://schemas.openxmlformats.org/officeDocument/2006/relationships/slideLayout" Target="../slideLayouts/slideLayout1336.xml"/><Relationship Id="rId274" Type="http://schemas.openxmlformats.org/officeDocument/2006/relationships/slideLayout" Target="../slideLayouts/slideLayout1357.xml"/><Relationship Id="rId295" Type="http://schemas.openxmlformats.org/officeDocument/2006/relationships/slideLayout" Target="../slideLayouts/slideLayout1378.xml"/><Relationship Id="rId309" Type="http://schemas.openxmlformats.org/officeDocument/2006/relationships/slideLayout" Target="../slideLayouts/slideLayout1392.xml"/><Relationship Id="rId460" Type="http://schemas.openxmlformats.org/officeDocument/2006/relationships/slideLayout" Target="../slideLayouts/slideLayout1543.xml"/><Relationship Id="rId481" Type="http://schemas.openxmlformats.org/officeDocument/2006/relationships/slideLayout" Target="../slideLayouts/slideLayout1564.xml"/><Relationship Id="rId516" Type="http://schemas.openxmlformats.org/officeDocument/2006/relationships/slideLayout" Target="../slideLayouts/slideLayout1599.xml"/><Relationship Id="rId27" Type="http://schemas.openxmlformats.org/officeDocument/2006/relationships/slideLayout" Target="../slideLayouts/slideLayout1110.xml"/><Relationship Id="rId48" Type="http://schemas.openxmlformats.org/officeDocument/2006/relationships/slideLayout" Target="../slideLayouts/slideLayout1131.xml"/><Relationship Id="rId69" Type="http://schemas.openxmlformats.org/officeDocument/2006/relationships/slideLayout" Target="../slideLayouts/slideLayout1152.xml"/><Relationship Id="rId113" Type="http://schemas.openxmlformats.org/officeDocument/2006/relationships/slideLayout" Target="../slideLayouts/slideLayout1196.xml"/><Relationship Id="rId134" Type="http://schemas.openxmlformats.org/officeDocument/2006/relationships/slideLayout" Target="../slideLayouts/slideLayout1217.xml"/><Relationship Id="rId320" Type="http://schemas.openxmlformats.org/officeDocument/2006/relationships/slideLayout" Target="../slideLayouts/slideLayout1403.xml"/><Relationship Id="rId537" Type="http://schemas.openxmlformats.org/officeDocument/2006/relationships/slideLayout" Target="../slideLayouts/slideLayout1620.xml"/><Relationship Id="rId80" Type="http://schemas.openxmlformats.org/officeDocument/2006/relationships/slideLayout" Target="../slideLayouts/slideLayout1163.xml"/><Relationship Id="rId155" Type="http://schemas.openxmlformats.org/officeDocument/2006/relationships/slideLayout" Target="../slideLayouts/slideLayout1238.xml"/><Relationship Id="rId176" Type="http://schemas.openxmlformats.org/officeDocument/2006/relationships/slideLayout" Target="../slideLayouts/slideLayout1259.xml"/><Relationship Id="rId197" Type="http://schemas.openxmlformats.org/officeDocument/2006/relationships/slideLayout" Target="../slideLayouts/slideLayout1280.xml"/><Relationship Id="rId341" Type="http://schemas.openxmlformats.org/officeDocument/2006/relationships/slideLayout" Target="../slideLayouts/slideLayout1424.xml"/><Relationship Id="rId362" Type="http://schemas.openxmlformats.org/officeDocument/2006/relationships/slideLayout" Target="../slideLayouts/slideLayout1445.xml"/><Relationship Id="rId383" Type="http://schemas.openxmlformats.org/officeDocument/2006/relationships/slideLayout" Target="../slideLayouts/slideLayout1466.xml"/><Relationship Id="rId418" Type="http://schemas.openxmlformats.org/officeDocument/2006/relationships/slideLayout" Target="../slideLayouts/slideLayout1501.xml"/><Relationship Id="rId439" Type="http://schemas.openxmlformats.org/officeDocument/2006/relationships/slideLayout" Target="../slideLayouts/slideLayout1522.xml"/><Relationship Id="rId201" Type="http://schemas.openxmlformats.org/officeDocument/2006/relationships/slideLayout" Target="../slideLayouts/slideLayout1284.xml"/><Relationship Id="rId222" Type="http://schemas.openxmlformats.org/officeDocument/2006/relationships/slideLayout" Target="../slideLayouts/slideLayout1305.xml"/><Relationship Id="rId243" Type="http://schemas.openxmlformats.org/officeDocument/2006/relationships/slideLayout" Target="../slideLayouts/slideLayout1326.xml"/><Relationship Id="rId264" Type="http://schemas.openxmlformats.org/officeDocument/2006/relationships/slideLayout" Target="../slideLayouts/slideLayout1347.xml"/><Relationship Id="rId285" Type="http://schemas.openxmlformats.org/officeDocument/2006/relationships/slideLayout" Target="../slideLayouts/slideLayout1368.xml"/><Relationship Id="rId450" Type="http://schemas.openxmlformats.org/officeDocument/2006/relationships/slideLayout" Target="../slideLayouts/slideLayout1533.xml"/><Relationship Id="rId471" Type="http://schemas.openxmlformats.org/officeDocument/2006/relationships/slideLayout" Target="../slideLayouts/slideLayout1554.xml"/><Relationship Id="rId506" Type="http://schemas.openxmlformats.org/officeDocument/2006/relationships/slideLayout" Target="../slideLayouts/slideLayout1589.xml"/><Relationship Id="rId17" Type="http://schemas.openxmlformats.org/officeDocument/2006/relationships/slideLayout" Target="../slideLayouts/slideLayout1100.xml"/><Relationship Id="rId38" Type="http://schemas.openxmlformats.org/officeDocument/2006/relationships/slideLayout" Target="../slideLayouts/slideLayout1121.xml"/><Relationship Id="rId59" Type="http://schemas.openxmlformats.org/officeDocument/2006/relationships/slideLayout" Target="../slideLayouts/slideLayout1142.xml"/><Relationship Id="rId103" Type="http://schemas.openxmlformats.org/officeDocument/2006/relationships/slideLayout" Target="../slideLayouts/slideLayout1186.xml"/><Relationship Id="rId124" Type="http://schemas.openxmlformats.org/officeDocument/2006/relationships/slideLayout" Target="../slideLayouts/slideLayout1207.xml"/><Relationship Id="rId310" Type="http://schemas.openxmlformats.org/officeDocument/2006/relationships/slideLayout" Target="../slideLayouts/slideLayout1393.xml"/><Relationship Id="rId492" Type="http://schemas.openxmlformats.org/officeDocument/2006/relationships/slideLayout" Target="../slideLayouts/slideLayout1575.xml"/><Relationship Id="rId527" Type="http://schemas.openxmlformats.org/officeDocument/2006/relationships/slideLayout" Target="../slideLayouts/slideLayout1610.xml"/><Relationship Id="rId548" Type="http://schemas.openxmlformats.org/officeDocument/2006/relationships/theme" Target="../theme/theme4.xml"/><Relationship Id="rId70" Type="http://schemas.openxmlformats.org/officeDocument/2006/relationships/slideLayout" Target="../slideLayouts/slideLayout1153.xml"/><Relationship Id="rId91" Type="http://schemas.openxmlformats.org/officeDocument/2006/relationships/slideLayout" Target="../slideLayouts/slideLayout1174.xml"/><Relationship Id="rId145" Type="http://schemas.openxmlformats.org/officeDocument/2006/relationships/slideLayout" Target="../slideLayouts/slideLayout1228.xml"/><Relationship Id="rId166" Type="http://schemas.openxmlformats.org/officeDocument/2006/relationships/slideLayout" Target="../slideLayouts/slideLayout1249.xml"/><Relationship Id="rId187" Type="http://schemas.openxmlformats.org/officeDocument/2006/relationships/slideLayout" Target="../slideLayouts/slideLayout1270.xml"/><Relationship Id="rId331" Type="http://schemas.openxmlformats.org/officeDocument/2006/relationships/slideLayout" Target="../slideLayouts/slideLayout1414.xml"/><Relationship Id="rId352" Type="http://schemas.openxmlformats.org/officeDocument/2006/relationships/slideLayout" Target="../slideLayouts/slideLayout1435.xml"/><Relationship Id="rId373" Type="http://schemas.openxmlformats.org/officeDocument/2006/relationships/slideLayout" Target="../slideLayouts/slideLayout1456.xml"/><Relationship Id="rId394" Type="http://schemas.openxmlformats.org/officeDocument/2006/relationships/slideLayout" Target="../slideLayouts/slideLayout1477.xml"/><Relationship Id="rId408" Type="http://schemas.openxmlformats.org/officeDocument/2006/relationships/slideLayout" Target="../slideLayouts/slideLayout1491.xml"/><Relationship Id="rId429" Type="http://schemas.openxmlformats.org/officeDocument/2006/relationships/slideLayout" Target="../slideLayouts/slideLayout1512.xml"/><Relationship Id="rId1" Type="http://schemas.openxmlformats.org/officeDocument/2006/relationships/slideLayout" Target="../slideLayouts/slideLayout1084.xml"/><Relationship Id="rId212" Type="http://schemas.openxmlformats.org/officeDocument/2006/relationships/slideLayout" Target="../slideLayouts/slideLayout1295.xml"/><Relationship Id="rId233" Type="http://schemas.openxmlformats.org/officeDocument/2006/relationships/slideLayout" Target="../slideLayouts/slideLayout1316.xml"/><Relationship Id="rId254" Type="http://schemas.openxmlformats.org/officeDocument/2006/relationships/slideLayout" Target="../slideLayouts/slideLayout1337.xml"/><Relationship Id="rId440" Type="http://schemas.openxmlformats.org/officeDocument/2006/relationships/slideLayout" Target="../slideLayouts/slideLayout1523.xml"/><Relationship Id="rId28" Type="http://schemas.openxmlformats.org/officeDocument/2006/relationships/slideLayout" Target="../slideLayouts/slideLayout1111.xml"/><Relationship Id="rId49" Type="http://schemas.openxmlformats.org/officeDocument/2006/relationships/slideLayout" Target="../slideLayouts/slideLayout1132.xml"/><Relationship Id="rId114" Type="http://schemas.openxmlformats.org/officeDocument/2006/relationships/slideLayout" Target="../slideLayouts/slideLayout1197.xml"/><Relationship Id="rId275" Type="http://schemas.openxmlformats.org/officeDocument/2006/relationships/slideLayout" Target="../slideLayouts/slideLayout1358.xml"/><Relationship Id="rId296" Type="http://schemas.openxmlformats.org/officeDocument/2006/relationships/slideLayout" Target="../slideLayouts/slideLayout1379.xml"/><Relationship Id="rId300" Type="http://schemas.openxmlformats.org/officeDocument/2006/relationships/slideLayout" Target="../slideLayouts/slideLayout1383.xml"/><Relationship Id="rId461" Type="http://schemas.openxmlformats.org/officeDocument/2006/relationships/slideLayout" Target="../slideLayouts/slideLayout1544.xml"/><Relationship Id="rId482" Type="http://schemas.openxmlformats.org/officeDocument/2006/relationships/slideLayout" Target="../slideLayouts/slideLayout1565.xml"/><Relationship Id="rId517" Type="http://schemas.openxmlformats.org/officeDocument/2006/relationships/slideLayout" Target="../slideLayouts/slideLayout1600.xml"/><Relationship Id="rId538" Type="http://schemas.openxmlformats.org/officeDocument/2006/relationships/slideLayout" Target="../slideLayouts/slideLayout1621.xml"/><Relationship Id="rId60" Type="http://schemas.openxmlformats.org/officeDocument/2006/relationships/slideLayout" Target="../slideLayouts/slideLayout1143.xml"/><Relationship Id="rId81" Type="http://schemas.openxmlformats.org/officeDocument/2006/relationships/slideLayout" Target="../slideLayouts/slideLayout1164.xml"/><Relationship Id="rId135" Type="http://schemas.openxmlformats.org/officeDocument/2006/relationships/slideLayout" Target="../slideLayouts/slideLayout1218.xml"/><Relationship Id="rId156" Type="http://schemas.openxmlformats.org/officeDocument/2006/relationships/slideLayout" Target="../slideLayouts/slideLayout1239.xml"/><Relationship Id="rId177" Type="http://schemas.openxmlformats.org/officeDocument/2006/relationships/slideLayout" Target="../slideLayouts/slideLayout1260.xml"/><Relationship Id="rId198" Type="http://schemas.openxmlformats.org/officeDocument/2006/relationships/slideLayout" Target="../slideLayouts/slideLayout1281.xml"/><Relationship Id="rId321" Type="http://schemas.openxmlformats.org/officeDocument/2006/relationships/slideLayout" Target="../slideLayouts/slideLayout1404.xml"/><Relationship Id="rId342" Type="http://schemas.openxmlformats.org/officeDocument/2006/relationships/slideLayout" Target="../slideLayouts/slideLayout1425.xml"/><Relationship Id="rId363" Type="http://schemas.openxmlformats.org/officeDocument/2006/relationships/slideLayout" Target="../slideLayouts/slideLayout1446.xml"/><Relationship Id="rId384" Type="http://schemas.openxmlformats.org/officeDocument/2006/relationships/slideLayout" Target="../slideLayouts/slideLayout1467.xml"/><Relationship Id="rId419" Type="http://schemas.openxmlformats.org/officeDocument/2006/relationships/slideLayout" Target="../slideLayouts/slideLayout1502.xml"/><Relationship Id="rId202" Type="http://schemas.openxmlformats.org/officeDocument/2006/relationships/slideLayout" Target="../slideLayouts/slideLayout1285.xml"/><Relationship Id="rId223" Type="http://schemas.openxmlformats.org/officeDocument/2006/relationships/slideLayout" Target="../slideLayouts/slideLayout1306.xml"/><Relationship Id="rId244" Type="http://schemas.openxmlformats.org/officeDocument/2006/relationships/slideLayout" Target="../slideLayouts/slideLayout1327.xml"/><Relationship Id="rId430" Type="http://schemas.openxmlformats.org/officeDocument/2006/relationships/slideLayout" Target="../slideLayouts/slideLayout1513.xml"/><Relationship Id="rId18" Type="http://schemas.openxmlformats.org/officeDocument/2006/relationships/slideLayout" Target="../slideLayouts/slideLayout1101.xml"/><Relationship Id="rId39" Type="http://schemas.openxmlformats.org/officeDocument/2006/relationships/slideLayout" Target="../slideLayouts/slideLayout1122.xml"/><Relationship Id="rId265" Type="http://schemas.openxmlformats.org/officeDocument/2006/relationships/slideLayout" Target="../slideLayouts/slideLayout1348.xml"/><Relationship Id="rId286" Type="http://schemas.openxmlformats.org/officeDocument/2006/relationships/slideLayout" Target="../slideLayouts/slideLayout1369.xml"/><Relationship Id="rId451" Type="http://schemas.openxmlformats.org/officeDocument/2006/relationships/slideLayout" Target="../slideLayouts/slideLayout1534.xml"/><Relationship Id="rId472" Type="http://schemas.openxmlformats.org/officeDocument/2006/relationships/slideLayout" Target="../slideLayouts/slideLayout1555.xml"/><Relationship Id="rId493" Type="http://schemas.openxmlformats.org/officeDocument/2006/relationships/slideLayout" Target="../slideLayouts/slideLayout1576.xml"/><Relationship Id="rId507" Type="http://schemas.openxmlformats.org/officeDocument/2006/relationships/slideLayout" Target="../slideLayouts/slideLayout1590.xml"/><Relationship Id="rId528" Type="http://schemas.openxmlformats.org/officeDocument/2006/relationships/slideLayout" Target="../slideLayouts/slideLayout1611.xml"/><Relationship Id="rId549" Type="http://schemas.openxmlformats.org/officeDocument/2006/relationships/image" Target="../media/image1.emf"/><Relationship Id="rId50" Type="http://schemas.openxmlformats.org/officeDocument/2006/relationships/slideLayout" Target="../slideLayouts/slideLayout1133.xml"/><Relationship Id="rId104" Type="http://schemas.openxmlformats.org/officeDocument/2006/relationships/slideLayout" Target="../slideLayouts/slideLayout1187.xml"/><Relationship Id="rId125" Type="http://schemas.openxmlformats.org/officeDocument/2006/relationships/slideLayout" Target="../slideLayouts/slideLayout1208.xml"/><Relationship Id="rId146" Type="http://schemas.openxmlformats.org/officeDocument/2006/relationships/slideLayout" Target="../slideLayouts/slideLayout1229.xml"/><Relationship Id="rId167" Type="http://schemas.openxmlformats.org/officeDocument/2006/relationships/slideLayout" Target="../slideLayouts/slideLayout1250.xml"/><Relationship Id="rId188" Type="http://schemas.openxmlformats.org/officeDocument/2006/relationships/slideLayout" Target="../slideLayouts/slideLayout1271.xml"/><Relationship Id="rId311" Type="http://schemas.openxmlformats.org/officeDocument/2006/relationships/slideLayout" Target="../slideLayouts/slideLayout1394.xml"/><Relationship Id="rId332" Type="http://schemas.openxmlformats.org/officeDocument/2006/relationships/slideLayout" Target="../slideLayouts/slideLayout1415.xml"/><Relationship Id="rId353" Type="http://schemas.openxmlformats.org/officeDocument/2006/relationships/slideLayout" Target="../slideLayouts/slideLayout1436.xml"/><Relationship Id="rId374" Type="http://schemas.openxmlformats.org/officeDocument/2006/relationships/slideLayout" Target="../slideLayouts/slideLayout1457.xml"/><Relationship Id="rId395" Type="http://schemas.openxmlformats.org/officeDocument/2006/relationships/slideLayout" Target="../slideLayouts/slideLayout1478.xml"/><Relationship Id="rId409" Type="http://schemas.openxmlformats.org/officeDocument/2006/relationships/slideLayout" Target="../slideLayouts/slideLayout1492.xml"/><Relationship Id="rId71" Type="http://schemas.openxmlformats.org/officeDocument/2006/relationships/slideLayout" Target="../slideLayouts/slideLayout1154.xml"/><Relationship Id="rId92" Type="http://schemas.openxmlformats.org/officeDocument/2006/relationships/slideLayout" Target="../slideLayouts/slideLayout1175.xml"/><Relationship Id="rId213" Type="http://schemas.openxmlformats.org/officeDocument/2006/relationships/slideLayout" Target="../slideLayouts/slideLayout1296.xml"/><Relationship Id="rId234" Type="http://schemas.openxmlformats.org/officeDocument/2006/relationships/slideLayout" Target="../slideLayouts/slideLayout1317.xml"/><Relationship Id="rId420" Type="http://schemas.openxmlformats.org/officeDocument/2006/relationships/slideLayout" Target="../slideLayouts/slideLayout1503.xml"/><Relationship Id="rId2" Type="http://schemas.openxmlformats.org/officeDocument/2006/relationships/slideLayout" Target="../slideLayouts/slideLayout1085.xml"/><Relationship Id="rId29" Type="http://schemas.openxmlformats.org/officeDocument/2006/relationships/slideLayout" Target="../slideLayouts/slideLayout1112.xml"/><Relationship Id="rId255" Type="http://schemas.openxmlformats.org/officeDocument/2006/relationships/slideLayout" Target="../slideLayouts/slideLayout1338.xml"/><Relationship Id="rId276" Type="http://schemas.openxmlformats.org/officeDocument/2006/relationships/slideLayout" Target="../slideLayouts/slideLayout1359.xml"/><Relationship Id="rId297" Type="http://schemas.openxmlformats.org/officeDocument/2006/relationships/slideLayout" Target="../slideLayouts/slideLayout1380.xml"/><Relationship Id="rId441" Type="http://schemas.openxmlformats.org/officeDocument/2006/relationships/slideLayout" Target="../slideLayouts/slideLayout1524.xml"/><Relationship Id="rId462" Type="http://schemas.openxmlformats.org/officeDocument/2006/relationships/slideLayout" Target="../slideLayouts/slideLayout1545.xml"/><Relationship Id="rId483" Type="http://schemas.openxmlformats.org/officeDocument/2006/relationships/slideLayout" Target="../slideLayouts/slideLayout1566.xml"/><Relationship Id="rId518" Type="http://schemas.openxmlformats.org/officeDocument/2006/relationships/slideLayout" Target="../slideLayouts/slideLayout1601.xml"/><Relationship Id="rId539" Type="http://schemas.openxmlformats.org/officeDocument/2006/relationships/slideLayout" Target="../slideLayouts/slideLayout1622.xml"/><Relationship Id="rId40" Type="http://schemas.openxmlformats.org/officeDocument/2006/relationships/slideLayout" Target="../slideLayouts/slideLayout1123.xml"/><Relationship Id="rId115" Type="http://schemas.openxmlformats.org/officeDocument/2006/relationships/slideLayout" Target="../slideLayouts/slideLayout1198.xml"/><Relationship Id="rId136" Type="http://schemas.openxmlformats.org/officeDocument/2006/relationships/slideLayout" Target="../slideLayouts/slideLayout1219.xml"/><Relationship Id="rId157" Type="http://schemas.openxmlformats.org/officeDocument/2006/relationships/slideLayout" Target="../slideLayouts/slideLayout1240.xml"/><Relationship Id="rId178" Type="http://schemas.openxmlformats.org/officeDocument/2006/relationships/slideLayout" Target="../slideLayouts/slideLayout1261.xml"/><Relationship Id="rId301" Type="http://schemas.openxmlformats.org/officeDocument/2006/relationships/slideLayout" Target="../slideLayouts/slideLayout1384.xml"/><Relationship Id="rId322" Type="http://schemas.openxmlformats.org/officeDocument/2006/relationships/slideLayout" Target="../slideLayouts/slideLayout1405.xml"/><Relationship Id="rId343" Type="http://schemas.openxmlformats.org/officeDocument/2006/relationships/slideLayout" Target="../slideLayouts/slideLayout1426.xml"/><Relationship Id="rId364" Type="http://schemas.openxmlformats.org/officeDocument/2006/relationships/slideLayout" Target="../slideLayouts/slideLayout1447.xml"/><Relationship Id="rId550" Type="http://schemas.openxmlformats.org/officeDocument/2006/relationships/image" Target="../media/image2.emf"/><Relationship Id="rId61" Type="http://schemas.openxmlformats.org/officeDocument/2006/relationships/slideLayout" Target="../slideLayouts/slideLayout1144.xml"/><Relationship Id="rId82" Type="http://schemas.openxmlformats.org/officeDocument/2006/relationships/slideLayout" Target="../slideLayouts/slideLayout1165.xml"/><Relationship Id="rId199" Type="http://schemas.openxmlformats.org/officeDocument/2006/relationships/slideLayout" Target="../slideLayouts/slideLayout1282.xml"/><Relationship Id="rId203" Type="http://schemas.openxmlformats.org/officeDocument/2006/relationships/slideLayout" Target="../slideLayouts/slideLayout1286.xml"/><Relationship Id="rId385" Type="http://schemas.openxmlformats.org/officeDocument/2006/relationships/slideLayout" Target="../slideLayouts/slideLayout1468.xml"/><Relationship Id="rId19" Type="http://schemas.openxmlformats.org/officeDocument/2006/relationships/slideLayout" Target="../slideLayouts/slideLayout1102.xml"/><Relationship Id="rId224" Type="http://schemas.openxmlformats.org/officeDocument/2006/relationships/slideLayout" Target="../slideLayouts/slideLayout1307.xml"/><Relationship Id="rId245" Type="http://schemas.openxmlformats.org/officeDocument/2006/relationships/slideLayout" Target="../slideLayouts/slideLayout1328.xml"/><Relationship Id="rId266" Type="http://schemas.openxmlformats.org/officeDocument/2006/relationships/slideLayout" Target="../slideLayouts/slideLayout1349.xml"/><Relationship Id="rId287" Type="http://schemas.openxmlformats.org/officeDocument/2006/relationships/slideLayout" Target="../slideLayouts/slideLayout1370.xml"/><Relationship Id="rId410" Type="http://schemas.openxmlformats.org/officeDocument/2006/relationships/slideLayout" Target="../slideLayouts/slideLayout1493.xml"/><Relationship Id="rId431" Type="http://schemas.openxmlformats.org/officeDocument/2006/relationships/slideLayout" Target="../slideLayouts/slideLayout1514.xml"/><Relationship Id="rId452" Type="http://schemas.openxmlformats.org/officeDocument/2006/relationships/slideLayout" Target="../slideLayouts/slideLayout1535.xml"/><Relationship Id="rId473" Type="http://schemas.openxmlformats.org/officeDocument/2006/relationships/slideLayout" Target="../slideLayouts/slideLayout1556.xml"/><Relationship Id="rId494" Type="http://schemas.openxmlformats.org/officeDocument/2006/relationships/slideLayout" Target="../slideLayouts/slideLayout1577.xml"/><Relationship Id="rId508" Type="http://schemas.openxmlformats.org/officeDocument/2006/relationships/slideLayout" Target="../slideLayouts/slideLayout1591.xml"/><Relationship Id="rId529" Type="http://schemas.openxmlformats.org/officeDocument/2006/relationships/slideLayout" Target="../slideLayouts/slideLayout1612.xml"/><Relationship Id="rId30" Type="http://schemas.openxmlformats.org/officeDocument/2006/relationships/slideLayout" Target="../slideLayouts/slideLayout1113.xml"/><Relationship Id="rId105" Type="http://schemas.openxmlformats.org/officeDocument/2006/relationships/slideLayout" Target="../slideLayouts/slideLayout1188.xml"/><Relationship Id="rId126" Type="http://schemas.openxmlformats.org/officeDocument/2006/relationships/slideLayout" Target="../slideLayouts/slideLayout1209.xml"/><Relationship Id="rId147" Type="http://schemas.openxmlformats.org/officeDocument/2006/relationships/slideLayout" Target="../slideLayouts/slideLayout1230.xml"/><Relationship Id="rId168" Type="http://schemas.openxmlformats.org/officeDocument/2006/relationships/slideLayout" Target="../slideLayouts/slideLayout1251.xml"/><Relationship Id="rId312" Type="http://schemas.openxmlformats.org/officeDocument/2006/relationships/slideLayout" Target="../slideLayouts/slideLayout1395.xml"/><Relationship Id="rId333" Type="http://schemas.openxmlformats.org/officeDocument/2006/relationships/slideLayout" Target="../slideLayouts/slideLayout1416.xml"/><Relationship Id="rId354" Type="http://schemas.openxmlformats.org/officeDocument/2006/relationships/slideLayout" Target="../slideLayouts/slideLayout1437.xml"/><Relationship Id="rId540" Type="http://schemas.openxmlformats.org/officeDocument/2006/relationships/slideLayout" Target="../slideLayouts/slideLayout1623.xml"/><Relationship Id="rId51" Type="http://schemas.openxmlformats.org/officeDocument/2006/relationships/slideLayout" Target="../slideLayouts/slideLayout1134.xml"/><Relationship Id="rId72" Type="http://schemas.openxmlformats.org/officeDocument/2006/relationships/slideLayout" Target="../slideLayouts/slideLayout1155.xml"/><Relationship Id="rId93" Type="http://schemas.openxmlformats.org/officeDocument/2006/relationships/slideLayout" Target="../slideLayouts/slideLayout1176.xml"/><Relationship Id="rId189" Type="http://schemas.openxmlformats.org/officeDocument/2006/relationships/slideLayout" Target="../slideLayouts/slideLayout1272.xml"/><Relationship Id="rId375" Type="http://schemas.openxmlformats.org/officeDocument/2006/relationships/slideLayout" Target="../slideLayouts/slideLayout1458.xml"/><Relationship Id="rId396" Type="http://schemas.openxmlformats.org/officeDocument/2006/relationships/slideLayout" Target="../slideLayouts/slideLayout1479.xml"/><Relationship Id="rId3" Type="http://schemas.openxmlformats.org/officeDocument/2006/relationships/slideLayout" Target="../slideLayouts/slideLayout1086.xml"/><Relationship Id="rId214" Type="http://schemas.openxmlformats.org/officeDocument/2006/relationships/slideLayout" Target="../slideLayouts/slideLayout1297.xml"/><Relationship Id="rId235" Type="http://schemas.openxmlformats.org/officeDocument/2006/relationships/slideLayout" Target="../slideLayouts/slideLayout1318.xml"/><Relationship Id="rId256" Type="http://schemas.openxmlformats.org/officeDocument/2006/relationships/slideLayout" Target="../slideLayouts/slideLayout1339.xml"/><Relationship Id="rId277" Type="http://schemas.openxmlformats.org/officeDocument/2006/relationships/slideLayout" Target="../slideLayouts/slideLayout1360.xml"/><Relationship Id="rId298" Type="http://schemas.openxmlformats.org/officeDocument/2006/relationships/slideLayout" Target="../slideLayouts/slideLayout1381.xml"/><Relationship Id="rId400" Type="http://schemas.openxmlformats.org/officeDocument/2006/relationships/slideLayout" Target="../slideLayouts/slideLayout1483.xml"/><Relationship Id="rId421" Type="http://schemas.openxmlformats.org/officeDocument/2006/relationships/slideLayout" Target="../slideLayouts/slideLayout1504.xml"/><Relationship Id="rId442" Type="http://schemas.openxmlformats.org/officeDocument/2006/relationships/slideLayout" Target="../slideLayouts/slideLayout1525.xml"/><Relationship Id="rId463" Type="http://schemas.openxmlformats.org/officeDocument/2006/relationships/slideLayout" Target="../slideLayouts/slideLayout1546.xml"/><Relationship Id="rId484" Type="http://schemas.openxmlformats.org/officeDocument/2006/relationships/slideLayout" Target="../slideLayouts/slideLayout1567.xml"/><Relationship Id="rId519" Type="http://schemas.openxmlformats.org/officeDocument/2006/relationships/slideLayout" Target="../slideLayouts/slideLayout1602.xml"/><Relationship Id="rId116" Type="http://schemas.openxmlformats.org/officeDocument/2006/relationships/slideLayout" Target="../slideLayouts/slideLayout1199.xml"/><Relationship Id="rId137" Type="http://schemas.openxmlformats.org/officeDocument/2006/relationships/slideLayout" Target="../slideLayouts/slideLayout1220.xml"/><Relationship Id="rId158" Type="http://schemas.openxmlformats.org/officeDocument/2006/relationships/slideLayout" Target="../slideLayouts/slideLayout1241.xml"/><Relationship Id="rId302" Type="http://schemas.openxmlformats.org/officeDocument/2006/relationships/slideLayout" Target="../slideLayouts/slideLayout1385.xml"/><Relationship Id="rId323" Type="http://schemas.openxmlformats.org/officeDocument/2006/relationships/slideLayout" Target="../slideLayouts/slideLayout1406.xml"/><Relationship Id="rId344" Type="http://schemas.openxmlformats.org/officeDocument/2006/relationships/slideLayout" Target="../slideLayouts/slideLayout1427.xml"/><Relationship Id="rId530" Type="http://schemas.openxmlformats.org/officeDocument/2006/relationships/slideLayout" Target="../slideLayouts/slideLayout1613.xml"/><Relationship Id="rId20" Type="http://schemas.openxmlformats.org/officeDocument/2006/relationships/slideLayout" Target="../slideLayouts/slideLayout1103.xml"/><Relationship Id="rId41" Type="http://schemas.openxmlformats.org/officeDocument/2006/relationships/slideLayout" Target="../slideLayouts/slideLayout1124.xml"/><Relationship Id="rId62" Type="http://schemas.openxmlformats.org/officeDocument/2006/relationships/slideLayout" Target="../slideLayouts/slideLayout1145.xml"/><Relationship Id="rId83" Type="http://schemas.openxmlformats.org/officeDocument/2006/relationships/slideLayout" Target="../slideLayouts/slideLayout1166.xml"/><Relationship Id="rId179" Type="http://schemas.openxmlformats.org/officeDocument/2006/relationships/slideLayout" Target="../slideLayouts/slideLayout1262.xml"/><Relationship Id="rId365" Type="http://schemas.openxmlformats.org/officeDocument/2006/relationships/slideLayout" Target="../slideLayouts/slideLayout1448.xml"/><Relationship Id="rId386" Type="http://schemas.openxmlformats.org/officeDocument/2006/relationships/slideLayout" Target="../slideLayouts/slideLayout1469.xml"/><Relationship Id="rId551" Type="http://schemas.openxmlformats.org/officeDocument/2006/relationships/image" Target="../media/image3.png"/><Relationship Id="rId190" Type="http://schemas.openxmlformats.org/officeDocument/2006/relationships/slideLayout" Target="../slideLayouts/slideLayout1273.xml"/><Relationship Id="rId204" Type="http://schemas.openxmlformats.org/officeDocument/2006/relationships/slideLayout" Target="../slideLayouts/slideLayout1287.xml"/><Relationship Id="rId225" Type="http://schemas.openxmlformats.org/officeDocument/2006/relationships/slideLayout" Target="../slideLayouts/slideLayout1308.xml"/><Relationship Id="rId246" Type="http://schemas.openxmlformats.org/officeDocument/2006/relationships/slideLayout" Target="../slideLayouts/slideLayout1329.xml"/><Relationship Id="rId267" Type="http://schemas.openxmlformats.org/officeDocument/2006/relationships/slideLayout" Target="../slideLayouts/slideLayout1350.xml"/><Relationship Id="rId288" Type="http://schemas.openxmlformats.org/officeDocument/2006/relationships/slideLayout" Target="../slideLayouts/slideLayout1371.xml"/><Relationship Id="rId411" Type="http://schemas.openxmlformats.org/officeDocument/2006/relationships/slideLayout" Target="../slideLayouts/slideLayout1494.xml"/><Relationship Id="rId432" Type="http://schemas.openxmlformats.org/officeDocument/2006/relationships/slideLayout" Target="../slideLayouts/slideLayout1515.xml"/><Relationship Id="rId453" Type="http://schemas.openxmlformats.org/officeDocument/2006/relationships/slideLayout" Target="../slideLayouts/slideLayout1536.xml"/><Relationship Id="rId474" Type="http://schemas.openxmlformats.org/officeDocument/2006/relationships/slideLayout" Target="../slideLayouts/slideLayout1557.xml"/><Relationship Id="rId509" Type="http://schemas.openxmlformats.org/officeDocument/2006/relationships/slideLayout" Target="../slideLayouts/slideLayout1592.xml"/><Relationship Id="rId106" Type="http://schemas.openxmlformats.org/officeDocument/2006/relationships/slideLayout" Target="../slideLayouts/slideLayout1189.xml"/><Relationship Id="rId127" Type="http://schemas.openxmlformats.org/officeDocument/2006/relationships/slideLayout" Target="../slideLayouts/slideLayout1210.xml"/><Relationship Id="rId313" Type="http://schemas.openxmlformats.org/officeDocument/2006/relationships/slideLayout" Target="../slideLayouts/slideLayout1396.xml"/><Relationship Id="rId495" Type="http://schemas.openxmlformats.org/officeDocument/2006/relationships/slideLayout" Target="../slideLayouts/slideLayout1578.xml"/><Relationship Id="rId10" Type="http://schemas.openxmlformats.org/officeDocument/2006/relationships/slideLayout" Target="../slideLayouts/slideLayout1093.xml"/><Relationship Id="rId31" Type="http://schemas.openxmlformats.org/officeDocument/2006/relationships/slideLayout" Target="../slideLayouts/slideLayout1114.xml"/><Relationship Id="rId52" Type="http://schemas.openxmlformats.org/officeDocument/2006/relationships/slideLayout" Target="../slideLayouts/slideLayout1135.xml"/><Relationship Id="rId73" Type="http://schemas.openxmlformats.org/officeDocument/2006/relationships/slideLayout" Target="../slideLayouts/slideLayout1156.xml"/><Relationship Id="rId94" Type="http://schemas.openxmlformats.org/officeDocument/2006/relationships/slideLayout" Target="../slideLayouts/slideLayout1177.xml"/><Relationship Id="rId148" Type="http://schemas.openxmlformats.org/officeDocument/2006/relationships/slideLayout" Target="../slideLayouts/slideLayout1231.xml"/><Relationship Id="rId169" Type="http://schemas.openxmlformats.org/officeDocument/2006/relationships/slideLayout" Target="../slideLayouts/slideLayout1252.xml"/><Relationship Id="rId334" Type="http://schemas.openxmlformats.org/officeDocument/2006/relationships/slideLayout" Target="../slideLayouts/slideLayout1417.xml"/><Relationship Id="rId355" Type="http://schemas.openxmlformats.org/officeDocument/2006/relationships/slideLayout" Target="../slideLayouts/slideLayout1438.xml"/><Relationship Id="rId376" Type="http://schemas.openxmlformats.org/officeDocument/2006/relationships/slideLayout" Target="../slideLayouts/slideLayout1459.xml"/><Relationship Id="rId397" Type="http://schemas.openxmlformats.org/officeDocument/2006/relationships/slideLayout" Target="../slideLayouts/slideLayout1480.xml"/><Relationship Id="rId520" Type="http://schemas.openxmlformats.org/officeDocument/2006/relationships/slideLayout" Target="../slideLayouts/slideLayout1603.xml"/><Relationship Id="rId541" Type="http://schemas.openxmlformats.org/officeDocument/2006/relationships/slideLayout" Target="../slideLayouts/slideLayout1624.xml"/><Relationship Id="rId4" Type="http://schemas.openxmlformats.org/officeDocument/2006/relationships/slideLayout" Target="../slideLayouts/slideLayout1087.xml"/><Relationship Id="rId180" Type="http://schemas.openxmlformats.org/officeDocument/2006/relationships/slideLayout" Target="../slideLayouts/slideLayout1263.xml"/><Relationship Id="rId215" Type="http://schemas.openxmlformats.org/officeDocument/2006/relationships/slideLayout" Target="../slideLayouts/slideLayout1298.xml"/><Relationship Id="rId236" Type="http://schemas.openxmlformats.org/officeDocument/2006/relationships/slideLayout" Target="../slideLayouts/slideLayout1319.xml"/><Relationship Id="rId257" Type="http://schemas.openxmlformats.org/officeDocument/2006/relationships/slideLayout" Target="../slideLayouts/slideLayout1340.xml"/><Relationship Id="rId278" Type="http://schemas.openxmlformats.org/officeDocument/2006/relationships/slideLayout" Target="../slideLayouts/slideLayout1361.xml"/><Relationship Id="rId401" Type="http://schemas.openxmlformats.org/officeDocument/2006/relationships/slideLayout" Target="../slideLayouts/slideLayout1484.xml"/><Relationship Id="rId422" Type="http://schemas.openxmlformats.org/officeDocument/2006/relationships/slideLayout" Target="../slideLayouts/slideLayout1505.xml"/><Relationship Id="rId443" Type="http://schemas.openxmlformats.org/officeDocument/2006/relationships/slideLayout" Target="../slideLayouts/slideLayout1526.xml"/><Relationship Id="rId464" Type="http://schemas.openxmlformats.org/officeDocument/2006/relationships/slideLayout" Target="../slideLayouts/slideLayout1547.xml"/><Relationship Id="rId303" Type="http://schemas.openxmlformats.org/officeDocument/2006/relationships/slideLayout" Target="../slideLayouts/slideLayout1386.xml"/><Relationship Id="rId485" Type="http://schemas.openxmlformats.org/officeDocument/2006/relationships/slideLayout" Target="../slideLayouts/slideLayout1568.xml"/><Relationship Id="rId42" Type="http://schemas.openxmlformats.org/officeDocument/2006/relationships/slideLayout" Target="../slideLayouts/slideLayout1125.xml"/><Relationship Id="rId84" Type="http://schemas.openxmlformats.org/officeDocument/2006/relationships/slideLayout" Target="../slideLayouts/slideLayout1167.xml"/><Relationship Id="rId138" Type="http://schemas.openxmlformats.org/officeDocument/2006/relationships/slideLayout" Target="../slideLayouts/slideLayout1221.xml"/><Relationship Id="rId345" Type="http://schemas.openxmlformats.org/officeDocument/2006/relationships/slideLayout" Target="../slideLayouts/slideLayout1428.xml"/><Relationship Id="rId387" Type="http://schemas.openxmlformats.org/officeDocument/2006/relationships/slideLayout" Target="../slideLayouts/slideLayout1470.xml"/><Relationship Id="rId510" Type="http://schemas.openxmlformats.org/officeDocument/2006/relationships/slideLayout" Target="../slideLayouts/slideLayout1593.xml"/><Relationship Id="rId552" Type="http://schemas.openxmlformats.org/officeDocument/2006/relationships/image" Target="../media/image4.emf"/><Relationship Id="rId191" Type="http://schemas.openxmlformats.org/officeDocument/2006/relationships/slideLayout" Target="../slideLayouts/slideLayout1274.xml"/><Relationship Id="rId205" Type="http://schemas.openxmlformats.org/officeDocument/2006/relationships/slideLayout" Target="../slideLayouts/slideLayout1288.xml"/><Relationship Id="rId247" Type="http://schemas.openxmlformats.org/officeDocument/2006/relationships/slideLayout" Target="../slideLayouts/slideLayout1330.xml"/><Relationship Id="rId412" Type="http://schemas.openxmlformats.org/officeDocument/2006/relationships/slideLayout" Target="../slideLayouts/slideLayout1495.xml"/><Relationship Id="rId107" Type="http://schemas.openxmlformats.org/officeDocument/2006/relationships/slideLayout" Target="../slideLayouts/slideLayout1190.xml"/><Relationship Id="rId289" Type="http://schemas.openxmlformats.org/officeDocument/2006/relationships/slideLayout" Target="../slideLayouts/slideLayout1372.xml"/><Relationship Id="rId454" Type="http://schemas.openxmlformats.org/officeDocument/2006/relationships/slideLayout" Target="../slideLayouts/slideLayout1537.xml"/><Relationship Id="rId496" Type="http://schemas.openxmlformats.org/officeDocument/2006/relationships/slideLayout" Target="../slideLayouts/slideLayout1579.xml"/><Relationship Id="rId11" Type="http://schemas.openxmlformats.org/officeDocument/2006/relationships/slideLayout" Target="../slideLayouts/slideLayout1094.xml"/><Relationship Id="rId53" Type="http://schemas.openxmlformats.org/officeDocument/2006/relationships/slideLayout" Target="../slideLayouts/slideLayout1136.xml"/><Relationship Id="rId149" Type="http://schemas.openxmlformats.org/officeDocument/2006/relationships/slideLayout" Target="../slideLayouts/slideLayout1232.xml"/><Relationship Id="rId314" Type="http://schemas.openxmlformats.org/officeDocument/2006/relationships/slideLayout" Target="../slideLayouts/slideLayout1397.xml"/><Relationship Id="rId356" Type="http://schemas.openxmlformats.org/officeDocument/2006/relationships/slideLayout" Target="../slideLayouts/slideLayout1439.xml"/><Relationship Id="rId398" Type="http://schemas.openxmlformats.org/officeDocument/2006/relationships/slideLayout" Target="../slideLayouts/slideLayout1481.xml"/><Relationship Id="rId521" Type="http://schemas.openxmlformats.org/officeDocument/2006/relationships/slideLayout" Target="../slideLayouts/slideLayout1604.xml"/><Relationship Id="rId95" Type="http://schemas.openxmlformats.org/officeDocument/2006/relationships/slideLayout" Target="../slideLayouts/slideLayout1178.xml"/><Relationship Id="rId160" Type="http://schemas.openxmlformats.org/officeDocument/2006/relationships/slideLayout" Target="../slideLayouts/slideLayout1243.xml"/><Relationship Id="rId216" Type="http://schemas.openxmlformats.org/officeDocument/2006/relationships/slideLayout" Target="../slideLayouts/slideLayout1299.xml"/><Relationship Id="rId423" Type="http://schemas.openxmlformats.org/officeDocument/2006/relationships/slideLayout" Target="../slideLayouts/slideLayout1506.xml"/><Relationship Id="rId258" Type="http://schemas.openxmlformats.org/officeDocument/2006/relationships/slideLayout" Target="../slideLayouts/slideLayout1341.xml"/><Relationship Id="rId465" Type="http://schemas.openxmlformats.org/officeDocument/2006/relationships/slideLayout" Target="../slideLayouts/slideLayout1548.xml"/><Relationship Id="rId22" Type="http://schemas.openxmlformats.org/officeDocument/2006/relationships/slideLayout" Target="../slideLayouts/slideLayout1105.xml"/><Relationship Id="rId64" Type="http://schemas.openxmlformats.org/officeDocument/2006/relationships/slideLayout" Target="../slideLayouts/slideLayout1147.xml"/><Relationship Id="rId118" Type="http://schemas.openxmlformats.org/officeDocument/2006/relationships/slideLayout" Target="../slideLayouts/slideLayout1201.xml"/><Relationship Id="rId325" Type="http://schemas.openxmlformats.org/officeDocument/2006/relationships/slideLayout" Target="../slideLayouts/slideLayout1408.xml"/><Relationship Id="rId367" Type="http://schemas.openxmlformats.org/officeDocument/2006/relationships/slideLayout" Target="../slideLayouts/slideLayout1450.xml"/><Relationship Id="rId532" Type="http://schemas.openxmlformats.org/officeDocument/2006/relationships/slideLayout" Target="../slideLayouts/slideLayout1615.xml"/><Relationship Id="rId171" Type="http://schemas.openxmlformats.org/officeDocument/2006/relationships/slideLayout" Target="../slideLayouts/slideLayout1254.xml"/><Relationship Id="rId227" Type="http://schemas.openxmlformats.org/officeDocument/2006/relationships/slideLayout" Target="../slideLayouts/slideLayout1310.xml"/><Relationship Id="rId269" Type="http://schemas.openxmlformats.org/officeDocument/2006/relationships/slideLayout" Target="../slideLayouts/slideLayout1352.xml"/><Relationship Id="rId434" Type="http://schemas.openxmlformats.org/officeDocument/2006/relationships/slideLayout" Target="../slideLayouts/slideLayout1517.xml"/><Relationship Id="rId476" Type="http://schemas.openxmlformats.org/officeDocument/2006/relationships/slideLayout" Target="../slideLayouts/slideLayout1559.xml"/><Relationship Id="rId33" Type="http://schemas.openxmlformats.org/officeDocument/2006/relationships/slideLayout" Target="../slideLayouts/slideLayout1116.xml"/><Relationship Id="rId129" Type="http://schemas.openxmlformats.org/officeDocument/2006/relationships/slideLayout" Target="../slideLayouts/slideLayout1212.xml"/><Relationship Id="rId280" Type="http://schemas.openxmlformats.org/officeDocument/2006/relationships/slideLayout" Target="../slideLayouts/slideLayout1363.xml"/><Relationship Id="rId336" Type="http://schemas.openxmlformats.org/officeDocument/2006/relationships/slideLayout" Target="../slideLayouts/slideLayout1419.xml"/><Relationship Id="rId501" Type="http://schemas.openxmlformats.org/officeDocument/2006/relationships/slideLayout" Target="../slideLayouts/slideLayout1584.xml"/><Relationship Id="rId543" Type="http://schemas.openxmlformats.org/officeDocument/2006/relationships/slideLayout" Target="../slideLayouts/slideLayout1626.xml"/><Relationship Id="rId75" Type="http://schemas.openxmlformats.org/officeDocument/2006/relationships/slideLayout" Target="../slideLayouts/slideLayout1158.xml"/><Relationship Id="rId140" Type="http://schemas.openxmlformats.org/officeDocument/2006/relationships/slideLayout" Target="../slideLayouts/slideLayout1223.xml"/><Relationship Id="rId182" Type="http://schemas.openxmlformats.org/officeDocument/2006/relationships/slideLayout" Target="../slideLayouts/slideLayout1265.xml"/><Relationship Id="rId378" Type="http://schemas.openxmlformats.org/officeDocument/2006/relationships/slideLayout" Target="../slideLayouts/slideLayout1461.xml"/><Relationship Id="rId403" Type="http://schemas.openxmlformats.org/officeDocument/2006/relationships/slideLayout" Target="../slideLayouts/slideLayout1486.xml"/><Relationship Id="rId6" Type="http://schemas.openxmlformats.org/officeDocument/2006/relationships/slideLayout" Target="../slideLayouts/slideLayout1089.xml"/><Relationship Id="rId238" Type="http://schemas.openxmlformats.org/officeDocument/2006/relationships/slideLayout" Target="../slideLayouts/slideLayout1321.xml"/><Relationship Id="rId445" Type="http://schemas.openxmlformats.org/officeDocument/2006/relationships/slideLayout" Target="../slideLayouts/slideLayout1528.xml"/><Relationship Id="rId487" Type="http://schemas.openxmlformats.org/officeDocument/2006/relationships/slideLayout" Target="../slideLayouts/slideLayout1570.xml"/><Relationship Id="rId291" Type="http://schemas.openxmlformats.org/officeDocument/2006/relationships/slideLayout" Target="../slideLayouts/slideLayout1374.xml"/><Relationship Id="rId305" Type="http://schemas.openxmlformats.org/officeDocument/2006/relationships/slideLayout" Target="../slideLayouts/slideLayout1388.xml"/><Relationship Id="rId347" Type="http://schemas.openxmlformats.org/officeDocument/2006/relationships/slideLayout" Target="../slideLayouts/slideLayout1430.xml"/><Relationship Id="rId512" Type="http://schemas.openxmlformats.org/officeDocument/2006/relationships/slideLayout" Target="../slideLayouts/slideLayout1595.xml"/><Relationship Id="rId44" Type="http://schemas.openxmlformats.org/officeDocument/2006/relationships/slideLayout" Target="../slideLayouts/slideLayout1127.xml"/><Relationship Id="rId86" Type="http://schemas.openxmlformats.org/officeDocument/2006/relationships/slideLayout" Target="../slideLayouts/slideLayout1169.xml"/><Relationship Id="rId151" Type="http://schemas.openxmlformats.org/officeDocument/2006/relationships/slideLayout" Target="../slideLayouts/slideLayout1234.xml"/><Relationship Id="rId389" Type="http://schemas.openxmlformats.org/officeDocument/2006/relationships/slideLayout" Target="../slideLayouts/slideLayout1472.xml"/><Relationship Id="rId554" Type="http://schemas.openxmlformats.org/officeDocument/2006/relationships/image" Target="../media/image6.emf"/><Relationship Id="rId193" Type="http://schemas.openxmlformats.org/officeDocument/2006/relationships/slideLayout" Target="../slideLayouts/slideLayout1276.xml"/><Relationship Id="rId207" Type="http://schemas.openxmlformats.org/officeDocument/2006/relationships/slideLayout" Target="../slideLayouts/slideLayout1290.xml"/><Relationship Id="rId249" Type="http://schemas.openxmlformats.org/officeDocument/2006/relationships/slideLayout" Target="../slideLayouts/slideLayout1332.xml"/><Relationship Id="rId414" Type="http://schemas.openxmlformats.org/officeDocument/2006/relationships/slideLayout" Target="../slideLayouts/slideLayout1497.xml"/><Relationship Id="rId456" Type="http://schemas.openxmlformats.org/officeDocument/2006/relationships/slideLayout" Target="../slideLayouts/slideLayout1539.xml"/><Relationship Id="rId498" Type="http://schemas.openxmlformats.org/officeDocument/2006/relationships/slideLayout" Target="../slideLayouts/slideLayout1581.xml"/><Relationship Id="rId13" Type="http://schemas.openxmlformats.org/officeDocument/2006/relationships/slideLayout" Target="../slideLayouts/slideLayout1096.xml"/><Relationship Id="rId109" Type="http://schemas.openxmlformats.org/officeDocument/2006/relationships/slideLayout" Target="../slideLayouts/slideLayout1192.xml"/><Relationship Id="rId260" Type="http://schemas.openxmlformats.org/officeDocument/2006/relationships/slideLayout" Target="../slideLayouts/slideLayout1343.xml"/><Relationship Id="rId316" Type="http://schemas.openxmlformats.org/officeDocument/2006/relationships/slideLayout" Target="../slideLayouts/slideLayout1399.xml"/><Relationship Id="rId523" Type="http://schemas.openxmlformats.org/officeDocument/2006/relationships/slideLayout" Target="../slideLayouts/slideLayout1606.xml"/><Relationship Id="rId55" Type="http://schemas.openxmlformats.org/officeDocument/2006/relationships/slideLayout" Target="../slideLayouts/slideLayout1138.xml"/><Relationship Id="rId97" Type="http://schemas.openxmlformats.org/officeDocument/2006/relationships/slideLayout" Target="../slideLayouts/slideLayout1180.xml"/><Relationship Id="rId120" Type="http://schemas.openxmlformats.org/officeDocument/2006/relationships/slideLayout" Target="../slideLayouts/slideLayout1203.xml"/><Relationship Id="rId358" Type="http://schemas.openxmlformats.org/officeDocument/2006/relationships/slideLayout" Target="../slideLayouts/slideLayout1441.xml"/><Relationship Id="rId162" Type="http://schemas.openxmlformats.org/officeDocument/2006/relationships/slideLayout" Target="../slideLayouts/slideLayout1245.xml"/><Relationship Id="rId218" Type="http://schemas.openxmlformats.org/officeDocument/2006/relationships/slideLayout" Target="../slideLayouts/slideLayout1301.xml"/><Relationship Id="rId425" Type="http://schemas.openxmlformats.org/officeDocument/2006/relationships/slideLayout" Target="../slideLayouts/slideLayout1508.xml"/><Relationship Id="rId467" Type="http://schemas.openxmlformats.org/officeDocument/2006/relationships/slideLayout" Target="../slideLayouts/slideLayout1550.xml"/><Relationship Id="rId271" Type="http://schemas.openxmlformats.org/officeDocument/2006/relationships/slideLayout" Target="../slideLayouts/slideLayout1354.xml"/><Relationship Id="rId24" Type="http://schemas.openxmlformats.org/officeDocument/2006/relationships/slideLayout" Target="../slideLayouts/slideLayout1107.xml"/><Relationship Id="rId66" Type="http://schemas.openxmlformats.org/officeDocument/2006/relationships/slideLayout" Target="../slideLayouts/slideLayout1149.xml"/><Relationship Id="rId131" Type="http://schemas.openxmlformats.org/officeDocument/2006/relationships/slideLayout" Target="../slideLayouts/slideLayout1214.xml"/><Relationship Id="rId327" Type="http://schemas.openxmlformats.org/officeDocument/2006/relationships/slideLayout" Target="../slideLayouts/slideLayout1410.xml"/><Relationship Id="rId369" Type="http://schemas.openxmlformats.org/officeDocument/2006/relationships/slideLayout" Target="../slideLayouts/slideLayout1452.xml"/><Relationship Id="rId534" Type="http://schemas.openxmlformats.org/officeDocument/2006/relationships/slideLayout" Target="../slideLayouts/slideLayout1617.xml"/><Relationship Id="rId173" Type="http://schemas.openxmlformats.org/officeDocument/2006/relationships/slideLayout" Target="../slideLayouts/slideLayout1256.xml"/><Relationship Id="rId229" Type="http://schemas.openxmlformats.org/officeDocument/2006/relationships/slideLayout" Target="../slideLayouts/slideLayout1312.xml"/><Relationship Id="rId380" Type="http://schemas.openxmlformats.org/officeDocument/2006/relationships/slideLayout" Target="../slideLayouts/slideLayout1463.xml"/><Relationship Id="rId436" Type="http://schemas.openxmlformats.org/officeDocument/2006/relationships/slideLayout" Target="../slideLayouts/slideLayout1519.xml"/><Relationship Id="rId240" Type="http://schemas.openxmlformats.org/officeDocument/2006/relationships/slideLayout" Target="../slideLayouts/slideLayout1323.xml"/><Relationship Id="rId478" Type="http://schemas.openxmlformats.org/officeDocument/2006/relationships/slideLayout" Target="../slideLayouts/slideLayout1561.xml"/><Relationship Id="rId35" Type="http://schemas.openxmlformats.org/officeDocument/2006/relationships/slideLayout" Target="../slideLayouts/slideLayout1118.xml"/><Relationship Id="rId77" Type="http://schemas.openxmlformats.org/officeDocument/2006/relationships/slideLayout" Target="../slideLayouts/slideLayout1160.xml"/><Relationship Id="rId100" Type="http://schemas.openxmlformats.org/officeDocument/2006/relationships/slideLayout" Target="../slideLayouts/slideLayout1183.xml"/><Relationship Id="rId282" Type="http://schemas.openxmlformats.org/officeDocument/2006/relationships/slideLayout" Target="../slideLayouts/slideLayout1365.xml"/><Relationship Id="rId338" Type="http://schemas.openxmlformats.org/officeDocument/2006/relationships/slideLayout" Target="../slideLayouts/slideLayout1421.xml"/><Relationship Id="rId503" Type="http://schemas.openxmlformats.org/officeDocument/2006/relationships/slideLayout" Target="../slideLayouts/slideLayout1586.xml"/><Relationship Id="rId545" Type="http://schemas.openxmlformats.org/officeDocument/2006/relationships/slideLayout" Target="../slideLayouts/slideLayout1628.xml"/><Relationship Id="rId8" Type="http://schemas.openxmlformats.org/officeDocument/2006/relationships/slideLayout" Target="../slideLayouts/slideLayout1091.xml"/><Relationship Id="rId142" Type="http://schemas.openxmlformats.org/officeDocument/2006/relationships/slideLayout" Target="../slideLayouts/slideLayout1225.xml"/><Relationship Id="rId184" Type="http://schemas.openxmlformats.org/officeDocument/2006/relationships/slideLayout" Target="../slideLayouts/slideLayout1267.xml"/><Relationship Id="rId391" Type="http://schemas.openxmlformats.org/officeDocument/2006/relationships/slideLayout" Target="../slideLayouts/slideLayout1474.xml"/><Relationship Id="rId405" Type="http://schemas.openxmlformats.org/officeDocument/2006/relationships/slideLayout" Target="../slideLayouts/slideLayout1488.xml"/><Relationship Id="rId447" Type="http://schemas.openxmlformats.org/officeDocument/2006/relationships/slideLayout" Target="../slideLayouts/slideLayout1530.xml"/><Relationship Id="rId251" Type="http://schemas.openxmlformats.org/officeDocument/2006/relationships/slideLayout" Target="../slideLayouts/slideLayout1334.xml"/><Relationship Id="rId489" Type="http://schemas.openxmlformats.org/officeDocument/2006/relationships/slideLayout" Target="../slideLayouts/slideLayout1572.xml"/><Relationship Id="rId46" Type="http://schemas.openxmlformats.org/officeDocument/2006/relationships/slideLayout" Target="../slideLayouts/slideLayout1129.xml"/><Relationship Id="rId293" Type="http://schemas.openxmlformats.org/officeDocument/2006/relationships/slideLayout" Target="../slideLayouts/slideLayout1376.xml"/><Relationship Id="rId307" Type="http://schemas.openxmlformats.org/officeDocument/2006/relationships/slideLayout" Target="../slideLayouts/slideLayout1390.xml"/><Relationship Id="rId349" Type="http://schemas.openxmlformats.org/officeDocument/2006/relationships/slideLayout" Target="../slideLayouts/slideLayout1432.xml"/><Relationship Id="rId514" Type="http://schemas.openxmlformats.org/officeDocument/2006/relationships/slideLayout" Target="../slideLayouts/slideLayout1597.xml"/><Relationship Id="rId88" Type="http://schemas.openxmlformats.org/officeDocument/2006/relationships/slideLayout" Target="../slideLayouts/slideLayout1171.xml"/><Relationship Id="rId111" Type="http://schemas.openxmlformats.org/officeDocument/2006/relationships/slideLayout" Target="../slideLayouts/slideLayout1194.xml"/><Relationship Id="rId153" Type="http://schemas.openxmlformats.org/officeDocument/2006/relationships/slideLayout" Target="../slideLayouts/slideLayout1236.xml"/><Relationship Id="rId195" Type="http://schemas.openxmlformats.org/officeDocument/2006/relationships/slideLayout" Target="../slideLayouts/slideLayout1278.xml"/><Relationship Id="rId209" Type="http://schemas.openxmlformats.org/officeDocument/2006/relationships/slideLayout" Target="../slideLayouts/slideLayout1292.xml"/><Relationship Id="rId360" Type="http://schemas.openxmlformats.org/officeDocument/2006/relationships/slideLayout" Target="../slideLayouts/slideLayout1443.xml"/><Relationship Id="rId416" Type="http://schemas.openxmlformats.org/officeDocument/2006/relationships/slideLayout" Target="../slideLayouts/slideLayout1499.xml"/><Relationship Id="rId220" Type="http://schemas.openxmlformats.org/officeDocument/2006/relationships/slideLayout" Target="../slideLayouts/slideLayout1303.xml"/><Relationship Id="rId458" Type="http://schemas.openxmlformats.org/officeDocument/2006/relationships/slideLayout" Target="../slideLayouts/slideLayout1541.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747.xml"/><Relationship Id="rId299" Type="http://schemas.openxmlformats.org/officeDocument/2006/relationships/slideLayout" Target="../slideLayouts/slideLayout1929.xml"/><Relationship Id="rId21" Type="http://schemas.openxmlformats.org/officeDocument/2006/relationships/slideLayout" Target="../slideLayouts/slideLayout1651.xml"/><Relationship Id="rId63" Type="http://schemas.openxmlformats.org/officeDocument/2006/relationships/slideLayout" Target="../slideLayouts/slideLayout1693.xml"/><Relationship Id="rId159" Type="http://schemas.openxmlformats.org/officeDocument/2006/relationships/slideLayout" Target="../slideLayouts/slideLayout1789.xml"/><Relationship Id="rId324" Type="http://schemas.openxmlformats.org/officeDocument/2006/relationships/slideLayout" Target="../slideLayouts/slideLayout1954.xml"/><Relationship Id="rId366" Type="http://schemas.openxmlformats.org/officeDocument/2006/relationships/slideLayout" Target="../slideLayouts/slideLayout1996.xml"/><Relationship Id="rId531" Type="http://schemas.openxmlformats.org/officeDocument/2006/relationships/slideLayout" Target="../slideLayouts/slideLayout2161.xml"/><Relationship Id="rId170" Type="http://schemas.openxmlformats.org/officeDocument/2006/relationships/slideLayout" Target="../slideLayouts/slideLayout1800.xml"/><Relationship Id="rId226" Type="http://schemas.openxmlformats.org/officeDocument/2006/relationships/slideLayout" Target="../slideLayouts/slideLayout1856.xml"/><Relationship Id="rId433" Type="http://schemas.openxmlformats.org/officeDocument/2006/relationships/slideLayout" Target="../slideLayouts/slideLayout2063.xml"/><Relationship Id="rId268" Type="http://schemas.openxmlformats.org/officeDocument/2006/relationships/slideLayout" Target="../slideLayouts/slideLayout1898.xml"/><Relationship Id="rId475" Type="http://schemas.openxmlformats.org/officeDocument/2006/relationships/slideLayout" Target="../slideLayouts/slideLayout2105.xml"/><Relationship Id="rId32" Type="http://schemas.openxmlformats.org/officeDocument/2006/relationships/slideLayout" Target="../slideLayouts/slideLayout1662.xml"/><Relationship Id="rId74" Type="http://schemas.openxmlformats.org/officeDocument/2006/relationships/slideLayout" Target="../slideLayouts/slideLayout1704.xml"/><Relationship Id="rId128" Type="http://schemas.openxmlformats.org/officeDocument/2006/relationships/slideLayout" Target="../slideLayouts/slideLayout1758.xml"/><Relationship Id="rId335" Type="http://schemas.openxmlformats.org/officeDocument/2006/relationships/slideLayout" Target="../slideLayouts/slideLayout1965.xml"/><Relationship Id="rId377" Type="http://schemas.openxmlformats.org/officeDocument/2006/relationships/slideLayout" Target="../slideLayouts/slideLayout2007.xml"/><Relationship Id="rId500" Type="http://schemas.openxmlformats.org/officeDocument/2006/relationships/slideLayout" Target="../slideLayouts/slideLayout2130.xml"/><Relationship Id="rId542" Type="http://schemas.openxmlformats.org/officeDocument/2006/relationships/slideLayout" Target="../slideLayouts/slideLayout2172.xml"/><Relationship Id="rId5" Type="http://schemas.openxmlformats.org/officeDocument/2006/relationships/slideLayout" Target="../slideLayouts/slideLayout1635.xml"/><Relationship Id="rId181" Type="http://schemas.openxmlformats.org/officeDocument/2006/relationships/slideLayout" Target="../slideLayouts/slideLayout1811.xml"/><Relationship Id="rId237" Type="http://schemas.openxmlformats.org/officeDocument/2006/relationships/slideLayout" Target="../slideLayouts/slideLayout1867.xml"/><Relationship Id="rId402" Type="http://schemas.openxmlformats.org/officeDocument/2006/relationships/slideLayout" Target="../slideLayouts/slideLayout2032.xml"/><Relationship Id="rId279" Type="http://schemas.openxmlformats.org/officeDocument/2006/relationships/slideLayout" Target="../slideLayouts/slideLayout1909.xml"/><Relationship Id="rId444" Type="http://schemas.openxmlformats.org/officeDocument/2006/relationships/slideLayout" Target="../slideLayouts/slideLayout2074.xml"/><Relationship Id="rId486" Type="http://schemas.openxmlformats.org/officeDocument/2006/relationships/slideLayout" Target="../slideLayouts/slideLayout2116.xml"/><Relationship Id="rId43" Type="http://schemas.openxmlformats.org/officeDocument/2006/relationships/slideLayout" Target="../slideLayouts/slideLayout1673.xml"/><Relationship Id="rId139" Type="http://schemas.openxmlformats.org/officeDocument/2006/relationships/slideLayout" Target="../slideLayouts/slideLayout1769.xml"/><Relationship Id="rId290" Type="http://schemas.openxmlformats.org/officeDocument/2006/relationships/slideLayout" Target="../slideLayouts/slideLayout1920.xml"/><Relationship Id="rId304" Type="http://schemas.openxmlformats.org/officeDocument/2006/relationships/slideLayout" Target="../slideLayouts/slideLayout1934.xml"/><Relationship Id="rId346" Type="http://schemas.openxmlformats.org/officeDocument/2006/relationships/slideLayout" Target="../slideLayouts/slideLayout1976.xml"/><Relationship Id="rId388" Type="http://schemas.openxmlformats.org/officeDocument/2006/relationships/slideLayout" Target="../slideLayouts/slideLayout2018.xml"/><Relationship Id="rId511" Type="http://schemas.openxmlformats.org/officeDocument/2006/relationships/slideLayout" Target="../slideLayouts/slideLayout2141.xml"/><Relationship Id="rId85" Type="http://schemas.openxmlformats.org/officeDocument/2006/relationships/slideLayout" Target="../slideLayouts/slideLayout1715.xml"/><Relationship Id="rId150" Type="http://schemas.openxmlformats.org/officeDocument/2006/relationships/slideLayout" Target="../slideLayouts/slideLayout1780.xml"/><Relationship Id="rId192" Type="http://schemas.openxmlformats.org/officeDocument/2006/relationships/slideLayout" Target="../slideLayouts/slideLayout1822.xml"/><Relationship Id="rId206" Type="http://schemas.openxmlformats.org/officeDocument/2006/relationships/slideLayout" Target="../slideLayouts/slideLayout1836.xml"/><Relationship Id="rId413" Type="http://schemas.openxmlformats.org/officeDocument/2006/relationships/slideLayout" Target="../slideLayouts/slideLayout2043.xml"/><Relationship Id="rId248" Type="http://schemas.openxmlformats.org/officeDocument/2006/relationships/slideLayout" Target="../slideLayouts/slideLayout1878.xml"/><Relationship Id="rId455" Type="http://schemas.openxmlformats.org/officeDocument/2006/relationships/slideLayout" Target="../slideLayouts/slideLayout2085.xml"/><Relationship Id="rId497" Type="http://schemas.openxmlformats.org/officeDocument/2006/relationships/slideLayout" Target="../slideLayouts/slideLayout2127.xml"/><Relationship Id="rId12" Type="http://schemas.openxmlformats.org/officeDocument/2006/relationships/slideLayout" Target="../slideLayouts/slideLayout1642.xml"/><Relationship Id="rId108" Type="http://schemas.openxmlformats.org/officeDocument/2006/relationships/slideLayout" Target="../slideLayouts/slideLayout1738.xml"/><Relationship Id="rId315" Type="http://schemas.openxmlformats.org/officeDocument/2006/relationships/slideLayout" Target="../slideLayouts/slideLayout1945.xml"/><Relationship Id="rId357" Type="http://schemas.openxmlformats.org/officeDocument/2006/relationships/slideLayout" Target="../slideLayouts/slideLayout1987.xml"/><Relationship Id="rId522" Type="http://schemas.openxmlformats.org/officeDocument/2006/relationships/slideLayout" Target="../slideLayouts/slideLayout2152.xml"/><Relationship Id="rId54" Type="http://schemas.openxmlformats.org/officeDocument/2006/relationships/slideLayout" Target="../slideLayouts/slideLayout1684.xml"/><Relationship Id="rId96" Type="http://schemas.openxmlformats.org/officeDocument/2006/relationships/slideLayout" Target="../slideLayouts/slideLayout1726.xml"/><Relationship Id="rId161" Type="http://schemas.openxmlformats.org/officeDocument/2006/relationships/slideLayout" Target="../slideLayouts/slideLayout1791.xml"/><Relationship Id="rId217" Type="http://schemas.openxmlformats.org/officeDocument/2006/relationships/slideLayout" Target="../slideLayouts/slideLayout1847.xml"/><Relationship Id="rId399" Type="http://schemas.openxmlformats.org/officeDocument/2006/relationships/slideLayout" Target="../slideLayouts/slideLayout2029.xml"/><Relationship Id="rId259" Type="http://schemas.openxmlformats.org/officeDocument/2006/relationships/slideLayout" Target="../slideLayouts/slideLayout1889.xml"/><Relationship Id="rId424" Type="http://schemas.openxmlformats.org/officeDocument/2006/relationships/slideLayout" Target="../slideLayouts/slideLayout2054.xml"/><Relationship Id="rId466" Type="http://schemas.openxmlformats.org/officeDocument/2006/relationships/slideLayout" Target="../slideLayouts/slideLayout2096.xml"/><Relationship Id="rId23" Type="http://schemas.openxmlformats.org/officeDocument/2006/relationships/slideLayout" Target="../slideLayouts/slideLayout1653.xml"/><Relationship Id="rId119" Type="http://schemas.openxmlformats.org/officeDocument/2006/relationships/slideLayout" Target="../slideLayouts/slideLayout1749.xml"/><Relationship Id="rId270" Type="http://schemas.openxmlformats.org/officeDocument/2006/relationships/slideLayout" Target="../slideLayouts/slideLayout1900.xml"/><Relationship Id="rId326" Type="http://schemas.openxmlformats.org/officeDocument/2006/relationships/slideLayout" Target="../slideLayouts/slideLayout1956.xml"/><Relationship Id="rId533" Type="http://schemas.openxmlformats.org/officeDocument/2006/relationships/slideLayout" Target="../slideLayouts/slideLayout2163.xml"/><Relationship Id="rId65" Type="http://schemas.openxmlformats.org/officeDocument/2006/relationships/slideLayout" Target="../slideLayouts/slideLayout1695.xml"/><Relationship Id="rId130" Type="http://schemas.openxmlformats.org/officeDocument/2006/relationships/slideLayout" Target="../slideLayouts/slideLayout1760.xml"/><Relationship Id="rId368" Type="http://schemas.openxmlformats.org/officeDocument/2006/relationships/slideLayout" Target="../slideLayouts/slideLayout1998.xml"/><Relationship Id="rId172" Type="http://schemas.openxmlformats.org/officeDocument/2006/relationships/slideLayout" Target="../slideLayouts/slideLayout1802.xml"/><Relationship Id="rId228" Type="http://schemas.openxmlformats.org/officeDocument/2006/relationships/slideLayout" Target="../slideLayouts/slideLayout1858.xml"/><Relationship Id="rId435" Type="http://schemas.openxmlformats.org/officeDocument/2006/relationships/slideLayout" Target="../slideLayouts/slideLayout2065.xml"/><Relationship Id="rId477" Type="http://schemas.openxmlformats.org/officeDocument/2006/relationships/slideLayout" Target="../slideLayouts/slideLayout2107.xml"/><Relationship Id="rId281" Type="http://schemas.openxmlformats.org/officeDocument/2006/relationships/slideLayout" Target="../slideLayouts/slideLayout1911.xml"/><Relationship Id="rId337" Type="http://schemas.openxmlformats.org/officeDocument/2006/relationships/slideLayout" Target="../slideLayouts/slideLayout1967.xml"/><Relationship Id="rId502" Type="http://schemas.openxmlformats.org/officeDocument/2006/relationships/slideLayout" Target="../slideLayouts/slideLayout2132.xml"/><Relationship Id="rId34" Type="http://schemas.openxmlformats.org/officeDocument/2006/relationships/slideLayout" Target="../slideLayouts/slideLayout1664.xml"/><Relationship Id="rId76" Type="http://schemas.openxmlformats.org/officeDocument/2006/relationships/slideLayout" Target="../slideLayouts/slideLayout1706.xml"/><Relationship Id="rId141" Type="http://schemas.openxmlformats.org/officeDocument/2006/relationships/slideLayout" Target="../slideLayouts/slideLayout1771.xml"/><Relationship Id="rId379" Type="http://schemas.openxmlformats.org/officeDocument/2006/relationships/slideLayout" Target="../slideLayouts/slideLayout2009.xml"/><Relationship Id="rId544" Type="http://schemas.openxmlformats.org/officeDocument/2006/relationships/image" Target="../media/image1.emf"/><Relationship Id="rId7" Type="http://schemas.openxmlformats.org/officeDocument/2006/relationships/slideLayout" Target="../slideLayouts/slideLayout1637.xml"/><Relationship Id="rId183" Type="http://schemas.openxmlformats.org/officeDocument/2006/relationships/slideLayout" Target="../slideLayouts/slideLayout1813.xml"/><Relationship Id="rId239" Type="http://schemas.openxmlformats.org/officeDocument/2006/relationships/slideLayout" Target="../slideLayouts/slideLayout1869.xml"/><Relationship Id="rId390" Type="http://schemas.openxmlformats.org/officeDocument/2006/relationships/slideLayout" Target="../slideLayouts/slideLayout2020.xml"/><Relationship Id="rId404" Type="http://schemas.openxmlformats.org/officeDocument/2006/relationships/slideLayout" Target="../slideLayouts/slideLayout2034.xml"/><Relationship Id="rId446" Type="http://schemas.openxmlformats.org/officeDocument/2006/relationships/slideLayout" Target="../slideLayouts/slideLayout2076.xml"/><Relationship Id="rId250" Type="http://schemas.openxmlformats.org/officeDocument/2006/relationships/slideLayout" Target="../slideLayouts/slideLayout1880.xml"/><Relationship Id="rId292" Type="http://schemas.openxmlformats.org/officeDocument/2006/relationships/slideLayout" Target="../slideLayouts/slideLayout1922.xml"/><Relationship Id="rId306" Type="http://schemas.openxmlformats.org/officeDocument/2006/relationships/slideLayout" Target="../slideLayouts/slideLayout1936.xml"/><Relationship Id="rId488" Type="http://schemas.openxmlformats.org/officeDocument/2006/relationships/slideLayout" Target="../slideLayouts/slideLayout2118.xml"/><Relationship Id="rId45" Type="http://schemas.openxmlformats.org/officeDocument/2006/relationships/slideLayout" Target="../slideLayouts/slideLayout1675.xml"/><Relationship Id="rId87" Type="http://schemas.openxmlformats.org/officeDocument/2006/relationships/slideLayout" Target="../slideLayouts/slideLayout1717.xml"/><Relationship Id="rId110" Type="http://schemas.openxmlformats.org/officeDocument/2006/relationships/slideLayout" Target="../slideLayouts/slideLayout1740.xml"/><Relationship Id="rId348" Type="http://schemas.openxmlformats.org/officeDocument/2006/relationships/slideLayout" Target="../slideLayouts/slideLayout1978.xml"/><Relationship Id="rId513" Type="http://schemas.openxmlformats.org/officeDocument/2006/relationships/slideLayout" Target="../slideLayouts/slideLayout2143.xml"/><Relationship Id="rId152" Type="http://schemas.openxmlformats.org/officeDocument/2006/relationships/slideLayout" Target="../slideLayouts/slideLayout1782.xml"/><Relationship Id="rId194" Type="http://schemas.openxmlformats.org/officeDocument/2006/relationships/slideLayout" Target="../slideLayouts/slideLayout1824.xml"/><Relationship Id="rId208" Type="http://schemas.openxmlformats.org/officeDocument/2006/relationships/slideLayout" Target="../slideLayouts/slideLayout1838.xml"/><Relationship Id="rId415" Type="http://schemas.openxmlformats.org/officeDocument/2006/relationships/slideLayout" Target="../slideLayouts/slideLayout2045.xml"/><Relationship Id="rId457" Type="http://schemas.openxmlformats.org/officeDocument/2006/relationships/slideLayout" Target="../slideLayouts/slideLayout2087.xml"/><Relationship Id="rId261" Type="http://schemas.openxmlformats.org/officeDocument/2006/relationships/slideLayout" Target="../slideLayouts/slideLayout1891.xml"/><Relationship Id="rId499" Type="http://schemas.openxmlformats.org/officeDocument/2006/relationships/slideLayout" Target="../slideLayouts/slideLayout2129.xml"/><Relationship Id="rId14" Type="http://schemas.openxmlformats.org/officeDocument/2006/relationships/slideLayout" Target="../slideLayouts/slideLayout1644.xml"/><Relationship Id="rId56" Type="http://schemas.openxmlformats.org/officeDocument/2006/relationships/slideLayout" Target="../slideLayouts/slideLayout1686.xml"/><Relationship Id="rId317" Type="http://schemas.openxmlformats.org/officeDocument/2006/relationships/slideLayout" Target="../slideLayouts/slideLayout1947.xml"/><Relationship Id="rId359" Type="http://schemas.openxmlformats.org/officeDocument/2006/relationships/slideLayout" Target="../slideLayouts/slideLayout1989.xml"/><Relationship Id="rId524" Type="http://schemas.openxmlformats.org/officeDocument/2006/relationships/slideLayout" Target="../slideLayouts/slideLayout2154.xml"/><Relationship Id="rId98" Type="http://schemas.openxmlformats.org/officeDocument/2006/relationships/slideLayout" Target="../slideLayouts/slideLayout1728.xml"/><Relationship Id="rId121" Type="http://schemas.openxmlformats.org/officeDocument/2006/relationships/slideLayout" Target="../slideLayouts/slideLayout1751.xml"/><Relationship Id="rId163" Type="http://schemas.openxmlformats.org/officeDocument/2006/relationships/slideLayout" Target="../slideLayouts/slideLayout1793.xml"/><Relationship Id="rId219" Type="http://schemas.openxmlformats.org/officeDocument/2006/relationships/slideLayout" Target="../slideLayouts/slideLayout1849.xml"/><Relationship Id="rId370" Type="http://schemas.openxmlformats.org/officeDocument/2006/relationships/slideLayout" Target="../slideLayouts/slideLayout2000.xml"/><Relationship Id="rId426" Type="http://schemas.openxmlformats.org/officeDocument/2006/relationships/slideLayout" Target="../slideLayouts/slideLayout2056.xml"/><Relationship Id="rId230" Type="http://schemas.openxmlformats.org/officeDocument/2006/relationships/slideLayout" Target="../slideLayouts/slideLayout1860.xml"/><Relationship Id="rId468" Type="http://schemas.openxmlformats.org/officeDocument/2006/relationships/slideLayout" Target="../slideLayouts/slideLayout2098.xml"/><Relationship Id="rId25" Type="http://schemas.openxmlformats.org/officeDocument/2006/relationships/slideLayout" Target="../slideLayouts/slideLayout1655.xml"/><Relationship Id="rId67" Type="http://schemas.openxmlformats.org/officeDocument/2006/relationships/slideLayout" Target="../slideLayouts/slideLayout1697.xml"/><Relationship Id="rId272" Type="http://schemas.openxmlformats.org/officeDocument/2006/relationships/slideLayout" Target="../slideLayouts/slideLayout1902.xml"/><Relationship Id="rId328" Type="http://schemas.openxmlformats.org/officeDocument/2006/relationships/slideLayout" Target="../slideLayouts/slideLayout1958.xml"/><Relationship Id="rId535" Type="http://schemas.openxmlformats.org/officeDocument/2006/relationships/slideLayout" Target="../slideLayouts/slideLayout2165.xml"/><Relationship Id="rId132" Type="http://schemas.openxmlformats.org/officeDocument/2006/relationships/slideLayout" Target="../slideLayouts/slideLayout1762.xml"/><Relationship Id="rId174" Type="http://schemas.openxmlformats.org/officeDocument/2006/relationships/slideLayout" Target="../slideLayouts/slideLayout1804.xml"/><Relationship Id="rId381" Type="http://schemas.openxmlformats.org/officeDocument/2006/relationships/slideLayout" Target="../slideLayouts/slideLayout2011.xml"/><Relationship Id="rId220" Type="http://schemas.openxmlformats.org/officeDocument/2006/relationships/slideLayout" Target="../slideLayouts/slideLayout1850.xml"/><Relationship Id="rId241" Type="http://schemas.openxmlformats.org/officeDocument/2006/relationships/slideLayout" Target="../slideLayouts/slideLayout1871.xml"/><Relationship Id="rId437" Type="http://schemas.openxmlformats.org/officeDocument/2006/relationships/slideLayout" Target="../slideLayouts/slideLayout2067.xml"/><Relationship Id="rId458" Type="http://schemas.openxmlformats.org/officeDocument/2006/relationships/slideLayout" Target="../slideLayouts/slideLayout2088.xml"/><Relationship Id="rId479" Type="http://schemas.openxmlformats.org/officeDocument/2006/relationships/slideLayout" Target="../slideLayouts/slideLayout2109.xml"/><Relationship Id="rId15" Type="http://schemas.openxmlformats.org/officeDocument/2006/relationships/slideLayout" Target="../slideLayouts/slideLayout1645.xml"/><Relationship Id="rId36" Type="http://schemas.openxmlformats.org/officeDocument/2006/relationships/slideLayout" Target="../slideLayouts/slideLayout1666.xml"/><Relationship Id="rId57" Type="http://schemas.openxmlformats.org/officeDocument/2006/relationships/slideLayout" Target="../slideLayouts/slideLayout1687.xml"/><Relationship Id="rId262" Type="http://schemas.openxmlformats.org/officeDocument/2006/relationships/slideLayout" Target="../slideLayouts/slideLayout1892.xml"/><Relationship Id="rId283" Type="http://schemas.openxmlformats.org/officeDocument/2006/relationships/slideLayout" Target="../slideLayouts/slideLayout1913.xml"/><Relationship Id="rId318" Type="http://schemas.openxmlformats.org/officeDocument/2006/relationships/slideLayout" Target="../slideLayouts/slideLayout1948.xml"/><Relationship Id="rId339" Type="http://schemas.openxmlformats.org/officeDocument/2006/relationships/slideLayout" Target="../slideLayouts/slideLayout1969.xml"/><Relationship Id="rId490" Type="http://schemas.openxmlformats.org/officeDocument/2006/relationships/slideLayout" Target="../slideLayouts/slideLayout2120.xml"/><Relationship Id="rId504" Type="http://schemas.openxmlformats.org/officeDocument/2006/relationships/slideLayout" Target="../slideLayouts/slideLayout2134.xml"/><Relationship Id="rId525" Type="http://schemas.openxmlformats.org/officeDocument/2006/relationships/slideLayout" Target="../slideLayouts/slideLayout2155.xml"/><Relationship Id="rId546" Type="http://schemas.openxmlformats.org/officeDocument/2006/relationships/image" Target="../media/image3.png"/><Relationship Id="rId78" Type="http://schemas.openxmlformats.org/officeDocument/2006/relationships/slideLayout" Target="../slideLayouts/slideLayout1708.xml"/><Relationship Id="rId99" Type="http://schemas.openxmlformats.org/officeDocument/2006/relationships/slideLayout" Target="../slideLayouts/slideLayout1729.xml"/><Relationship Id="rId101" Type="http://schemas.openxmlformats.org/officeDocument/2006/relationships/slideLayout" Target="../slideLayouts/slideLayout1731.xml"/><Relationship Id="rId122" Type="http://schemas.openxmlformats.org/officeDocument/2006/relationships/slideLayout" Target="../slideLayouts/slideLayout1752.xml"/><Relationship Id="rId143" Type="http://schemas.openxmlformats.org/officeDocument/2006/relationships/slideLayout" Target="../slideLayouts/slideLayout1773.xml"/><Relationship Id="rId164" Type="http://schemas.openxmlformats.org/officeDocument/2006/relationships/slideLayout" Target="../slideLayouts/slideLayout1794.xml"/><Relationship Id="rId185" Type="http://schemas.openxmlformats.org/officeDocument/2006/relationships/slideLayout" Target="../slideLayouts/slideLayout1815.xml"/><Relationship Id="rId350" Type="http://schemas.openxmlformats.org/officeDocument/2006/relationships/slideLayout" Target="../slideLayouts/slideLayout1980.xml"/><Relationship Id="rId371" Type="http://schemas.openxmlformats.org/officeDocument/2006/relationships/slideLayout" Target="../slideLayouts/slideLayout2001.xml"/><Relationship Id="rId406" Type="http://schemas.openxmlformats.org/officeDocument/2006/relationships/slideLayout" Target="../slideLayouts/slideLayout2036.xml"/><Relationship Id="rId9" Type="http://schemas.openxmlformats.org/officeDocument/2006/relationships/slideLayout" Target="../slideLayouts/slideLayout1639.xml"/><Relationship Id="rId210" Type="http://schemas.openxmlformats.org/officeDocument/2006/relationships/slideLayout" Target="../slideLayouts/slideLayout1840.xml"/><Relationship Id="rId392" Type="http://schemas.openxmlformats.org/officeDocument/2006/relationships/slideLayout" Target="../slideLayouts/slideLayout2022.xml"/><Relationship Id="rId427" Type="http://schemas.openxmlformats.org/officeDocument/2006/relationships/slideLayout" Target="../slideLayouts/slideLayout2057.xml"/><Relationship Id="rId448" Type="http://schemas.openxmlformats.org/officeDocument/2006/relationships/slideLayout" Target="../slideLayouts/slideLayout2078.xml"/><Relationship Id="rId469" Type="http://schemas.openxmlformats.org/officeDocument/2006/relationships/slideLayout" Target="../slideLayouts/slideLayout2099.xml"/><Relationship Id="rId26" Type="http://schemas.openxmlformats.org/officeDocument/2006/relationships/slideLayout" Target="../slideLayouts/slideLayout1656.xml"/><Relationship Id="rId231" Type="http://schemas.openxmlformats.org/officeDocument/2006/relationships/slideLayout" Target="../slideLayouts/slideLayout1861.xml"/><Relationship Id="rId252" Type="http://schemas.openxmlformats.org/officeDocument/2006/relationships/slideLayout" Target="../slideLayouts/slideLayout1882.xml"/><Relationship Id="rId273" Type="http://schemas.openxmlformats.org/officeDocument/2006/relationships/slideLayout" Target="../slideLayouts/slideLayout1903.xml"/><Relationship Id="rId294" Type="http://schemas.openxmlformats.org/officeDocument/2006/relationships/slideLayout" Target="../slideLayouts/slideLayout1924.xml"/><Relationship Id="rId308" Type="http://schemas.openxmlformats.org/officeDocument/2006/relationships/slideLayout" Target="../slideLayouts/slideLayout1938.xml"/><Relationship Id="rId329" Type="http://schemas.openxmlformats.org/officeDocument/2006/relationships/slideLayout" Target="../slideLayouts/slideLayout1959.xml"/><Relationship Id="rId480" Type="http://schemas.openxmlformats.org/officeDocument/2006/relationships/slideLayout" Target="../slideLayouts/slideLayout2110.xml"/><Relationship Id="rId515" Type="http://schemas.openxmlformats.org/officeDocument/2006/relationships/slideLayout" Target="../slideLayouts/slideLayout2145.xml"/><Relationship Id="rId536" Type="http://schemas.openxmlformats.org/officeDocument/2006/relationships/slideLayout" Target="../slideLayouts/slideLayout2166.xml"/><Relationship Id="rId47" Type="http://schemas.openxmlformats.org/officeDocument/2006/relationships/slideLayout" Target="../slideLayouts/slideLayout1677.xml"/><Relationship Id="rId68" Type="http://schemas.openxmlformats.org/officeDocument/2006/relationships/slideLayout" Target="../slideLayouts/slideLayout1698.xml"/><Relationship Id="rId89" Type="http://schemas.openxmlformats.org/officeDocument/2006/relationships/slideLayout" Target="../slideLayouts/slideLayout1719.xml"/><Relationship Id="rId112" Type="http://schemas.openxmlformats.org/officeDocument/2006/relationships/slideLayout" Target="../slideLayouts/slideLayout1742.xml"/><Relationship Id="rId133" Type="http://schemas.openxmlformats.org/officeDocument/2006/relationships/slideLayout" Target="../slideLayouts/slideLayout1763.xml"/><Relationship Id="rId154" Type="http://schemas.openxmlformats.org/officeDocument/2006/relationships/slideLayout" Target="../slideLayouts/slideLayout1784.xml"/><Relationship Id="rId175" Type="http://schemas.openxmlformats.org/officeDocument/2006/relationships/slideLayout" Target="../slideLayouts/slideLayout1805.xml"/><Relationship Id="rId340" Type="http://schemas.openxmlformats.org/officeDocument/2006/relationships/slideLayout" Target="../slideLayouts/slideLayout1970.xml"/><Relationship Id="rId361" Type="http://schemas.openxmlformats.org/officeDocument/2006/relationships/slideLayout" Target="../slideLayouts/slideLayout1991.xml"/><Relationship Id="rId196" Type="http://schemas.openxmlformats.org/officeDocument/2006/relationships/slideLayout" Target="../slideLayouts/slideLayout1826.xml"/><Relationship Id="rId200" Type="http://schemas.openxmlformats.org/officeDocument/2006/relationships/slideLayout" Target="../slideLayouts/slideLayout1830.xml"/><Relationship Id="rId382" Type="http://schemas.openxmlformats.org/officeDocument/2006/relationships/slideLayout" Target="../slideLayouts/slideLayout2012.xml"/><Relationship Id="rId417" Type="http://schemas.openxmlformats.org/officeDocument/2006/relationships/slideLayout" Target="../slideLayouts/slideLayout2047.xml"/><Relationship Id="rId438" Type="http://schemas.openxmlformats.org/officeDocument/2006/relationships/slideLayout" Target="../slideLayouts/slideLayout2068.xml"/><Relationship Id="rId459" Type="http://schemas.openxmlformats.org/officeDocument/2006/relationships/slideLayout" Target="../slideLayouts/slideLayout2089.xml"/><Relationship Id="rId16" Type="http://schemas.openxmlformats.org/officeDocument/2006/relationships/slideLayout" Target="../slideLayouts/slideLayout1646.xml"/><Relationship Id="rId221" Type="http://schemas.openxmlformats.org/officeDocument/2006/relationships/slideLayout" Target="../slideLayouts/slideLayout1851.xml"/><Relationship Id="rId242" Type="http://schemas.openxmlformats.org/officeDocument/2006/relationships/slideLayout" Target="../slideLayouts/slideLayout1872.xml"/><Relationship Id="rId263" Type="http://schemas.openxmlformats.org/officeDocument/2006/relationships/slideLayout" Target="../slideLayouts/slideLayout1893.xml"/><Relationship Id="rId284" Type="http://schemas.openxmlformats.org/officeDocument/2006/relationships/slideLayout" Target="../slideLayouts/slideLayout1914.xml"/><Relationship Id="rId319" Type="http://schemas.openxmlformats.org/officeDocument/2006/relationships/slideLayout" Target="../slideLayouts/slideLayout1949.xml"/><Relationship Id="rId470" Type="http://schemas.openxmlformats.org/officeDocument/2006/relationships/slideLayout" Target="../slideLayouts/slideLayout2100.xml"/><Relationship Id="rId491" Type="http://schemas.openxmlformats.org/officeDocument/2006/relationships/slideLayout" Target="../slideLayouts/slideLayout2121.xml"/><Relationship Id="rId505" Type="http://schemas.openxmlformats.org/officeDocument/2006/relationships/slideLayout" Target="../slideLayouts/slideLayout2135.xml"/><Relationship Id="rId526" Type="http://schemas.openxmlformats.org/officeDocument/2006/relationships/slideLayout" Target="../slideLayouts/slideLayout2156.xml"/><Relationship Id="rId37" Type="http://schemas.openxmlformats.org/officeDocument/2006/relationships/slideLayout" Target="../slideLayouts/slideLayout1667.xml"/><Relationship Id="rId58" Type="http://schemas.openxmlformats.org/officeDocument/2006/relationships/slideLayout" Target="../slideLayouts/slideLayout1688.xml"/><Relationship Id="rId79" Type="http://schemas.openxmlformats.org/officeDocument/2006/relationships/slideLayout" Target="../slideLayouts/slideLayout1709.xml"/><Relationship Id="rId102" Type="http://schemas.openxmlformats.org/officeDocument/2006/relationships/slideLayout" Target="../slideLayouts/slideLayout1732.xml"/><Relationship Id="rId123" Type="http://schemas.openxmlformats.org/officeDocument/2006/relationships/slideLayout" Target="../slideLayouts/slideLayout1753.xml"/><Relationship Id="rId144" Type="http://schemas.openxmlformats.org/officeDocument/2006/relationships/slideLayout" Target="../slideLayouts/slideLayout1774.xml"/><Relationship Id="rId330" Type="http://schemas.openxmlformats.org/officeDocument/2006/relationships/slideLayout" Target="../slideLayouts/slideLayout1960.xml"/><Relationship Id="rId547" Type="http://schemas.openxmlformats.org/officeDocument/2006/relationships/image" Target="../media/image4.emf"/><Relationship Id="rId90" Type="http://schemas.openxmlformats.org/officeDocument/2006/relationships/slideLayout" Target="../slideLayouts/slideLayout1720.xml"/><Relationship Id="rId165" Type="http://schemas.openxmlformats.org/officeDocument/2006/relationships/slideLayout" Target="../slideLayouts/slideLayout1795.xml"/><Relationship Id="rId186" Type="http://schemas.openxmlformats.org/officeDocument/2006/relationships/slideLayout" Target="../slideLayouts/slideLayout1816.xml"/><Relationship Id="rId351" Type="http://schemas.openxmlformats.org/officeDocument/2006/relationships/slideLayout" Target="../slideLayouts/slideLayout1981.xml"/><Relationship Id="rId372" Type="http://schemas.openxmlformats.org/officeDocument/2006/relationships/slideLayout" Target="../slideLayouts/slideLayout2002.xml"/><Relationship Id="rId393" Type="http://schemas.openxmlformats.org/officeDocument/2006/relationships/slideLayout" Target="../slideLayouts/slideLayout2023.xml"/><Relationship Id="rId407" Type="http://schemas.openxmlformats.org/officeDocument/2006/relationships/slideLayout" Target="../slideLayouts/slideLayout2037.xml"/><Relationship Id="rId428" Type="http://schemas.openxmlformats.org/officeDocument/2006/relationships/slideLayout" Target="../slideLayouts/slideLayout2058.xml"/><Relationship Id="rId449" Type="http://schemas.openxmlformats.org/officeDocument/2006/relationships/slideLayout" Target="../slideLayouts/slideLayout2079.xml"/><Relationship Id="rId211" Type="http://schemas.openxmlformats.org/officeDocument/2006/relationships/slideLayout" Target="../slideLayouts/slideLayout1841.xml"/><Relationship Id="rId232" Type="http://schemas.openxmlformats.org/officeDocument/2006/relationships/slideLayout" Target="../slideLayouts/slideLayout1862.xml"/><Relationship Id="rId253" Type="http://schemas.openxmlformats.org/officeDocument/2006/relationships/slideLayout" Target="../slideLayouts/slideLayout1883.xml"/><Relationship Id="rId274" Type="http://schemas.openxmlformats.org/officeDocument/2006/relationships/slideLayout" Target="../slideLayouts/slideLayout1904.xml"/><Relationship Id="rId295" Type="http://schemas.openxmlformats.org/officeDocument/2006/relationships/slideLayout" Target="../slideLayouts/slideLayout1925.xml"/><Relationship Id="rId309" Type="http://schemas.openxmlformats.org/officeDocument/2006/relationships/slideLayout" Target="../slideLayouts/slideLayout1939.xml"/><Relationship Id="rId460" Type="http://schemas.openxmlformats.org/officeDocument/2006/relationships/slideLayout" Target="../slideLayouts/slideLayout2090.xml"/><Relationship Id="rId481" Type="http://schemas.openxmlformats.org/officeDocument/2006/relationships/slideLayout" Target="../slideLayouts/slideLayout2111.xml"/><Relationship Id="rId516" Type="http://schemas.openxmlformats.org/officeDocument/2006/relationships/slideLayout" Target="../slideLayouts/slideLayout2146.xml"/><Relationship Id="rId27" Type="http://schemas.openxmlformats.org/officeDocument/2006/relationships/slideLayout" Target="../slideLayouts/slideLayout1657.xml"/><Relationship Id="rId48" Type="http://schemas.openxmlformats.org/officeDocument/2006/relationships/slideLayout" Target="../slideLayouts/slideLayout1678.xml"/><Relationship Id="rId69" Type="http://schemas.openxmlformats.org/officeDocument/2006/relationships/slideLayout" Target="../slideLayouts/slideLayout1699.xml"/><Relationship Id="rId113" Type="http://schemas.openxmlformats.org/officeDocument/2006/relationships/slideLayout" Target="../slideLayouts/slideLayout1743.xml"/><Relationship Id="rId134" Type="http://schemas.openxmlformats.org/officeDocument/2006/relationships/slideLayout" Target="../slideLayouts/slideLayout1764.xml"/><Relationship Id="rId320" Type="http://schemas.openxmlformats.org/officeDocument/2006/relationships/slideLayout" Target="../slideLayouts/slideLayout1950.xml"/><Relationship Id="rId537" Type="http://schemas.openxmlformats.org/officeDocument/2006/relationships/slideLayout" Target="../slideLayouts/slideLayout2167.xml"/><Relationship Id="rId80" Type="http://schemas.openxmlformats.org/officeDocument/2006/relationships/slideLayout" Target="../slideLayouts/slideLayout1710.xml"/><Relationship Id="rId155" Type="http://schemas.openxmlformats.org/officeDocument/2006/relationships/slideLayout" Target="../slideLayouts/slideLayout1785.xml"/><Relationship Id="rId176" Type="http://schemas.openxmlformats.org/officeDocument/2006/relationships/slideLayout" Target="../slideLayouts/slideLayout1806.xml"/><Relationship Id="rId197" Type="http://schemas.openxmlformats.org/officeDocument/2006/relationships/slideLayout" Target="../slideLayouts/slideLayout1827.xml"/><Relationship Id="rId341" Type="http://schemas.openxmlformats.org/officeDocument/2006/relationships/slideLayout" Target="../slideLayouts/slideLayout1971.xml"/><Relationship Id="rId362" Type="http://schemas.openxmlformats.org/officeDocument/2006/relationships/slideLayout" Target="../slideLayouts/slideLayout1992.xml"/><Relationship Id="rId383" Type="http://schemas.openxmlformats.org/officeDocument/2006/relationships/slideLayout" Target="../slideLayouts/slideLayout2013.xml"/><Relationship Id="rId418" Type="http://schemas.openxmlformats.org/officeDocument/2006/relationships/slideLayout" Target="../slideLayouts/slideLayout2048.xml"/><Relationship Id="rId439" Type="http://schemas.openxmlformats.org/officeDocument/2006/relationships/slideLayout" Target="../slideLayouts/slideLayout2069.xml"/><Relationship Id="rId201" Type="http://schemas.openxmlformats.org/officeDocument/2006/relationships/slideLayout" Target="../slideLayouts/slideLayout1831.xml"/><Relationship Id="rId222" Type="http://schemas.openxmlformats.org/officeDocument/2006/relationships/slideLayout" Target="../slideLayouts/slideLayout1852.xml"/><Relationship Id="rId243" Type="http://schemas.openxmlformats.org/officeDocument/2006/relationships/slideLayout" Target="../slideLayouts/slideLayout1873.xml"/><Relationship Id="rId264" Type="http://schemas.openxmlformats.org/officeDocument/2006/relationships/slideLayout" Target="../slideLayouts/slideLayout1894.xml"/><Relationship Id="rId285" Type="http://schemas.openxmlformats.org/officeDocument/2006/relationships/slideLayout" Target="../slideLayouts/slideLayout1915.xml"/><Relationship Id="rId450" Type="http://schemas.openxmlformats.org/officeDocument/2006/relationships/slideLayout" Target="../slideLayouts/slideLayout2080.xml"/><Relationship Id="rId471" Type="http://schemas.openxmlformats.org/officeDocument/2006/relationships/slideLayout" Target="../slideLayouts/slideLayout2101.xml"/><Relationship Id="rId506" Type="http://schemas.openxmlformats.org/officeDocument/2006/relationships/slideLayout" Target="../slideLayouts/slideLayout2136.xml"/><Relationship Id="rId17" Type="http://schemas.openxmlformats.org/officeDocument/2006/relationships/slideLayout" Target="../slideLayouts/slideLayout1647.xml"/><Relationship Id="rId38" Type="http://schemas.openxmlformats.org/officeDocument/2006/relationships/slideLayout" Target="../slideLayouts/slideLayout1668.xml"/><Relationship Id="rId59" Type="http://schemas.openxmlformats.org/officeDocument/2006/relationships/slideLayout" Target="../slideLayouts/slideLayout1689.xml"/><Relationship Id="rId103" Type="http://schemas.openxmlformats.org/officeDocument/2006/relationships/slideLayout" Target="../slideLayouts/slideLayout1733.xml"/><Relationship Id="rId124" Type="http://schemas.openxmlformats.org/officeDocument/2006/relationships/slideLayout" Target="../slideLayouts/slideLayout1754.xml"/><Relationship Id="rId310" Type="http://schemas.openxmlformats.org/officeDocument/2006/relationships/slideLayout" Target="../slideLayouts/slideLayout1940.xml"/><Relationship Id="rId492" Type="http://schemas.openxmlformats.org/officeDocument/2006/relationships/slideLayout" Target="../slideLayouts/slideLayout2122.xml"/><Relationship Id="rId527" Type="http://schemas.openxmlformats.org/officeDocument/2006/relationships/slideLayout" Target="../slideLayouts/slideLayout2157.xml"/><Relationship Id="rId548" Type="http://schemas.openxmlformats.org/officeDocument/2006/relationships/image" Target="../media/image5.emf"/><Relationship Id="rId70" Type="http://schemas.openxmlformats.org/officeDocument/2006/relationships/slideLayout" Target="../slideLayouts/slideLayout1700.xml"/><Relationship Id="rId91" Type="http://schemas.openxmlformats.org/officeDocument/2006/relationships/slideLayout" Target="../slideLayouts/slideLayout1721.xml"/><Relationship Id="rId145" Type="http://schemas.openxmlformats.org/officeDocument/2006/relationships/slideLayout" Target="../slideLayouts/slideLayout1775.xml"/><Relationship Id="rId166" Type="http://schemas.openxmlformats.org/officeDocument/2006/relationships/slideLayout" Target="../slideLayouts/slideLayout1796.xml"/><Relationship Id="rId187" Type="http://schemas.openxmlformats.org/officeDocument/2006/relationships/slideLayout" Target="../slideLayouts/slideLayout1817.xml"/><Relationship Id="rId331" Type="http://schemas.openxmlformats.org/officeDocument/2006/relationships/slideLayout" Target="../slideLayouts/slideLayout1961.xml"/><Relationship Id="rId352" Type="http://schemas.openxmlformats.org/officeDocument/2006/relationships/slideLayout" Target="../slideLayouts/slideLayout1982.xml"/><Relationship Id="rId373" Type="http://schemas.openxmlformats.org/officeDocument/2006/relationships/slideLayout" Target="../slideLayouts/slideLayout2003.xml"/><Relationship Id="rId394" Type="http://schemas.openxmlformats.org/officeDocument/2006/relationships/slideLayout" Target="../slideLayouts/slideLayout2024.xml"/><Relationship Id="rId408" Type="http://schemas.openxmlformats.org/officeDocument/2006/relationships/slideLayout" Target="../slideLayouts/slideLayout2038.xml"/><Relationship Id="rId429" Type="http://schemas.openxmlformats.org/officeDocument/2006/relationships/slideLayout" Target="../slideLayouts/slideLayout2059.xml"/><Relationship Id="rId1" Type="http://schemas.openxmlformats.org/officeDocument/2006/relationships/slideLayout" Target="../slideLayouts/slideLayout1631.xml"/><Relationship Id="rId212" Type="http://schemas.openxmlformats.org/officeDocument/2006/relationships/slideLayout" Target="../slideLayouts/slideLayout1842.xml"/><Relationship Id="rId233" Type="http://schemas.openxmlformats.org/officeDocument/2006/relationships/slideLayout" Target="../slideLayouts/slideLayout1863.xml"/><Relationship Id="rId254" Type="http://schemas.openxmlformats.org/officeDocument/2006/relationships/slideLayout" Target="../slideLayouts/slideLayout1884.xml"/><Relationship Id="rId440" Type="http://schemas.openxmlformats.org/officeDocument/2006/relationships/slideLayout" Target="../slideLayouts/slideLayout2070.xml"/><Relationship Id="rId28" Type="http://schemas.openxmlformats.org/officeDocument/2006/relationships/slideLayout" Target="../slideLayouts/slideLayout1658.xml"/><Relationship Id="rId49" Type="http://schemas.openxmlformats.org/officeDocument/2006/relationships/slideLayout" Target="../slideLayouts/slideLayout1679.xml"/><Relationship Id="rId114" Type="http://schemas.openxmlformats.org/officeDocument/2006/relationships/slideLayout" Target="../slideLayouts/slideLayout1744.xml"/><Relationship Id="rId275" Type="http://schemas.openxmlformats.org/officeDocument/2006/relationships/slideLayout" Target="../slideLayouts/slideLayout1905.xml"/><Relationship Id="rId296" Type="http://schemas.openxmlformats.org/officeDocument/2006/relationships/slideLayout" Target="../slideLayouts/slideLayout1926.xml"/><Relationship Id="rId300" Type="http://schemas.openxmlformats.org/officeDocument/2006/relationships/slideLayout" Target="../slideLayouts/slideLayout1930.xml"/><Relationship Id="rId461" Type="http://schemas.openxmlformats.org/officeDocument/2006/relationships/slideLayout" Target="../slideLayouts/slideLayout2091.xml"/><Relationship Id="rId482" Type="http://schemas.openxmlformats.org/officeDocument/2006/relationships/slideLayout" Target="../slideLayouts/slideLayout2112.xml"/><Relationship Id="rId517" Type="http://schemas.openxmlformats.org/officeDocument/2006/relationships/slideLayout" Target="../slideLayouts/slideLayout2147.xml"/><Relationship Id="rId538" Type="http://schemas.openxmlformats.org/officeDocument/2006/relationships/slideLayout" Target="../slideLayouts/slideLayout2168.xml"/><Relationship Id="rId60" Type="http://schemas.openxmlformats.org/officeDocument/2006/relationships/slideLayout" Target="../slideLayouts/slideLayout1690.xml"/><Relationship Id="rId81" Type="http://schemas.openxmlformats.org/officeDocument/2006/relationships/slideLayout" Target="../slideLayouts/slideLayout1711.xml"/><Relationship Id="rId135" Type="http://schemas.openxmlformats.org/officeDocument/2006/relationships/slideLayout" Target="../slideLayouts/slideLayout1765.xml"/><Relationship Id="rId156" Type="http://schemas.openxmlformats.org/officeDocument/2006/relationships/slideLayout" Target="../slideLayouts/slideLayout1786.xml"/><Relationship Id="rId177" Type="http://schemas.openxmlformats.org/officeDocument/2006/relationships/slideLayout" Target="../slideLayouts/slideLayout1807.xml"/><Relationship Id="rId198" Type="http://schemas.openxmlformats.org/officeDocument/2006/relationships/slideLayout" Target="../slideLayouts/slideLayout1828.xml"/><Relationship Id="rId321" Type="http://schemas.openxmlformats.org/officeDocument/2006/relationships/slideLayout" Target="../slideLayouts/slideLayout1951.xml"/><Relationship Id="rId342" Type="http://schemas.openxmlformats.org/officeDocument/2006/relationships/slideLayout" Target="../slideLayouts/slideLayout1972.xml"/><Relationship Id="rId363" Type="http://schemas.openxmlformats.org/officeDocument/2006/relationships/slideLayout" Target="../slideLayouts/slideLayout1993.xml"/><Relationship Id="rId384" Type="http://schemas.openxmlformats.org/officeDocument/2006/relationships/slideLayout" Target="../slideLayouts/slideLayout2014.xml"/><Relationship Id="rId419" Type="http://schemas.openxmlformats.org/officeDocument/2006/relationships/slideLayout" Target="../slideLayouts/slideLayout2049.xml"/><Relationship Id="rId202" Type="http://schemas.openxmlformats.org/officeDocument/2006/relationships/slideLayout" Target="../slideLayouts/slideLayout1832.xml"/><Relationship Id="rId223" Type="http://schemas.openxmlformats.org/officeDocument/2006/relationships/slideLayout" Target="../slideLayouts/slideLayout1853.xml"/><Relationship Id="rId244" Type="http://schemas.openxmlformats.org/officeDocument/2006/relationships/slideLayout" Target="../slideLayouts/slideLayout1874.xml"/><Relationship Id="rId430" Type="http://schemas.openxmlformats.org/officeDocument/2006/relationships/slideLayout" Target="../slideLayouts/slideLayout2060.xml"/><Relationship Id="rId18" Type="http://schemas.openxmlformats.org/officeDocument/2006/relationships/slideLayout" Target="../slideLayouts/slideLayout1648.xml"/><Relationship Id="rId39" Type="http://schemas.openxmlformats.org/officeDocument/2006/relationships/slideLayout" Target="../slideLayouts/slideLayout1669.xml"/><Relationship Id="rId265" Type="http://schemas.openxmlformats.org/officeDocument/2006/relationships/slideLayout" Target="../slideLayouts/slideLayout1895.xml"/><Relationship Id="rId286" Type="http://schemas.openxmlformats.org/officeDocument/2006/relationships/slideLayout" Target="../slideLayouts/slideLayout1916.xml"/><Relationship Id="rId451" Type="http://schemas.openxmlformats.org/officeDocument/2006/relationships/slideLayout" Target="../slideLayouts/slideLayout2081.xml"/><Relationship Id="rId472" Type="http://schemas.openxmlformats.org/officeDocument/2006/relationships/slideLayout" Target="../slideLayouts/slideLayout2102.xml"/><Relationship Id="rId493" Type="http://schemas.openxmlformats.org/officeDocument/2006/relationships/slideLayout" Target="../slideLayouts/slideLayout2123.xml"/><Relationship Id="rId507" Type="http://schemas.openxmlformats.org/officeDocument/2006/relationships/slideLayout" Target="../slideLayouts/slideLayout2137.xml"/><Relationship Id="rId528" Type="http://schemas.openxmlformats.org/officeDocument/2006/relationships/slideLayout" Target="../slideLayouts/slideLayout2158.xml"/><Relationship Id="rId549" Type="http://schemas.openxmlformats.org/officeDocument/2006/relationships/image" Target="../media/image6.emf"/><Relationship Id="rId50" Type="http://schemas.openxmlformats.org/officeDocument/2006/relationships/slideLayout" Target="../slideLayouts/slideLayout1680.xml"/><Relationship Id="rId104" Type="http://schemas.openxmlformats.org/officeDocument/2006/relationships/slideLayout" Target="../slideLayouts/slideLayout1734.xml"/><Relationship Id="rId125" Type="http://schemas.openxmlformats.org/officeDocument/2006/relationships/slideLayout" Target="../slideLayouts/slideLayout1755.xml"/><Relationship Id="rId146" Type="http://schemas.openxmlformats.org/officeDocument/2006/relationships/slideLayout" Target="../slideLayouts/slideLayout1776.xml"/><Relationship Id="rId167" Type="http://schemas.openxmlformats.org/officeDocument/2006/relationships/slideLayout" Target="../slideLayouts/slideLayout1797.xml"/><Relationship Id="rId188" Type="http://schemas.openxmlformats.org/officeDocument/2006/relationships/slideLayout" Target="../slideLayouts/slideLayout1818.xml"/><Relationship Id="rId311" Type="http://schemas.openxmlformats.org/officeDocument/2006/relationships/slideLayout" Target="../slideLayouts/slideLayout1941.xml"/><Relationship Id="rId332" Type="http://schemas.openxmlformats.org/officeDocument/2006/relationships/slideLayout" Target="../slideLayouts/slideLayout1962.xml"/><Relationship Id="rId353" Type="http://schemas.openxmlformats.org/officeDocument/2006/relationships/slideLayout" Target="../slideLayouts/slideLayout1983.xml"/><Relationship Id="rId374" Type="http://schemas.openxmlformats.org/officeDocument/2006/relationships/slideLayout" Target="../slideLayouts/slideLayout2004.xml"/><Relationship Id="rId395" Type="http://schemas.openxmlformats.org/officeDocument/2006/relationships/slideLayout" Target="../slideLayouts/slideLayout2025.xml"/><Relationship Id="rId409" Type="http://schemas.openxmlformats.org/officeDocument/2006/relationships/slideLayout" Target="../slideLayouts/slideLayout2039.xml"/><Relationship Id="rId71" Type="http://schemas.openxmlformats.org/officeDocument/2006/relationships/slideLayout" Target="../slideLayouts/slideLayout1701.xml"/><Relationship Id="rId92" Type="http://schemas.openxmlformats.org/officeDocument/2006/relationships/slideLayout" Target="../slideLayouts/slideLayout1722.xml"/><Relationship Id="rId213" Type="http://schemas.openxmlformats.org/officeDocument/2006/relationships/slideLayout" Target="../slideLayouts/slideLayout1843.xml"/><Relationship Id="rId234" Type="http://schemas.openxmlformats.org/officeDocument/2006/relationships/slideLayout" Target="../slideLayouts/slideLayout1864.xml"/><Relationship Id="rId420" Type="http://schemas.openxmlformats.org/officeDocument/2006/relationships/slideLayout" Target="../slideLayouts/slideLayout2050.xml"/><Relationship Id="rId2" Type="http://schemas.openxmlformats.org/officeDocument/2006/relationships/slideLayout" Target="../slideLayouts/slideLayout1632.xml"/><Relationship Id="rId29" Type="http://schemas.openxmlformats.org/officeDocument/2006/relationships/slideLayout" Target="../slideLayouts/slideLayout1659.xml"/><Relationship Id="rId255" Type="http://schemas.openxmlformats.org/officeDocument/2006/relationships/slideLayout" Target="../slideLayouts/slideLayout1885.xml"/><Relationship Id="rId276" Type="http://schemas.openxmlformats.org/officeDocument/2006/relationships/slideLayout" Target="../slideLayouts/slideLayout1906.xml"/><Relationship Id="rId297" Type="http://schemas.openxmlformats.org/officeDocument/2006/relationships/slideLayout" Target="../slideLayouts/slideLayout1927.xml"/><Relationship Id="rId441" Type="http://schemas.openxmlformats.org/officeDocument/2006/relationships/slideLayout" Target="../slideLayouts/slideLayout2071.xml"/><Relationship Id="rId462" Type="http://schemas.openxmlformats.org/officeDocument/2006/relationships/slideLayout" Target="../slideLayouts/slideLayout2092.xml"/><Relationship Id="rId483" Type="http://schemas.openxmlformats.org/officeDocument/2006/relationships/slideLayout" Target="../slideLayouts/slideLayout2113.xml"/><Relationship Id="rId518" Type="http://schemas.openxmlformats.org/officeDocument/2006/relationships/slideLayout" Target="../slideLayouts/slideLayout2148.xml"/><Relationship Id="rId539" Type="http://schemas.openxmlformats.org/officeDocument/2006/relationships/slideLayout" Target="../slideLayouts/slideLayout2169.xml"/><Relationship Id="rId40" Type="http://schemas.openxmlformats.org/officeDocument/2006/relationships/slideLayout" Target="../slideLayouts/slideLayout1670.xml"/><Relationship Id="rId115" Type="http://schemas.openxmlformats.org/officeDocument/2006/relationships/slideLayout" Target="../slideLayouts/slideLayout1745.xml"/><Relationship Id="rId136" Type="http://schemas.openxmlformats.org/officeDocument/2006/relationships/slideLayout" Target="../slideLayouts/slideLayout1766.xml"/><Relationship Id="rId157" Type="http://schemas.openxmlformats.org/officeDocument/2006/relationships/slideLayout" Target="../slideLayouts/slideLayout1787.xml"/><Relationship Id="rId178" Type="http://schemas.openxmlformats.org/officeDocument/2006/relationships/slideLayout" Target="../slideLayouts/slideLayout1808.xml"/><Relationship Id="rId301" Type="http://schemas.openxmlformats.org/officeDocument/2006/relationships/slideLayout" Target="../slideLayouts/slideLayout1931.xml"/><Relationship Id="rId322" Type="http://schemas.openxmlformats.org/officeDocument/2006/relationships/slideLayout" Target="../slideLayouts/slideLayout1952.xml"/><Relationship Id="rId343" Type="http://schemas.openxmlformats.org/officeDocument/2006/relationships/slideLayout" Target="../slideLayouts/slideLayout1973.xml"/><Relationship Id="rId364" Type="http://schemas.openxmlformats.org/officeDocument/2006/relationships/slideLayout" Target="../slideLayouts/slideLayout1994.xml"/><Relationship Id="rId550" Type="http://schemas.openxmlformats.org/officeDocument/2006/relationships/image" Target="../media/image7.emf"/><Relationship Id="rId61" Type="http://schemas.openxmlformats.org/officeDocument/2006/relationships/slideLayout" Target="../slideLayouts/slideLayout1691.xml"/><Relationship Id="rId82" Type="http://schemas.openxmlformats.org/officeDocument/2006/relationships/slideLayout" Target="../slideLayouts/slideLayout1712.xml"/><Relationship Id="rId199" Type="http://schemas.openxmlformats.org/officeDocument/2006/relationships/slideLayout" Target="../slideLayouts/slideLayout1829.xml"/><Relationship Id="rId203" Type="http://schemas.openxmlformats.org/officeDocument/2006/relationships/slideLayout" Target="../slideLayouts/slideLayout1833.xml"/><Relationship Id="rId385" Type="http://schemas.openxmlformats.org/officeDocument/2006/relationships/slideLayout" Target="../slideLayouts/slideLayout2015.xml"/><Relationship Id="rId19" Type="http://schemas.openxmlformats.org/officeDocument/2006/relationships/slideLayout" Target="../slideLayouts/slideLayout1649.xml"/><Relationship Id="rId224" Type="http://schemas.openxmlformats.org/officeDocument/2006/relationships/slideLayout" Target="../slideLayouts/slideLayout1854.xml"/><Relationship Id="rId245" Type="http://schemas.openxmlformats.org/officeDocument/2006/relationships/slideLayout" Target="../slideLayouts/slideLayout1875.xml"/><Relationship Id="rId266" Type="http://schemas.openxmlformats.org/officeDocument/2006/relationships/slideLayout" Target="../slideLayouts/slideLayout1896.xml"/><Relationship Id="rId287" Type="http://schemas.openxmlformats.org/officeDocument/2006/relationships/slideLayout" Target="../slideLayouts/slideLayout1917.xml"/><Relationship Id="rId410" Type="http://schemas.openxmlformats.org/officeDocument/2006/relationships/slideLayout" Target="../slideLayouts/slideLayout2040.xml"/><Relationship Id="rId431" Type="http://schemas.openxmlformats.org/officeDocument/2006/relationships/slideLayout" Target="../slideLayouts/slideLayout2061.xml"/><Relationship Id="rId452" Type="http://schemas.openxmlformats.org/officeDocument/2006/relationships/slideLayout" Target="../slideLayouts/slideLayout2082.xml"/><Relationship Id="rId473" Type="http://schemas.openxmlformats.org/officeDocument/2006/relationships/slideLayout" Target="../slideLayouts/slideLayout2103.xml"/><Relationship Id="rId494" Type="http://schemas.openxmlformats.org/officeDocument/2006/relationships/slideLayout" Target="../slideLayouts/slideLayout2124.xml"/><Relationship Id="rId508" Type="http://schemas.openxmlformats.org/officeDocument/2006/relationships/slideLayout" Target="../slideLayouts/slideLayout2138.xml"/><Relationship Id="rId529" Type="http://schemas.openxmlformats.org/officeDocument/2006/relationships/slideLayout" Target="../slideLayouts/slideLayout2159.xml"/><Relationship Id="rId30" Type="http://schemas.openxmlformats.org/officeDocument/2006/relationships/slideLayout" Target="../slideLayouts/slideLayout1660.xml"/><Relationship Id="rId105" Type="http://schemas.openxmlformats.org/officeDocument/2006/relationships/slideLayout" Target="../slideLayouts/slideLayout1735.xml"/><Relationship Id="rId126" Type="http://schemas.openxmlformats.org/officeDocument/2006/relationships/slideLayout" Target="../slideLayouts/slideLayout1756.xml"/><Relationship Id="rId147" Type="http://schemas.openxmlformats.org/officeDocument/2006/relationships/slideLayout" Target="../slideLayouts/slideLayout1777.xml"/><Relationship Id="rId168" Type="http://schemas.openxmlformats.org/officeDocument/2006/relationships/slideLayout" Target="../slideLayouts/slideLayout1798.xml"/><Relationship Id="rId312" Type="http://schemas.openxmlformats.org/officeDocument/2006/relationships/slideLayout" Target="../slideLayouts/slideLayout1942.xml"/><Relationship Id="rId333" Type="http://schemas.openxmlformats.org/officeDocument/2006/relationships/slideLayout" Target="../slideLayouts/slideLayout1963.xml"/><Relationship Id="rId354" Type="http://schemas.openxmlformats.org/officeDocument/2006/relationships/slideLayout" Target="../slideLayouts/slideLayout1984.xml"/><Relationship Id="rId540" Type="http://schemas.openxmlformats.org/officeDocument/2006/relationships/slideLayout" Target="../slideLayouts/slideLayout2170.xml"/><Relationship Id="rId51" Type="http://schemas.openxmlformats.org/officeDocument/2006/relationships/slideLayout" Target="../slideLayouts/slideLayout1681.xml"/><Relationship Id="rId72" Type="http://schemas.openxmlformats.org/officeDocument/2006/relationships/slideLayout" Target="../slideLayouts/slideLayout1702.xml"/><Relationship Id="rId93" Type="http://schemas.openxmlformats.org/officeDocument/2006/relationships/slideLayout" Target="../slideLayouts/slideLayout1723.xml"/><Relationship Id="rId189" Type="http://schemas.openxmlformats.org/officeDocument/2006/relationships/slideLayout" Target="../slideLayouts/slideLayout1819.xml"/><Relationship Id="rId375" Type="http://schemas.openxmlformats.org/officeDocument/2006/relationships/slideLayout" Target="../slideLayouts/slideLayout2005.xml"/><Relationship Id="rId396" Type="http://schemas.openxmlformats.org/officeDocument/2006/relationships/slideLayout" Target="../slideLayouts/slideLayout2026.xml"/><Relationship Id="rId3" Type="http://schemas.openxmlformats.org/officeDocument/2006/relationships/slideLayout" Target="../slideLayouts/slideLayout1633.xml"/><Relationship Id="rId214" Type="http://schemas.openxmlformats.org/officeDocument/2006/relationships/slideLayout" Target="../slideLayouts/slideLayout1844.xml"/><Relationship Id="rId235" Type="http://schemas.openxmlformats.org/officeDocument/2006/relationships/slideLayout" Target="../slideLayouts/slideLayout1865.xml"/><Relationship Id="rId256" Type="http://schemas.openxmlformats.org/officeDocument/2006/relationships/slideLayout" Target="../slideLayouts/slideLayout1886.xml"/><Relationship Id="rId277" Type="http://schemas.openxmlformats.org/officeDocument/2006/relationships/slideLayout" Target="../slideLayouts/slideLayout1907.xml"/><Relationship Id="rId298" Type="http://schemas.openxmlformats.org/officeDocument/2006/relationships/slideLayout" Target="../slideLayouts/slideLayout1928.xml"/><Relationship Id="rId400" Type="http://schemas.openxmlformats.org/officeDocument/2006/relationships/slideLayout" Target="../slideLayouts/slideLayout2030.xml"/><Relationship Id="rId421" Type="http://schemas.openxmlformats.org/officeDocument/2006/relationships/slideLayout" Target="../slideLayouts/slideLayout2051.xml"/><Relationship Id="rId442" Type="http://schemas.openxmlformats.org/officeDocument/2006/relationships/slideLayout" Target="../slideLayouts/slideLayout2072.xml"/><Relationship Id="rId463" Type="http://schemas.openxmlformats.org/officeDocument/2006/relationships/slideLayout" Target="../slideLayouts/slideLayout2093.xml"/><Relationship Id="rId484" Type="http://schemas.openxmlformats.org/officeDocument/2006/relationships/slideLayout" Target="../slideLayouts/slideLayout2114.xml"/><Relationship Id="rId519" Type="http://schemas.openxmlformats.org/officeDocument/2006/relationships/slideLayout" Target="../slideLayouts/slideLayout2149.xml"/><Relationship Id="rId116" Type="http://schemas.openxmlformats.org/officeDocument/2006/relationships/slideLayout" Target="../slideLayouts/slideLayout1746.xml"/><Relationship Id="rId137" Type="http://schemas.openxmlformats.org/officeDocument/2006/relationships/slideLayout" Target="../slideLayouts/slideLayout1767.xml"/><Relationship Id="rId158" Type="http://schemas.openxmlformats.org/officeDocument/2006/relationships/slideLayout" Target="../slideLayouts/slideLayout1788.xml"/><Relationship Id="rId302" Type="http://schemas.openxmlformats.org/officeDocument/2006/relationships/slideLayout" Target="../slideLayouts/slideLayout1932.xml"/><Relationship Id="rId323" Type="http://schemas.openxmlformats.org/officeDocument/2006/relationships/slideLayout" Target="../slideLayouts/slideLayout1953.xml"/><Relationship Id="rId344" Type="http://schemas.openxmlformats.org/officeDocument/2006/relationships/slideLayout" Target="../slideLayouts/slideLayout1974.xml"/><Relationship Id="rId530" Type="http://schemas.openxmlformats.org/officeDocument/2006/relationships/slideLayout" Target="../slideLayouts/slideLayout2160.xml"/><Relationship Id="rId20" Type="http://schemas.openxmlformats.org/officeDocument/2006/relationships/slideLayout" Target="../slideLayouts/slideLayout1650.xml"/><Relationship Id="rId41" Type="http://schemas.openxmlformats.org/officeDocument/2006/relationships/slideLayout" Target="../slideLayouts/slideLayout1671.xml"/><Relationship Id="rId62" Type="http://schemas.openxmlformats.org/officeDocument/2006/relationships/slideLayout" Target="../slideLayouts/slideLayout1692.xml"/><Relationship Id="rId83" Type="http://schemas.openxmlformats.org/officeDocument/2006/relationships/slideLayout" Target="../slideLayouts/slideLayout1713.xml"/><Relationship Id="rId179" Type="http://schemas.openxmlformats.org/officeDocument/2006/relationships/slideLayout" Target="../slideLayouts/slideLayout1809.xml"/><Relationship Id="rId365" Type="http://schemas.openxmlformats.org/officeDocument/2006/relationships/slideLayout" Target="../slideLayouts/slideLayout1995.xml"/><Relationship Id="rId386" Type="http://schemas.openxmlformats.org/officeDocument/2006/relationships/slideLayout" Target="../slideLayouts/slideLayout2016.xml"/><Relationship Id="rId190" Type="http://schemas.openxmlformats.org/officeDocument/2006/relationships/slideLayout" Target="../slideLayouts/slideLayout1820.xml"/><Relationship Id="rId204" Type="http://schemas.openxmlformats.org/officeDocument/2006/relationships/slideLayout" Target="../slideLayouts/slideLayout1834.xml"/><Relationship Id="rId225" Type="http://schemas.openxmlformats.org/officeDocument/2006/relationships/slideLayout" Target="../slideLayouts/slideLayout1855.xml"/><Relationship Id="rId246" Type="http://schemas.openxmlformats.org/officeDocument/2006/relationships/slideLayout" Target="../slideLayouts/slideLayout1876.xml"/><Relationship Id="rId267" Type="http://schemas.openxmlformats.org/officeDocument/2006/relationships/slideLayout" Target="../slideLayouts/slideLayout1897.xml"/><Relationship Id="rId288" Type="http://schemas.openxmlformats.org/officeDocument/2006/relationships/slideLayout" Target="../slideLayouts/slideLayout1918.xml"/><Relationship Id="rId411" Type="http://schemas.openxmlformats.org/officeDocument/2006/relationships/slideLayout" Target="../slideLayouts/slideLayout2041.xml"/><Relationship Id="rId432" Type="http://schemas.openxmlformats.org/officeDocument/2006/relationships/slideLayout" Target="../slideLayouts/slideLayout2062.xml"/><Relationship Id="rId453" Type="http://schemas.openxmlformats.org/officeDocument/2006/relationships/slideLayout" Target="../slideLayouts/slideLayout2083.xml"/><Relationship Id="rId474" Type="http://schemas.openxmlformats.org/officeDocument/2006/relationships/slideLayout" Target="../slideLayouts/slideLayout2104.xml"/><Relationship Id="rId509" Type="http://schemas.openxmlformats.org/officeDocument/2006/relationships/slideLayout" Target="../slideLayouts/slideLayout2139.xml"/><Relationship Id="rId106" Type="http://schemas.openxmlformats.org/officeDocument/2006/relationships/slideLayout" Target="../slideLayouts/slideLayout1736.xml"/><Relationship Id="rId127" Type="http://schemas.openxmlformats.org/officeDocument/2006/relationships/slideLayout" Target="../slideLayouts/slideLayout1757.xml"/><Relationship Id="rId313" Type="http://schemas.openxmlformats.org/officeDocument/2006/relationships/slideLayout" Target="../slideLayouts/slideLayout1943.xml"/><Relationship Id="rId495" Type="http://schemas.openxmlformats.org/officeDocument/2006/relationships/slideLayout" Target="../slideLayouts/slideLayout2125.xml"/><Relationship Id="rId10" Type="http://schemas.openxmlformats.org/officeDocument/2006/relationships/slideLayout" Target="../slideLayouts/slideLayout1640.xml"/><Relationship Id="rId31" Type="http://schemas.openxmlformats.org/officeDocument/2006/relationships/slideLayout" Target="../slideLayouts/slideLayout1661.xml"/><Relationship Id="rId52" Type="http://schemas.openxmlformats.org/officeDocument/2006/relationships/slideLayout" Target="../slideLayouts/slideLayout1682.xml"/><Relationship Id="rId73" Type="http://schemas.openxmlformats.org/officeDocument/2006/relationships/slideLayout" Target="../slideLayouts/slideLayout1703.xml"/><Relationship Id="rId94" Type="http://schemas.openxmlformats.org/officeDocument/2006/relationships/slideLayout" Target="../slideLayouts/slideLayout1724.xml"/><Relationship Id="rId148" Type="http://schemas.openxmlformats.org/officeDocument/2006/relationships/slideLayout" Target="../slideLayouts/slideLayout1778.xml"/><Relationship Id="rId169" Type="http://schemas.openxmlformats.org/officeDocument/2006/relationships/slideLayout" Target="../slideLayouts/slideLayout1799.xml"/><Relationship Id="rId334" Type="http://schemas.openxmlformats.org/officeDocument/2006/relationships/slideLayout" Target="../slideLayouts/slideLayout1964.xml"/><Relationship Id="rId355" Type="http://schemas.openxmlformats.org/officeDocument/2006/relationships/slideLayout" Target="../slideLayouts/slideLayout1985.xml"/><Relationship Id="rId376" Type="http://schemas.openxmlformats.org/officeDocument/2006/relationships/slideLayout" Target="../slideLayouts/slideLayout2006.xml"/><Relationship Id="rId397" Type="http://schemas.openxmlformats.org/officeDocument/2006/relationships/slideLayout" Target="../slideLayouts/slideLayout2027.xml"/><Relationship Id="rId520" Type="http://schemas.openxmlformats.org/officeDocument/2006/relationships/slideLayout" Target="../slideLayouts/slideLayout2150.xml"/><Relationship Id="rId541" Type="http://schemas.openxmlformats.org/officeDocument/2006/relationships/slideLayout" Target="../slideLayouts/slideLayout2171.xml"/><Relationship Id="rId4" Type="http://schemas.openxmlformats.org/officeDocument/2006/relationships/slideLayout" Target="../slideLayouts/slideLayout1634.xml"/><Relationship Id="rId180" Type="http://schemas.openxmlformats.org/officeDocument/2006/relationships/slideLayout" Target="../slideLayouts/slideLayout1810.xml"/><Relationship Id="rId215" Type="http://schemas.openxmlformats.org/officeDocument/2006/relationships/slideLayout" Target="../slideLayouts/slideLayout1845.xml"/><Relationship Id="rId236" Type="http://schemas.openxmlformats.org/officeDocument/2006/relationships/slideLayout" Target="../slideLayouts/slideLayout1866.xml"/><Relationship Id="rId257" Type="http://schemas.openxmlformats.org/officeDocument/2006/relationships/slideLayout" Target="../slideLayouts/slideLayout1887.xml"/><Relationship Id="rId278" Type="http://schemas.openxmlformats.org/officeDocument/2006/relationships/slideLayout" Target="../slideLayouts/slideLayout1908.xml"/><Relationship Id="rId401" Type="http://schemas.openxmlformats.org/officeDocument/2006/relationships/slideLayout" Target="../slideLayouts/slideLayout2031.xml"/><Relationship Id="rId422" Type="http://schemas.openxmlformats.org/officeDocument/2006/relationships/slideLayout" Target="../slideLayouts/slideLayout2052.xml"/><Relationship Id="rId443" Type="http://schemas.openxmlformats.org/officeDocument/2006/relationships/slideLayout" Target="../slideLayouts/slideLayout2073.xml"/><Relationship Id="rId464" Type="http://schemas.openxmlformats.org/officeDocument/2006/relationships/slideLayout" Target="../slideLayouts/slideLayout2094.xml"/><Relationship Id="rId303" Type="http://schemas.openxmlformats.org/officeDocument/2006/relationships/slideLayout" Target="../slideLayouts/slideLayout1933.xml"/><Relationship Id="rId485" Type="http://schemas.openxmlformats.org/officeDocument/2006/relationships/slideLayout" Target="../slideLayouts/slideLayout2115.xml"/><Relationship Id="rId42" Type="http://schemas.openxmlformats.org/officeDocument/2006/relationships/slideLayout" Target="../slideLayouts/slideLayout1672.xml"/><Relationship Id="rId84" Type="http://schemas.openxmlformats.org/officeDocument/2006/relationships/slideLayout" Target="../slideLayouts/slideLayout1714.xml"/><Relationship Id="rId138" Type="http://schemas.openxmlformats.org/officeDocument/2006/relationships/slideLayout" Target="../slideLayouts/slideLayout1768.xml"/><Relationship Id="rId345" Type="http://schemas.openxmlformats.org/officeDocument/2006/relationships/slideLayout" Target="../slideLayouts/slideLayout1975.xml"/><Relationship Id="rId387" Type="http://schemas.openxmlformats.org/officeDocument/2006/relationships/slideLayout" Target="../slideLayouts/slideLayout2017.xml"/><Relationship Id="rId510" Type="http://schemas.openxmlformats.org/officeDocument/2006/relationships/slideLayout" Target="../slideLayouts/slideLayout2140.xml"/><Relationship Id="rId191" Type="http://schemas.openxmlformats.org/officeDocument/2006/relationships/slideLayout" Target="../slideLayouts/slideLayout1821.xml"/><Relationship Id="rId205" Type="http://schemas.openxmlformats.org/officeDocument/2006/relationships/slideLayout" Target="../slideLayouts/slideLayout1835.xml"/><Relationship Id="rId247" Type="http://schemas.openxmlformats.org/officeDocument/2006/relationships/slideLayout" Target="../slideLayouts/slideLayout1877.xml"/><Relationship Id="rId412" Type="http://schemas.openxmlformats.org/officeDocument/2006/relationships/slideLayout" Target="../slideLayouts/slideLayout2042.xml"/><Relationship Id="rId107" Type="http://schemas.openxmlformats.org/officeDocument/2006/relationships/slideLayout" Target="../slideLayouts/slideLayout1737.xml"/><Relationship Id="rId289" Type="http://schemas.openxmlformats.org/officeDocument/2006/relationships/slideLayout" Target="../slideLayouts/slideLayout1919.xml"/><Relationship Id="rId454" Type="http://schemas.openxmlformats.org/officeDocument/2006/relationships/slideLayout" Target="../slideLayouts/slideLayout2084.xml"/><Relationship Id="rId496" Type="http://schemas.openxmlformats.org/officeDocument/2006/relationships/slideLayout" Target="../slideLayouts/slideLayout2126.xml"/><Relationship Id="rId11" Type="http://schemas.openxmlformats.org/officeDocument/2006/relationships/slideLayout" Target="../slideLayouts/slideLayout1641.xml"/><Relationship Id="rId53" Type="http://schemas.openxmlformats.org/officeDocument/2006/relationships/slideLayout" Target="../slideLayouts/slideLayout1683.xml"/><Relationship Id="rId149" Type="http://schemas.openxmlformats.org/officeDocument/2006/relationships/slideLayout" Target="../slideLayouts/slideLayout1779.xml"/><Relationship Id="rId314" Type="http://schemas.openxmlformats.org/officeDocument/2006/relationships/slideLayout" Target="../slideLayouts/slideLayout1944.xml"/><Relationship Id="rId356" Type="http://schemas.openxmlformats.org/officeDocument/2006/relationships/slideLayout" Target="../slideLayouts/slideLayout1986.xml"/><Relationship Id="rId398" Type="http://schemas.openxmlformats.org/officeDocument/2006/relationships/slideLayout" Target="../slideLayouts/slideLayout2028.xml"/><Relationship Id="rId521" Type="http://schemas.openxmlformats.org/officeDocument/2006/relationships/slideLayout" Target="../slideLayouts/slideLayout2151.xml"/><Relationship Id="rId95" Type="http://schemas.openxmlformats.org/officeDocument/2006/relationships/slideLayout" Target="../slideLayouts/slideLayout1725.xml"/><Relationship Id="rId160" Type="http://schemas.openxmlformats.org/officeDocument/2006/relationships/slideLayout" Target="../slideLayouts/slideLayout1790.xml"/><Relationship Id="rId216" Type="http://schemas.openxmlformats.org/officeDocument/2006/relationships/slideLayout" Target="../slideLayouts/slideLayout1846.xml"/><Relationship Id="rId423" Type="http://schemas.openxmlformats.org/officeDocument/2006/relationships/slideLayout" Target="../slideLayouts/slideLayout2053.xml"/><Relationship Id="rId258" Type="http://schemas.openxmlformats.org/officeDocument/2006/relationships/slideLayout" Target="../slideLayouts/slideLayout1888.xml"/><Relationship Id="rId465" Type="http://schemas.openxmlformats.org/officeDocument/2006/relationships/slideLayout" Target="../slideLayouts/slideLayout2095.xml"/><Relationship Id="rId22" Type="http://schemas.openxmlformats.org/officeDocument/2006/relationships/slideLayout" Target="../slideLayouts/slideLayout1652.xml"/><Relationship Id="rId64" Type="http://schemas.openxmlformats.org/officeDocument/2006/relationships/slideLayout" Target="../slideLayouts/slideLayout1694.xml"/><Relationship Id="rId118" Type="http://schemas.openxmlformats.org/officeDocument/2006/relationships/slideLayout" Target="../slideLayouts/slideLayout1748.xml"/><Relationship Id="rId325" Type="http://schemas.openxmlformats.org/officeDocument/2006/relationships/slideLayout" Target="../slideLayouts/slideLayout1955.xml"/><Relationship Id="rId367" Type="http://schemas.openxmlformats.org/officeDocument/2006/relationships/slideLayout" Target="../slideLayouts/slideLayout1997.xml"/><Relationship Id="rId532" Type="http://schemas.openxmlformats.org/officeDocument/2006/relationships/slideLayout" Target="../slideLayouts/slideLayout2162.xml"/><Relationship Id="rId171" Type="http://schemas.openxmlformats.org/officeDocument/2006/relationships/slideLayout" Target="../slideLayouts/slideLayout1801.xml"/><Relationship Id="rId227" Type="http://schemas.openxmlformats.org/officeDocument/2006/relationships/slideLayout" Target="../slideLayouts/slideLayout1857.xml"/><Relationship Id="rId269" Type="http://schemas.openxmlformats.org/officeDocument/2006/relationships/slideLayout" Target="../slideLayouts/slideLayout1899.xml"/><Relationship Id="rId434" Type="http://schemas.openxmlformats.org/officeDocument/2006/relationships/slideLayout" Target="../slideLayouts/slideLayout2064.xml"/><Relationship Id="rId476" Type="http://schemas.openxmlformats.org/officeDocument/2006/relationships/slideLayout" Target="../slideLayouts/slideLayout2106.xml"/><Relationship Id="rId33" Type="http://schemas.openxmlformats.org/officeDocument/2006/relationships/slideLayout" Target="../slideLayouts/slideLayout1663.xml"/><Relationship Id="rId129" Type="http://schemas.openxmlformats.org/officeDocument/2006/relationships/slideLayout" Target="../slideLayouts/slideLayout1759.xml"/><Relationship Id="rId280" Type="http://schemas.openxmlformats.org/officeDocument/2006/relationships/slideLayout" Target="../slideLayouts/slideLayout1910.xml"/><Relationship Id="rId336" Type="http://schemas.openxmlformats.org/officeDocument/2006/relationships/slideLayout" Target="../slideLayouts/slideLayout1966.xml"/><Relationship Id="rId501" Type="http://schemas.openxmlformats.org/officeDocument/2006/relationships/slideLayout" Target="../slideLayouts/slideLayout2131.xml"/><Relationship Id="rId543" Type="http://schemas.openxmlformats.org/officeDocument/2006/relationships/theme" Target="../theme/theme5.xml"/><Relationship Id="rId75" Type="http://schemas.openxmlformats.org/officeDocument/2006/relationships/slideLayout" Target="../slideLayouts/slideLayout1705.xml"/><Relationship Id="rId140" Type="http://schemas.openxmlformats.org/officeDocument/2006/relationships/slideLayout" Target="../slideLayouts/slideLayout1770.xml"/><Relationship Id="rId182" Type="http://schemas.openxmlformats.org/officeDocument/2006/relationships/slideLayout" Target="../slideLayouts/slideLayout1812.xml"/><Relationship Id="rId378" Type="http://schemas.openxmlformats.org/officeDocument/2006/relationships/slideLayout" Target="../slideLayouts/slideLayout2008.xml"/><Relationship Id="rId403" Type="http://schemas.openxmlformats.org/officeDocument/2006/relationships/slideLayout" Target="../slideLayouts/slideLayout2033.xml"/><Relationship Id="rId6" Type="http://schemas.openxmlformats.org/officeDocument/2006/relationships/slideLayout" Target="../slideLayouts/slideLayout1636.xml"/><Relationship Id="rId238" Type="http://schemas.openxmlformats.org/officeDocument/2006/relationships/slideLayout" Target="../slideLayouts/slideLayout1868.xml"/><Relationship Id="rId445" Type="http://schemas.openxmlformats.org/officeDocument/2006/relationships/slideLayout" Target="../slideLayouts/slideLayout2075.xml"/><Relationship Id="rId487" Type="http://schemas.openxmlformats.org/officeDocument/2006/relationships/slideLayout" Target="../slideLayouts/slideLayout2117.xml"/><Relationship Id="rId291" Type="http://schemas.openxmlformats.org/officeDocument/2006/relationships/slideLayout" Target="../slideLayouts/slideLayout1921.xml"/><Relationship Id="rId305" Type="http://schemas.openxmlformats.org/officeDocument/2006/relationships/slideLayout" Target="../slideLayouts/slideLayout1935.xml"/><Relationship Id="rId347" Type="http://schemas.openxmlformats.org/officeDocument/2006/relationships/slideLayout" Target="../slideLayouts/slideLayout1977.xml"/><Relationship Id="rId512" Type="http://schemas.openxmlformats.org/officeDocument/2006/relationships/slideLayout" Target="../slideLayouts/slideLayout2142.xml"/><Relationship Id="rId44" Type="http://schemas.openxmlformats.org/officeDocument/2006/relationships/slideLayout" Target="../slideLayouts/slideLayout1674.xml"/><Relationship Id="rId86" Type="http://schemas.openxmlformats.org/officeDocument/2006/relationships/slideLayout" Target="../slideLayouts/slideLayout1716.xml"/><Relationship Id="rId151" Type="http://schemas.openxmlformats.org/officeDocument/2006/relationships/slideLayout" Target="../slideLayouts/slideLayout1781.xml"/><Relationship Id="rId389" Type="http://schemas.openxmlformats.org/officeDocument/2006/relationships/slideLayout" Target="../slideLayouts/slideLayout2019.xml"/><Relationship Id="rId193" Type="http://schemas.openxmlformats.org/officeDocument/2006/relationships/slideLayout" Target="../slideLayouts/slideLayout1823.xml"/><Relationship Id="rId207" Type="http://schemas.openxmlformats.org/officeDocument/2006/relationships/slideLayout" Target="../slideLayouts/slideLayout1837.xml"/><Relationship Id="rId249" Type="http://schemas.openxmlformats.org/officeDocument/2006/relationships/slideLayout" Target="../slideLayouts/slideLayout1879.xml"/><Relationship Id="rId414" Type="http://schemas.openxmlformats.org/officeDocument/2006/relationships/slideLayout" Target="../slideLayouts/slideLayout2044.xml"/><Relationship Id="rId456" Type="http://schemas.openxmlformats.org/officeDocument/2006/relationships/slideLayout" Target="../slideLayouts/slideLayout2086.xml"/><Relationship Id="rId498" Type="http://schemas.openxmlformats.org/officeDocument/2006/relationships/slideLayout" Target="../slideLayouts/slideLayout2128.xml"/><Relationship Id="rId13" Type="http://schemas.openxmlformats.org/officeDocument/2006/relationships/slideLayout" Target="../slideLayouts/slideLayout1643.xml"/><Relationship Id="rId109" Type="http://schemas.openxmlformats.org/officeDocument/2006/relationships/slideLayout" Target="../slideLayouts/slideLayout1739.xml"/><Relationship Id="rId260" Type="http://schemas.openxmlformats.org/officeDocument/2006/relationships/slideLayout" Target="../slideLayouts/slideLayout1890.xml"/><Relationship Id="rId316" Type="http://schemas.openxmlformats.org/officeDocument/2006/relationships/slideLayout" Target="../slideLayouts/slideLayout1946.xml"/><Relationship Id="rId523" Type="http://schemas.openxmlformats.org/officeDocument/2006/relationships/slideLayout" Target="../slideLayouts/slideLayout2153.xml"/><Relationship Id="rId55" Type="http://schemas.openxmlformats.org/officeDocument/2006/relationships/slideLayout" Target="../slideLayouts/slideLayout1685.xml"/><Relationship Id="rId97" Type="http://schemas.openxmlformats.org/officeDocument/2006/relationships/slideLayout" Target="../slideLayouts/slideLayout1727.xml"/><Relationship Id="rId120" Type="http://schemas.openxmlformats.org/officeDocument/2006/relationships/slideLayout" Target="../slideLayouts/slideLayout1750.xml"/><Relationship Id="rId358" Type="http://schemas.openxmlformats.org/officeDocument/2006/relationships/slideLayout" Target="../slideLayouts/slideLayout1988.xml"/><Relationship Id="rId162" Type="http://schemas.openxmlformats.org/officeDocument/2006/relationships/slideLayout" Target="../slideLayouts/slideLayout1792.xml"/><Relationship Id="rId218" Type="http://schemas.openxmlformats.org/officeDocument/2006/relationships/slideLayout" Target="../slideLayouts/slideLayout1848.xml"/><Relationship Id="rId425" Type="http://schemas.openxmlformats.org/officeDocument/2006/relationships/slideLayout" Target="../slideLayouts/slideLayout2055.xml"/><Relationship Id="rId467" Type="http://schemas.openxmlformats.org/officeDocument/2006/relationships/slideLayout" Target="../slideLayouts/slideLayout2097.xml"/><Relationship Id="rId271" Type="http://schemas.openxmlformats.org/officeDocument/2006/relationships/slideLayout" Target="../slideLayouts/slideLayout1901.xml"/><Relationship Id="rId24" Type="http://schemas.openxmlformats.org/officeDocument/2006/relationships/slideLayout" Target="../slideLayouts/slideLayout1654.xml"/><Relationship Id="rId66" Type="http://schemas.openxmlformats.org/officeDocument/2006/relationships/slideLayout" Target="../slideLayouts/slideLayout1696.xml"/><Relationship Id="rId131" Type="http://schemas.openxmlformats.org/officeDocument/2006/relationships/slideLayout" Target="../slideLayouts/slideLayout1761.xml"/><Relationship Id="rId327" Type="http://schemas.openxmlformats.org/officeDocument/2006/relationships/slideLayout" Target="../slideLayouts/slideLayout1957.xml"/><Relationship Id="rId369" Type="http://schemas.openxmlformats.org/officeDocument/2006/relationships/slideLayout" Target="../slideLayouts/slideLayout1999.xml"/><Relationship Id="rId534" Type="http://schemas.openxmlformats.org/officeDocument/2006/relationships/slideLayout" Target="../slideLayouts/slideLayout2164.xml"/><Relationship Id="rId173" Type="http://schemas.openxmlformats.org/officeDocument/2006/relationships/slideLayout" Target="../slideLayouts/slideLayout1803.xml"/><Relationship Id="rId229" Type="http://schemas.openxmlformats.org/officeDocument/2006/relationships/slideLayout" Target="../slideLayouts/slideLayout1859.xml"/><Relationship Id="rId380" Type="http://schemas.openxmlformats.org/officeDocument/2006/relationships/slideLayout" Target="../slideLayouts/slideLayout2010.xml"/><Relationship Id="rId436" Type="http://schemas.openxmlformats.org/officeDocument/2006/relationships/slideLayout" Target="../slideLayouts/slideLayout2066.xml"/><Relationship Id="rId240" Type="http://schemas.openxmlformats.org/officeDocument/2006/relationships/slideLayout" Target="../slideLayouts/slideLayout1870.xml"/><Relationship Id="rId478" Type="http://schemas.openxmlformats.org/officeDocument/2006/relationships/slideLayout" Target="../slideLayouts/slideLayout2108.xml"/><Relationship Id="rId35" Type="http://schemas.openxmlformats.org/officeDocument/2006/relationships/slideLayout" Target="../slideLayouts/slideLayout1665.xml"/><Relationship Id="rId77" Type="http://schemas.openxmlformats.org/officeDocument/2006/relationships/slideLayout" Target="../slideLayouts/slideLayout1707.xml"/><Relationship Id="rId100" Type="http://schemas.openxmlformats.org/officeDocument/2006/relationships/slideLayout" Target="../slideLayouts/slideLayout1730.xml"/><Relationship Id="rId282" Type="http://schemas.openxmlformats.org/officeDocument/2006/relationships/slideLayout" Target="../slideLayouts/slideLayout1912.xml"/><Relationship Id="rId338" Type="http://schemas.openxmlformats.org/officeDocument/2006/relationships/slideLayout" Target="../slideLayouts/slideLayout1968.xml"/><Relationship Id="rId503" Type="http://schemas.openxmlformats.org/officeDocument/2006/relationships/slideLayout" Target="../slideLayouts/slideLayout2133.xml"/><Relationship Id="rId545" Type="http://schemas.openxmlformats.org/officeDocument/2006/relationships/image" Target="../media/image2.emf"/><Relationship Id="rId8" Type="http://schemas.openxmlformats.org/officeDocument/2006/relationships/slideLayout" Target="../slideLayouts/slideLayout1638.xml"/><Relationship Id="rId142" Type="http://schemas.openxmlformats.org/officeDocument/2006/relationships/slideLayout" Target="../slideLayouts/slideLayout1772.xml"/><Relationship Id="rId184" Type="http://schemas.openxmlformats.org/officeDocument/2006/relationships/slideLayout" Target="../slideLayouts/slideLayout1814.xml"/><Relationship Id="rId391" Type="http://schemas.openxmlformats.org/officeDocument/2006/relationships/slideLayout" Target="../slideLayouts/slideLayout2021.xml"/><Relationship Id="rId405" Type="http://schemas.openxmlformats.org/officeDocument/2006/relationships/slideLayout" Target="../slideLayouts/slideLayout2035.xml"/><Relationship Id="rId447" Type="http://schemas.openxmlformats.org/officeDocument/2006/relationships/slideLayout" Target="../slideLayouts/slideLayout2077.xml"/><Relationship Id="rId251" Type="http://schemas.openxmlformats.org/officeDocument/2006/relationships/slideLayout" Target="../slideLayouts/slideLayout1881.xml"/><Relationship Id="rId489" Type="http://schemas.openxmlformats.org/officeDocument/2006/relationships/slideLayout" Target="../slideLayouts/slideLayout2119.xml"/><Relationship Id="rId46" Type="http://schemas.openxmlformats.org/officeDocument/2006/relationships/slideLayout" Target="../slideLayouts/slideLayout1676.xml"/><Relationship Id="rId293" Type="http://schemas.openxmlformats.org/officeDocument/2006/relationships/slideLayout" Target="../slideLayouts/slideLayout1923.xml"/><Relationship Id="rId307" Type="http://schemas.openxmlformats.org/officeDocument/2006/relationships/slideLayout" Target="../slideLayouts/slideLayout1937.xml"/><Relationship Id="rId349" Type="http://schemas.openxmlformats.org/officeDocument/2006/relationships/slideLayout" Target="../slideLayouts/slideLayout1979.xml"/><Relationship Id="rId514" Type="http://schemas.openxmlformats.org/officeDocument/2006/relationships/slideLayout" Target="../slideLayouts/slideLayout2144.xml"/><Relationship Id="rId88" Type="http://schemas.openxmlformats.org/officeDocument/2006/relationships/slideLayout" Target="../slideLayouts/slideLayout1718.xml"/><Relationship Id="rId111" Type="http://schemas.openxmlformats.org/officeDocument/2006/relationships/slideLayout" Target="../slideLayouts/slideLayout1741.xml"/><Relationship Id="rId153" Type="http://schemas.openxmlformats.org/officeDocument/2006/relationships/slideLayout" Target="../slideLayouts/slideLayout1783.xml"/><Relationship Id="rId195" Type="http://schemas.openxmlformats.org/officeDocument/2006/relationships/slideLayout" Target="../slideLayouts/slideLayout1825.xml"/><Relationship Id="rId209" Type="http://schemas.openxmlformats.org/officeDocument/2006/relationships/slideLayout" Target="../slideLayouts/slideLayout1839.xml"/><Relationship Id="rId360" Type="http://schemas.openxmlformats.org/officeDocument/2006/relationships/slideLayout" Target="../slideLayouts/slideLayout1990.xml"/><Relationship Id="rId416" Type="http://schemas.openxmlformats.org/officeDocument/2006/relationships/slideLayout" Target="../slideLayouts/slideLayout2046.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2289.xml"/><Relationship Id="rId671" Type="http://schemas.openxmlformats.org/officeDocument/2006/relationships/slideLayout" Target="../slideLayouts/slideLayout2843.xml"/><Relationship Id="rId769" Type="http://schemas.openxmlformats.org/officeDocument/2006/relationships/slideLayout" Target="../slideLayouts/slideLayout2941.xml"/><Relationship Id="rId21" Type="http://schemas.openxmlformats.org/officeDocument/2006/relationships/slideLayout" Target="../slideLayouts/slideLayout2193.xml"/><Relationship Id="rId324" Type="http://schemas.openxmlformats.org/officeDocument/2006/relationships/slideLayout" Target="../slideLayouts/slideLayout2496.xml"/><Relationship Id="rId531" Type="http://schemas.openxmlformats.org/officeDocument/2006/relationships/slideLayout" Target="../slideLayouts/slideLayout2703.xml"/><Relationship Id="rId629" Type="http://schemas.openxmlformats.org/officeDocument/2006/relationships/slideLayout" Target="../slideLayouts/slideLayout2801.xml"/><Relationship Id="rId170" Type="http://schemas.openxmlformats.org/officeDocument/2006/relationships/slideLayout" Target="../slideLayouts/slideLayout2342.xml"/><Relationship Id="rId268" Type="http://schemas.openxmlformats.org/officeDocument/2006/relationships/slideLayout" Target="../slideLayouts/slideLayout2440.xml"/><Relationship Id="rId475" Type="http://schemas.openxmlformats.org/officeDocument/2006/relationships/slideLayout" Target="../slideLayouts/slideLayout2647.xml"/><Relationship Id="rId682" Type="http://schemas.openxmlformats.org/officeDocument/2006/relationships/slideLayout" Target="../slideLayouts/slideLayout2854.xml"/><Relationship Id="rId32" Type="http://schemas.openxmlformats.org/officeDocument/2006/relationships/slideLayout" Target="../slideLayouts/slideLayout2204.xml"/><Relationship Id="rId128" Type="http://schemas.openxmlformats.org/officeDocument/2006/relationships/slideLayout" Target="../slideLayouts/slideLayout2300.xml"/><Relationship Id="rId335" Type="http://schemas.openxmlformats.org/officeDocument/2006/relationships/slideLayout" Target="../slideLayouts/slideLayout2507.xml"/><Relationship Id="rId542" Type="http://schemas.openxmlformats.org/officeDocument/2006/relationships/slideLayout" Target="../slideLayouts/slideLayout2714.xml"/><Relationship Id="rId181" Type="http://schemas.openxmlformats.org/officeDocument/2006/relationships/slideLayout" Target="../slideLayouts/slideLayout2353.xml"/><Relationship Id="rId402" Type="http://schemas.openxmlformats.org/officeDocument/2006/relationships/slideLayout" Target="../slideLayouts/slideLayout2574.xml"/><Relationship Id="rId279" Type="http://schemas.openxmlformats.org/officeDocument/2006/relationships/slideLayout" Target="../slideLayouts/slideLayout2451.xml"/><Relationship Id="rId486" Type="http://schemas.openxmlformats.org/officeDocument/2006/relationships/slideLayout" Target="../slideLayouts/slideLayout2658.xml"/><Relationship Id="rId693" Type="http://schemas.openxmlformats.org/officeDocument/2006/relationships/slideLayout" Target="../slideLayouts/slideLayout2865.xml"/><Relationship Id="rId707" Type="http://schemas.openxmlformats.org/officeDocument/2006/relationships/slideLayout" Target="../slideLayouts/slideLayout2879.xml"/><Relationship Id="rId43" Type="http://schemas.openxmlformats.org/officeDocument/2006/relationships/slideLayout" Target="../slideLayouts/slideLayout2215.xml"/><Relationship Id="rId139" Type="http://schemas.openxmlformats.org/officeDocument/2006/relationships/slideLayout" Target="../slideLayouts/slideLayout2311.xml"/><Relationship Id="rId290" Type="http://schemas.openxmlformats.org/officeDocument/2006/relationships/slideLayout" Target="../slideLayouts/slideLayout2462.xml"/><Relationship Id="rId304" Type="http://schemas.openxmlformats.org/officeDocument/2006/relationships/slideLayout" Target="../slideLayouts/slideLayout2476.xml"/><Relationship Id="rId346" Type="http://schemas.openxmlformats.org/officeDocument/2006/relationships/slideLayout" Target="../slideLayouts/slideLayout2518.xml"/><Relationship Id="rId388" Type="http://schemas.openxmlformats.org/officeDocument/2006/relationships/slideLayout" Target="../slideLayouts/slideLayout2560.xml"/><Relationship Id="rId511" Type="http://schemas.openxmlformats.org/officeDocument/2006/relationships/slideLayout" Target="../slideLayouts/slideLayout2683.xml"/><Relationship Id="rId553" Type="http://schemas.openxmlformats.org/officeDocument/2006/relationships/slideLayout" Target="../slideLayouts/slideLayout2725.xml"/><Relationship Id="rId609" Type="http://schemas.openxmlformats.org/officeDocument/2006/relationships/slideLayout" Target="../slideLayouts/slideLayout2781.xml"/><Relationship Id="rId760" Type="http://schemas.openxmlformats.org/officeDocument/2006/relationships/slideLayout" Target="../slideLayouts/slideLayout2932.xml"/><Relationship Id="rId85" Type="http://schemas.openxmlformats.org/officeDocument/2006/relationships/slideLayout" Target="../slideLayouts/slideLayout2257.xml"/><Relationship Id="rId150" Type="http://schemas.openxmlformats.org/officeDocument/2006/relationships/slideLayout" Target="../slideLayouts/slideLayout2322.xml"/><Relationship Id="rId192" Type="http://schemas.openxmlformats.org/officeDocument/2006/relationships/slideLayout" Target="../slideLayouts/slideLayout2364.xml"/><Relationship Id="rId206" Type="http://schemas.openxmlformats.org/officeDocument/2006/relationships/slideLayout" Target="../slideLayouts/slideLayout2378.xml"/><Relationship Id="rId413" Type="http://schemas.openxmlformats.org/officeDocument/2006/relationships/slideLayout" Target="../slideLayouts/slideLayout2585.xml"/><Relationship Id="rId595" Type="http://schemas.openxmlformats.org/officeDocument/2006/relationships/slideLayout" Target="../slideLayouts/slideLayout2767.xml"/><Relationship Id="rId248" Type="http://schemas.openxmlformats.org/officeDocument/2006/relationships/slideLayout" Target="../slideLayouts/slideLayout2420.xml"/><Relationship Id="rId455" Type="http://schemas.openxmlformats.org/officeDocument/2006/relationships/slideLayout" Target="../slideLayouts/slideLayout2627.xml"/><Relationship Id="rId497" Type="http://schemas.openxmlformats.org/officeDocument/2006/relationships/slideLayout" Target="../slideLayouts/slideLayout2669.xml"/><Relationship Id="rId620" Type="http://schemas.openxmlformats.org/officeDocument/2006/relationships/slideLayout" Target="../slideLayouts/slideLayout2792.xml"/><Relationship Id="rId662" Type="http://schemas.openxmlformats.org/officeDocument/2006/relationships/slideLayout" Target="../slideLayouts/slideLayout2834.xml"/><Relationship Id="rId718" Type="http://schemas.openxmlformats.org/officeDocument/2006/relationships/slideLayout" Target="../slideLayouts/slideLayout2890.xml"/><Relationship Id="rId12" Type="http://schemas.openxmlformats.org/officeDocument/2006/relationships/slideLayout" Target="../slideLayouts/slideLayout2184.xml"/><Relationship Id="rId108" Type="http://schemas.openxmlformats.org/officeDocument/2006/relationships/slideLayout" Target="../slideLayouts/slideLayout2280.xml"/><Relationship Id="rId315" Type="http://schemas.openxmlformats.org/officeDocument/2006/relationships/slideLayout" Target="../slideLayouts/slideLayout2487.xml"/><Relationship Id="rId357" Type="http://schemas.openxmlformats.org/officeDocument/2006/relationships/slideLayout" Target="../slideLayouts/slideLayout2529.xml"/><Relationship Id="rId522" Type="http://schemas.openxmlformats.org/officeDocument/2006/relationships/slideLayout" Target="../slideLayouts/slideLayout2694.xml"/><Relationship Id="rId54" Type="http://schemas.openxmlformats.org/officeDocument/2006/relationships/slideLayout" Target="../slideLayouts/slideLayout2226.xml"/><Relationship Id="rId96" Type="http://schemas.openxmlformats.org/officeDocument/2006/relationships/slideLayout" Target="../slideLayouts/slideLayout2268.xml"/><Relationship Id="rId161" Type="http://schemas.openxmlformats.org/officeDocument/2006/relationships/slideLayout" Target="../slideLayouts/slideLayout2333.xml"/><Relationship Id="rId217" Type="http://schemas.openxmlformats.org/officeDocument/2006/relationships/slideLayout" Target="../slideLayouts/slideLayout2389.xml"/><Relationship Id="rId399" Type="http://schemas.openxmlformats.org/officeDocument/2006/relationships/slideLayout" Target="../slideLayouts/slideLayout2571.xml"/><Relationship Id="rId564" Type="http://schemas.openxmlformats.org/officeDocument/2006/relationships/slideLayout" Target="../slideLayouts/slideLayout2736.xml"/><Relationship Id="rId771" Type="http://schemas.openxmlformats.org/officeDocument/2006/relationships/slideLayout" Target="../slideLayouts/slideLayout2943.xml"/><Relationship Id="rId259" Type="http://schemas.openxmlformats.org/officeDocument/2006/relationships/slideLayout" Target="../slideLayouts/slideLayout2431.xml"/><Relationship Id="rId424" Type="http://schemas.openxmlformats.org/officeDocument/2006/relationships/slideLayout" Target="../slideLayouts/slideLayout2596.xml"/><Relationship Id="rId466" Type="http://schemas.openxmlformats.org/officeDocument/2006/relationships/slideLayout" Target="../slideLayouts/slideLayout2638.xml"/><Relationship Id="rId631" Type="http://schemas.openxmlformats.org/officeDocument/2006/relationships/slideLayout" Target="../slideLayouts/slideLayout2803.xml"/><Relationship Id="rId673" Type="http://schemas.openxmlformats.org/officeDocument/2006/relationships/slideLayout" Target="../slideLayouts/slideLayout2845.xml"/><Relationship Id="rId729" Type="http://schemas.openxmlformats.org/officeDocument/2006/relationships/slideLayout" Target="../slideLayouts/slideLayout2901.xml"/><Relationship Id="rId23" Type="http://schemas.openxmlformats.org/officeDocument/2006/relationships/slideLayout" Target="../slideLayouts/slideLayout2195.xml"/><Relationship Id="rId119" Type="http://schemas.openxmlformats.org/officeDocument/2006/relationships/slideLayout" Target="../slideLayouts/slideLayout2291.xml"/><Relationship Id="rId270" Type="http://schemas.openxmlformats.org/officeDocument/2006/relationships/slideLayout" Target="../slideLayouts/slideLayout2442.xml"/><Relationship Id="rId326" Type="http://schemas.openxmlformats.org/officeDocument/2006/relationships/slideLayout" Target="../slideLayouts/slideLayout2498.xml"/><Relationship Id="rId533" Type="http://schemas.openxmlformats.org/officeDocument/2006/relationships/slideLayout" Target="../slideLayouts/slideLayout2705.xml"/><Relationship Id="rId65" Type="http://schemas.openxmlformats.org/officeDocument/2006/relationships/slideLayout" Target="../slideLayouts/slideLayout2237.xml"/><Relationship Id="rId130" Type="http://schemas.openxmlformats.org/officeDocument/2006/relationships/slideLayout" Target="../slideLayouts/slideLayout2302.xml"/><Relationship Id="rId368" Type="http://schemas.openxmlformats.org/officeDocument/2006/relationships/slideLayout" Target="../slideLayouts/slideLayout2540.xml"/><Relationship Id="rId575" Type="http://schemas.openxmlformats.org/officeDocument/2006/relationships/slideLayout" Target="../slideLayouts/slideLayout2747.xml"/><Relationship Id="rId740" Type="http://schemas.openxmlformats.org/officeDocument/2006/relationships/slideLayout" Target="../slideLayouts/slideLayout2912.xml"/><Relationship Id="rId782" Type="http://schemas.openxmlformats.org/officeDocument/2006/relationships/slideLayout" Target="../slideLayouts/slideLayout2954.xml"/><Relationship Id="rId172" Type="http://schemas.openxmlformats.org/officeDocument/2006/relationships/slideLayout" Target="../slideLayouts/slideLayout2344.xml"/><Relationship Id="rId228" Type="http://schemas.openxmlformats.org/officeDocument/2006/relationships/slideLayout" Target="../slideLayouts/slideLayout2400.xml"/><Relationship Id="rId435" Type="http://schemas.openxmlformats.org/officeDocument/2006/relationships/slideLayout" Target="../slideLayouts/slideLayout2607.xml"/><Relationship Id="rId477" Type="http://schemas.openxmlformats.org/officeDocument/2006/relationships/slideLayout" Target="../slideLayouts/slideLayout2649.xml"/><Relationship Id="rId600" Type="http://schemas.openxmlformats.org/officeDocument/2006/relationships/slideLayout" Target="../slideLayouts/slideLayout2772.xml"/><Relationship Id="rId642" Type="http://schemas.openxmlformats.org/officeDocument/2006/relationships/slideLayout" Target="../slideLayouts/slideLayout2814.xml"/><Relationship Id="rId684" Type="http://schemas.openxmlformats.org/officeDocument/2006/relationships/slideLayout" Target="../slideLayouts/slideLayout2856.xml"/><Relationship Id="rId281" Type="http://schemas.openxmlformats.org/officeDocument/2006/relationships/slideLayout" Target="../slideLayouts/slideLayout2453.xml"/><Relationship Id="rId337" Type="http://schemas.openxmlformats.org/officeDocument/2006/relationships/slideLayout" Target="../slideLayouts/slideLayout2509.xml"/><Relationship Id="rId502" Type="http://schemas.openxmlformats.org/officeDocument/2006/relationships/slideLayout" Target="../slideLayouts/slideLayout2674.xml"/><Relationship Id="rId34" Type="http://schemas.openxmlformats.org/officeDocument/2006/relationships/slideLayout" Target="../slideLayouts/slideLayout2206.xml"/><Relationship Id="rId76" Type="http://schemas.openxmlformats.org/officeDocument/2006/relationships/slideLayout" Target="../slideLayouts/slideLayout2248.xml"/><Relationship Id="rId141" Type="http://schemas.openxmlformats.org/officeDocument/2006/relationships/slideLayout" Target="../slideLayouts/slideLayout2313.xml"/><Relationship Id="rId379" Type="http://schemas.openxmlformats.org/officeDocument/2006/relationships/slideLayout" Target="../slideLayouts/slideLayout2551.xml"/><Relationship Id="rId544" Type="http://schemas.openxmlformats.org/officeDocument/2006/relationships/slideLayout" Target="../slideLayouts/slideLayout2716.xml"/><Relationship Id="rId586" Type="http://schemas.openxmlformats.org/officeDocument/2006/relationships/slideLayout" Target="../slideLayouts/slideLayout2758.xml"/><Relationship Id="rId751" Type="http://schemas.openxmlformats.org/officeDocument/2006/relationships/slideLayout" Target="../slideLayouts/slideLayout2923.xml"/><Relationship Id="rId793" Type="http://schemas.openxmlformats.org/officeDocument/2006/relationships/slideLayout" Target="../slideLayouts/slideLayout2965.xml"/><Relationship Id="rId807" Type="http://schemas.openxmlformats.org/officeDocument/2006/relationships/image" Target="../media/image6.emf"/><Relationship Id="rId7" Type="http://schemas.openxmlformats.org/officeDocument/2006/relationships/slideLayout" Target="../slideLayouts/slideLayout2179.xml"/><Relationship Id="rId183" Type="http://schemas.openxmlformats.org/officeDocument/2006/relationships/slideLayout" Target="../slideLayouts/slideLayout2355.xml"/><Relationship Id="rId239" Type="http://schemas.openxmlformats.org/officeDocument/2006/relationships/slideLayout" Target="../slideLayouts/slideLayout2411.xml"/><Relationship Id="rId390" Type="http://schemas.openxmlformats.org/officeDocument/2006/relationships/slideLayout" Target="../slideLayouts/slideLayout2562.xml"/><Relationship Id="rId404" Type="http://schemas.openxmlformats.org/officeDocument/2006/relationships/slideLayout" Target="../slideLayouts/slideLayout2576.xml"/><Relationship Id="rId446" Type="http://schemas.openxmlformats.org/officeDocument/2006/relationships/slideLayout" Target="../slideLayouts/slideLayout2618.xml"/><Relationship Id="rId611" Type="http://schemas.openxmlformats.org/officeDocument/2006/relationships/slideLayout" Target="../slideLayouts/slideLayout2783.xml"/><Relationship Id="rId653" Type="http://schemas.openxmlformats.org/officeDocument/2006/relationships/slideLayout" Target="../slideLayouts/slideLayout2825.xml"/><Relationship Id="rId250" Type="http://schemas.openxmlformats.org/officeDocument/2006/relationships/slideLayout" Target="../slideLayouts/slideLayout2422.xml"/><Relationship Id="rId292" Type="http://schemas.openxmlformats.org/officeDocument/2006/relationships/slideLayout" Target="../slideLayouts/slideLayout2464.xml"/><Relationship Id="rId306" Type="http://schemas.openxmlformats.org/officeDocument/2006/relationships/slideLayout" Target="../slideLayouts/slideLayout2478.xml"/><Relationship Id="rId488" Type="http://schemas.openxmlformats.org/officeDocument/2006/relationships/slideLayout" Target="../slideLayouts/slideLayout2660.xml"/><Relationship Id="rId695" Type="http://schemas.openxmlformats.org/officeDocument/2006/relationships/slideLayout" Target="../slideLayouts/slideLayout2867.xml"/><Relationship Id="rId709" Type="http://schemas.openxmlformats.org/officeDocument/2006/relationships/slideLayout" Target="../slideLayouts/slideLayout2881.xml"/><Relationship Id="rId45" Type="http://schemas.openxmlformats.org/officeDocument/2006/relationships/slideLayout" Target="../slideLayouts/slideLayout2217.xml"/><Relationship Id="rId87" Type="http://schemas.openxmlformats.org/officeDocument/2006/relationships/slideLayout" Target="../slideLayouts/slideLayout2259.xml"/><Relationship Id="rId110" Type="http://schemas.openxmlformats.org/officeDocument/2006/relationships/slideLayout" Target="../slideLayouts/slideLayout2282.xml"/><Relationship Id="rId348" Type="http://schemas.openxmlformats.org/officeDocument/2006/relationships/slideLayout" Target="../slideLayouts/slideLayout2520.xml"/><Relationship Id="rId513" Type="http://schemas.openxmlformats.org/officeDocument/2006/relationships/slideLayout" Target="../slideLayouts/slideLayout2685.xml"/><Relationship Id="rId555" Type="http://schemas.openxmlformats.org/officeDocument/2006/relationships/slideLayout" Target="../slideLayouts/slideLayout2727.xml"/><Relationship Id="rId597" Type="http://schemas.openxmlformats.org/officeDocument/2006/relationships/slideLayout" Target="../slideLayouts/slideLayout2769.xml"/><Relationship Id="rId720" Type="http://schemas.openxmlformats.org/officeDocument/2006/relationships/slideLayout" Target="../slideLayouts/slideLayout2892.xml"/><Relationship Id="rId762" Type="http://schemas.openxmlformats.org/officeDocument/2006/relationships/slideLayout" Target="../slideLayouts/slideLayout2934.xml"/><Relationship Id="rId152" Type="http://schemas.openxmlformats.org/officeDocument/2006/relationships/slideLayout" Target="../slideLayouts/slideLayout2324.xml"/><Relationship Id="rId194" Type="http://schemas.openxmlformats.org/officeDocument/2006/relationships/slideLayout" Target="../slideLayouts/slideLayout2366.xml"/><Relationship Id="rId208" Type="http://schemas.openxmlformats.org/officeDocument/2006/relationships/slideLayout" Target="../slideLayouts/slideLayout2380.xml"/><Relationship Id="rId415" Type="http://schemas.openxmlformats.org/officeDocument/2006/relationships/slideLayout" Target="../slideLayouts/slideLayout2587.xml"/><Relationship Id="rId457" Type="http://schemas.openxmlformats.org/officeDocument/2006/relationships/slideLayout" Target="../slideLayouts/slideLayout2629.xml"/><Relationship Id="rId622" Type="http://schemas.openxmlformats.org/officeDocument/2006/relationships/slideLayout" Target="../slideLayouts/slideLayout2794.xml"/><Relationship Id="rId261" Type="http://schemas.openxmlformats.org/officeDocument/2006/relationships/slideLayout" Target="../slideLayouts/slideLayout2433.xml"/><Relationship Id="rId499" Type="http://schemas.openxmlformats.org/officeDocument/2006/relationships/slideLayout" Target="../slideLayouts/slideLayout2671.xml"/><Relationship Id="rId664" Type="http://schemas.openxmlformats.org/officeDocument/2006/relationships/slideLayout" Target="../slideLayouts/slideLayout2836.xml"/><Relationship Id="rId14" Type="http://schemas.openxmlformats.org/officeDocument/2006/relationships/slideLayout" Target="../slideLayouts/slideLayout2186.xml"/><Relationship Id="rId56" Type="http://schemas.openxmlformats.org/officeDocument/2006/relationships/slideLayout" Target="../slideLayouts/slideLayout2228.xml"/><Relationship Id="rId317" Type="http://schemas.openxmlformats.org/officeDocument/2006/relationships/slideLayout" Target="../slideLayouts/slideLayout2489.xml"/><Relationship Id="rId359" Type="http://schemas.openxmlformats.org/officeDocument/2006/relationships/slideLayout" Target="../slideLayouts/slideLayout2531.xml"/><Relationship Id="rId524" Type="http://schemas.openxmlformats.org/officeDocument/2006/relationships/slideLayout" Target="../slideLayouts/slideLayout2696.xml"/><Relationship Id="rId566" Type="http://schemas.openxmlformats.org/officeDocument/2006/relationships/slideLayout" Target="../slideLayouts/slideLayout2738.xml"/><Relationship Id="rId731" Type="http://schemas.openxmlformats.org/officeDocument/2006/relationships/slideLayout" Target="../slideLayouts/slideLayout2903.xml"/><Relationship Id="rId773" Type="http://schemas.openxmlformats.org/officeDocument/2006/relationships/slideLayout" Target="../slideLayouts/slideLayout2945.xml"/><Relationship Id="rId98" Type="http://schemas.openxmlformats.org/officeDocument/2006/relationships/slideLayout" Target="../slideLayouts/slideLayout2270.xml"/><Relationship Id="rId121" Type="http://schemas.openxmlformats.org/officeDocument/2006/relationships/slideLayout" Target="../slideLayouts/slideLayout2293.xml"/><Relationship Id="rId163" Type="http://schemas.openxmlformats.org/officeDocument/2006/relationships/slideLayout" Target="../slideLayouts/slideLayout2335.xml"/><Relationship Id="rId219" Type="http://schemas.openxmlformats.org/officeDocument/2006/relationships/slideLayout" Target="../slideLayouts/slideLayout2391.xml"/><Relationship Id="rId370" Type="http://schemas.openxmlformats.org/officeDocument/2006/relationships/slideLayout" Target="../slideLayouts/slideLayout2542.xml"/><Relationship Id="rId426" Type="http://schemas.openxmlformats.org/officeDocument/2006/relationships/slideLayout" Target="../slideLayouts/slideLayout2598.xml"/><Relationship Id="rId633" Type="http://schemas.openxmlformats.org/officeDocument/2006/relationships/slideLayout" Target="../slideLayouts/slideLayout2805.xml"/><Relationship Id="rId230" Type="http://schemas.openxmlformats.org/officeDocument/2006/relationships/slideLayout" Target="../slideLayouts/slideLayout2402.xml"/><Relationship Id="rId468" Type="http://schemas.openxmlformats.org/officeDocument/2006/relationships/slideLayout" Target="../slideLayouts/slideLayout2640.xml"/><Relationship Id="rId675" Type="http://schemas.openxmlformats.org/officeDocument/2006/relationships/slideLayout" Target="../slideLayouts/slideLayout2847.xml"/><Relationship Id="rId25" Type="http://schemas.openxmlformats.org/officeDocument/2006/relationships/slideLayout" Target="../slideLayouts/slideLayout2197.xml"/><Relationship Id="rId67" Type="http://schemas.openxmlformats.org/officeDocument/2006/relationships/slideLayout" Target="../slideLayouts/slideLayout2239.xml"/><Relationship Id="rId272" Type="http://schemas.openxmlformats.org/officeDocument/2006/relationships/slideLayout" Target="../slideLayouts/slideLayout2444.xml"/><Relationship Id="rId328" Type="http://schemas.openxmlformats.org/officeDocument/2006/relationships/slideLayout" Target="../slideLayouts/slideLayout2500.xml"/><Relationship Id="rId535" Type="http://schemas.openxmlformats.org/officeDocument/2006/relationships/slideLayout" Target="../slideLayouts/slideLayout2707.xml"/><Relationship Id="rId577" Type="http://schemas.openxmlformats.org/officeDocument/2006/relationships/slideLayout" Target="../slideLayouts/slideLayout2749.xml"/><Relationship Id="rId700" Type="http://schemas.openxmlformats.org/officeDocument/2006/relationships/slideLayout" Target="../slideLayouts/slideLayout2872.xml"/><Relationship Id="rId742" Type="http://schemas.openxmlformats.org/officeDocument/2006/relationships/slideLayout" Target="../slideLayouts/slideLayout2914.xml"/><Relationship Id="rId132" Type="http://schemas.openxmlformats.org/officeDocument/2006/relationships/slideLayout" Target="../slideLayouts/slideLayout2304.xml"/><Relationship Id="rId174" Type="http://schemas.openxmlformats.org/officeDocument/2006/relationships/slideLayout" Target="../slideLayouts/slideLayout2346.xml"/><Relationship Id="rId381" Type="http://schemas.openxmlformats.org/officeDocument/2006/relationships/slideLayout" Target="../slideLayouts/slideLayout2553.xml"/><Relationship Id="rId602" Type="http://schemas.openxmlformats.org/officeDocument/2006/relationships/slideLayout" Target="../slideLayouts/slideLayout2774.xml"/><Relationship Id="rId784" Type="http://schemas.openxmlformats.org/officeDocument/2006/relationships/slideLayout" Target="../slideLayouts/slideLayout2956.xml"/><Relationship Id="rId241" Type="http://schemas.openxmlformats.org/officeDocument/2006/relationships/slideLayout" Target="../slideLayouts/slideLayout2413.xml"/><Relationship Id="rId437" Type="http://schemas.openxmlformats.org/officeDocument/2006/relationships/slideLayout" Target="../slideLayouts/slideLayout2609.xml"/><Relationship Id="rId479" Type="http://schemas.openxmlformats.org/officeDocument/2006/relationships/slideLayout" Target="../slideLayouts/slideLayout2651.xml"/><Relationship Id="rId644" Type="http://schemas.openxmlformats.org/officeDocument/2006/relationships/slideLayout" Target="../slideLayouts/slideLayout2816.xml"/><Relationship Id="rId686" Type="http://schemas.openxmlformats.org/officeDocument/2006/relationships/slideLayout" Target="../slideLayouts/slideLayout2858.xml"/><Relationship Id="rId36" Type="http://schemas.openxmlformats.org/officeDocument/2006/relationships/slideLayout" Target="../slideLayouts/slideLayout2208.xml"/><Relationship Id="rId283" Type="http://schemas.openxmlformats.org/officeDocument/2006/relationships/slideLayout" Target="../slideLayouts/slideLayout2455.xml"/><Relationship Id="rId339" Type="http://schemas.openxmlformats.org/officeDocument/2006/relationships/slideLayout" Target="../slideLayouts/slideLayout2511.xml"/><Relationship Id="rId490" Type="http://schemas.openxmlformats.org/officeDocument/2006/relationships/slideLayout" Target="../slideLayouts/slideLayout2662.xml"/><Relationship Id="rId504" Type="http://schemas.openxmlformats.org/officeDocument/2006/relationships/slideLayout" Target="../slideLayouts/slideLayout2676.xml"/><Relationship Id="rId546" Type="http://schemas.openxmlformats.org/officeDocument/2006/relationships/slideLayout" Target="../slideLayouts/slideLayout2718.xml"/><Relationship Id="rId711" Type="http://schemas.openxmlformats.org/officeDocument/2006/relationships/slideLayout" Target="../slideLayouts/slideLayout2883.xml"/><Relationship Id="rId753" Type="http://schemas.openxmlformats.org/officeDocument/2006/relationships/slideLayout" Target="../slideLayouts/slideLayout2925.xml"/><Relationship Id="rId78" Type="http://schemas.openxmlformats.org/officeDocument/2006/relationships/slideLayout" Target="../slideLayouts/slideLayout2250.xml"/><Relationship Id="rId101" Type="http://schemas.openxmlformats.org/officeDocument/2006/relationships/slideLayout" Target="../slideLayouts/slideLayout2273.xml"/><Relationship Id="rId143" Type="http://schemas.openxmlformats.org/officeDocument/2006/relationships/slideLayout" Target="../slideLayouts/slideLayout2315.xml"/><Relationship Id="rId185" Type="http://schemas.openxmlformats.org/officeDocument/2006/relationships/slideLayout" Target="../slideLayouts/slideLayout2357.xml"/><Relationship Id="rId350" Type="http://schemas.openxmlformats.org/officeDocument/2006/relationships/slideLayout" Target="../slideLayouts/slideLayout2522.xml"/><Relationship Id="rId406" Type="http://schemas.openxmlformats.org/officeDocument/2006/relationships/slideLayout" Target="../slideLayouts/slideLayout2578.xml"/><Relationship Id="rId588" Type="http://schemas.openxmlformats.org/officeDocument/2006/relationships/slideLayout" Target="../slideLayouts/slideLayout2760.xml"/><Relationship Id="rId795" Type="http://schemas.openxmlformats.org/officeDocument/2006/relationships/slideLayout" Target="../slideLayouts/slideLayout2967.xml"/><Relationship Id="rId9" Type="http://schemas.openxmlformats.org/officeDocument/2006/relationships/slideLayout" Target="../slideLayouts/slideLayout2181.xml"/><Relationship Id="rId210" Type="http://schemas.openxmlformats.org/officeDocument/2006/relationships/slideLayout" Target="../slideLayouts/slideLayout2382.xml"/><Relationship Id="rId392" Type="http://schemas.openxmlformats.org/officeDocument/2006/relationships/slideLayout" Target="../slideLayouts/slideLayout2564.xml"/><Relationship Id="rId448" Type="http://schemas.openxmlformats.org/officeDocument/2006/relationships/slideLayout" Target="../slideLayouts/slideLayout2620.xml"/><Relationship Id="rId613" Type="http://schemas.openxmlformats.org/officeDocument/2006/relationships/slideLayout" Target="../slideLayouts/slideLayout2785.xml"/><Relationship Id="rId655" Type="http://schemas.openxmlformats.org/officeDocument/2006/relationships/slideLayout" Target="../slideLayouts/slideLayout2827.xml"/><Relationship Id="rId697" Type="http://schemas.openxmlformats.org/officeDocument/2006/relationships/slideLayout" Target="../slideLayouts/slideLayout2869.xml"/><Relationship Id="rId252" Type="http://schemas.openxmlformats.org/officeDocument/2006/relationships/slideLayout" Target="../slideLayouts/slideLayout2424.xml"/><Relationship Id="rId294" Type="http://schemas.openxmlformats.org/officeDocument/2006/relationships/slideLayout" Target="../slideLayouts/slideLayout2466.xml"/><Relationship Id="rId308" Type="http://schemas.openxmlformats.org/officeDocument/2006/relationships/slideLayout" Target="../slideLayouts/slideLayout2480.xml"/><Relationship Id="rId515" Type="http://schemas.openxmlformats.org/officeDocument/2006/relationships/slideLayout" Target="../slideLayouts/slideLayout2687.xml"/><Relationship Id="rId722" Type="http://schemas.openxmlformats.org/officeDocument/2006/relationships/slideLayout" Target="../slideLayouts/slideLayout2894.xml"/><Relationship Id="rId47" Type="http://schemas.openxmlformats.org/officeDocument/2006/relationships/slideLayout" Target="../slideLayouts/slideLayout2219.xml"/><Relationship Id="rId89" Type="http://schemas.openxmlformats.org/officeDocument/2006/relationships/slideLayout" Target="../slideLayouts/slideLayout2261.xml"/><Relationship Id="rId112" Type="http://schemas.openxmlformats.org/officeDocument/2006/relationships/slideLayout" Target="../slideLayouts/slideLayout2284.xml"/><Relationship Id="rId154" Type="http://schemas.openxmlformats.org/officeDocument/2006/relationships/slideLayout" Target="../slideLayouts/slideLayout2326.xml"/><Relationship Id="rId361" Type="http://schemas.openxmlformats.org/officeDocument/2006/relationships/slideLayout" Target="../slideLayouts/slideLayout2533.xml"/><Relationship Id="rId557" Type="http://schemas.openxmlformats.org/officeDocument/2006/relationships/slideLayout" Target="../slideLayouts/slideLayout2729.xml"/><Relationship Id="rId599" Type="http://schemas.openxmlformats.org/officeDocument/2006/relationships/slideLayout" Target="../slideLayouts/slideLayout2771.xml"/><Relationship Id="rId764" Type="http://schemas.openxmlformats.org/officeDocument/2006/relationships/slideLayout" Target="../slideLayouts/slideLayout2936.xml"/><Relationship Id="rId196" Type="http://schemas.openxmlformats.org/officeDocument/2006/relationships/slideLayout" Target="../slideLayouts/slideLayout2368.xml"/><Relationship Id="rId417" Type="http://schemas.openxmlformats.org/officeDocument/2006/relationships/slideLayout" Target="../slideLayouts/slideLayout2589.xml"/><Relationship Id="rId459" Type="http://schemas.openxmlformats.org/officeDocument/2006/relationships/slideLayout" Target="../slideLayouts/slideLayout2631.xml"/><Relationship Id="rId624" Type="http://schemas.openxmlformats.org/officeDocument/2006/relationships/slideLayout" Target="../slideLayouts/slideLayout2796.xml"/><Relationship Id="rId666" Type="http://schemas.openxmlformats.org/officeDocument/2006/relationships/slideLayout" Target="../slideLayouts/slideLayout2838.xml"/><Relationship Id="rId16" Type="http://schemas.openxmlformats.org/officeDocument/2006/relationships/slideLayout" Target="../slideLayouts/slideLayout2188.xml"/><Relationship Id="rId221" Type="http://schemas.openxmlformats.org/officeDocument/2006/relationships/slideLayout" Target="../slideLayouts/slideLayout2393.xml"/><Relationship Id="rId263" Type="http://schemas.openxmlformats.org/officeDocument/2006/relationships/slideLayout" Target="../slideLayouts/slideLayout2435.xml"/><Relationship Id="rId319" Type="http://schemas.openxmlformats.org/officeDocument/2006/relationships/slideLayout" Target="../slideLayouts/slideLayout2491.xml"/><Relationship Id="rId470" Type="http://schemas.openxmlformats.org/officeDocument/2006/relationships/slideLayout" Target="../slideLayouts/slideLayout2642.xml"/><Relationship Id="rId526" Type="http://schemas.openxmlformats.org/officeDocument/2006/relationships/slideLayout" Target="../slideLayouts/slideLayout2698.xml"/><Relationship Id="rId58" Type="http://schemas.openxmlformats.org/officeDocument/2006/relationships/slideLayout" Target="../slideLayouts/slideLayout2230.xml"/><Relationship Id="rId123" Type="http://schemas.openxmlformats.org/officeDocument/2006/relationships/slideLayout" Target="../slideLayouts/slideLayout2295.xml"/><Relationship Id="rId330" Type="http://schemas.openxmlformats.org/officeDocument/2006/relationships/slideLayout" Target="../slideLayouts/slideLayout2502.xml"/><Relationship Id="rId568" Type="http://schemas.openxmlformats.org/officeDocument/2006/relationships/slideLayout" Target="../slideLayouts/slideLayout2740.xml"/><Relationship Id="rId733" Type="http://schemas.openxmlformats.org/officeDocument/2006/relationships/slideLayout" Target="../slideLayouts/slideLayout2905.xml"/><Relationship Id="rId775" Type="http://schemas.openxmlformats.org/officeDocument/2006/relationships/slideLayout" Target="../slideLayouts/slideLayout2947.xml"/><Relationship Id="rId165" Type="http://schemas.openxmlformats.org/officeDocument/2006/relationships/slideLayout" Target="../slideLayouts/slideLayout2337.xml"/><Relationship Id="rId372" Type="http://schemas.openxmlformats.org/officeDocument/2006/relationships/slideLayout" Target="../slideLayouts/slideLayout2544.xml"/><Relationship Id="rId428" Type="http://schemas.openxmlformats.org/officeDocument/2006/relationships/slideLayout" Target="../slideLayouts/slideLayout2600.xml"/><Relationship Id="rId635" Type="http://schemas.openxmlformats.org/officeDocument/2006/relationships/slideLayout" Target="../slideLayouts/slideLayout2807.xml"/><Relationship Id="rId677" Type="http://schemas.openxmlformats.org/officeDocument/2006/relationships/slideLayout" Target="../slideLayouts/slideLayout2849.xml"/><Relationship Id="rId800" Type="http://schemas.openxmlformats.org/officeDocument/2006/relationships/slideLayout" Target="../slideLayouts/slideLayout2972.xml"/><Relationship Id="rId232" Type="http://schemas.openxmlformats.org/officeDocument/2006/relationships/slideLayout" Target="../slideLayouts/slideLayout2404.xml"/><Relationship Id="rId274" Type="http://schemas.openxmlformats.org/officeDocument/2006/relationships/slideLayout" Target="../slideLayouts/slideLayout2446.xml"/><Relationship Id="rId481" Type="http://schemas.openxmlformats.org/officeDocument/2006/relationships/slideLayout" Target="../slideLayouts/slideLayout2653.xml"/><Relationship Id="rId702" Type="http://schemas.openxmlformats.org/officeDocument/2006/relationships/slideLayout" Target="../slideLayouts/slideLayout2874.xml"/><Relationship Id="rId27" Type="http://schemas.openxmlformats.org/officeDocument/2006/relationships/slideLayout" Target="../slideLayouts/slideLayout2199.xml"/><Relationship Id="rId69" Type="http://schemas.openxmlformats.org/officeDocument/2006/relationships/slideLayout" Target="../slideLayouts/slideLayout2241.xml"/><Relationship Id="rId134" Type="http://schemas.openxmlformats.org/officeDocument/2006/relationships/slideLayout" Target="../slideLayouts/slideLayout2306.xml"/><Relationship Id="rId537" Type="http://schemas.openxmlformats.org/officeDocument/2006/relationships/slideLayout" Target="../slideLayouts/slideLayout2709.xml"/><Relationship Id="rId579" Type="http://schemas.openxmlformats.org/officeDocument/2006/relationships/slideLayout" Target="../slideLayouts/slideLayout2751.xml"/><Relationship Id="rId744" Type="http://schemas.openxmlformats.org/officeDocument/2006/relationships/slideLayout" Target="../slideLayouts/slideLayout2916.xml"/><Relationship Id="rId786" Type="http://schemas.openxmlformats.org/officeDocument/2006/relationships/slideLayout" Target="../slideLayouts/slideLayout2958.xml"/><Relationship Id="rId80" Type="http://schemas.openxmlformats.org/officeDocument/2006/relationships/slideLayout" Target="../slideLayouts/slideLayout2252.xml"/><Relationship Id="rId176" Type="http://schemas.openxmlformats.org/officeDocument/2006/relationships/slideLayout" Target="../slideLayouts/slideLayout2348.xml"/><Relationship Id="rId341" Type="http://schemas.openxmlformats.org/officeDocument/2006/relationships/slideLayout" Target="../slideLayouts/slideLayout2513.xml"/><Relationship Id="rId383" Type="http://schemas.openxmlformats.org/officeDocument/2006/relationships/slideLayout" Target="../slideLayouts/slideLayout2555.xml"/><Relationship Id="rId439" Type="http://schemas.openxmlformats.org/officeDocument/2006/relationships/slideLayout" Target="../slideLayouts/slideLayout2611.xml"/><Relationship Id="rId590" Type="http://schemas.openxmlformats.org/officeDocument/2006/relationships/slideLayout" Target="../slideLayouts/slideLayout2762.xml"/><Relationship Id="rId604" Type="http://schemas.openxmlformats.org/officeDocument/2006/relationships/slideLayout" Target="../slideLayouts/slideLayout2776.xml"/><Relationship Id="rId646" Type="http://schemas.openxmlformats.org/officeDocument/2006/relationships/slideLayout" Target="../slideLayouts/slideLayout2818.xml"/><Relationship Id="rId201" Type="http://schemas.openxmlformats.org/officeDocument/2006/relationships/slideLayout" Target="../slideLayouts/slideLayout2373.xml"/><Relationship Id="rId243" Type="http://schemas.openxmlformats.org/officeDocument/2006/relationships/slideLayout" Target="../slideLayouts/slideLayout2415.xml"/><Relationship Id="rId285" Type="http://schemas.openxmlformats.org/officeDocument/2006/relationships/slideLayout" Target="../slideLayouts/slideLayout2457.xml"/><Relationship Id="rId450" Type="http://schemas.openxmlformats.org/officeDocument/2006/relationships/slideLayout" Target="../slideLayouts/slideLayout2622.xml"/><Relationship Id="rId506" Type="http://schemas.openxmlformats.org/officeDocument/2006/relationships/slideLayout" Target="../slideLayouts/slideLayout2678.xml"/><Relationship Id="rId688" Type="http://schemas.openxmlformats.org/officeDocument/2006/relationships/slideLayout" Target="../slideLayouts/slideLayout2860.xml"/><Relationship Id="rId38" Type="http://schemas.openxmlformats.org/officeDocument/2006/relationships/slideLayout" Target="../slideLayouts/slideLayout2210.xml"/><Relationship Id="rId103" Type="http://schemas.openxmlformats.org/officeDocument/2006/relationships/slideLayout" Target="../slideLayouts/slideLayout2275.xml"/><Relationship Id="rId310" Type="http://schemas.openxmlformats.org/officeDocument/2006/relationships/slideLayout" Target="../slideLayouts/slideLayout2482.xml"/><Relationship Id="rId492" Type="http://schemas.openxmlformats.org/officeDocument/2006/relationships/slideLayout" Target="../slideLayouts/slideLayout2664.xml"/><Relationship Id="rId548" Type="http://schemas.openxmlformats.org/officeDocument/2006/relationships/slideLayout" Target="../slideLayouts/slideLayout2720.xml"/><Relationship Id="rId713" Type="http://schemas.openxmlformats.org/officeDocument/2006/relationships/slideLayout" Target="../slideLayouts/slideLayout2885.xml"/><Relationship Id="rId755" Type="http://schemas.openxmlformats.org/officeDocument/2006/relationships/slideLayout" Target="../slideLayouts/slideLayout2927.xml"/><Relationship Id="rId797" Type="http://schemas.openxmlformats.org/officeDocument/2006/relationships/slideLayout" Target="../slideLayouts/slideLayout2969.xml"/><Relationship Id="rId91" Type="http://schemas.openxmlformats.org/officeDocument/2006/relationships/slideLayout" Target="../slideLayouts/slideLayout2263.xml"/><Relationship Id="rId145" Type="http://schemas.openxmlformats.org/officeDocument/2006/relationships/slideLayout" Target="../slideLayouts/slideLayout2317.xml"/><Relationship Id="rId187" Type="http://schemas.openxmlformats.org/officeDocument/2006/relationships/slideLayout" Target="../slideLayouts/slideLayout2359.xml"/><Relationship Id="rId352" Type="http://schemas.openxmlformats.org/officeDocument/2006/relationships/slideLayout" Target="../slideLayouts/slideLayout2524.xml"/><Relationship Id="rId394" Type="http://schemas.openxmlformats.org/officeDocument/2006/relationships/slideLayout" Target="../slideLayouts/slideLayout2566.xml"/><Relationship Id="rId408" Type="http://schemas.openxmlformats.org/officeDocument/2006/relationships/slideLayout" Target="../slideLayouts/slideLayout2580.xml"/><Relationship Id="rId615" Type="http://schemas.openxmlformats.org/officeDocument/2006/relationships/slideLayout" Target="../slideLayouts/slideLayout2787.xml"/><Relationship Id="rId212" Type="http://schemas.openxmlformats.org/officeDocument/2006/relationships/slideLayout" Target="../slideLayouts/slideLayout2384.xml"/><Relationship Id="rId254" Type="http://schemas.openxmlformats.org/officeDocument/2006/relationships/slideLayout" Target="../slideLayouts/slideLayout2426.xml"/><Relationship Id="rId657" Type="http://schemas.openxmlformats.org/officeDocument/2006/relationships/slideLayout" Target="../slideLayouts/slideLayout2829.xml"/><Relationship Id="rId699" Type="http://schemas.openxmlformats.org/officeDocument/2006/relationships/slideLayout" Target="../slideLayouts/slideLayout2871.xml"/><Relationship Id="rId49" Type="http://schemas.openxmlformats.org/officeDocument/2006/relationships/slideLayout" Target="../slideLayouts/slideLayout2221.xml"/><Relationship Id="rId114" Type="http://schemas.openxmlformats.org/officeDocument/2006/relationships/slideLayout" Target="../slideLayouts/slideLayout2286.xml"/><Relationship Id="rId296" Type="http://schemas.openxmlformats.org/officeDocument/2006/relationships/slideLayout" Target="../slideLayouts/slideLayout2468.xml"/><Relationship Id="rId461" Type="http://schemas.openxmlformats.org/officeDocument/2006/relationships/slideLayout" Target="../slideLayouts/slideLayout2633.xml"/><Relationship Id="rId517" Type="http://schemas.openxmlformats.org/officeDocument/2006/relationships/slideLayout" Target="../slideLayouts/slideLayout2689.xml"/><Relationship Id="rId559" Type="http://schemas.openxmlformats.org/officeDocument/2006/relationships/slideLayout" Target="../slideLayouts/slideLayout2731.xml"/><Relationship Id="rId724" Type="http://schemas.openxmlformats.org/officeDocument/2006/relationships/slideLayout" Target="../slideLayouts/slideLayout2896.xml"/><Relationship Id="rId766" Type="http://schemas.openxmlformats.org/officeDocument/2006/relationships/slideLayout" Target="../slideLayouts/slideLayout2938.xml"/><Relationship Id="rId60" Type="http://schemas.openxmlformats.org/officeDocument/2006/relationships/slideLayout" Target="../slideLayouts/slideLayout2232.xml"/><Relationship Id="rId156" Type="http://schemas.openxmlformats.org/officeDocument/2006/relationships/slideLayout" Target="../slideLayouts/slideLayout2328.xml"/><Relationship Id="rId198" Type="http://schemas.openxmlformats.org/officeDocument/2006/relationships/slideLayout" Target="../slideLayouts/slideLayout2370.xml"/><Relationship Id="rId321" Type="http://schemas.openxmlformats.org/officeDocument/2006/relationships/slideLayout" Target="../slideLayouts/slideLayout2493.xml"/><Relationship Id="rId363" Type="http://schemas.openxmlformats.org/officeDocument/2006/relationships/slideLayout" Target="../slideLayouts/slideLayout2535.xml"/><Relationship Id="rId419" Type="http://schemas.openxmlformats.org/officeDocument/2006/relationships/slideLayout" Target="../slideLayouts/slideLayout2591.xml"/><Relationship Id="rId570" Type="http://schemas.openxmlformats.org/officeDocument/2006/relationships/slideLayout" Target="../slideLayouts/slideLayout2742.xml"/><Relationship Id="rId626" Type="http://schemas.openxmlformats.org/officeDocument/2006/relationships/slideLayout" Target="../slideLayouts/slideLayout2798.xml"/><Relationship Id="rId223" Type="http://schemas.openxmlformats.org/officeDocument/2006/relationships/slideLayout" Target="../slideLayouts/slideLayout2395.xml"/><Relationship Id="rId430" Type="http://schemas.openxmlformats.org/officeDocument/2006/relationships/slideLayout" Target="../slideLayouts/slideLayout2602.xml"/><Relationship Id="rId668" Type="http://schemas.openxmlformats.org/officeDocument/2006/relationships/slideLayout" Target="../slideLayouts/slideLayout2840.xml"/><Relationship Id="rId18" Type="http://schemas.openxmlformats.org/officeDocument/2006/relationships/slideLayout" Target="../slideLayouts/slideLayout2190.xml"/><Relationship Id="rId265" Type="http://schemas.openxmlformats.org/officeDocument/2006/relationships/slideLayout" Target="../slideLayouts/slideLayout2437.xml"/><Relationship Id="rId472" Type="http://schemas.openxmlformats.org/officeDocument/2006/relationships/slideLayout" Target="../slideLayouts/slideLayout2644.xml"/><Relationship Id="rId528" Type="http://schemas.openxmlformats.org/officeDocument/2006/relationships/slideLayout" Target="../slideLayouts/slideLayout2700.xml"/><Relationship Id="rId735" Type="http://schemas.openxmlformats.org/officeDocument/2006/relationships/slideLayout" Target="../slideLayouts/slideLayout2907.xml"/><Relationship Id="rId125" Type="http://schemas.openxmlformats.org/officeDocument/2006/relationships/slideLayout" Target="../slideLayouts/slideLayout2297.xml"/><Relationship Id="rId167" Type="http://schemas.openxmlformats.org/officeDocument/2006/relationships/slideLayout" Target="../slideLayouts/slideLayout2339.xml"/><Relationship Id="rId332" Type="http://schemas.openxmlformats.org/officeDocument/2006/relationships/slideLayout" Target="../slideLayouts/slideLayout2504.xml"/><Relationship Id="rId374" Type="http://schemas.openxmlformats.org/officeDocument/2006/relationships/slideLayout" Target="../slideLayouts/slideLayout2546.xml"/><Relationship Id="rId581" Type="http://schemas.openxmlformats.org/officeDocument/2006/relationships/slideLayout" Target="../slideLayouts/slideLayout2753.xml"/><Relationship Id="rId777" Type="http://schemas.openxmlformats.org/officeDocument/2006/relationships/slideLayout" Target="../slideLayouts/slideLayout2949.xml"/><Relationship Id="rId71" Type="http://schemas.openxmlformats.org/officeDocument/2006/relationships/slideLayout" Target="../slideLayouts/slideLayout2243.xml"/><Relationship Id="rId234" Type="http://schemas.openxmlformats.org/officeDocument/2006/relationships/slideLayout" Target="../slideLayouts/slideLayout2406.xml"/><Relationship Id="rId637" Type="http://schemas.openxmlformats.org/officeDocument/2006/relationships/slideLayout" Target="../slideLayouts/slideLayout2809.xml"/><Relationship Id="rId679" Type="http://schemas.openxmlformats.org/officeDocument/2006/relationships/slideLayout" Target="../slideLayouts/slideLayout2851.xml"/><Relationship Id="rId802" Type="http://schemas.openxmlformats.org/officeDocument/2006/relationships/image" Target="../media/image1.emf"/><Relationship Id="rId2" Type="http://schemas.openxmlformats.org/officeDocument/2006/relationships/slideLayout" Target="../slideLayouts/slideLayout2174.xml"/><Relationship Id="rId29" Type="http://schemas.openxmlformats.org/officeDocument/2006/relationships/slideLayout" Target="../slideLayouts/slideLayout2201.xml"/><Relationship Id="rId276" Type="http://schemas.openxmlformats.org/officeDocument/2006/relationships/slideLayout" Target="../slideLayouts/slideLayout2448.xml"/><Relationship Id="rId441" Type="http://schemas.openxmlformats.org/officeDocument/2006/relationships/slideLayout" Target="../slideLayouts/slideLayout2613.xml"/><Relationship Id="rId483" Type="http://schemas.openxmlformats.org/officeDocument/2006/relationships/slideLayout" Target="../slideLayouts/slideLayout2655.xml"/><Relationship Id="rId539" Type="http://schemas.openxmlformats.org/officeDocument/2006/relationships/slideLayout" Target="../slideLayouts/slideLayout2711.xml"/><Relationship Id="rId690" Type="http://schemas.openxmlformats.org/officeDocument/2006/relationships/slideLayout" Target="../slideLayouts/slideLayout2862.xml"/><Relationship Id="rId704" Type="http://schemas.openxmlformats.org/officeDocument/2006/relationships/slideLayout" Target="../slideLayouts/slideLayout2876.xml"/><Relationship Id="rId746" Type="http://schemas.openxmlformats.org/officeDocument/2006/relationships/slideLayout" Target="../slideLayouts/slideLayout2918.xml"/><Relationship Id="rId40" Type="http://schemas.openxmlformats.org/officeDocument/2006/relationships/slideLayout" Target="../slideLayouts/slideLayout2212.xml"/><Relationship Id="rId136" Type="http://schemas.openxmlformats.org/officeDocument/2006/relationships/slideLayout" Target="../slideLayouts/slideLayout2308.xml"/><Relationship Id="rId178" Type="http://schemas.openxmlformats.org/officeDocument/2006/relationships/slideLayout" Target="../slideLayouts/slideLayout2350.xml"/><Relationship Id="rId301" Type="http://schemas.openxmlformats.org/officeDocument/2006/relationships/slideLayout" Target="../slideLayouts/slideLayout2473.xml"/><Relationship Id="rId343" Type="http://schemas.openxmlformats.org/officeDocument/2006/relationships/slideLayout" Target="../slideLayouts/slideLayout2515.xml"/><Relationship Id="rId550" Type="http://schemas.openxmlformats.org/officeDocument/2006/relationships/slideLayout" Target="../slideLayouts/slideLayout2722.xml"/><Relationship Id="rId788" Type="http://schemas.openxmlformats.org/officeDocument/2006/relationships/slideLayout" Target="../slideLayouts/slideLayout2960.xml"/><Relationship Id="rId82" Type="http://schemas.openxmlformats.org/officeDocument/2006/relationships/slideLayout" Target="../slideLayouts/slideLayout2254.xml"/><Relationship Id="rId203" Type="http://schemas.openxmlformats.org/officeDocument/2006/relationships/slideLayout" Target="../slideLayouts/slideLayout2375.xml"/><Relationship Id="rId385" Type="http://schemas.openxmlformats.org/officeDocument/2006/relationships/slideLayout" Target="../slideLayouts/slideLayout2557.xml"/><Relationship Id="rId592" Type="http://schemas.openxmlformats.org/officeDocument/2006/relationships/slideLayout" Target="../slideLayouts/slideLayout2764.xml"/><Relationship Id="rId606" Type="http://schemas.openxmlformats.org/officeDocument/2006/relationships/slideLayout" Target="../slideLayouts/slideLayout2778.xml"/><Relationship Id="rId648" Type="http://schemas.openxmlformats.org/officeDocument/2006/relationships/slideLayout" Target="../slideLayouts/slideLayout2820.xml"/><Relationship Id="rId245" Type="http://schemas.openxmlformats.org/officeDocument/2006/relationships/slideLayout" Target="../slideLayouts/slideLayout2417.xml"/><Relationship Id="rId287" Type="http://schemas.openxmlformats.org/officeDocument/2006/relationships/slideLayout" Target="../slideLayouts/slideLayout2459.xml"/><Relationship Id="rId410" Type="http://schemas.openxmlformats.org/officeDocument/2006/relationships/slideLayout" Target="../slideLayouts/slideLayout2582.xml"/><Relationship Id="rId452" Type="http://schemas.openxmlformats.org/officeDocument/2006/relationships/slideLayout" Target="../slideLayouts/slideLayout2624.xml"/><Relationship Id="rId494" Type="http://schemas.openxmlformats.org/officeDocument/2006/relationships/slideLayout" Target="../slideLayouts/slideLayout2666.xml"/><Relationship Id="rId508" Type="http://schemas.openxmlformats.org/officeDocument/2006/relationships/slideLayout" Target="../slideLayouts/slideLayout2680.xml"/><Relationship Id="rId715" Type="http://schemas.openxmlformats.org/officeDocument/2006/relationships/slideLayout" Target="../slideLayouts/slideLayout2887.xml"/><Relationship Id="rId105" Type="http://schemas.openxmlformats.org/officeDocument/2006/relationships/slideLayout" Target="../slideLayouts/slideLayout2277.xml"/><Relationship Id="rId147" Type="http://schemas.openxmlformats.org/officeDocument/2006/relationships/slideLayout" Target="../slideLayouts/slideLayout2319.xml"/><Relationship Id="rId312" Type="http://schemas.openxmlformats.org/officeDocument/2006/relationships/slideLayout" Target="../slideLayouts/slideLayout2484.xml"/><Relationship Id="rId354" Type="http://schemas.openxmlformats.org/officeDocument/2006/relationships/slideLayout" Target="../slideLayouts/slideLayout2526.xml"/><Relationship Id="rId757" Type="http://schemas.openxmlformats.org/officeDocument/2006/relationships/slideLayout" Target="../slideLayouts/slideLayout2929.xml"/><Relationship Id="rId799" Type="http://schemas.openxmlformats.org/officeDocument/2006/relationships/slideLayout" Target="../slideLayouts/slideLayout2971.xml"/><Relationship Id="rId51" Type="http://schemas.openxmlformats.org/officeDocument/2006/relationships/slideLayout" Target="../slideLayouts/slideLayout2223.xml"/><Relationship Id="rId93" Type="http://schemas.openxmlformats.org/officeDocument/2006/relationships/slideLayout" Target="../slideLayouts/slideLayout2265.xml"/><Relationship Id="rId189" Type="http://schemas.openxmlformats.org/officeDocument/2006/relationships/slideLayout" Target="../slideLayouts/slideLayout2361.xml"/><Relationship Id="rId396" Type="http://schemas.openxmlformats.org/officeDocument/2006/relationships/slideLayout" Target="../slideLayouts/slideLayout2568.xml"/><Relationship Id="rId561" Type="http://schemas.openxmlformats.org/officeDocument/2006/relationships/slideLayout" Target="../slideLayouts/slideLayout2733.xml"/><Relationship Id="rId617" Type="http://schemas.openxmlformats.org/officeDocument/2006/relationships/slideLayout" Target="../slideLayouts/slideLayout2789.xml"/><Relationship Id="rId659" Type="http://schemas.openxmlformats.org/officeDocument/2006/relationships/slideLayout" Target="../slideLayouts/slideLayout2831.xml"/><Relationship Id="rId214" Type="http://schemas.openxmlformats.org/officeDocument/2006/relationships/slideLayout" Target="../slideLayouts/slideLayout2386.xml"/><Relationship Id="rId256" Type="http://schemas.openxmlformats.org/officeDocument/2006/relationships/slideLayout" Target="../slideLayouts/slideLayout2428.xml"/><Relationship Id="rId298" Type="http://schemas.openxmlformats.org/officeDocument/2006/relationships/slideLayout" Target="../slideLayouts/slideLayout2470.xml"/><Relationship Id="rId421" Type="http://schemas.openxmlformats.org/officeDocument/2006/relationships/slideLayout" Target="../slideLayouts/slideLayout2593.xml"/><Relationship Id="rId463" Type="http://schemas.openxmlformats.org/officeDocument/2006/relationships/slideLayout" Target="../slideLayouts/slideLayout2635.xml"/><Relationship Id="rId519" Type="http://schemas.openxmlformats.org/officeDocument/2006/relationships/slideLayout" Target="../slideLayouts/slideLayout2691.xml"/><Relationship Id="rId670" Type="http://schemas.openxmlformats.org/officeDocument/2006/relationships/slideLayout" Target="../slideLayouts/slideLayout2842.xml"/><Relationship Id="rId116" Type="http://schemas.openxmlformats.org/officeDocument/2006/relationships/slideLayout" Target="../slideLayouts/slideLayout2288.xml"/><Relationship Id="rId158" Type="http://schemas.openxmlformats.org/officeDocument/2006/relationships/slideLayout" Target="../slideLayouts/slideLayout2330.xml"/><Relationship Id="rId323" Type="http://schemas.openxmlformats.org/officeDocument/2006/relationships/slideLayout" Target="../slideLayouts/slideLayout2495.xml"/><Relationship Id="rId530" Type="http://schemas.openxmlformats.org/officeDocument/2006/relationships/slideLayout" Target="../slideLayouts/slideLayout2702.xml"/><Relationship Id="rId726" Type="http://schemas.openxmlformats.org/officeDocument/2006/relationships/slideLayout" Target="../slideLayouts/slideLayout2898.xml"/><Relationship Id="rId768" Type="http://schemas.openxmlformats.org/officeDocument/2006/relationships/slideLayout" Target="../slideLayouts/slideLayout2940.xml"/><Relationship Id="rId20" Type="http://schemas.openxmlformats.org/officeDocument/2006/relationships/slideLayout" Target="../slideLayouts/slideLayout2192.xml"/><Relationship Id="rId62" Type="http://schemas.openxmlformats.org/officeDocument/2006/relationships/slideLayout" Target="../slideLayouts/slideLayout2234.xml"/><Relationship Id="rId365" Type="http://schemas.openxmlformats.org/officeDocument/2006/relationships/slideLayout" Target="../slideLayouts/slideLayout2537.xml"/><Relationship Id="rId572" Type="http://schemas.openxmlformats.org/officeDocument/2006/relationships/slideLayout" Target="../slideLayouts/slideLayout2744.xml"/><Relationship Id="rId628" Type="http://schemas.openxmlformats.org/officeDocument/2006/relationships/slideLayout" Target="../slideLayouts/slideLayout2800.xml"/><Relationship Id="rId225" Type="http://schemas.openxmlformats.org/officeDocument/2006/relationships/slideLayout" Target="../slideLayouts/slideLayout2397.xml"/><Relationship Id="rId267" Type="http://schemas.openxmlformats.org/officeDocument/2006/relationships/slideLayout" Target="../slideLayouts/slideLayout2439.xml"/><Relationship Id="rId432" Type="http://schemas.openxmlformats.org/officeDocument/2006/relationships/slideLayout" Target="../slideLayouts/slideLayout2604.xml"/><Relationship Id="rId474" Type="http://schemas.openxmlformats.org/officeDocument/2006/relationships/slideLayout" Target="../slideLayouts/slideLayout2646.xml"/><Relationship Id="rId127" Type="http://schemas.openxmlformats.org/officeDocument/2006/relationships/slideLayout" Target="../slideLayouts/slideLayout2299.xml"/><Relationship Id="rId681" Type="http://schemas.openxmlformats.org/officeDocument/2006/relationships/slideLayout" Target="../slideLayouts/slideLayout2853.xml"/><Relationship Id="rId737" Type="http://schemas.openxmlformats.org/officeDocument/2006/relationships/slideLayout" Target="../slideLayouts/slideLayout2909.xml"/><Relationship Id="rId779" Type="http://schemas.openxmlformats.org/officeDocument/2006/relationships/slideLayout" Target="../slideLayouts/slideLayout2951.xml"/><Relationship Id="rId31" Type="http://schemas.openxmlformats.org/officeDocument/2006/relationships/slideLayout" Target="../slideLayouts/slideLayout2203.xml"/><Relationship Id="rId73" Type="http://schemas.openxmlformats.org/officeDocument/2006/relationships/slideLayout" Target="../slideLayouts/slideLayout2245.xml"/><Relationship Id="rId169" Type="http://schemas.openxmlformats.org/officeDocument/2006/relationships/slideLayout" Target="../slideLayouts/slideLayout2341.xml"/><Relationship Id="rId334" Type="http://schemas.openxmlformats.org/officeDocument/2006/relationships/slideLayout" Target="../slideLayouts/slideLayout2506.xml"/><Relationship Id="rId376" Type="http://schemas.openxmlformats.org/officeDocument/2006/relationships/slideLayout" Target="../slideLayouts/slideLayout2548.xml"/><Relationship Id="rId541" Type="http://schemas.openxmlformats.org/officeDocument/2006/relationships/slideLayout" Target="../slideLayouts/slideLayout2713.xml"/><Relationship Id="rId583" Type="http://schemas.openxmlformats.org/officeDocument/2006/relationships/slideLayout" Target="../slideLayouts/slideLayout2755.xml"/><Relationship Id="rId639" Type="http://schemas.openxmlformats.org/officeDocument/2006/relationships/slideLayout" Target="../slideLayouts/slideLayout2811.xml"/><Relationship Id="rId790" Type="http://schemas.openxmlformats.org/officeDocument/2006/relationships/slideLayout" Target="../slideLayouts/slideLayout2962.xml"/><Relationship Id="rId804" Type="http://schemas.openxmlformats.org/officeDocument/2006/relationships/image" Target="../media/image3.png"/><Relationship Id="rId4" Type="http://schemas.openxmlformats.org/officeDocument/2006/relationships/slideLayout" Target="../slideLayouts/slideLayout2176.xml"/><Relationship Id="rId180" Type="http://schemas.openxmlformats.org/officeDocument/2006/relationships/slideLayout" Target="../slideLayouts/slideLayout2352.xml"/><Relationship Id="rId236" Type="http://schemas.openxmlformats.org/officeDocument/2006/relationships/slideLayout" Target="../slideLayouts/slideLayout2408.xml"/><Relationship Id="rId278" Type="http://schemas.openxmlformats.org/officeDocument/2006/relationships/slideLayout" Target="../slideLayouts/slideLayout2450.xml"/><Relationship Id="rId401" Type="http://schemas.openxmlformats.org/officeDocument/2006/relationships/slideLayout" Target="../slideLayouts/slideLayout2573.xml"/><Relationship Id="rId443" Type="http://schemas.openxmlformats.org/officeDocument/2006/relationships/slideLayout" Target="../slideLayouts/slideLayout2615.xml"/><Relationship Id="rId650" Type="http://schemas.openxmlformats.org/officeDocument/2006/relationships/slideLayout" Target="../slideLayouts/slideLayout2822.xml"/><Relationship Id="rId303" Type="http://schemas.openxmlformats.org/officeDocument/2006/relationships/slideLayout" Target="../slideLayouts/slideLayout2475.xml"/><Relationship Id="rId485" Type="http://schemas.openxmlformats.org/officeDocument/2006/relationships/slideLayout" Target="../slideLayouts/slideLayout2657.xml"/><Relationship Id="rId692" Type="http://schemas.openxmlformats.org/officeDocument/2006/relationships/slideLayout" Target="../slideLayouts/slideLayout2864.xml"/><Relationship Id="rId706" Type="http://schemas.openxmlformats.org/officeDocument/2006/relationships/slideLayout" Target="../slideLayouts/slideLayout2878.xml"/><Relationship Id="rId748" Type="http://schemas.openxmlformats.org/officeDocument/2006/relationships/slideLayout" Target="../slideLayouts/slideLayout2920.xml"/><Relationship Id="rId42" Type="http://schemas.openxmlformats.org/officeDocument/2006/relationships/slideLayout" Target="../slideLayouts/slideLayout2214.xml"/><Relationship Id="rId84" Type="http://schemas.openxmlformats.org/officeDocument/2006/relationships/slideLayout" Target="../slideLayouts/slideLayout2256.xml"/><Relationship Id="rId138" Type="http://schemas.openxmlformats.org/officeDocument/2006/relationships/slideLayout" Target="../slideLayouts/slideLayout2310.xml"/><Relationship Id="rId345" Type="http://schemas.openxmlformats.org/officeDocument/2006/relationships/slideLayout" Target="../slideLayouts/slideLayout2517.xml"/><Relationship Id="rId387" Type="http://schemas.openxmlformats.org/officeDocument/2006/relationships/slideLayout" Target="../slideLayouts/slideLayout2559.xml"/><Relationship Id="rId510" Type="http://schemas.openxmlformats.org/officeDocument/2006/relationships/slideLayout" Target="../slideLayouts/slideLayout2682.xml"/><Relationship Id="rId552" Type="http://schemas.openxmlformats.org/officeDocument/2006/relationships/slideLayout" Target="../slideLayouts/slideLayout2724.xml"/><Relationship Id="rId594" Type="http://schemas.openxmlformats.org/officeDocument/2006/relationships/slideLayout" Target="../slideLayouts/slideLayout2766.xml"/><Relationship Id="rId608" Type="http://schemas.openxmlformats.org/officeDocument/2006/relationships/slideLayout" Target="../slideLayouts/slideLayout2780.xml"/><Relationship Id="rId191" Type="http://schemas.openxmlformats.org/officeDocument/2006/relationships/slideLayout" Target="../slideLayouts/slideLayout2363.xml"/><Relationship Id="rId205" Type="http://schemas.openxmlformats.org/officeDocument/2006/relationships/slideLayout" Target="../slideLayouts/slideLayout2377.xml"/><Relationship Id="rId247" Type="http://schemas.openxmlformats.org/officeDocument/2006/relationships/slideLayout" Target="../slideLayouts/slideLayout2419.xml"/><Relationship Id="rId412" Type="http://schemas.openxmlformats.org/officeDocument/2006/relationships/slideLayout" Target="../slideLayouts/slideLayout2584.xml"/><Relationship Id="rId107" Type="http://schemas.openxmlformats.org/officeDocument/2006/relationships/slideLayout" Target="../slideLayouts/slideLayout2279.xml"/><Relationship Id="rId289" Type="http://schemas.openxmlformats.org/officeDocument/2006/relationships/slideLayout" Target="../slideLayouts/slideLayout2461.xml"/><Relationship Id="rId454" Type="http://schemas.openxmlformats.org/officeDocument/2006/relationships/slideLayout" Target="../slideLayouts/slideLayout2626.xml"/><Relationship Id="rId496" Type="http://schemas.openxmlformats.org/officeDocument/2006/relationships/slideLayout" Target="../slideLayouts/slideLayout2668.xml"/><Relationship Id="rId661" Type="http://schemas.openxmlformats.org/officeDocument/2006/relationships/slideLayout" Target="../slideLayouts/slideLayout2833.xml"/><Relationship Id="rId717" Type="http://schemas.openxmlformats.org/officeDocument/2006/relationships/slideLayout" Target="../slideLayouts/slideLayout2889.xml"/><Relationship Id="rId759" Type="http://schemas.openxmlformats.org/officeDocument/2006/relationships/slideLayout" Target="../slideLayouts/slideLayout2931.xml"/><Relationship Id="rId11" Type="http://schemas.openxmlformats.org/officeDocument/2006/relationships/slideLayout" Target="../slideLayouts/slideLayout2183.xml"/><Relationship Id="rId53" Type="http://schemas.openxmlformats.org/officeDocument/2006/relationships/slideLayout" Target="../slideLayouts/slideLayout2225.xml"/><Relationship Id="rId149" Type="http://schemas.openxmlformats.org/officeDocument/2006/relationships/slideLayout" Target="../slideLayouts/slideLayout2321.xml"/><Relationship Id="rId314" Type="http://schemas.openxmlformats.org/officeDocument/2006/relationships/slideLayout" Target="../slideLayouts/slideLayout2486.xml"/><Relationship Id="rId356" Type="http://schemas.openxmlformats.org/officeDocument/2006/relationships/slideLayout" Target="../slideLayouts/slideLayout2528.xml"/><Relationship Id="rId398" Type="http://schemas.openxmlformats.org/officeDocument/2006/relationships/slideLayout" Target="../slideLayouts/slideLayout2570.xml"/><Relationship Id="rId521" Type="http://schemas.openxmlformats.org/officeDocument/2006/relationships/slideLayout" Target="../slideLayouts/slideLayout2693.xml"/><Relationship Id="rId563" Type="http://schemas.openxmlformats.org/officeDocument/2006/relationships/slideLayout" Target="../slideLayouts/slideLayout2735.xml"/><Relationship Id="rId619" Type="http://schemas.openxmlformats.org/officeDocument/2006/relationships/slideLayout" Target="../slideLayouts/slideLayout2791.xml"/><Relationship Id="rId770" Type="http://schemas.openxmlformats.org/officeDocument/2006/relationships/slideLayout" Target="../slideLayouts/slideLayout2942.xml"/><Relationship Id="rId95" Type="http://schemas.openxmlformats.org/officeDocument/2006/relationships/slideLayout" Target="../slideLayouts/slideLayout2267.xml"/><Relationship Id="rId160" Type="http://schemas.openxmlformats.org/officeDocument/2006/relationships/slideLayout" Target="../slideLayouts/slideLayout2332.xml"/><Relationship Id="rId216" Type="http://schemas.openxmlformats.org/officeDocument/2006/relationships/slideLayout" Target="../slideLayouts/slideLayout2388.xml"/><Relationship Id="rId423" Type="http://schemas.openxmlformats.org/officeDocument/2006/relationships/slideLayout" Target="../slideLayouts/slideLayout2595.xml"/><Relationship Id="rId258" Type="http://schemas.openxmlformats.org/officeDocument/2006/relationships/slideLayout" Target="../slideLayouts/slideLayout2430.xml"/><Relationship Id="rId465" Type="http://schemas.openxmlformats.org/officeDocument/2006/relationships/slideLayout" Target="../slideLayouts/slideLayout2637.xml"/><Relationship Id="rId630" Type="http://schemas.openxmlformats.org/officeDocument/2006/relationships/slideLayout" Target="../slideLayouts/slideLayout2802.xml"/><Relationship Id="rId672" Type="http://schemas.openxmlformats.org/officeDocument/2006/relationships/slideLayout" Target="../slideLayouts/slideLayout2844.xml"/><Relationship Id="rId728" Type="http://schemas.openxmlformats.org/officeDocument/2006/relationships/slideLayout" Target="../slideLayouts/slideLayout2900.xml"/><Relationship Id="rId22" Type="http://schemas.openxmlformats.org/officeDocument/2006/relationships/slideLayout" Target="../slideLayouts/slideLayout2194.xml"/><Relationship Id="rId64" Type="http://schemas.openxmlformats.org/officeDocument/2006/relationships/slideLayout" Target="../slideLayouts/slideLayout2236.xml"/><Relationship Id="rId118" Type="http://schemas.openxmlformats.org/officeDocument/2006/relationships/slideLayout" Target="../slideLayouts/slideLayout2290.xml"/><Relationship Id="rId325" Type="http://schemas.openxmlformats.org/officeDocument/2006/relationships/slideLayout" Target="../slideLayouts/slideLayout2497.xml"/><Relationship Id="rId367" Type="http://schemas.openxmlformats.org/officeDocument/2006/relationships/slideLayout" Target="../slideLayouts/slideLayout2539.xml"/><Relationship Id="rId532" Type="http://schemas.openxmlformats.org/officeDocument/2006/relationships/slideLayout" Target="../slideLayouts/slideLayout2704.xml"/><Relationship Id="rId574" Type="http://schemas.openxmlformats.org/officeDocument/2006/relationships/slideLayout" Target="../slideLayouts/slideLayout2746.xml"/><Relationship Id="rId171" Type="http://schemas.openxmlformats.org/officeDocument/2006/relationships/slideLayout" Target="../slideLayouts/slideLayout2343.xml"/><Relationship Id="rId227" Type="http://schemas.openxmlformats.org/officeDocument/2006/relationships/slideLayout" Target="../slideLayouts/slideLayout2399.xml"/><Relationship Id="rId781" Type="http://schemas.openxmlformats.org/officeDocument/2006/relationships/slideLayout" Target="../slideLayouts/slideLayout2953.xml"/><Relationship Id="rId269" Type="http://schemas.openxmlformats.org/officeDocument/2006/relationships/slideLayout" Target="../slideLayouts/slideLayout2441.xml"/><Relationship Id="rId434" Type="http://schemas.openxmlformats.org/officeDocument/2006/relationships/slideLayout" Target="../slideLayouts/slideLayout2606.xml"/><Relationship Id="rId476" Type="http://schemas.openxmlformats.org/officeDocument/2006/relationships/slideLayout" Target="../slideLayouts/slideLayout2648.xml"/><Relationship Id="rId641" Type="http://schemas.openxmlformats.org/officeDocument/2006/relationships/slideLayout" Target="../slideLayouts/slideLayout2813.xml"/><Relationship Id="rId683" Type="http://schemas.openxmlformats.org/officeDocument/2006/relationships/slideLayout" Target="../slideLayouts/slideLayout2855.xml"/><Relationship Id="rId739" Type="http://schemas.openxmlformats.org/officeDocument/2006/relationships/slideLayout" Target="../slideLayouts/slideLayout2911.xml"/><Relationship Id="rId33" Type="http://schemas.openxmlformats.org/officeDocument/2006/relationships/slideLayout" Target="../slideLayouts/slideLayout2205.xml"/><Relationship Id="rId129" Type="http://schemas.openxmlformats.org/officeDocument/2006/relationships/slideLayout" Target="../slideLayouts/slideLayout2301.xml"/><Relationship Id="rId280" Type="http://schemas.openxmlformats.org/officeDocument/2006/relationships/slideLayout" Target="../slideLayouts/slideLayout2452.xml"/><Relationship Id="rId336" Type="http://schemas.openxmlformats.org/officeDocument/2006/relationships/slideLayout" Target="../slideLayouts/slideLayout2508.xml"/><Relationship Id="rId501" Type="http://schemas.openxmlformats.org/officeDocument/2006/relationships/slideLayout" Target="../slideLayouts/slideLayout2673.xml"/><Relationship Id="rId543" Type="http://schemas.openxmlformats.org/officeDocument/2006/relationships/slideLayout" Target="../slideLayouts/slideLayout2715.xml"/><Relationship Id="rId75" Type="http://schemas.openxmlformats.org/officeDocument/2006/relationships/slideLayout" Target="../slideLayouts/slideLayout2247.xml"/><Relationship Id="rId140" Type="http://schemas.openxmlformats.org/officeDocument/2006/relationships/slideLayout" Target="../slideLayouts/slideLayout2312.xml"/><Relationship Id="rId182" Type="http://schemas.openxmlformats.org/officeDocument/2006/relationships/slideLayout" Target="../slideLayouts/slideLayout2354.xml"/><Relationship Id="rId378" Type="http://schemas.openxmlformats.org/officeDocument/2006/relationships/slideLayout" Target="../slideLayouts/slideLayout2550.xml"/><Relationship Id="rId403" Type="http://schemas.openxmlformats.org/officeDocument/2006/relationships/slideLayout" Target="../slideLayouts/slideLayout2575.xml"/><Relationship Id="rId585" Type="http://schemas.openxmlformats.org/officeDocument/2006/relationships/slideLayout" Target="../slideLayouts/slideLayout2757.xml"/><Relationship Id="rId750" Type="http://schemas.openxmlformats.org/officeDocument/2006/relationships/slideLayout" Target="../slideLayouts/slideLayout2922.xml"/><Relationship Id="rId792" Type="http://schemas.openxmlformats.org/officeDocument/2006/relationships/slideLayout" Target="../slideLayouts/slideLayout2964.xml"/><Relationship Id="rId806" Type="http://schemas.openxmlformats.org/officeDocument/2006/relationships/image" Target="../media/image5.emf"/><Relationship Id="rId6" Type="http://schemas.openxmlformats.org/officeDocument/2006/relationships/slideLayout" Target="../slideLayouts/slideLayout2178.xml"/><Relationship Id="rId238" Type="http://schemas.openxmlformats.org/officeDocument/2006/relationships/slideLayout" Target="../slideLayouts/slideLayout2410.xml"/><Relationship Id="rId445" Type="http://schemas.openxmlformats.org/officeDocument/2006/relationships/slideLayout" Target="../slideLayouts/slideLayout2617.xml"/><Relationship Id="rId487" Type="http://schemas.openxmlformats.org/officeDocument/2006/relationships/slideLayout" Target="../slideLayouts/slideLayout2659.xml"/><Relationship Id="rId610" Type="http://schemas.openxmlformats.org/officeDocument/2006/relationships/slideLayout" Target="../slideLayouts/slideLayout2782.xml"/><Relationship Id="rId652" Type="http://schemas.openxmlformats.org/officeDocument/2006/relationships/slideLayout" Target="../slideLayouts/slideLayout2824.xml"/><Relationship Id="rId694" Type="http://schemas.openxmlformats.org/officeDocument/2006/relationships/slideLayout" Target="../slideLayouts/slideLayout2866.xml"/><Relationship Id="rId708" Type="http://schemas.openxmlformats.org/officeDocument/2006/relationships/slideLayout" Target="../slideLayouts/slideLayout2880.xml"/><Relationship Id="rId291" Type="http://schemas.openxmlformats.org/officeDocument/2006/relationships/slideLayout" Target="../slideLayouts/slideLayout2463.xml"/><Relationship Id="rId305" Type="http://schemas.openxmlformats.org/officeDocument/2006/relationships/slideLayout" Target="../slideLayouts/slideLayout2477.xml"/><Relationship Id="rId347" Type="http://schemas.openxmlformats.org/officeDocument/2006/relationships/slideLayout" Target="../slideLayouts/slideLayout2519.xml"/><Relationship Id="rId512" Type="http://schemas.openxmlformats.org/officeDocument/2006/relationships/slideLayout" Target="../slideLayouts/slideLayout2684.xml"/><Relationship Id="rId44" Type="http://schemas.openxmlformats.org/officeDocument/2006/relationships/slideLayout" Target="../slideLayouts/slideLayout2216.xml"/><Relationship Id="rId86" Type="http://schemas.openxmlformats.org/officeDocument/2006/relationships/slideLayout" Target="../slideLayouts/slideLayout2258.xml"/><Relationship Id="rId151" Type="http://schemas.openxmlformats.org/officeDocument/2006/relationships/slideLayout" Target="../slideLayouts/slideLayout2323.xml"/><Relationship Id="rId389" Type="http://schemas.openxmlformats.org/officeDocument/2006/relationships/slideLayout" Target="../slideLayouts/slideLayout2561.xml"/><Relationship Id="rId554" Type="http://schemas.openxmlformats.org/officeDocument/2006/relationships/slideLayout" Target="../slideLayouts/slideLayout2726.xml"/><Relationship Id="rId596" Type="http://schemas.openxmlformats.org/officeDocument/2006/relationships/slideLayout" Target="../slideLayouts/slideLayout2768.xml"/><Relationship Id="rId761" Type="http://schemas.openxmlformats.org/officeDocument/2006/relationships/slideLayout" Target="../slideLayouts/slideLayout2933.xml"/><Relationship Id="rId193" Type="http://schemas.openxmlformats.org/officeDocument/2006/relationships/slideLayout" Target="../slideLayouts/slideLayout2365.xml"/><Relationship Id="rId207" Type="http://schemas.openxmlformats.org/officeDocument/2006/relationships/slideLayout" Target="../slideLayouts/slideLayout2379.xml"/><Relationship Id="rId249" Type="http://schemas.openxmlformats.org/officeDocument/2006/relationships/slideLayout" Target="../slideLayouts/slideLayout2421.xml"/><Relationship Id="rId414" Type="http://schemas.openxmlformats.org/officeDocument/2006/relationships/slideLayout" Target="../slideLayouts/slideLayout2586.xml"/><Relationship Id="rId456" Type="http://schemas.openxmlformats.org/officeDocument/2006/relationships/slideLayout" Target="../slideLayouts/slideLayout2628.xml"/><Relationship Id="rId498" Type="http://schemas.openxmlformats.org/officeDocument/2006/relationships/slideLayout" Target="../slideLayouts/slideLayout2670.xml"/><Relationship Id="rId621" Type="http://schemas.openxmlformats.org/officeDocument/2006/relationships/slideLayout" Target="../slideLayouts/slideLayout2793.xml"/><Relationship Id="rId663" Type="http://schemas.openxmlformats.org/officeDocument/2006/relationships/slideLayout" Target="../slideLayouts/slideLayout2835.xml"/><Relationship Id="rId13" Type="http://schemas.openxmlformats.org/officeDocument/2006/relationships/slideLayout" Target="../slideLayouts/slideLayout2185.xml"/><Relationship Id="rId109" Type="http://schemas.openxmlformats.org/officeDocument/2006/relationships/slideLayout" Target="../slideLayouts/slideLayout2281.xml"/><Relationship Id="rId260" Type="http://schemas.openxmlformats.org/officeDocument/2006/relationships/slideLayout" Target="../slideLayouts/slideLayout2432.xml"/><Relationship Id="rId316" Type="http://schemas.openxmlformats.org/officeDocument/2006/relationships/slideLayout" Target="../slideLayouts/slideLayout2488.xml"/><Relationship Id="rId523" Type="http://schemas.openxmlformats.org/officeDocument/2006/relationships/slideLayout" Target="../slideLayouts/slideLayout2695.xml"/><Relationship Id="rId719" Type="http://schemas.openxmlformats.org/officeDocument/2006/relationships/slideLayout" Target="../slideLayouts/slideLayout2891.xml"/><Relationship Id="rId55" Type="http://schemas.openxmlformats.org/officeDocument/2006/relationships/slideLayout" Target="../slideLayouts/slideLayout2227.xml"/><Relationship Id="rId97" Type="http://schemas.openxmlformats.org/officeDocument/2006/relationships/slideLayout" Target="../slideLayouts/slideLayout2269.xml"/><Relationship Id="rId120" Type="http://schemas.openxmlformats.org/officeDocument/2006/relationships/slideLayout" Target="../slideLayouts/slideLayout2292.xml"/><Relationship Id="rId358" Type="http://schemas.openxmlformats.org/officeDocument/2006/relationships/slideLayout" Target="../slideLayouts/slideLayout2530.xml"/><Relationship Id="rId565" Type="http://schemas.openxmlformats.org/officeDocument/2006/relationships/slideLayout" Target="../slideLayouts/slideLayout2737.xml"/><Relationship Id="rId730" Type="http://schemas.openxmlformats.org/officeDocument/2006/relationships/slideLayout" Target="../slideLayouts/slideLayout2902.xml"/><Relationship Id="rId772" Type="http://schemas.openxmlformats.org/officeDocument/2006/relationships/slideLayout" Target="../slideLayouts/slideLayout2944.xml"/><Relationship Id="rId162" Type="http://schemas.openxmlformats.org/officeDocument/2006/relationships/slideLayout" Target="../slideLayouts/slideLayout2334.xml"/><Relationship Id="rId218" Type="http://schemas.openxmlformats.org/officeDocument/2006/relationships/slideLayout" Target="../slideLayouts/slideLayout2390.xml"/><Relationship Id="rId425" Type="http://schemas.openxmlformats.org/officeDocument/2006/relationships/slideLayout" Target="../slideLayouts/slideLayout2597.xml"/><Relationship Id="rId467" Type="http://schemas.openxmlformats.org/officeDocument/2006/relationships/slideLayout" Target="../slideLayouts/slideLayout2639.xml"/><Relationship Id="rId632" Type="http://schemas.openxmlformats.org/officeDocument/2006/relationships/slideLayout" Target="../slideLayouts/slideLayout2804.xml"/><Relationship Id="rId271" Type="http://schemas.openxmlformats.org/officeDocument/2006/relationships/slideLayout" Target="../slideLayouts/slideLayout2443.xml"/><Relationship Id="rId674" Type="http://schemas.openxmlformats.org/officeDocument/2006/relationships/slideLayout" Target="../slideLayouts/slideLayout2846.xml"/><Relationship Id="rId24" Type="http://schemas.openxmlformats.org/officeDocument/2006/relationships/slideLayout" Target="../slideLayouts/slideLayout2196.xml"/><Relationship Id="rId66" Type="http://schemas.openxmlformats.org/officeDocument/2006/relationships/slideLayout" Target="../slideLayouts/slideLayout2238.xml"/><Relationship Id="rId131" Type="http://schemas.openxmlformats.org/officeDocument/2006/relationships/slideLayout" Target="../slideLayouts/slideLayout2303.xml"/><Relationship Id="rId327" Type="http://schemas.openxmlformats.org/officeDocument/2006/relationships/slideLayout" Target="../slideLayouts/slideLayout2499.xml"/><Relationship Id="rId369" Type="http://schemas.openxmlformats.org/officeDocument/2006/relationships/slideLayout" Target="../slideLayouts/slideLayout2541.xml"/><Relationship Id="rId534" Type="http://schemas.openxmlformats.org/officeDocument/2006/relationships/slideLayout" Target="../slideLayouts/slideLayout2706.xml"/><Relationship Id="rId576" Type="http://schemas.openxmlformats.org/officeDocument/2006/relationships/slideLayout" Target="../slideLayouts/slideLayout2748.xml"/><Relationship Id="rId741" Type="http://schemas.openxmlformats.org/officeDocument/2006/relationships/slideLayout" Target="../slideLayouts/slideLayout2913.xml"/><Relationship Id="rId783" Type="http://schemas.openxmlformats.org/officeDocument/2006/relationships/slideLayout" Target="../slideLayouts/slideLayout2955.xml"/><Relationship Id="rId173" Type="http://schemas.openxmlformats.org/officeDocument/2006/relationships/slideLayout" Target="../slideLayouts/slideLayout2345.xml"/><Relationship Id="rId229" Type="http://schemas.openxmlformats.org/officeDocument/2006/relationships/slideLayout" Target="../slideLayouts/slideLayout2401.xml"/><Relationship Id="rId380" Type="http://schemas.openxmlformats.org/officeDocument/2006/relationships/slideLayout" Target="../slideLayouts/slideLayout2552.xml"/><Relationship Id="rId436" Type="http://schemas.openxmlformats.org/officeDocument/2006/relationships/slideLayout" Target="../slideLayouts/slideLayout2608.xml"/><Relationship Id="rId601" Type="http://schemas.openxmlformats.org/officeDocument/2006/relationships/slideLayout" Target="../slideLayouts/slideLayout2773.xml"/><Relationship Id="rId643" Type="http://schemas.openxmlformats.org/officeDocument/2006/relationships/slideLayout" Target="../slideLayouts/slideLayout2815.xml"/><Relationship Id="rId240" Type="http://schemas.openxmlformats.org/officeDocument/2006/relationships/slideLayout" Target="../slideLayouts/slideLayout2412.xml"/><Relationship Id="rId478" Type="http://schemas.openxmlformats.org/officeDocument/2006/relationships/slideLayout" Target="../slideLayouts/slideLayout2650.xml"/><Relationship Id="rId685" Type="http://schemas.openxmlformats.org/officeDocument/2006/relationships/slideLayout" Target="../slideLayouts/slideLayout2857.xml"/><Relationship Id="rId35" Type="http://schemas.openxmlformats.org/officeDocument/2006/relationships/slideLayout" Target="../slideLayouts/slideLayout2207.xml"/><Relationship Id="rId77" Type="http://schemas.openxmlformats.org/officeDocument/2006/relationships/slideLayout" Target="../slideLayouts/slideLayout2249.xml"/><Relationship Id="rId100" Type="http://schemas.openxmlformats.org/officeDocument/2006/relationships/slideLayout" Target="../slideLayouts/slideLayout2272.xml"/><Relationship Id="rId282" Type="http://schemas.openxmlformats.org/officeDocument/2006/relationships/slideLayout" Target="../slideLayouts/slideLayout2454.xml"/><Relationship Id="rId338" Type="http://schemas.openxmlformats.org/officeDocument/2006/relationships/slideLayout" Target="../slideLayouts/slideLayout2510.xml"/><Relationship Id="rId503" Type="http://schemas.openxmlformats.org/officeDocument/2006/relationships/slideLayout" Target="../slideLayouts/slideLayout2675.xml"/><Relationship Id="rId545" Type="http://schemas.openxmlformats.org/officeDocument/2006/relationships/slideLayout" Target="../slideLayouts/slideLayout2717.xml"/><Relationship Id="rId587" Type="http://schemas.openxmlformats.org/officeDocument/2006/relationships/slideLayout" Target="../slideLayouts/slideLayout2759.xml"/><Relationship Id="rId710" Type="http://schemas.openxmlformats.org/officeDocument/2006/relationships/slideLayout" Target="../slideLayouts/slideLayout2882.xml"/><Relationship Id="rId752" Type="http://schemas.openxmlformats.org/officeDocument/2006/relationships/slideLayout" Target="../slideLayouts/slideLayout2924.xml"/><Relationship Id="rId808" Type="http://schemas.openxmlformats.org/officeDocument/2006/relationships/image" Target="../media/image7.emf"/><Relationship Id="rId8" Type="http://schemas.openxmlformats.org/officeDocument/2006/relationships/slideLayout" Target="../slideLayouts/slideLayout2180.xml"/><Relationship Id="rId142" Type="http://schemas.openxmlformats.org/officeDocument/2006/relationships/slideLayout" Target="../slideLayouts/slideLayout2314.xml"/><Relationship Id="rId184" Type="http://schemas.openxmlformats.org/officeDocument/2006/relationships/slideLayout" Target="../slideLayouts/slideLayout2356.xml"/><Relationship Id="rId391" Type="http://schemas.openxmlformats.org/officeDocument/2006/relationships/slideLayout" Target="../slideLayouts/slideLayout2563.xml"/><Relationship Id="rId405" Type="http://schemas.openxmlformats.org/officeDocument/2006/relationships/slideLayout" Target="../slideLayouts/slideLayout2577.xml"/><Relationship Id="rId447" Type="http://schemas.openxmlformats.org/officeDocument/2006/relationships/slideLayout" Target="../slideLayouts/slideLayout2619.xml"/><Relationship Id="rId612" Type="http://schemas.openxmlformats.org/officeDocument/2006/relationships/slideLayout" Target="../slideLayouts/slideLayout2784.xml"/><Relationship Id="rId794" Type="http://schemas.openxmlformats.org/officeDocument/2006/relationships/slideLayout" Target="../slideLayouts/slideLayout2966.xml"/><Relationship Id="rId251" Type="http://schemas.openxmlformats.org/officeDocument/2006/relationships/slideLayout" Target="../slideLayouts/slideLayout2423.xml"/><Relationship Id="rId489" Type="http://schemas.openxmlformats.org/officeDocument/2006/relationships/slideLayout" Target="../slideLayouts/slideLayout2661.xml"/><Relationship Id="rId654" Type="http://schemas.openxmlformats.org/officeDocument/2006/relationships/slideLayout" Target="../slideLayouts/slideLayout2826.xml"/><Relationship Id="rId696" Type="http://schemas.openxmlformats.org/officeDocument/2006/relationships/slideLayout" Target="../slideLayouts/slideLayout2868.xml"/><Relationship Id="rId46" Type="http://schemas.openxmlformats.org/officeDocument/2006/relationships/slideLayout" Target="../slideLayouts/slideLayout2218.xml"/><Relationship Id="rId293" Type="http://schemas.openxmlformats.org/officeDocument/2006/relationships/slideLayout" Target="../slideLayouts/slideLayout2465.xml"/><Relationship Id="rId307" Type="http://schemas.openxmlformats.org/officeDocument/2006/relationships/slideLayout" Target="../slideLayouts/slideLayout2479.xml"/><Relationship Id="rId349" Type="http://schemas.openxmlformats.org/officeDocument/2006/relationships/slideLayout" Target="../slideLayouts/slideLayout2521.xml"/><Relationship Id="rId514" Type="http://schemas.openxmlformats.org/officeDocument/2006/relationships/slideLayout" Target="../slideLayouts/slideLayout2686.xml"/><Relationship Id="rId556" Type="http://schemas.openxmlformats.org/officeDocument/2006/relationships/slideLayout" Target="../slideLayouts/slideLayout2728.xml"/><Relationship Id="rId721" Type="http://schemas.openxmlformats.org/officeDocument/2006/relationships/slideLayout" Target="../slideLayouts/slideLayout2893.xml"/><Relationship Id="rId763" Type="http://schemas.openxmlformats.org/officeDocument/2006/relationships/slideLayout" Target="../slideLayouts/slideLayout2935.xml"/><Relationship Id="rId88" Type="http://schemas.openxmlformats.org/officeDocument/2006/relationships/slideLayout" Target="../slideLayouts/slideLayout2260.xml"/><Relationship Id="rId111" Type="http://schemas.openxmlformats.org/officeDocument/2006/relationships/slideLayout" Target="../slideLayouts/slideLayout2283.xml"/><Relationship Id="rId153" Type="http://schemas.openxmlformats.org/officeDocument/2006/relationships/slideLayout" Target="../slideLayouts/slideLayout2325.xml"/><Relationship Id="rId195" Type="http://schemas.openxmlformats.org/officeDocument/2006/relationships/slideLayout" Target="../slideLayouts/slideLayout2367.xml"/><Relationship Id="rId209" Type="http://schemas.openxmlformats.org/officeDocument/2006/relationships/slideLayout" Target="../slideLayouts/slideLayout2381.xml"/><Relationship Id="rId360" Type="http://schemas.openxmlformats.org/officeDocument/2006/relationships/slideLayout" Target="../slideLayouts/slideLayout2532.xml"/><Relationship Id="rId416" Type="http://schemas.openxmlformats.org/officeDocument/2006/relationships/slideLayout" Target="../slideLayouts/slideLayout2588.xml"/><Relationship Id="rId598" Type="http://schemas.openxmlformats.org/officeDocument/2006/relationships/slideLayout" Target="../slideLayouts/slideLayout2770.xml"/><Relationship Id="rId220" Type="http://schemas.openxmlformats.org/officeDocument/2006/relationships/slideLayout" Target="../slideLayouts/slideLayout2392.xml"/><Relationship Id="rId458" Type="http://schemas.openxmlformats.org/officeDocument/2006/relationships/slideLayout" Target="../slideLayouts/slideLayout2630.xml"/><Relationship Id="rId623" Type="http://schemas.openxmlformats.org/officeDocument/2006/relationships/slideLayout" Target="../slideLayouts/slideLayout2795.xml"/><Relationship Id="rId665" Type="http://schemas.openxmlformats.org/officeDocument/2006/relationships/slideLayout" Target="../slideLayouts/slideLayout2837.xml"/><Relationship Id="rId15" Type="http://schemas.openxmlformats.org/officeDocument/2006/relationships/slideLayout" Target="../slideLayouts/slideLayout2187.xml"/><Relationship Id="rId57" Type="http://schemas.openxmlformats.org/officeDocument/2006/relationships/slideLayout" Target="../slideLayouts/slideLayout2229.xml"/><Relationship Id="rId262" Type="http://schemas.openxmlformats.org/officeDocument/2006/relationships/slideLayout" Target="../slideLayouts/slideLayout2434.xml"/><Relationship Id="rId318" Type="http://schemas.openxmlformats.org/officeDocument/2006/relationships/slideLayout" Target="../slideLayouts/slideLayout2490.xml"/><Relationship Id="rId525" Type="http://schemas.openxmlformats.org/officeDocument/2006/relationships/slideLayout" Target="../slideLayouts/slideLayout2697.xml"/><Relationship Id="rId567" Type="http://schemas.openxmlformats.org/officeDocument/2006/relationships/slideLayout" Target="../slideLayouts/slideLayout2739.xml"/><Relationship Id="rId732" Type="http://schemas.openxmlformats.org/officeDocument/2006/relationships/slideLayout" Target="../slideLayouts/slideLayout2904.xml"/><Relationship Id="rId99" Type="http://schemas.openxmlformats.org/officeDocument/2006/relationships/slideLayout" Target="../slideLayouts/slideLayout2271.xml"/><Relationship Id="rId122" Type="http://schemas.openxmlformats.org/officeDocument/2006/relationships/slideLayout" Target="../slideLayouts/slideLayout2294.xml"/><Relationship Id="rId164" Type="http://schemas.openxmlformats.org/officeDocument/2006/relationships/slideLayout" Target="../slideLayouts/slideLayout2336.xml"/><Relationship Id="rId371" Type="http://schemas.openxmlformats.org/officeDocument/2006/relationships/slideLayout" Target="../slideLayouts/slideLayout2543.xml"/><Relationship Id="rId774" Type="http://schemas.openxmlformats.org/officeDocument/2006/relationships/slideLayout" Target="../slideLayouts/slideLayout2946.xml"/><Relationship Id="rId427" Type="http://schemas.openxmlformats.org/officeDocument/2006/relationships/slideLayout" Target="../slideLayouts/slideLayout2599.xml"/><Relationship Id="rId469" Type="http://schemas.openxmlformats.org/officeDocument/2006/relationships/slideLayout" Target="../slideLayouts/slideLayout2641.xml"/><Relationship Id="rId634" Type="http://schemas.openxmlformats.org/officeDocument/2006/relationships/slideLayout" Target="../slideLayouts/slideLayout2806.xml"/><Relationship Id="rId676" Type="http://schemas.openxmlformats.org/officeDocument/2006/relationships/slideLayout" Target="../slideLayouts/slideLayout2848.xml"/><Relationship Id="rId26" Type="http://schemas.openxmlformats.org/officeDocument/2006/relationships/slideLayout" Target="../slideLayouts/slideLayout2198.xml"/><Relationship Id="rId231" Type="http://schemas.openxmlformats.org/officeDocument/2006/relationships/slideLayout" Target="../slideLayouts/slideLayout2403.xml"/><Relationship Id="rId273" Type="http://schemas.openxmlformats.org/officeDocument/2006/relationships/slideLayout" Target="../slideLayouts/slideLayout2445.xml"/><Relationship Id="rId329" Type="http://schemas.openxmlformats.org/officeDocument/2006/relationships/slideLayout" Target="../slideLayouts/slideLayout2501.xml"/><Relationship Id="rId480" Type="http://schemas.openxmlformats.org/officeDocument/2006/relationships/slideLayout" Target="../slideLayouts/slideLayout2652.xml"/><Relationship Id="rId536" Type="http://schemas.openxmlformats.org/officeDocument/2006/relationships/slideLayout" Target="../slideLayouts/slideLayout2708.xml"/><Relationship Id="rId701" Type="http://schemas.openxmlformats.org/officeDocument/2006/relationships/slideLayout" Target="../slideLayouts/slideLayout2873.xml"/><Relationship Id="rId68" Type="http://schemas.openxmlformats.org/officeDocument/2006/relationships/slideLayout" Target="../slideLayouts/slideLayout2240.xml"/><Relationship Id="rId133" Type="http://schemas.openxmlformats.org/officeDocument/2006/relationships/slideLayout" Target="../slideLayouts/slideLayout2305.xml"/><Relationship Id="rId175" Type="http://schemas.openxmlformats.org/officeDocument/2006/relationships/slideLayout" Target="../slideLayouts/slideLayout2347.xml"/><Relationship Id="rId340" Type="http://schemas.openxmlformats.org/officeDocument/2006/relationships/slideLayout" Target="../slideLayouts/slideLayout2512.xml"/><Relationship Id="rId578" Type="http://schemas.openxmlformats.org/officeDocument/2006/relationships/slideLayout" Target="../slideLayouts/slideLayout2750.xml"/><Relationship Id="rId743" Type="http://schemas.openxmlformats.org/officeDocument/2006/relationships/slideLayout" Target="../slideLayouts/slideLayout2915.xml"/><Relationship Id="rId785" Type="http://schemas.openxmlformats.org/officeDocument/2006/relationships/slideLayout" Target="../slideLayouts/slideLayout2957.xml"/><Relationship Id="rId200" Type="http://schemas.openxmlformats.org/officeDocument/2006/relationships/slideLayout" Target="../slideLayouts/slideLayout2372.xml"/><Relationship Id="rId382" Type="http://schemas.openxmlformats.org/officeDocument/2006/relationships/slideLayout" Target="../slideLayouts/slideLayout2554.xml"/><Relationship Id="rId438" Type="http://schemas.openxmlformats.org/officeDocument/2006/relationships/slideLayout" Target="../slideLayouts/slideLayout2610.xml"/><Relationship Id="rId603" Type="http://schemas.openxmlformats.org/officeDocument/2006/relationships/slideLayout" Target="../slideLayouts/slideLayout2775.xml"/><Relationship Id="rId645" Type="http://schemas.openxmlformats.org/officeDocument/2006/relationships/slideLayout" Target="../slideLayouts/slideLayout2817.xml"/><Relationship Id="rId687" Type="http://schemas.openxmlformats.org/officeDocument/2006/relationships/slideLayout" Target="../slideLayouts/slideLayout2859.xml"/><Relationship Id="rId242" Type="http://schemas.openxmlformats.org/officeDocument/2006/relationships/slideLayout" Target="../slideLayouts/slideLayout2414.xml"/><Relationship Id="rId284" Type="http://schemas.openxmlformats.org/officeDocument/2006/relationships/slideLayout" Target="../slideLayouts/slideLayout2456.xml"/><Relationship Id="rId491" Type="http://schemas.openxmlformats.org/officeDocument/2006/relationships/slideLayout" Target="../slideLayouts/slideLayout2663.xml"/><Relationship Id="rId505" Type="http://schemas.openxmlformats.org/officeDocument/2006/relationships/slideLayout" Target="../slideLayouts/slideLayout2677.xml"/><Relationship Id="rId712" Type="http://schemas.openxmlformats.org/officeDocument/2006/relationships/slideLayout" Target="../slideLayouts/slideLayout2884.xml"/><Relationship Id="rId37" Type="http://schemas.openxmlformats.org/officeDocument/2006/relationships/slideLayout" Target="../slideLayouts/slideLayout2209.xml"/><Relationship Id="rId79" Type="http://schemas.openxmlformats.org/officeDocument/2006/relationships/slideLayout" Target="../slideLayouts/slideLayout2251.xml"/><Relationship Id="rId102" Type="http://schemas.openxmlformats.org/officeDocument/2006/relationships/slideLayout" Target="../slideLayouts/slideLayout2274.xml"/><Relationship Id="rId144" Type="http://schemas.openxmlformats.org/officeDocument/2006/relationships/slideLayout" Target="../slideLayouts/slideLayout2316.xml"/><Relationship Id="rId547" Type="http://schemas.openxmlformats.org/officeDocument/2006/relationships/slideLayout" Target="../slideLayouts/slideLayout2719.xml"/><Relationship Id="rId589" Type="http://schemas.openxmlformats.org/officeDocument/2006/relationships/slideLayout" Target="../slideLayouts/slideLayout2761.xml"/><Relationship Id="rId754" Type="http://schemas.openxmlformats.org/officeDocument/2006/relationships/slideLayout" Target="../slideLayouts/slideLayout2926.xml"/><Relationship Id="rId796" Type="http://schemas.openxmlformats.org/officeDocument/2006/relationships/slideLayout" Target="../slideLayouts/slideLayout2968.xml"/><Relationship Id="rId90" Type="http://schemas.openxmlformats.org/officeDocument/2006/relationships/slideLayout" Target="../slideLayouts/slideLayout2262.xml"/><Relationship Id="rId186" Type="http://schemas.openxmlformats.org/officeDocument/2006/relationships/slideLayout" Target="../slideLayouts/slideLayout2358.xml"/><Relationship Id="rId351" Type="http://schemas.openxmlformats.org/officeDocument/2006/relationships/slideLayout" Target="../slideLayouts/slideLayout2523.xml"/><Relationship Id="rId393" Type="http://schemas.openxmlformats.org/officeDocument/2006/relationships/slideLayout" Target="../slideLayouts/slideLayout2565.xml"/><Relationship Id="rId407" Type="http://schemas.openxmlformats.org/officeDocument/2006/relationships/slideLayout" Target="../slideLayouts/slideLayout2579.xml"/><Relationship Id="rId449" Type="http://schemas.openxmlformats.org/officeDocument/2006/relationships/slideLayout" Target="../slideLayouts/slideLayout2621.xml"/><Relationship Id="rId614" Type="http://schemas.openxmlformats.org/officeDocument/2006/relationships/slideLayout" Target="../slideLayouts/slideLayout2786.xml"/><Relationship Id="rId656" Type="http://schemas.openxmlformats.org/officeDocument/2006/relationships/slideLayout" Target="../slideLayouts/slideLayout2828.xml"/><Relationship Id="rId211" Type="http://schemas.openxmlformats.org/officeDocument/2006/relationships/slideLayout" Target="../slideLayouts/slideLayout2383.xml"/><Relationship Id="rId253" Type="http://schemas.openxmlformats.org/officeDocument/2006/relationships/slideLayout" Target="../slideLayouts/slideLayout2425.xml"/><Relationship Id="rId295" Type="http://schemas.openxmlformats.org/officeDocument/2006/relationships/slideLayout" Target="../slideLayouts/slideLayout2467.xml"/><Relationship Id="rId309" Type="http://schemas.openxmlformats.org/officeDocument/2006/relationships/slideLayout" Target="../slideLayouts/slideLayout2481.xml"/><Relationship Id="rId460" Type="http://schemas.openxmlformats.org/officeDocument/2006/relationships/slideLayout" Target="../slideLayouts/slideLayout2632.xml"/><Relationship Id="rId516" Type="http://schemas.openxmlformats.org/officeDocument/2006/relationships/slideLayout" Target="../slideLayouts/slideLayout2688.xml"/><Relationship Id="rId698" Type="http://schemas.openxmlformats.org/officeDocument/2006/relationships/slideLayout" Target="../slideLayouts/slideLayout2870.xml"/><Relationship Id="rId48" Type="http://schemas.openxmlformats.org/officeDocument/2006/relationships/slideLayout" Target="../slideLayouts/slideLayout2220.xml"/><Relationship Id="rId113" Type="http://schemas.openxmlformats.org/officeDocument/2006/relationships/slideLayout" Target="../slideLayouts/slideLayout2285.xml"/><Relationship Id="rId320" Type="http://schemas.openxmlformats.org/officeDocument/2006/relationships/slideLayout" Target="../slideLayouts/slideLayout2492.xml"/><Relationship Id="rId558" Type="http://schemas.openxmlformats.org/officeDocument/2006/relationships/slideLayout" Target="../slideLayouts/slideLayout2730.xml"/><Relationship Id="rId723" Type="http://schemas.openxmlformats.org/officeDocument/2006/relationships/slideLayout" Target="../slideLayouts/slideLayout2895.xml"/><Relationship Id="rId765" Type="http://schemas.openxmlformats.org/officeDocument/2006/relationships/slideLayout" Target="../slideLayouts/slideLayout2937.xml"/><Relationship Id="rId155" Type="http://schemas.openxmlformats.org/officeDocument/2006/relationships/slideLayout" Target="../slideLayouts/slideLayout2327.xml"/><Relationship Id="rId197" Type="http://schemas.openxmlformats.org/officeDocument/2006/relationships/slideLayout" Target="../slideLayouts/slideLayout2369.xml"/><Relationship Id="rId362" Type="http://schemas.openxmlformats.org/officeDocument/2006/relationships/slideLayout" Target="../slideLayouts/slideLayout2534.xml"/><Relationship Id="rId418" Type="http://schemas.openxmlformats.org/officeDocument/2006/relationships/slideLayout" Target="../slideLayouts/slideLayout2590.xml"/><Relationship Id="rId625" Type="http://schemas.openxmlformats.org/officeDocument/2006/relationships/slideLayout" Target="../slideLayouts/slideLayout2797.xml"/><Relationship Id="rId222" Type="http://schemas.openxmlformats.org/officeDocument/2006/relationships/slideLayout" Target="../slideLayouts/slideLayout2394.xml"/><Relationship Id="rId264" Type="http://schemas.openxmlformats.org/officeDocument/2006/relationships/slideLayout" Target="../slideLayouts/slideLayout2436.xml"/><Relationship Id="rId471" Type="http://schemas.openxmlformats.org/officeDocument/2006/relationships/slideLayout" Target="../slideLayouts/slideLayout2643.xml"/><Relationship Id="rId667" Type="http://schemas.openxmlformats.org/officeDocument/2006/relationships/slideLayout" Target="../slideLayouts/slideLayout2839.xml"/><Relationship Id="rId17" Type="http://schemas.openxmlformats.org/officeDocument/2006/relationships/slideLayout" Target="../slideLayouts/slideLayout2189.xml"/><Relationship Id="rId59" Type="http://schemas.openxmlformats.org/officeDocument/2006/relationships/slideLayout" Target="../slideLayouts/slideLayout2231.xml"/><Relationship Id="rId124" Type="http://schemas.openxmlformats.org/officeDocument/2006/relationships/slideLayout" Target="../slideLayouts/slideLayout2296.xml"/><Relationship Id="rId527" Type="http://schemas.openxmlformats.org/officeDocument/2006/relationships/slideLayout" Target="../slideLayouts/slideLayout2699.xml"/><Relationship Id="rId569" Type="http://schemas.openxmlformats.org/officeDocument/2006/relationships/slideLayout" Target="../slideLayouts/slideLayout2741.xml"/><Relationship Id="rId734" Type="http://schemas.openxmlformats.org/officeDocument/2006/relationships/slideLayout" Target="../slideLayouts/slideLayout2906.xml"/><Relationship Id="rId776" Type="http://schemas.openxmlformats.org/officeDocument/2006/relationships/slideLayout" Target="../slideLayouts/slideLayout2948.xml"/><Relationship Id="rId70" Type="http://schemas.openxmlformats.org/officeDocument/2006/relationships/slideLayout" Target="../slideLayouts/slideLayout2242.xml"/><Relationship Id="rId166" Type="http://schemas.openxmlformats.org/officeDocument/2006/relationships/slideLayout" Target="../slideLayouts/slideLayout2338.xml"/><Relationship Id="rId331" Type="http://schemas.openxmlformats.org/officeDocument/2006/relationships/slideLayout" Target="../slideLayouts/slideLayout2503.xml"/><Relationship Id="rId373" Type="http://schemas.openxmlformats.org/officeDocument/2006/relationships/slideLayout" Target="../slideLayouts/slideLayout2545.xml"/><Relationship Id="rId429" Type="http://schemas.openxmlformats.org/officeDocument/2006/relationships/slideLayout" Target="../slideLayouts/slideLayout2601.xml"/><Relationship Id="rId580" Type="http://schemas.openxmlformats.org/officeDocument/2006/relationships/slideLayout" Target="../slideLayouts/slideLayout2752.xml"/><Relationship Id="rId636" Type="http://schemas.openxmlformats.org/officeDocument/2006/relationships/slideLayout" Target="../slideLayouts/slideLayout2808.xml"/><Relationship Id="rId801" Type="http://schemas.openxmlformats.org/officeDocument/2006/relationships/theme" Target="../theme/theme6.xml"/><Relationship Id="rId1" Type="http://schemas.openxmlformats.org/officeDocument/2006/relationships/slideLayout" Target="../slideLayouts/slideLayout2173.xml"/><Relationship Id="rId233" Type="http://schemas.openxmlformats.org/officeDocument/2006/relationships/slideLayout" Target="../slideLayouts/slideLayout2405.xml"/><Relationship Id="rId440" Type="http://schemas.openxmlformats.org/officeDocument/2006/relationships/slideLayout" Target="../slideLayouts/slideLayout2612.xml"/><Relationship Id="rId678" Type="http://schemas.openxmlformats.org/officeDocument/2006/relationships/slideLayout" Target="../slideLayouts/slideLayout2850.xml"/><Relationship Id="rId28" Type="http://schemas.openxmlformats.org/officeDocument/2006/relationships/slideLayout" Target="../slideLayouts/slideLayout2200.xml"/><Relationship Id="rId275" Type="http://schemas.openxmlformats.org/officeDocument/2006/relationships/slideLayout" Target="../slideLayouts/slideLayout2447.xml"/><Relationship Id="rId300" Type="http://schemas.openxmlformats.org/officeDocument/2006/relationships/slideLayout" Target="../slideLayouts/slideLayout2472.xml"/><Relationship Id="rId482" Type="http://schemas.openxmlformats.org/officeDocument/2006/relationships/slideLayout" Target="../slideLayouts/slideLayout2654.xml"/><Relationship Id="rId538" Type="http://schemas.openxmlformats.org/officeDocument/2006/relationships/slideLayout" Target="../slideLayouts/slideLayout2710.xml"/><Relationship Id="rId703" Type="http://schemas.openxmlformats.org/officeDocument/2006/relationships/slideLayout" Target="../slideLayouts/slideLayout2875.xml"/><Relationship Id="rId745" Type="http://schemas.openxmlformats.org/officeDocument/2006/relationships/slideLayout" Target="../slideLayouts/slideLayout2917.xml"/><Relationship Id="rId81" Type="http://schemas.openxmlformats.org/officeDocument/2006/relationships/slideLayout" Target="../slideLayouts/slideLayout2253.xml"/><Relationship Id="rId135" Type="http://schemas.openxmlformats.org/officeDocument/2006/relationships/slideLayout" Target="../slideLayouts/slideLayout2307.xml"/><Relationship Id="rId177" Type="http://schemas.openxmlformats.org/officeDocument/2006/relationships/slideLayout" Target="../slideLayouts/slideLayout2349.xml"/><Relationship Id="rId342" Type="http://schemas.openxmlformats.org/officeDocument/2006/relationships/slideLayout" Target="../slideLayouts/slideLayout2514.xml"/><Relationship Id="rId384" Type="http://schemas.openxmlformats.org/officeDocument/2006/relationships/slideLayout" Target="../slideLayouts/slideLayout2556.xml"/><Relationship Id="rId591" Type="http://schemas.openxmlformats.org/officeDocument/2006/relationships/slideLayout" Target="../slideLayouts/slideLayout2763.xml"/><Relationship Id="rId605" Type="http://schemas.openxmlformats.org/officeDocument/2006/relationships/slideLayout" Target="../slideLayouts/slideLayout2777.xml"/><Relationship Id="rId787" Type="http://schemas.openxmlformats.org/officeDocument/2006/relationships/slideLayout" Target="../slideLayouts/slideLayout2959.xml"/><Relationship Id="rId202" Type="http://schemas.openxmlformats.org/officeDocument/2006/relationships/slideLayout" Target="../slideLayouts/slideLayout2374.xml"/><Relationship Id="rId244" Type="http://schemas.openxmlformats.org/officeDocument/2006/relationships/slideLayout" Target="../slideLayouts/slideLayout2416.xml"/><Relationship Id="rId647" Type="http://schemas.openxmlformats.org/officeDocument/2006/relationships/slideLayout" Target="../slideLayouts/slideLayout2819.xml"/><Relationship Id="rId689" Type="http://schemas.openxmlformats.org/officeDocument/2006/relationships/slideLayout" Target="../slideLayouts/slideLayout2861.xml"/><Relationship Id="rId39" Type="http://schemas.openxmlformats.org/officeDocument/2006/relationships/slideLayout" Target="../slideLayouts/slideLayout2211.xml"/><Relationship Id="rId286" Type="http://schemas.openxmlformats.org/officeDocument/2006/relationships/slideLayout" Target="../slideLayouts/slideLayout2458.xml"/><Relationship Id="rId451" Type="http://schemas.openxmlformats.org/officeDocument/2006/relationships/slideLayout" Target="../slideLayouts/slideLayout2623.xml"/><Relationship Id="rId493" Type="http://schemas.openxmlformats.org/officeDocument/2006/relationships/slideLayout" Target="../slideLayouts/slideLayout2665.xml"/><Relationship Id="rId507" Type="http://schemas.openxmlformats.org/officeDocument/2006/relationships/slideLayout" Target="../slideLayouts/slideLayout2679.xml"/><Relationship Id="rId549" Type="http://schemas.openxmlformats.org/officeDocument/2006/relationships/slideLayout" Target="../slideLayouts/slideLayout2721.xml"/><Relationship Id="rId714" Type="http://schemas.openxmlformats.org/officeDocument/2006/relationships/slideLayout" Target="../slideLayouts/slideLayout2886.xml"/><Relationship Id="rId756" Type="http://schemas.openxmlformats.org/officeDocument/2006/relationships/slideLayout" Target="../slideLayouts/slideLayout2928.xml"/><Relationship Id="rId50" Type="http://schemas.openxmlformats.org/officeDocument/2006/relationships/slideLayout" Target="../slideLayouts/slideLayout2222.xml"/><Relationship Id="rId104" Type="http://schemas.openxmlformats.org/officeDocument/2006/relationships/slideLayout" Target="../slideLayouts/slideLayout2276.xml"/><Relationship Id="rId146" Type="http://schemas.openxmlformats.org/officeDocument/2006/relationships/slideLayout" Target="../slideLayouts/slideLayout2318.xml"/><Relationship Id="rId188" Type="http://schemas.openxmlformats.org/officeDocument/2006/relationships/slideLayout" Target="../slideLayouts/slideLayout2360.xml"/><Relationship Id="rId311" Type="http://schemas.openxmlformats.org/officeDocument/2006/relationships/slideLayout" Target="../slideLayouts/slideLayout2483.xml"/><Relationship Id="rId353" Type="http://schemas.openxmlformats.org/officeDocument/2006/relationships/slideLayout" Target="../slideLayouts/slideLayout2525.xml"/><Relationship Id="rId395" Type="http://schemas.openxmlformats.org/officeDocument/2006/relationships/slideLayout" Target="../slideLayouts/slideLayout2567.xml"/><Relationship Id="rId409" Type="http://schemas.openxmlformats.org/officeDocument/2006/relationships/slideLayout" Target="../slideLayouts/slideLayout2581.xml"/><Relationship Id="rId560" Type="http://schemas.openxmlformats.org/officeDocument/2006/relationships/slideLayout" Target="../slideLayouts/slideLayout2732.xml"/><Relationship Id="rId798" Type="http://schemas.openxmlformats.org/officeDocument/2006/relationships/slideLayout" Target="../slideLayouts/slideLayout2970.xml"/><Relationship Id="rId92" Type="http://schemas.openxmlformats.org/officeDocument/2006/relationships/slideLayout" Target="../slideLayouts/slideLayout2264.xml"/><Relationship Id="rId213" Type="http://schemas.openxmlformats.org/officeDocument/2006/relationships/slideLayout" Target="../slideLayouts/slideLayout2385.xml"/><Relationship Id="rId420" Type="http://schemas.openxmlformats.org/officeDocument/2006/relationships/slideLayout" Target="../slideLayouts/slideLayout2592.xml"/><Relationship Id="rId616" Type="http://schemas.openxmlformats.org/officeDocument/2006/relationships/slideLayout" Target="../slideLayouts/slideLayout2788.xml"/><Relationship Id="rId658" Type="http://schemas.openxmlformats.org/officeDocument/2006/relationships/slideLayout" Target="../slideLayouts/slideLayout2830.xml"/><Relationship Id="rId255" Type="http://schemas.openxmlformats.org/officeDocument/2006/relationships/slideLayout" Target="../slideLayouts/slideLayout2427.xml"/><Relationship Id="rId297" Type="http://schemas.openxmlformats.org/officeDocument/2006/relationships/slideLayout" Target="../slideLayouts/slideLayout2469.xml"/><Relationship Id="rId462" Type="http://schemas.openxmlformats.org/officeDocument/2006/relationships/slideLayout" Target="../slideLayouts/slideLayout2634.xml"/><Relationship Id="rId518" Type="http://schemas.openxmlformats.org/officeDocument/2006/relationships/slideLayout" Target="../slideLayouts/slideLayout2690.xml"/><Relationship Id="rId725" Type="http://schemas.openxmlformats.org/officeDocument/2006/relationships/slideLayout" Target="../slideLayouts/slideLayout2897.xml"/><Relationship Id="rId115" Type="http://schemas.openxmlformats.org/officeDocument/2006/relationships/slideLayout" Target="../slideLayouts/slideLayout2287.xml"/><Relationship Id="rId157" Type="http://schemas.openxmlformats.org/officeDocument/2006/relationships/slideLayout" Target="../slideLayouts/slideLayout2329.xml"/><Relationship Id="rId322" Type="http://schemas.openxmlformats.org/officeDocument/2006/relationships/slideLayout" Target="../slideLayouts/slideLayout2494.xml"/><Relationship Id="rId364" Type="http://schemas.openxmlformats.org/officeDocument/2006/relationships/slideLayout" Target="../slideLayouts/slideLayout2536.xml"/><Relationship Id="rId767" Type="http://schemas.openxmlformats.org/officeDocument/2006/relationships/slideLayout" Target="../slideLayouts/slideLayout2939.xml"/><Relationship Id="rId61" Type="http://schemas.openxmlformats.org/officeDocument/2006/relationships/slideLayout" Target="../slideLayouts/slideLayout2233.xml"/><Relationship Id="rId199" Type="http://schemas.openxmlformats.org/officeDocument/2006/relationships/slideLayout" Target="../slideLayouts/slideLayout2371.xml"/><Relationship Id="rId571" Type="http://schemas.openxmlformats.org/officeDocument/2006/relationships/slideLayout" Target="../slideLayouts/slideLayout2743.xml"/><Relationship Id="rId627" Type="http://schemas.openxmlformats.org/officeDocument/2006/relationships/slideLayout" Target="../slideLayouts/slideLayout2799.xml"/><Relationship Id="rId669" Type="http://schemas.openxmlformats.org/officeDocument/2006/relationships/slideLayout" Target="../slideLayouts/slideLayout2841.xml"/><Relationship Id="rId19" Type="http://schemas.openxmlformats.org/officeDocument/2006/relationships/slideLayout" Target="../slideLayouts/slideLayout2191.xml"/><Relationship Id="rId224" Type="http://schemas.openxmlformats.org/officeDocument/2006/relationships/slideLayout" Target="../slideLayouts/slideLayout2396.xml"/><Relationship Id="rId266" Type="http://schemas.openxmlformats.org/officeDocument/2006/relationships/slideLayout" Target="../slideLayouts/slideLayout2438.xml"/><Relationship Id="rId431" Type="http://schemas.openxmlformats.org/officeDocument/2006/relationships/slideLayout" Target="../slideLayouts/slideLayout2603.xml"/><Relationship Id="rId473" Type="http://schemas.openxmlformats.org/officeDocument/2006/relationships/slideLayout" Target="../slideLayouts/slideLayout2645.xml"/><Relationship Id="rId529" Type="http://schemas.openxmlformats.org/officeDocument/2006/relationships/slideLayout" Target="../slideLayouts/slideLayout2701.xml"/><Relationship Id="rId680" Type="http://schemas.openxmlformats.org/officeDocument/2006/relationships/slideLayout" Target="../slideLayouts/slideLayout2852.xml"/><Relationship Id="rId736" Type="http://schemas.openxmlformats.org/officeDocument/2006/relationships/slideLayout" Target="../slideLayouts/slideLayout2908.xml"/><Relationship Id="rId30" Type="http://schemas.openxmlformats.org/officeDocument/2006/relationships/slideLayout" Target="../slideLayouts/slideLayout2202.xml"/><Relationship Id="rId126" Type="http://schemas.openxmlformats.org/officeDocument/2006/relationships/slideLayout" Target="../slideLayouts/slideLayout2298.xml"/><Relationship Id="rId168" Type="http://schemas.openxmlformats.org/officeDocument/2006/relationships/slideLayout" Target="../slideLayouts/slideLayout2340.xml"/><Relationship Id="rId333" Type="http://schemas.openxmlformats.org/officeDocument/2006/relationships/slideLayout" Target="../slideLayouts/slideLayout2505.xml"/><Relationship Id="rId540" Type="http://schemas.openxmlformats.org/officeDocument/2006/relationships/slideLayout" Target="../slideLayouts/slideLayout2712.xml"/><Relationship Id="rId778" Type="http://schemas.openxmlformats.org/officeDocument/2006/relationships/slideLayout" Target="../slideLayouts/slideLayout2950.xml"/><Relationship Id="rId72" Type="http://schemas.openxmlformats.org/officeDocument/2006/relationships/slideLayout" Target="../slideLayouts/slideLayout2244.xml"/><Relationship Id="rId375" Type="http://schemas.openxmlformats.org/officeDocument/2006/relationships/slideLayout" Target="../slideLayouts/slideLayout2547.xml"/><Relationship Id="rId582" Type="http://schemas.openxmlformats.org/officeDocument/2006/relationships/slideLayout" Target="../slideLayouts/slideLayout2754.xml"/><Relationship Id="rId638" Type="http://schemas.openxmlformats.org/officeDocument/2006/relationships/slideLayout" Target="../slideLayouts/slideLayout2810.xml"/><Relationship Id="rId803" Type="http://schemas.openxmlformats.org/officeDocument/2006/relationships/image" Target="../media/image2.emf"/><Relationship Id="rId3" Type="http://schemas.openxmlformats.org/officeDocument/2006/relationships/slideLayout" Target="../slideLayouts/slideLayout2175.xml"/><Relationship Id="rId235" Type="http://schemas.openxmlformats.org/officeDocument/2006/relationships/slideLayout" Target="../slideLayouts/slideLayout2407.xml"/><Relationship Id="rId277" Type="http://schemas.openxmlformats.org/officeDocument/2006/relationships/slideLayout" Target="../slideLayouts/slideLayout2449.xml"/><Relationship Id="rId400" Type="http://schemas.openxmlformats.org/officeDocument/2006/relationships/slideLayout" Target="../slideLayouts/slideLayout2572.xml"/><Relationship Id="rId442" Type="http://schemas.openxmlformats.org/officeDocument/2006/relationships/slideLayout" Target="../slideLayouts/slideLayout2614.xml"/><Relationship Id="rId484" Type="http://schemas.openxmlformats.org/officeDocument/2006/relationships/slideLayout" Target="../slideLayouts/slideLayout2656.xml"/><Relationship Id="rId705" Type="http://schemas.openxmlformats.org/officeDocument/2006/relationships/slideLayout" Target="../slideLayouts/slideLayout2877.xml"/><Relationship Id="rId137" Type="http://schemas.openxmlformats.org/officeDocument/2006/relationships/slideLayout" Target="../slideLayouts/slideLayout2309.xml"/><Relationship Id="rId302" Type="http://schemas.openxmlformats.org/officeDocument/2006/relationships/slideLayout" Target="../slideLayouts/slideLayout2474.xml"/><Relationship Id="rId344" Type="http://schemas.openxmlformats.org/officeDocument/2006/relationships/slideLayout" Target="../slideLayouts/slideLayout2516.xml"/><Relationship Id="rId691" Type="http://schemas.openxmlformats.org/officeDocument/2006/relationships/slideLayout" Target="../slideLayouts/slideLayout2863.xml"/><Relationship Id="rId747" Type="http://schemas.openxmlformats.org/officeDocument/2006/relationships/slideLayout" Target="../slideLayouts/slideLayout2919.xml"/><Relationship Id="rId789" Type="http://schemas.openxmlformats.org/officeDocument/2006/relationships/slideLayout" Target="../slideLayouts/slideLayout2961.xml"/><Relationship Id="rId41" Type="http://schemas.openxmlformats.org/officeDocument/2006/relationships/slideLayout" Target="../slideLayouts/slideLayout2213.xml"/><Relationship Id="rId83" Type="http://schemas.openxmlformats.org/officeDocument/2006/relationships/slideLayout" Target="../slideLayouts/slideLayout2255.xml"/><Relationship Id="rId179" Type="http://schemas.openxmlformats.org/officeDocument/2006/relationships/slideLayout" Target="../slideLayouts/slideLayout2351.xml"/><Relationship Id="rId386" Type="http://schemas.openxmlformats.org/officeDocument/2006/relationships/slideLayout" Target="../slideLayouts/slideLayout2558.xml"/><Relationship Id="rId551" Type="http://schemas.openxmlformats.org/officeDocument/2006/relationships/slideLayout" Target="../slideLayouts/slideLayout2723.xml"/><Relationship Id="rId593" Type="http://schemas.openxmlformats.org/officeDocument/2006/relationships/slideLayout" Target="../slideLayouts/slideLayout2765.xml"/><Relationship Id="rId607" Type="http://schemas.openxmlformats.org/officeDocument/2006/relationships/slideLayout" Target="../slideLayouts/slideLayout2779.xml"/><Relationship Id="rId649" Type="http://schemas.openxmlformats.org/officeDocument/2006/relationships/slideLayout" Target="../slideLayouts/slideLayout2821.xml"/><Relationship Id="rId190" Type="http://schemas.openxmlformats.org/officeDocument/2006/relationships/slideLayout" Target="../slideLayouts/slideLayout2362.xml"/><Relationship Id="rId204" Type="http://schemas.openxmlformats.org/officeDocument/2006/relationships/slideLayout" Target="../slideLayouts/slideLayout2376.xml"/><Relationship Id="rId246" Type="http://schemas.openxmlformats.org/officeDocument/2006/relationships/slideLayout" Target="../slideLayouts/slideLayout2418.xml"/><Relationship Id="rId288" Type="http://schemas.openxmlformats.org/officeDocument/2006/relationships/slideLayout" Target="../slideLayouts/slideLayout2460.xml"/><Relationship Id="rId411" Type="http://schemas.openxmlformats.org/officeDocument/2006/relationships/slideLayout" Target="../slideLayouts/slideLayout2583.xml"/><Relationship Id="rId453" Type="http://schemas.openxmlformats.org/officeDocument/2006/relationships/slideLayout" Target="../slideLayouts/slideLayout2625.xml"/><Relationship Id="rId509" Type="http://schemas.openxmlformats.org/officeDocument/2006/relationships/slideLayout" Target="../slideLayouts/slideLayout2681.xml"/><Relationship Id="rId660" Type="http://schemas.openxmlformats.org/officeDocument/2006/relationships/slideLayout" Target="../slideLayouts/slideLayout2832.xml"/><Relationship Id="rId106" Type="http://schemas.openxmlformats.org/officeDocument/2006/relationships/slideLayout" Target="../slideLayouts/slideLayout2278.xml"/><Relationship Id="rId313" Type="http://schemas.openxmlformats.org/officeDocument/2006/relationships/slideLayout" Target="../slideLayouts/slideLayout2485.xml"/><Relationship Id="rId495" Type="http://schemas.openxmlformats.org/officeDocument/2006/relationships/slideLayout" Target="../slideLayouts/slideLayout2667.xml"/><Relationship Id="rId716" Type="http://schemas.openxmlformats.org/officeDocument/2006/relationships/slideLayout" Target="../slideLayouts/slideLayout2888.xml"/><Relationship Id="rId758" Type="http://schemas.openxmlformats.org/officeDocument/2006/relationships/slideLayout" Target="../slideLayouts/slideLayout2930.xml"/><Relationship Id="rId10" Type="http://schemas.openxmlformats.org/officeDocument/2006/relationships/slideLayout" Target="../slideLayouts/slideLayout2182.xml"/><Relationship Id="rId52" Type="http://schemas.openxmlformats.org/officeDocument/2006/relationships/slideLayout" Target="../slideLayouts/slideLayout2224.xml"/><Relationship Id="rId94" Type="http://schemas.openxmlformats.org/officeDocument/2006/relationships/slideLayout" Target="../slideLayouts/slideLayout2266.xml"/><Relationship Id="rId148" Type="http://schemas.openxmlformats.org/officeDocument/2006/relationships/slideLayout" Target="../slideLayouts/slideLayout2320.xml"/><Relationship Id="rId355" Type="http://schemas.openxmlformats.org/officeDocument/2006/relationships/slideLayout" Target="../slideLayouts/slideLayout2527.xml"/><Relationship Id="rId397" Type="http://schemas.openxmlformats.org/officeDocument/2006/relationships/slideLayout" Target="../slideLayouts/slideLayout2569.xml"/><Relationship Id="rId520" Type="http://schemas.openxmlformats.org/officeDocument/2006/relationships/slideLayout" Target="../slideLayouts/slideLayout2692.xml"/><Relationship Id="rId562" Type="http://schemas.openxmlformats.org/officeDocument/2006/relationships/slideLayout" Target="../slideLayouts/slideLayout2734.xml"/><Relationship Id="rId618" Type="http://schemas.openxmlformats.org/officeDocument/2006/relationships/slideLayout" Target="../slideLayouts/slideLayout2790.xml"/><Relationship Id="rId215" Type="http://schemas.openxmlformats.org/officeDocument/2006/relationships/slideLayout" Target="../slideLayouts/slideLayout2387.xml"/><Relationship Id="rId257" Type="http://schemas.openxmlformats.org/officeDocument/2006/relationships/slideLayout" Target="../slideLayouts/slideLayout2429.xml"/><Relationship Id="rId422" Type="http://schemas.openxmlformats.org/officeDocument/2006/relationships/slideLayout" Target="../slideLayouts/slideLayout2594.xml"/><Relationship Id="rId464" Type="http://schemas.openxmlformats.org/officeDocument/2006/relationships/slideLayout" Target="../slideLayouts/slideLayout2636.xml"/><Relationship Id="rId299" Type="http://schemas.openxmlformats.org/officeDocument/2006/relationships/slideLayout" Target="../slideLayouts/slideLayout2471.xml"/><Relationship Id="rId727" Type="http://schemas.openxmlformats.org/officeDocument/2006/relationships/slideLayout" Target="../slideLayouts/slideLayout2899.xml"/><Relationship Id="rId63" Type="http://schemas.openxmlformats.org/officeDocument/2006/relationships/slideLayout" Target="../slideLayouts/slideLayout2235.xml"/><Relationship Id="rId159" Type="http://schemas.openxmlformats.org/officeDocument/2006/relationships/slideLayout" Target="../slideLayouts/slideLayout2331.xml"/><Relationship Id="rId366" Type="http://schemas.openxmlformats.org/officeDocument/2006/relationships/slideLayout" Target="../slideLayouts/slideLayout2538.xml"/><Relationship Id="rId573" Type="http://schemas.openxmlformats.org/officeDocument/2006/relationships/slideLayout" Target="../slideLayouts/slideLayout2745.xml"/><Relationship Id="rId780" Type="http://schemas.openxmlformats.org/officeDocument/2006/relationships/slideLayout" Target="../slideLayouts/slideLayout2952.xml"/><Relationship Id="rId226" Type="http://schemas.openxmlformats.org/officeDocument/2006/relationships/slideLayout" Target="../slideLayouts/slideLayout2398.xml"/><Relationship Id="rId433" Type="http://schemas.openxmlformats.org/officeDocument/2006/relationships/slideLayout" Target="../slideLayouts/slideLayout2605.xml"/><Relationship Id="rId640" Type="http://schemas.openxmlformats.org/officeDocument/2006/relationships/slideLayout" Target="../slideLayouts/slideLayout2812.xml"/><Relationship Id="rId738" Type="http://schemas.openxmlformats.org/officeDocument/2006/relationships/slideLayout" Target="../slideLayouts/slideLayout2910.xml"/><Relationship Id="rId74" Type="http://schemas.openxmlformats.org/officeDocument/2006/relationships/slideLayout" Target="../slideLayouts/slideLayout2246.xml"/><Relationship Id="rId377" Type="http://schemas.openxmlformats.org/officeDocument/2006/relationships/slideLayout" Target="../slideLayouts/slideLayout2549.xml"/><Relationship Id="rId500" Type="http://schemas.openxmlformats.org/officeDocument/2006/relationships/slideLayout" Target="../slideLayouts/slideLayout2672.xml"/><Relationship Id="rId584" Type="http://schemas.openxmlformats.org/officeDocument/2006/relationships/slideLayout" Target="../slideLayouts/slideLayout2756.xml"/><Relationship Id="rId805" Type="http://schemas.openxmlformats.org/officeDocument/2006/relationships/image" Target="../media/image4.emf"/><Relationship Id="rId5" Type="http://schemas.openxmlformats.org/officeDocument/2006/relationships/slideLayout" Target="../slideLayouts/slideLayout2177.xml"/><Relationship Id="rId237" Type="http://schemas.openxmlformats.org/officeDocument/2006/relationships/slideLayout" Target="../slideLayouts/slideLayout2409.xml"/><Relationship Id="rId791" Type="http://schemas.openxmlformats.org/officeDocument/2006/relationships/slideLayout" Target="../slideLayouts/slideLayout2963.xml"/><Relationship Id="rId444" Type="http://schemas.openxmlformats.org/officeDocument/2006/relationships/slideLayout" Target="../slideLayouts/slideLayout2616.xml"/><Relationship Id="rId651" Type="http://schemas.openxmlformats.org/officeDocument/2006/relationships/slideLayout" Target="../slideLayouts/slideLayout2823.xml"/><Relationship Id="rId749" Type="http://schemas.openxmlformats.org/officeDocument/2006/relationships/slideLayout" Target="../slideLayouts/slideLayout2921.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3089.xml"/><Relationship Id="rId671" Type="http://schemas.openxmlformats.org/officeDocument/2006/relationships/slideLayout" Target="../slideLayouts/slideLayout3643.xml"/><Relationship Id="rId769" Type="http://schemas.openxmlformats.org/officeDocument/2006/relationships/slideLayout" Target="../slideLayouts/slideLayout3741.xml"/><Relationship Id="rId21" Type="http://schemas.openxmlformats.org/officeDocument/2006/relationships/slideLayout" Target="../slideLayouts/slideLayout2993.xml"/><Relationship Id="rId324" Type="http://schemas.openxmlformats.org/officeDocument/2006/relationships/slideLayout" Target="../slideLayouts/slideLayout3296.xml"/><Relationship Id="rId531" Type="http://schemas.openxmlformats.org/officeDocument/2006/relationships/slideLayout" Target="../slideLayouts/slideLayout3503.xml"/><Relationship Id="rId629" Type="http://schemas.openxmlformats.org/officeDocument/2006/relationships/slideLayout" Target="../slideLayouts/slideLayout3601.xml"/><Relationship Id="rId170" Type="http://schemas.openxmlformats.org/officeDocument/2006/relationships/slideLayout" Target="../slideLayouts/slideLayout3142.xml"/><Relationship Id="rId268" Type="http://schemas.openxmlformats.org/officeDocument/2006/relationships/slideLayout" Target="../slideLayouts/slideLayout3240.xml"/><Relationship Id="rId475" Type="http://schemas.openxmlformats.org/officeDocument/2006/relationships/slideLayout" Target="../slideLayouts/slideLayout3447.xml"/><Relationship Id="rId682" Type="http://schemas.openxmlformats.org/officeDocument/2006/relationships/slideLayout" Target="../slideLayouts/slideLayout3654.xml"/><Relationship Id="rId32" Type="http://schemas.openxmlformats.org/officeDocument/2006/relationships/slideLayout" Target="../slideLayouts/slideLayout3004.xml"/><Relationship Id="rId128" Type="http://schemas.openxmlformats.org/officeDocument/2006/relationships/slideLayout" Target="../slideLayouts/slideLayout3100.xml"/><Relationship Id="rId335" Type="http://schemas.openxmlformats.org/officeDocument/2006/relationships/slideLayout" Target="../slideLayouts/slideLayout3307.xml"/><Relationship Id="rId542" Type="http://schemas.openxmlformats.org/officeDocument/2006/relationships/slideLayout" Target="../slideLayouts/slideLayout3514.xml"/><Relationship Id="rId181" Type="http://schemas.openxmlformats.org/officeDocument/2006/relationships/slideLayout" Target="../slideLayouts/slideLayout3153.xml"/><Relationship Id="rId402" Type="http://schemas.openxmlformats.org/officeDocument/2006/relationships/slideLayout" Target="../slideLayouts/slideLayout3374.xml"/><Relationship Id="rId279" Type="http://schemas.openxmlformats.org/officeDocument/2006/relationships/slideLayout" Target="../slideLayouts/slideLayout3251.xml"/><Relationship Id="rId486" Type="http://schemas.openxmlformats.org/officeDocument/2006/relationships/slideLayout" Target="../slideLayouts/slideLayout3458.xml"/><Relationship Id="rId693" Type="http://schemas.openxmlformats.org/officeDocument/2006/relationships/slideLayout" Target="../slideLayouts/slideLayout3665.xml"/><Relationship Id="rId707" Type="http://schemas.openxmlformats.org/officeDocument/2006/relationships/slideLayout" Target="../slideLayouts/slideLayout3679.xml"/><Relationship Id="rId43" Type="http://schemas.openxmlformats.org/officeDocument/2006/relationships/slideLayout" Target="../slideLayouts/slideLayout3015.xml"/><Relationship Id="rId139" Type="http://schemas.openxmlformats.org/officeDocument/2006/relationships/slideLayout" Target="../slideLayouts/slideLayout3111.xml"/><Relationship Id="rId290" Type="http://schemas.openxmlformats.org/officeDocument/2006/relationships/slideLayout" Target="../slideLayouts/slideLayout3262.xml"/><Relationship Id="rId304" Type="http://schemas.openxmlformats.org/officeDocument/2006/relationships/slideLayout" Target="../slideLayouts/slideLayout3276.xml"/><Relationship Id="rId346" Type="http://schemas.openxmlformats.org/officeDocument/2006/relationships/slideLayout" Target="../slideLayouts/slideLayout3318.xml"/><Relationship Id="rId388" Type="http://schemas.openxmlformats.org/officeDocument/2006/relationships/slideLayout" Target="../slideLayouts/slideLayout3360.xml"/><Relationship Id="rId511" Type="http://schemas.openxmlformats.org/officeDocument/2006/relationships/slideLayout" Target="../slideLayouts/slideLayout3483.xml"/><Relationship Id="rId553" Type="http://schemas.openxmlformats.org/officeDocument/2006/relationships/slideLayout" Target="../slideLayouts/slideLayout3525.xml"/><Relationship Id="rId609" Type="http://schemas.openxmlformats.org/officeDocument/2006/relationships/slideLayout" Target="../slideLayouts/slideLayout3581.xml"/><Relationship Id="rId760" Type="http://schemas.openxmlformats.org/officeDocument/2006/relationships/slideLayout" Target="../slideLayouts/slideLayout3732.xml"/><Relationship Id="rId85" Type="http://schemas.openxmlformats.org/officeDocument/2006/relationships/slideLayout" Target="../slideLayouts/slideLayout3057.xml"/><Relationship Id="rId150" Type="http://schemas.openxmlformats.org/officeDocument/2006/relationships/slideLayout" Target="../slideLayouts/slideLayout3122.xml"/><Relationship Id="rId192" Type="http://schemas.openxmlformats.org/officeDocument/2006/relationships/slideLayout" Target="../slideLayouts/slideLayout3164.xml"/><Relationship Id="rId206" Type="http://schemas.openxmlformats.org/officeDocument/2006/relationships/slideLayout" Target="../slideLayouts/slideLayout3178.xml"/><Relationship Id="rId413" Type="http://schemas.openxmlformats.org/officeDocument/2006/relationships/slideLayout" Target="../slideLayouts/slideLayout3385.xml"/><Relationship Id="rId595" Type="http://schemas.openxmlformats.org/officeDocument/2006/relationships/slideLayout" Target="../slideLayouts/slideLayout3567.xml"/><Relationship Id="rId248" Type="http://schemas.openxmlformats.org/officeDocument/2006/relationships/slideLayout" Target="../slideLayouts/slideLayout3220.xml"/><Relationship Id="rId455" Type="http://schemas.openxmlformats.org/officeDocument/2006/relationships/slideLayout" Target="../slideLayouts/slideLayout3427.xml"/><Relationship Id="rId497" Type="http://schemas.openxmlformats.org/officeDocument/2006/relationships/slideLayout" Target="../slideLayouts/slideLayout3469.xml"/><Relationship Id="rId620" Type="http://schemas.openxmlformats.org/officeDocument/2006/relationships/slideLayout" Target="../slideLayouts/slideLayout3592.xml"/><Relationship Id="rId662" Type="http://schemas.openxmlformats.org/officeDocument/2006/relationships/slideLayout" Target="../slideLayouts/slideLayout3634.xml"/><Relationship Id="rId718" Type="http://schemas.openxmlformats.org/officeDocument/2006/relationships/slideLayout" Target="../slideLayouts/slideLayout3690.xml"/><Relationship Id="rId12" Type="http://schemas.openxmlformats.org/officeDocument/2006/relationships/slideLayout" Target="../slideLayouts/slideLayout2984.xml"/><Relationship Id="rId108" Type="http://schemas.openxmlformats.org/officeDocument/2006/relationships/slideLayout" Target="../slideLayouts/slideLayout3080.xml"/><Relationship Id="rId315" Type="http://schemas.openxmlformats.org/officeDocument/2006/relationships/slideLayout" Target="../slideLayouts/slideLayout3287.xml"/><Relationship Id="rId357" Type="http://schemas.openxmlformats.org/officeDocument/2006/relationships/slideLayout" Target="../slideLayouts/slideLayout3329.xml"/><Relationship Id="rId522" Type="http://schemas.openxmlformats.org/officeDocument/2006/relationships/slideLayout" Target="../slideLayouts/slideLayout3494.xml"/><Relationship Id="rId54" Type="http://schemas.openxmlformats.org/officeDocument/2006/relationships/slideLayout" Target="../slideLayouts/slideLayout3026.xml"/><Relationship Id="rId96" Type="http://schemas.openxmlformats.org/officeDocument/2006/relationships/slideLayout" Target="../slideLayouts/slideLayout3068.xml"/><Relationship Id="rId161" Type="http://schemas.openxmlformats.org/officeDocument/2006/relationships/slideLayout" Target="../slideLayouts/slideLayout3133.xml"/><Relationship Id="rId217" Type="http://schemas.openxmlformats.org/officeDocument/2006/relationships/slideLayout" Target="../slideLayouts/slideLayout3189.xml"/><Relationship Id="rId399" Type="http://schemas.openxmlformats.org/officeDocument/2006/relationships/slideLayout" Target="../slideLayouts/slideLayout3371.xml"/><Relationship Id="rId564" Type="http://schemas.openxmlformats.org/officeDocument/2006/relationships/slideLayout" Target="../slideLayouts/slideLayout3536.xml"/><Relationship Id="rId771" Type="http://schemas.openxmlformats.org/officeDocument/2006/relationships/slideLayout" Target="../slideLayouts/slideLayout3743.xml"/><Relationship Id="rId259" Type="http://schemas.openxmlformats.org/officeDocument/2006/relationships/slideLayout" Target="../slideLayouts/slideLayout3231.xml"/><Relationship Id="rId424" Type="http://schemas.openxmlformats.org/officeDocument/2006/relationships/slideLayout" Target="../slideLayouts/slideLayout3396.xml"/><Relationship Id="rId466" Type="http://schemas.openxmlformats.org/officeDocument/2006/relationships/slideLayout" Target="../slideLayouts/slideLayout3438.xml"/><Relationship Id="rId631" Type="http://schemas.openxmlformats.org/officeDocument/2006/relationships/slideLayout" Target="../slideLayouts/slideLayout3603.xml"/><Relationship Id="rId673" Type="http://schemas.openxmlformats.org/officeDocument/2006/relationships/slideLayout" Target="../slideLayouts/slideLayout3645.xml"/><Relationship Id="rId729" Type="http://schemas.openxmlformats.org/officeDocument/2006/relationships/slideLayout" Target="../slideLayouts/slideLayout3701.xml"/><Relationship Id="rId23" Type="http://schemas.openxmlformats.org/officeDocument/2006/relationships/slideLayout" Target="../slideLayouts/slideLayout2995.xml"/><Relationship Id="rId119" Type="http://schemas.openxmlformats.org/officeDocument/2006/relationships/slideLayout" Target="../slideLayouts/slideLayout3091.xml"/><Relationship Id="rId270" Type="http://schemas.openxmlformats.org/officeDocument/2006/relationships/slideLayout" Target="../slideLayouts/slideLayout3242.xml"/><Relationship Id="rId326" Type="http://schemas.openxmlformats.org/officeDocument/2006/relationships/slideLayout" Target="../slideLayouts/slideLayout3298.xml"/><Relationship Id="rId533" Type="http://schemas.openxmlformats.org/officeDocument/2006/relationships/slideLayout" Target="../slideLayouts/slideLayout3505.xml"/><Relationship Id="rId65" Type="http://schemas.openxmlformats.org/officeDocument/2006/relationships/slideLayout" Target="../slideLayouts/slideLayout3037.xml"/><Relationship Id="rId130" Type="http://schemas.openxmlformats.org/officeDocument/2006/relationships/slideLayout" Target="../slideLayouts/slideLayout3102.xml"/><Relationship Id="rId368" Type="http://schemas.openxmlformats.org/officeDocument/2006/relationships/slideLayout" Target="../slideLayouts/slideLayout3340.xml"/><Relationship Id="rId575" Type="http://schemas.openxmlformats.org/officeDocument/2006/relationships/slideLayout" Target="../slideLayouts/slideLayout3547.xml"/><Relationship Id="rId740" Type="http://schemas.openxmlformats.org/officeDocument/2006/relationships/slideLayout" Target="../slideLayouts/slideLayout3712.xml"/><Relationship Id="rId782" Type="http://schemas.openxmlformats.org/officeDocument/2006/relationships/slideLayout" Target="../slideLayouts/slideLayout3754.xml"/><Relationship Id="rId172" Type="http://schemas.openxmlformats.org/officeDocument/2006/relationships/slideLayout" Target="../slideLayouts/slideLayout3144.xml"/><Relationship Id="rId228" Type="http://schemas.openxmlformats.org/officeDocument/2006/relationships/slideLayout" Target="../slideLayouts/slideLayout3200.xml"/><Relationship Id="rId435" Type="http://schemas.openxmlformats.org/officeDocument/2006/relationships/slideLayout" Target="../slideLayouts/slideLayout3407.xml"/><Relationship Id="rId477" Type="http://schemas.openxmlformats.org/officeDocument/2006/relationships/slideLayout" Target="../slideLayouts/slideLayout3449.xml"/><Relationship Id="rId600" Type="http://schemas.openxmlformats.org/officeDocument/2006/relationships/slideLayout" Target="../slideLayouts/slideLayout3572.xml"/><Relationship Id="rId642" Type="http://schemas.openxmlformats.org/officeDocument/2006/relationships/slideLayout" Target="../slideLayouts/slideLayout3614.xml"/><Relationship Id="rId684" Type="http://schemas.openxmlformats.org/officeDocument/2006/relationships/slideLayout" Target="../slideLayouts/slideLayout3656.xml"/><Relationship Id="rId281" Type="http://schemas.openxmlformats.org/officeDocument/2006/relationships/slideLayout" Target="../slideLayouts/slideLayout3253.xml"/><Relationship Id="rId337" Type="http://schemas.openxmlformats.org/officeDocument/2006/relationships/slideLayout" Target="../slideLayouts/slideLayout3309.xml"/><Relationship Id="rId502" Type="http://schemas.openxmlformats.org/officeDocument/2006/relationships/slideLayout" Target="../slideLayouts/slideLayout3474.xml"/><Relationship Id="rId34" Type="http://schemas.openxmlformats.org/officeDocument/2006/relationships/slideLayout" Target="../slideLayouts/slideLayout3006.xml"/><Relationship Id="rId76" Type="http://schemas.openxmlformats.org/officeDocument/2006/relationships/slideLayout" Target="../slideLayouts/slideLayout3048.xml"/><Relationship Id="rId141" Type="http://schemas.openxmlformats.org/officeDocument/2006/relationships/slideLayout" Target="../slideLayouts/slideLayout3113.xml"/><Relationship Id="rId379" Type="http://schemas.openxmlformats.org/officeDocument/2006/relationships/slideLayout" Target="../slideLayouts/slideLayout3351.xml"/><Relationship Id="rId544" Type="http://schemas.openxmlformats.org/officeDocument/2006/relationships/slideLayout" Target="../slideLayouts/slideLayout3516.xml"/><Relationship Id="rId586" Type="http://schemas.openxmlformats.org/officeDocument/2006/relationships/slideLayout" Target="../slideLayouts/slideLayout3558.xml"/><Relationship Id="rId751" Type="http://schemas.openxmlformats.org/officeDocument/2006/relationships/slideLayout" Target="../slideLayouts/slideLayout3723.xml"/><Relationship Id="rId793" Type="http://schemas.openxmlformats.org/officeDocument/2006/relationships/slideLayout" Target="../slideLayouts/slideLayout3765.xml"/><Relationship Id="rId807" Type="http://schemas.openxmlformats.org/officeDocument/2006/relationships/image" Target="../media/image7.emf"/><Relationship Id="rId7" Type="http://schemas.openxmlformats.org/officeDocument/2006/relationships/slideLayout" Target="../slideLayouts/slideLayout2979.xml"/><Relationship Id="rId183" Type="http://schemas.openxmlformats.org/officeDocument/2006/relationships/slideLayout" Target="../slideLayouts/slideLayout3155.xml"/><Relationship Id="rId239" Type="http://schemas.openxmlformats.org/officeDocument/2006/relationships/slideLayout" Target="../slideLayouts/slideLayout3211.xml"/><Relationship Id="rId390" Type="http://schemas.openxmlformats.org/officeDocument/2006/relationships/slideLayout" Target="../slideLayouts/slideLayout3362.xml"/><Relationship Id="rId404" Type="http://schemas.openxmlformats.org/officeDocument/2006/relationships/slideLayout" Target="../slideLayouts/slideLayout3376.xml"/><Relationship Id="rId446" Type="http://schemas.openxmlformats.org/officeDocument/2006/relationships/slideLayout" Target="../slideLayouts/slideLayout3418.xml"/><Relationship Id="rId611" Type="http://schemas.openxmlformats.org/officeDocument/2006/relationships/slideLayout" Target="../slideLayouts/slideLayout3583.xml"/><Relationship Id="rId653" Type="http://schemas.openxmlformats.org/officeDocument/2006/relationships/slideLayout" Target="../slideLayouts/slideLayout3625.xml"/><Relationship Id="rId250" Type="http://schemas.openxmlformats.org/officeDocument/2006/relationships/slideLayout" Target="../slideLayouts/slideLayout3222.xml"/><Relationship Id="rId292" Type="http://schemas.openxmlformats.org/officeDocument/2006/relationships/slideLayout" Target="../slideLayouts/slideLayout3264.xml"/><Relationship Id="rId306" Type="http://schemas.openxmlformats.org/officeDocument/2006/relationships/slideLayout" Target="../slideLayouts/slideLayout3278.xml"/><Relationship Id="rId488" Type="http://schemas.openxmlformats.org/officeDocument/2006/relationships/slideLayout" Target="../slideLayouts/slideLayout3460.xml"/><Relationship Id="rId695" Type="http://schemas.openxmlformats.org/officeDocument/2006/relationships/slideLayout" Target="../slideLayouts/slideLayout3667.xml"/><Relationship Id="rId709" Type="http://schemas.openxmlformats.org/officeDocument/2006/relationships/slideLayout" Target="../slideLayouts/slideLayout3681.xml"/><Relationship Id="rId45" Type="http://schemas.openxmlformats.org/officeDocument/2006/relationships/slideLayout" Target="../slideLayouts/slideLayout3017.xml"/><Relationship Id="rId87" Type="http://schemas.openxmlformats.org/officeDocument/2006/relationships/slideLayout" Target="../slideLayouts/slideLayout3059.xml"/><Relationship Id="rId110" Type="http://schemas.openxmlformats.org/officeDocument/2006/relationships/slideLayout" Target="../slideLayouts/slideLayout3082.xml"/><Relationship Id="rId348" Type="http://schemas.openxmlformats.org/officeDocument/2006/relationships/slideLayout" Target="../slideLayouts/slideLayout3320.xml"/><Relationship Id="rId513" Type="http://schemas.openxmlformats.org/officeDocument/2006/relationships/slideLayout" Target="../slideLayouts/slideLayout3485.xml"/><Relationship Id="rId555" Type="http://schemas.openxmlformats.org/officeDocument/2006/relationships/slideLayout" Target="../slideLayouts/slideLayout3527.xml"/><Relationship Id="rId597" Type="http://schemas.openxmlformats.org/officeDocument/2006/relationships/slideLayout" Target="../slideLayouts/slideLayout3569.xml"/><Relationship Id="rId720" Type="http://schemas.openxmlformats.org/officeDocument/2006/relationships/slideLayout" Target="../slideLayouts/slideLayout3692.xml"/><Relationship Id="rId762" Type="http://schemas.openxmlformats.org/officeDocument/2006/relationships/slideLayout" Target="../slideLayouts/slideLayout3734.xml"/><Relationship Id="rId152" Type="http://schemas.openxmlformats.org/officeDocument/2006/relationships/slideLayout" Target="../slideLayouts/slideLayout3124.xml"/><Relationship Id="rId194" Type="http://schemas.openxmlformats.org/officeDocument/2006/relationships/slideLayout" Target="../slideLayouts/slideLayout3166.xml"/><Relationship Id="rId208" Type="http://schemas.openxmlformats.org/officeDocument/2006/relationships/slideLayout" Target="../slideLayouts/slideLayout3180.xml"/><Relationship Id="rId415" Type="http://schemas.openxmlformats.org/officeDocument/2006/relationships/slideLayout" Target="../slideLayouts/slideLayout3387.xml"/><Relationship Id="rId457" Type="http://schemas.openxmlformats.org/officeDocument/2006/relationships/slideLayout" Target="../slideLayouts/slideLayout3429.xml"/><Relationship Id="rId622" Type="http://schemas.openxmlformats.org/officeDocument/2006/relationships/slideLayout" Target="../slideLayouts/slideLayout3594.xml"/><Relationship Id="rId261" Type="http://schemas.openxmlformats.org/officeDocument/2006/relationships/slideLayout" Target="../slideLayouts/slideLayout3233.xml"/><Relationship Id="rId499" Type="http://schemas.openxmlformats.org/officeDocument/2006/relationships/slideLayout" Target="../slideLayouts/slideLayout3471.xml"/><Relationship Id="rId664" Type="http://schemas.openxmlformats.org/officeDocument/2006/relationships/slideLayout" Target="../slideLayouts/slideLayout3636.xml"/><Relationship Id="rId14" Type="http://schemas.openxmlformats.org/officeDocument/2006/relationships/slideLayout" Target="../slideLayouts/slideLayout2986.xml"/><Relationship Id="rId56" Type="http://schemas.openxmlformats.org/officeDocument/2006/relationships/slideLayout" Target="../slideLayouts/slideLayout3028.xml"/><Relationship Id="rId317" Type="http://schemas.openxmlformats.org/officeDocument/2006/relationships/slideLayout" Target="../slideLayouts/slideLayout3289.xml"/><Relationship Id="rId359" Type="http://schemas.openxmlformats.org/officeDocument/2006/relationships/slideLayout" Target="../slideLayouts/slideLayout3331.xml"/><Relationship Id="rId524" Type="http://schemas.openxmlformats.org/officeDocument/2006/relationships/slideLayout" Target="../slideLayouts/slideLayout3496.xml"/><Relationship Id="rId566" Type="http://schemas.openxmlformats.org/officeDocument/2006/relationships/slideLayout" Target="../slideLayouts/slideLayout3538.xml"/><Relationship Id="rId731" Type="http://schemas.openxmlformats.org/officeDocument/2006/relationships/slideLayout" Target="../slideLayouts/slideLayout3703.xml"/><Relationship Id="rId773" Type="http://schemas.openxmlformats.org/officeDocument/2006/relationships/slideLayout" Target="../slideLayouts/slideLayout3745.xml"/><Relationship Id="rId98" Type="http://schemas.openxmlformats.org/officeDocument/2006/relationships/slideLayout" Target="../slideLayouts/slideLayout3070.xml"/><Relationship Id="rId121" Type="http://schemas.openxmlformats.org/officeDocument/2006/relationships/slideLayout" Target="../slideLayouts/slideLayout3093.xml"/><Relationship Id="rId163" Type="http://schemas.openxmlformats.org/officeDocument/2006/relationships/slideLayout" Target="../slideLayouts/slideLayout3135.xml"/><Relationship Id="rId219" Type="http://schemas.openxmlformats.org/officeDocument/2006/relationships/slideLayout" Target="../slideLayouts/slideLayout3191.xml"/><Relationship Id="rId370" Type="http://schemas.openxmlformats.org/officeDocument/2006/relationships/slideLayout" Target="../slideLayouts/slideLayout3342.xml"/><Relationship Id="rId426" Type="http://schemas.openxmlformats.org/officeDocument/2006/relationships/slideLayout" Target="../slideLayouts/slideLayout3398.xml"/><Relationship Id="rId633" Type="http://schemas.openxmlformats.org/officeDocument/2006/relationships/slideLayout" Target="../slideLayouts/slideLayout3605.xml"/><Relationship Id="rId230" Type="http://schemas.openxmlformats.org/officeDocument/2006/relationships/slideLayout" Target="../slideLayouts/slideLayout3202.xml"/><Relationship Id="rId468" Type="http://schemas.openxmlformats.org/officeDocument/2006/relationships/slideLayout" Target="../slideLayouts/slideLayout3440.xml"/><Relationship Id="rId675" Type="http://schemas.openxmlformats.org/officeDocument/2006/relationships/slideLayout" Target="../slideLayouts/slideLayout3647.xml"/><Relationship Id="rId25" Type="http://schemas.openxmlformats.org/officeDocument/2006/relationships/slideLayout" Target="../slideLayouts/slideLayout2997.xml"/><Relationship Id="rId67" Type="http://schemas.openxmlformats.org/officeDocument/2006/relationships/slideLayout" Target="../slideLayouts/slideLayout3039.xml"/><Relationship Id="rId272" Type="http://schemas.openxmlformats.org/officeDocument/2006/relationships/slideLayout" Target="../slideLayouts/slideLayout3244.xml"/><Relationship Id="rId328" Type="http://schemas.openxmlformats.org/officeDocument/2006/relationships/slideLayout" Target="../slideLayouts/slideLayout3300.xml"/><Relationship Id="rId535" Type="http://schemas.openxmlformats.org/officeDocument/2006/relationships/slideLayout" Target="../slideLayouts/slideLayout3507.xml"/><Relationship Id="rId577" Type="http://schemas.openxmlformats.org/officeDocument/2006/relationships/slideLayout" Target="../slideLayouts/slideLayout3549.xml"/><Relationship Id="rId700" Type="http://schemas.openxmlformats.org/officeDocument/2006/relationships/slideLayout" Target="../slideLayouts/slideLayout3672.xml"/><Relationship Id="rId742" Type="http://schemas.openxmlformats.org/officeDocument/2006/relationships/slideLayout" Target="../slideLayouts/slideLayout3714.xml"/><Relationship Id="rId132" Type="http://schemas.openxmlformats.org/officeDocument/2006/relationships/slideLayout" Target="../slideLayouts/slideLayout3104.xml"/><Relationship Id="rId174" Type="http://schemas.openxmlformats.org/officeDocument/2006/relationships/slideLayout" Target="../slideLayouts/slideLayout3146.xml"/><Relationship Id="rId381" Type="http://schemas.openxmlformats.org/officeDocument/2006/relationships/slideLayout" Target="../slideLayouts/slideLayout3353.xml"/><Relationship Id="rId602" Type="http://schemas.openxmlformats.org/officeDocument/2006/relationships/slideLayout" Target="../slideLayouts/slideLayout3574.xml"/><Relationship Id="rId784" Type="http://schemas.openxmlformats.org/officeDocument/2006/relationships/slideLayout" Target="../slideLayouts/slideLayout3756.xml"/><Relationship Id="rId241" Type="http://schemas.openxmlformats.org/officeDocument/2006/relationships/slideLayout" Target="../slideLayouts/slideLayout3213.xml"/><Relationship Id="rId437" Type="http://schemas.openxmlformats.org/officeDocument/2006/relationships/slideLayout" Target="../slideLayouts/slideLayout3409.xml"/><Relationship Id="rId479" Type="http://schemas.openxmlformats.org/officeDocument/2006/relationships/slideLayout" Target="../slideLayouts/slideLayout3451.xml"/><Relationship Id="rId644" Type="http://schemas.openxmlformats.org/officeDocument/2006/relationships/slideLayout" Target="../slideLayouts/slideLayout3616.xml"/><Relationship Id="rId686" Type="http://schemas.openxmlformats.org/officeDocument/2006/relationships/slideLayout" Target="../slideLayouts/slideLayout3658.xml"/><Relationship Id="rId36" Type="http://schemas.openxmlformats.org/officeDocument/2006/relationships/slideLayout" Target="../slideLayouts/slideLayout3008.xml"/><Relationship Id="rId283" Type="http://schemas.openxmlformats.org/officeDocument/2006/relationships/slideLayout" Target="../slideLayouts/slideLayout3255.xml"/><Relationship Id="rId339" Type="http://schemas.openxmlformats.org/officeDocument/2006/relationships/slideLayout" Target="../slideLayouts/slideLayout3311.xml"/><Relationship Id="rId490" Type="http://schemas.openxmlformats.org/officeDocument/2006/relationships/slideLayout" Target="../slideLayouts/slideLayout3462.xml"/><Relationship Id="rId504" Type="http://schemas.openxmlformats.org/officeDocument/2006/relationships/slideLayout" Target="../slideLayouts/slideLayout3476.xml"/><Relationship Id="rId546" Type="http://schemas.openxmlformats.org/officeDocument/2006/relationships/slideLayout" Target="../slideLayouts/slideLayout3518.xml"/><Relationship Id="rId711" Type="http://schemas.openxmlformats.org/officeDocument/2006/relationships/slideLayout" Target="../slideLayouts/slideLayout3683.xml"/><Relationship Id="rId753" Type="http://schemas.openxmlformats.org/officeDocument/2006/relationships/slideLayout" Target="../slideLayouts/slideLayout3725.xml"/><Relationship Id="rId78" Type="http://schemas.openxmlformats.org/officeDocument/2006/relationships/slideLayout" Target="../slideLayouts/slideLayout3050.xml"/><Relationship Id="rId101" Type="http://schemas.openxmlformats.org/officeDocument/2006/relationships/slideLayout" Target="../slideLayouts/slideLayout3073.xml"/><Relationship Id="rId143" Type="http://schemas.openxmlformats.org/officeDocument/2006/relationships/slideLayout" Target="../slideLayouts/slideLayout3115.xml"/><Relationship Id="rId185" Type="http://schemas.openxmlformats.org/officeDocument/2006/relationships/slideLayout" Target="../slideLayouts/slideLayout3157.xml"/><Relationship Id="rId350" Type="http://schemas.openxmlformats.org/officeDocument/2006/relationships/slideLayout" Target="../slideLayouts/slideLayout3322.xml"/><Relationship Id="rId406" Type="http://schemas.openxmlformats.org/officeDocument/2006/relationships/slideLayout" Target="../slideLayouts/slideLayout3378.xml"/><Relationship Id="rId588" Type="http://schemas.openxmlformats.org/officeDocument/2006/relationships/slideLayout" Target="../slideLayouts/slideLayout3560.xml"/><Relationship Id="rId795" Type="http://schemas.openxmlformats.org/officeDocument/2006/relationships/slideLayout" Target="../slideLayouts/slideLayout3767.xml"/><Relationship Id="rId9" Type="http://schemas.openxmlformats.org/officeDocument/2006/relationships/slideLayout" Target="../slideLayouts/slideLayout2981.xml"/><Relationship Id="rId210" Type="http://schemas.openxmlformats.org/officeDocument/2006/relationships/slideLayout" Target="../slideLayouts/slideLayout3182.xml"/><Relationship Id="rId392" Type="http://schemas.openxmlformats.org/officeDocument/2006/relationships/slideLayout" Target="../slideLayouts/slideLayout3364.xml"/><Relationship Id="rId448" Type="http://schemas.openxmlformats.org/officeDocument/2006/relationships/slideLayout" Target="../slideLayouts/slideLayout3420.xml"/><Relationship Id="rId613" Type="http://schemas.openxmlformats.org/officeDocument/2006/relationships/slideLayout" Target="../slideLayouts/slideLayout3585.xml"/><Relationship Id="rId655" Type="http://schemas.openxmlformats.org/officeDocument/2006/relationships/slideLayout" Target="../slideLayouts/slideLayout3627.xml"/><Relationship Id="rId697" Type="http://schemas.openxmlformats.org/officeDocument/2006/relationships/slideLayout" Target="../slideLayouts/slideLayout3669.xml"/><Relationship Id="rId252" Type="http://schemas.openxmlformats.org/officeDocument/2006/relationships/slideLayout" Target="../slideLayouts/slideLayout3224.xml"/><Relationship Id="rId294" Type="http://schemas.openxmlformats.org/officeDocument/2006/relationships/slideLayout" Target="../slideLayouts/slideLayout3266.xml"/><Relationship Id="rId308" Type="http://schemas.openxmlformats.org/officeDocument/2006/relationships/slideLayout" Target="../slideLayouts/slideLayout3280.xml"/><Relationship Id="rId515" Type="http://schemas.openxmlformats.org/officeDocument/2006/relationships/slideLayout" Target="../slideLayouts/slideLayout3487.xml"/><Relationship Id="rId722" Type="http://schemas.openxmlformats.org/officeDocument/2006/relationships/slideLayout" Target="../slideLayouts/slideLayout3694.xml"/><Relationship Id="rId47" Type="http://schemas.openxmlformats.org/officeDocument/2006/relationships/slideLayout" Target="../slideLayouts/slideLayout3019.xml"/><Relationship Id="rId89" Type="http://schemas.openxmlformats.org/officeDocument/2006/relationships/slideLayout" Target="../slideLayouts/slideLayout3061.xml"/><Relationship Id="rId112" Type="http://schemas.openxmlformats.org/officeDocument/2006/relationships/slideLayout" Target="../slideLayouts/slideLayout3084.xml"/><Relationship Id="rId154" Type="http://schemas.openxmlformats.org/officeDocument/2006/relationships/slideLayout" Target="../slideLayouts/slideLayout3126.xml"/><Relationship Id="rId361" Type="http://schemas.openxmlformats.org/officeDocument/2006/relationships/slideLayout" Target="../slideLayouts/slideLayout3333.xml"/><Relationship Id="rId557" Type="http://schemas.openxmlformats.org/officeDocument/2006/relationships/slideLayout" Target="../slideLayouts/slideLayout3529.xml"/><Relationship Id="rId599" Type="http://schemas.openxmlformats.org/officeDocument/2006/relationships/slideLayout" Target="../slideLayouts/slideLayout3571.xml"/><Relationship Id="rId764" Type="http://schemas.openxmlformats.org/officeDocument/2006/relationships/slideLayout" Target="../slideLayouts/slideLayout3736.xml"/><Relationship Id="rId196" Type="http://schemas.openxmlformats.org/officeDocument/2006/relationships/slideLayout" Target="../slideLayouts/slideLayout3168.xml"/><Relationship Id="rId417" Type="http://schemas.openxmlformats.org/officeDocument/2006/relationships/slideLayout" Target="../slideLayouts/slideLayout3389.xml"/><Relationship Id="rId459" Type="http://schemas.openxmlformats.org/officeDocument/2006/relationships/slideLayout" Target="../slideLayouts/slideLayout3431.xml"/><Relationship Id="rId624" Type="http://schemas.openxmlformats.org/officeDocument/2006/relationships/slideLayout" Target="../slideLayouts/slideLayout3596.xml"/><Relationship Id="rId666" Type="http://schemas.openxmlformats.org/officeDocument/2006/relationships/slideLayout" Target="../slideLayouts/slideLayout3638.xml"/><Relationship Id="rId16" Type="http://schemas.openxmlformats.org/officeDocument/2006/relationships/slideLayout" Target="../slideLayouts/slideLayout2988.xml"/><Relationship Id="rId221" Type="http://schemas.openxmlformats.org/officeDocument/2006/relationships/slideLayout" Target="../slideLayouts/slideLayout3193.xml"/><Relationship Id="rId263" Type="http://schemas.openxmlformats.org/officeDocument/2006/relationships/slideLayout" Target="../slideLayouts/slideLayout3235.xml"/><Relationship Id="rId319" Type="http://schemas.openxmlformats.org/officeDocument/2006/relationships/slideLayout" Target="../slideLayouts/slideLayout3291.xml"/><Relationship Id="rId470" Type="http://schemas.openxmlformats.org/officeDocument/2006/relationships/slideLayout" Target="../slideLayouts/slideLayout3442.xml"/><Relationship Id="rId526" Type="http://schemas.openxmlformats.org/officeDocument/2006/relationships/slideLayout" Target="../slideLayouts/slideLayout3498.xml"/><Relationship Id="rId58" Type="http://schemas.openxmlformats.org/officeDocument/2006/relationships/slideLayout" Target="../slideLayouts/slideLayout3030.xml"/><Relationship Id="rId123" Type="http://schemas.openxmlformats.org/officeDocument/2006/relationships/slideLayout" Target="../slideLayouts/slideLayout3095.xml"/><Relationship Id="rId330" Type="http://schemas.openxmlformats.org/officeDocument/2006/relationships/slideLayout" Target="../slideLayouts/slideLayout3302.xml"/><Relationship Id="rId568" Type="http://schemas.openxmlformats.org/officeDocument/2006/relationships/slideLayout" Target="../slideLayouts/slideLayout3540.xml"/><Relationship Id="rId733" Type="http://schemas.openxmlformats.org/officeDocument/2006/relationships/slideLayout" Target="../slideLayouts/slideLayout3705.xml"/><Relationship Id="rId775" Type="http://schemas.openxmlformats.org/officeDocument/2006/relationships/slideLayout" Target="../slideLayouts/slideLayout3747.xml"/><Relationship Id="rId165" Type="http://schemas.openxmlformats.org/officeDocument/2006/relationships/slideLayout" Target="../slideLayouts/slideLayout3137.xml"/><Relationship Id="rId372" Type="http://schemas.openxmlformats.org/officeDocument/2006/relationships/slideLayout" Target="../slideLayouts/slideLayout3344.xml"/><Relationship Id="rId428" Type="http://schemas.openxmlformats.org/officeDocument/2006/relationships/slideLayout" Target="../slideLayouts/slideLayout3400.xml"/><Relationship Id="rId635" Type="http://schemas.openxmlformats.org/officeDocument/2006/relationships/slideLayout" Target="../slideLayouts/slideLayout3607.xml"/><Relationship Id="rId677" Type="http://schemas.openxmlformats.org/officeDocument/2006/relationships/slideLayout" Target="../slideLayouts/slideLayout3649.xml"/><Relationship Id="rId800" Type="http://schemas.openxmlformats.org/officeDocument/2006/relationships/theme" Target="../theme/theme7.xml"/><Relationship Id="rId232" Type="http://schemas.openxmlformats.org/officeDocument/2006/relationships/slideLayout" Target="../slideLayouts/slideLayout3204.xml"/><Relationship Id="rId274" Type="http://schemas.openxmlformats.org/officeDocument/2006/relationships/slideLayout" Target="../slideLayouts/slideLayout3246.xml"/><Relationship Id="rId481" Type="http://schemas.openxmlformats.org/officeDocument/2006/relationships/slideLayout" Target="../slideLayouts/slideLayout3453.xml"/><Relationship Id="rId702" Type="http://schemas.openxmlformats.org/officeDocument/2006/relationships/slideLayout" Target="../slideLayouts/slideLayout3674.xml"/><Relationship Id="rId27" Type="http://schemas.openxmlformats.org/officeDocument/2006/relationships/slideLayout" Target="../slideLayouts/slideLayout2999.xml"/><Relationship Id="rId69" Type="http://schemas.openxmlformats.org/officeDocument/2006/relationships/slideLayout" Target="../slideLayouts/slideLayout3041.xml"/><Relationship Id="rId134" Type="http://schemas.openxmlformats.org/officeDocument/2006/relationships/slideLayout" Target="../slideLayouts/slideLayout3106.xml"/><Relationship Id="rId537" Type="http://schemas.openxmlformats.org/officeDocument/2006/relationships/slideLayout" Target="../slideLayouts/slideLayout3509.xml"/><Relationship Id="rId579" Type="http://schemas.openxmlformats.org/officeDocument/2006/relationships/slideLayout" Target="../slideLayouts/slideLayout3551.xml"/><Relationship Id="rId744" Type="http://schemas.openxmlformats.org/officeDocument/2006/relationships/slideLayout" Target="../slideLayouts/slideLayout3716.xml"/><Relationship Id="rId786" Type="http://schemas.openxmlformats.org/officeDocument/2006/relationships/slideLayout" Target="../slideLayouts/slideLayout3758.xml"/><Relationship Id="rId80" Type="http://schemas.openxmlformats.org/officeDocument/2006/relationships/slideLayout" Target="../slideLayouts/slideLayout3052.xml"/><Relationship Id="rId176" Type="http://schemas.openxmlformats.org/officeDocument/2006/relationships/slideLayout" Target="../slideLayouts/slideLayout3148.xml"/><Relationship Id="rId341" Type="http://schemas.openxmlformats.org/officeDocument/2006/relationships/slideLayout" Target="../slideLayouts/slideLayout3313.xml"/><Relationship Id="rId383" Type="http://schemas.openxmlformats.org/officeDocument/2006/relationships/slideLayout" Target="../slideLayouts/slideLayout3355.xml"/><Relationship Id="rId439" Type="http://schemas.openxmlformats.org/officeDocument/2006/relationships/slideLayout" Target="../slideLayouts/slideLayout3411.xml"/><Relationship Id="rId590" Type="http://schemas.openxmlformats.org/officeDocument/2006/relationships/slideLayout" Target="../slideLayouts/slideLayout3562.xml"/><Relationship Id="rId604" Type="http://schemas.openxmlformats.org/officeDocument/2006/relationships/slideLayout" Target="../slideLayouts/slideLayout3576.xml"/><Relationship Id="rId646" Type="http://schemas.openxmlformats.org/officeDocument/2006/relationships/slideLayout" Target="../slideLayouts/slideLayout3618.xml"/><Relationship Id="rId201" Type="http://schemas.openxmlformats.org/officeDocument/2006/relationships/slideLayout" Target="../slideLayouts/slideLayout3173.xml"/><Relationship Id="rId243" Type="http://schemas.openxmlformats.org/officeDocument/2006/relationships/slideLayout" Target="../slideLayouts/slideLayout3215.xml"/><Relationship Id="rId285" Type="http://schemas.openxmlformats.org/officeDocument/2006/relationships/slideLayout" Target="../slideLayouts/slideLayout3257.xml"/><Relationship Id="rId450" Type="http://schemas.openxmlformats.org/officeDocument/2006/relationships/slideLayout" Target="../slideLayouts/slideLayout3422.xml"/><Relationship Id="rId506" Type="http://schemas.openxmlformats.org/officeDocument/2006/relationships/slideLayout" Target="../slideLayouts/slideLayout3478.xml"/><Relationship Id="rId688" Type="http://schemas.openxmlformats.org/officeDocument/2006/relationships/slideLayout" Target="../slideLayouts/slideLayout3660.xml"/><Relationship Id="rId38" Type="http://schemas.openxmlformats.org/officeDocument/2006/relationships/slideLayout" Target="../slideLayouts/slideLayout3010.xml"/><Relationship Id="rId103" Type="http://schemas.openxmlformats.org/officeDocument/2006/relationships/slideLayout" Target="../slideLayouts/slideLayout3075.xml"/><Relationship Id="rId310" Type="http://schemas.openxmlformats.org/officeDocument/2006/relationships/slideLayout" Target="../slideLayouts/slideLayout3282.xml"/><Relationship Id="rId492" Type="http://schemas.openxmlformats.org/officeDocument/2006/relationships/slideLayout" Target="../slideLayouts/slideLayout3464.xml"/><Relationship Id="rId548" Type="http://schemas.openxmlformats.org/officeDocument/2006/relationships/slideLayout" Target="../slideLayouts/slideLayout3520.xml"/><Relationship Id="rId713" Type="http://schemas.openxmlformats.org/officeDocument/2006/relationships/slideLayout" Target="../slideLayouts/slideLayout3685.xml"/><Relationship Id="rId755" Type="http://schemas.openxmlformats.org/officeDocument/2006/relationships/slideLayout" Target="../slideLayouts/slideLayout3727.xml"/><Relationship Id="rId797" Type="http://schemas.openxmlformats.org/officeDocument/2006/relationships/slideLayout" Target="../slideLayouts/slideLayout3769.xml"/><Relationship Id="rId91" Type="http://schemas.openxmlformats.org/officeDocument/2006/relationships/slideLayout" Target="../slideLayouts/slideLayout3063.xml"/><Relationship Id="rId145" Type="http://schemas.openxmlformats.org/officeDocument/2006/relationships/slideLayout" Target="../slideLayouts/slideLayout3117.xml"/><Relationship Id="rId187" Type="http://schemas.openxmlformats.org/officeDocument/2006/relationships/slideLayout" Target="../slideLayouts/slideLayout3159.xml"/><Relationship Id="rId352" Type="http://schemas.openxmlformats.org/officeDocument/2006/relationships/slideLayout" Target="../slideLayouts/slideLayout3324.xml"/><Relationship Id="rId394" Type="http://schemas.openxmlformats.org/officeDocument/2006/relationships/slideLayout" Target="../slideLayouts/slideLayout3366.xml"/><Relationship Id="rId408" Type="http://schemas.openxmlformats.org/officeDocument/2006/relationships/slideLayout" Target="../slideLayouts/slideLayout3380.xml"/><Relationship Id="rId615" Type="http://schemas.openxmlformats.org/officeDocument/2006/relationships/slideLayout" Target="../slideLayouts/slideLayout3587.xml"/><Relationship Id="rId212" Type="http://schemas.openxmlformats.org/officeDocument/2006/relationships/slideLayout" Target="../slideLayouts/slideLayout3184.xml"/><Relationship Id="rId254" Type="http://schemas.openxmlformats.org/officeDocument/2006/relationships/slideLayout" Target="../slideLayouts/slideLayout3226.xml"/><Relationship Id="rId657" Type="http://schemas.openxmlformats.org/officeDocument/2006/relationships/slideLayout" Target="../slideLayouts/slideLayout3629.xml"/><Relationship Id="rId699" Type="http://schemas.openxmlformats.org/officeDocument/2006/relationships/slideLayout" Target="../slideLayouts/slideLayout3671.xml"/><Relationship Id="rId49" Type="http://schemas.openxmlformats.org/officeDocument/2006/relationships/slideLayout" Target="../slideLayouts/slideLayout3021.xml"/><Relationship Id="rId114" Type="http://schemas.openxmlformats.org/officeDocument/2006/relationships/slideLayout" Target="../slideLayouts/slideLayout3086.xml"/><Relationship Id="rId296" Type="http://schemas.openxmlformats.org/officeDocument/2006/relationships/slideLayout" Target="../slideLayouts/slideLayout3268.xml"/><Relationship Id="rId461" Type="http://schemas.openxmlformats.org/officeDocument/2006/relationships/slideLayout" Target="../slideLayouts/slideLayout3433.xml"/><Relationship Id="rId517" Type="http://schemas.openxmlformats.org/officeDocument/2006/relationships/slideLayout" Target="../slideLayouts/slideLayout3489.xml"/><Relationship Id="rId559" Type="http://schemas.openxmlformats.org/officeDocument/2006/relationships/slideLayout" Target="../slideLayouts/slideLayout3531.xml"/><Relationship Id="rId724" Type="http://schemas.openxmlformats.org/officeDocument/2006/relationships/slideLayout" Target="../slideLayouts/slideLayout3696.xml"/><Relationship Id="rId766" Type="http://schemas.openxmlformats.org/officeDocument/2006/relationships/slideLayout" Target="../slideLayouts/slideLayout3738.xml"/><Relationship Id="rId60" Type="http://schemas.openxmlformats.org/officeDocument/2006/relationships/slideLayout" Target="../slideLayouts/slideLayout3032.xml"/><Relationship Id="rId156" Type="http://schemas.openxmlformats.org/officeDocument/2006/relationships/slideLayout" Target="../slideLayouts/slideLayout3128.xml"/><Relationship Id="rId198" Type="http://schemas.openxmlformats.org/officeDocument/2006/relationships/slideLayout" Target="../slideLayouts/slideLayout3170.xml"/><Relationship Id="rId321" Type="http://schemas.openxmlformats.org/officeDocument/2006/relationships/slideLayout" Target="../slideLayouts/slideLayout3293.xml"/><Relationship Id="rId363" Type="http://schemas.openxmlformats.org/officeDocument/2006/relationships/slideLayout" Target="../slideLayouts/slideLayout3335.xml"/><Relationship Id="rId419" Type="http://schemas.openxmlformats.org/officeDocument/2006/relationships/slideLayout" Target="../slideLayouts/slideLayout3391.xml"/><Relationship Id="rId570" Type="http://schemas.openxmlformats.org/officeDocument/2006/relationships/slideLayout" Target="../slideLayouts/slideLayout3542.xml"/><Relationship Id="rId626" Type="http://schemas.openxmlformats.org/officeDocument/2006/relationships/slideLayout" Target="../slideLayouts/slideLayout3598.xml"/><Relationship Id="rId223" Type="http://schemas.openxmlformats.org/officeDocument/2006/relationships/slideLayout" Target="../slideLayouts/slideLayout3195.xml"/><Relationship Id="rId430" Type="http://schemas.openxmlformats.org/officeDocument/2006/relationships/slideLayout" Target="../slideLayouts/slideLayout3402.xml"/><Relationship Id="rId668" Type="http://schemas.openxmlformats.org/officeDocument/2006/relationships/slideLayout" Target="../slideLayouts/slideLayout3640.xml"/><Relationship Id="rId18" Type="http://schemas.openxmlformats.org/officeDocument/2006/relationships/slideLayout" Target="../slideLayouts/slideLayout2990.xml"/><Relationship Id="rId265" Type="http://schemas.openxmlformats.org/officeDocument/2006/relationships/slideLayout" Target="../slideLayouts/slideLayout3237.xml"/><Relationship Id="rId472" Type="http://schemas.openxmlformats.org/officeDocument/2006/relationships/slideLayout" Target="../slideLayouts/slideLayout3444.xml"/><Relationship Id="rId528" Type="http://schemas.openxmlformats.org/officeDocument/2006/relationships/slideLayout" Target="../slideLayouts/slideLayout3500.xml"/><Relationship Id="rId735" Type="http://schemas.openxmlformats.org/officeDocument/2006/relationships/slideLayout" Target="../slideLayouts/slideLayout3707.xml"/><Relationship Id="rId125" Type="http://schemas.openxmlformats.org/officeDocument/2006/relationships/slideLayout" Target="../slideLayouts/slideLayout3097.xml"/><Relationship Id="rId167" Type="http://schemas.openxmlformats.org/officeDocument/2006/relationships/slideLayout" Target="../slideLayouts/slideLayout3139.xml"/><Relationship Id="rId332" Type="http://schemas.openxmlformats.org/officeDocument/2006/relationships/slideLayout" Target="../slideLayouts/slideLayout3304.xml"/><Relationship Id="rId374" Type="http://schemas.openxmlformats.org/officeDocument/2006/relationships/slideLayout" Target="../slideLayouts/slideLayout3346.xml"/><Relationship Id="rId581" Type="http://schemas.openxmlformats.org/officeDocument/2006/relationships/slideLayout" Target="../slideLayouts/slideLayout3553.xml"/><Relationship Id="rId777" Type="http://schemas.openxmlformats.org/officeDocument/2006/relationships/slideLayout" Target="../slideLayouts/slideLayout3749.xml"/><Relationship Id="rId71" Type="http://schemas.openxmlformats.org/officeDocument/2006/relationships/slideLayout" Target="../slideLayouts/slideLayout3043.xml"/><Relationship Id="rId234" Type="http://schemas.openxmlformats.org/officeDocument/2006/relationships/slideLayout" Target="../slideLayouts/slideLayout3206.xml"/><Relationship Id="rId637" Type="http://schemas.openxmlformats.org/officeDocument/2006/relationships/slideLayout" Target="../slideLayouts/slideLayout3609.xml"/><Relationship Id="rId679" Type="http://schemas.openxmlformats.org/officeDocument/2006/relationships/slideLayout" Target="../slideLayouts/slideLayout3651.xml"/><Relationship Id="rId802" Type="http://schemas.openxmlformats.org/officeDocument/2006/relationships/image" Target="../media/image2.emf"/><Relationship Id="rId2" Type="http://schemas.openxmlformats.org/officeDocument/2006/relationships/slideLayout" Target="../slideLayouts/slideLayout2974.xml"/><Relationship Id="rId29" Type="http://schemas.openxmlformats.org/officeDocument/2006/relationships/slideLayout" Target="../slideLayouts/slideLayout3001.xml"/><Relationship Id="rId276" Type="http://schemas.openxmlformats.org/officeDocument/2006/relationships/slideLayout" Target="../slideLayouts/slideLayout3248.xml"/><Relationship Id="rId441" Type="http://schemas.openxmlformats.org/officeDocument/2006/relationships/slideLayout" Target="../slideLayouts/slideLayout3413.xml"/><Relationship Id="rId483" Type="http://schemas.openxmlformats.org/officeDocument/2006/relationships/slideLayout" Target="../slideLayouts/slideLayout3455.xml"/><Relationship Id="rId539" Type="http://schemas.openxmlformats.org/officeDocument/2006/relationships/slideLayout" Target="../slideLayouts/slideLayout3511.xml"/><Relationship Id="rId690" Type="http://schemas.openxmlformats.org/officeDocument/2006/relationships/slideLayout" Target="../slideLayouts/slideLayout3662.xml"/><Relationship Id="rId704" Type="http://schemas.openxmlformats.org/officeDocument/2006/relationships/slideLayout" Target="../slideLayouts/slideLayout3676.xml"/><Relationship Id="rId746" Type="http://schemas.openxmlformats.org/officeDocument/2006/relationships/slideLayout" Target="../slideLayouts/slideLayout3718.xml"/><Relationship Id="rId40" Type="http://schemas.openxmlformats.org/officeDocument/2006/relationships/slideLayout" Target="../slideLayouts/slideLayout3012.xml"/><Relationship Id="rId136" Type="http://schemas.openxmlformats.org/officeDocument/2006/relationships/slideLayout" Target="../slideLayouts/slideLayout3108.xml"/><Relationship Id="rId178" Type="http://schemas.openxmlformats.org/officeDocument/2006/relationships/slideLayout" Target="../slideLayouts/slideLayout3150.xml"/><Relationship Id="rId301" Type="http://schemas.openxmlformats.org/officeDocument/2006/relationships/slideLayout" Target="../slideLayouts/slideLayout3273.xml"/><Relationship Id="rId343" Type="http://schemas.openxmlformats.org/officeDocument/2006/relationships/slideLayout" Target="../slideLayouts/slideLayout3315.xml"/><Relationship Id="rId550" Type="http://schemas.openxmlformats.org/officeDocument/2006/relationships/slideLayout" Target="../slideLayouts/slideLayout3522.xml"/><Relationship Id="rId788" Type="http://schemas.openxmlformats.org/officeDocument/2006/relationships/slideLayout" Target="../slideLayouts/slideLayout3760.xml"/><Relationship Id="rId82" Type="http://schemas.openxmlformats.org/officeDocument/2006/relationships/slideLayout" Target="../slideLayouts/slideLayout3054.xml"/><Relationship Id="rId203" Type="http://schemas.openxmlformats.org/officeDocument/2006/relationships/slideLayout" Target="../slideLayouts/slideLayout3175.xml"/><Relationship Id="rId385" Type="http://schemas.openxmlformats.org/officeDocument/2006/relationships/slideLayout" Target="../slideLayouts/slideLayout3357.xml"/><Relationship Id="rId592" Type="http://schemas.openxmlformats.org/officeDocument/2006/relationships/slideLayout" Target="../slideLayouts/slideLayout3564.xml"/><Relationship Id="rId606" Type="http://schemas.openxmlformats.org/officeDocument/2006/relationships/slideLayout" Target="../slideLayouts/slideLayout3578.xml"/><Relationship Id="rId648" Type="http://schemas.openxmlformats.org/officeDocument/2006/relationships/slideLayout" Target="../slideLayouts/slideLayout3620.xml"/><Relationship Id="rId245" Type="http://schemas.openxmlformats.org/officeDocument/2006/relationships/slideLayout" Target="../slideLayouts/slideLayout3217.xml"/><Relationship Id="rId287" Type="http://schemas.openxmlformats.org/officeDocument/2006/relationships/slideLayout" Target="../slideLayouts/slideLayout3259.xml"/><Relationship Id="rId410" Type="http://schemas.openxmlformats.org/officeDocument/2006/relationships/slideLayout" Target="../slideLayouts/slideLayout3382.xml"/><Relationship Id="rId452" Type="http://schemas.openxmlformats.org/officeDocument/2006/relationships/slideLayout" Target="../slideLayouts/slideLayout3424.xml"/><Relationship Id="rId494" Type="http://schemas.openxmlformats.org/officeDocument/2006/relationships/slideLayout" Target="../slideLayouts/slideLayout3466.xml"/><Relationship Id="rId508" Type="http://schemas.openxmlformats.org/officeDocument/2006/relationships/slideLayout" Target="../slideLayouts/slideLayout3480.xml"/><Relationship Id="rId715" Type="http://schemas.openxmlformats.org/officeDocument/2006/relationships/slideLayout" Target="../slideLayouts/slideLayout3687.xml"/><Relationship Id="rId105" Type="http://schemas.openxmlformats.org/officeDocument/2006/relationships/slideLayout" Target="../slideLayouts/slideLayout3077.xml"/><Relationship Id="rId147" Type="http://schemas.openxmlformats.org/officeDocument/2006/relationships/slideLayout" Target="../slideLayouts/slideLayout3119.xml"/><Relationship Id="rId312" Type="http://schemas.openxmlformats.org/officeDocument/2006/relationships/slideLayout" Target="../slideLayouts/slideLayout3284.xml"/><Relationship Id="rId354" Type="http://schemas.openxmlformats.org/officeDocument/2006/relationships/slideLayout" Target="../slideLayouts/slideLayout3326.xml"/><Relationship Id="rId757" Type="http://schemas.openxmlformats.org/officeDocument/2006/relationships/slideLayout" Target="../slideLayouts/slideLayout3729.xml"/><Relationship Id="rId799" Type="http://schemas.openxmlformats.org/officeDocument/2006/relationships/slideLayout" Target="../slideLayouts/slideLayout3771.xml"/><Relationship Id="rId51" Type="http://schemas.openxmlformats.org/officeDocument/2006/relationships/slideLayout" Target="../slideLayouts/slideLayout3023.xml"/><Relationship Id="rId93" Type="http://schemas.openxmlformats.org/officeDocument/2006/relationships/slideLayout" Target="../slideLayouts/slideLayout3065.xml"/><Relationship Id="rId189" Type="http://schemas.openxmlformats.org/officeDocument/2006/relationships/slideLayout" Target="../slideLayouts/slideLayout3161.xml"/><Relationship Id="rId396" Type="http://schemas.openxmlformats.org/officeDocument/2006/relationships/slideLayout" Target="../slideLayouts/slideLayout3368.xml"/><Relationship Id="rId561" Type="http://schemas.openxmlformats.org/officeDocument/2006/relationships/slideLayout" Target="../slideLayouts/slideLayout3533.xml"/><Relationship Id="rId617" Type="http://schemas.openxmlformats.org/officeDocument/2006/relationships/slideLayout" Target="../slideLayouts/slideLayout3589.xml"/><Relationship Id="rId659" Type="http://schemas.openxmlformats.org/officeDocument/2006/relationships/slideLayout" Target="../slideLayouts/slideLayout3631.xml"/><Relationship Id="rId214" Type="http://schemas.openxmlformats.org/officeDocument/2006/relationships/slideLayout" Target="../slideLayouts/slideLayout3186.xml"/><Relationship Id="rId256" Type="http://schemas.openxmlformats.org/officeDocument/2006/relationships/slideLayout" Target="../slideLayouts/slideLayout3228.xml"/><Relationship Id="rId298" Type="http://schemas.openxmlformats.org/officeDocument/2006/relationships/slideLayout" Target="../slideLayouts/slideLayout3270.xml"/><Relationship Id="rId421" Type="http://schemas.openxmlformats.org/officeDocument/2006/relationships/slideLayout" Target="../slideLayouts/slideLayout3393.xml"/><Relationship Id="rId463" Type="http://schemas.openxmlformats.org/officeDocument/2006/relationships/slideLayout" Target="../slideLayouts/slideLayout3435.xml"/><Relationship Id="rId519" Type="http://schemas.openxmlformats.org/officeDocument/2006/relationships/slideLayout" Target="../slideLayouts/slideLayout3491.xml"/><Relationship Id="rId670" Type="http://schemas.openxmlformats.org/officeDocument/2006/relationships/slideLayout" Target="../slideLayouts/slideLayout3642.xml"/><Relationship Id="rId116" Type="http://schemas.openxmlformats.org/officeDocument/2006/relationships/slideLayout" Target="../slideLayouts/slideLayout3088.xml"/><Relationship Id="rId158" Type="http://schemas.openxmlformats.org/officeDocument/2006/relationships/slideLayout" Target="../slideLayouts/slideLayout3130.xml"/><Relationship Id="rId323" Type="http://schemas.openxmlformats.org/officeDocument/2006/relationships/slideLayout" Target="../slideLayouts/slideLayout3295.xml"/><Relationship Id="rId530" Type="http://schemas.openxmlformats.org/officeDocument/2006/relationships/slideLayout" Target="../slideLayouts/slideLayout3502.xml"/><Relationship Id="rId726" Type="http://schemas.openxmlformats.org/officeDocument/2006/relationships/slideLayout" Target="../slideLayouts/slideLayout3698.xml"/><Relationship Id="rId768" Type="http://schemas.openxmlformats.org/officeDocument/2006/relationships/slideLayout" Target="../slideLayouts/slideLayout3740.xml"/><Relationship Id="rId20" Type="http://schemas.openxmlformats.org/officeDocument/2006/relationships/slideLayout" Target="../slideLayouts/slideLayout2992.xml"/><Relationship Id="rId62" Type="http://schemas.openxmlformats.org/officeDocument/2006/relationships/slideLayout" Target="../slideLayouts/slideLayout3034.xml"/><Relationship Id="rId365" Type="http://schemas.openxmlformats.org/officeDocument/2006/relationships/slideLayout" Target="../slideLayouts/slideLayout3337.xml"/><Relationship Id="rId572" Type="http://schemas.openxmlformats.org/officeDocument/2006/relationships/slideLayout" Target="../slideLayouts/slideLayout3544.xml"/><Relationship Id="rId628" Type="http://schemas.openxmlformats.org/officeDocument/2006/relationships/slideLayout" Target="../slideLayouts/slideLayout3600.xml"/><Relationship Id="rId225" Type="http://schemas.openxmlformats.org/officeDocument/2006/relationships/slideLayout" Target="../slideLayouts/slideLayout3197.xml"/><Relationship Id="rId267" Type="http://schemas.openxmlformats.org/officeDocument/2006/relationships/slideLayout" Target="../slideLayouts/slideLayout3239.xml"/><Relationship Id="rId432" Type="http://schemas.openxmlformats.org/officeDocument/2006/relationships/slideLayout" Target="../slideLayouts/slideLayout3404.xml"/><Relationship Id="rId474" Type="http://schemas.openxmlformats.org/officeDocument/2006/relationships/slideLayout" Target="../slideLayouts/slideLayout3446.xml"/><Relationship Id="rId127" Type="http://schemas.openxmlformats.org/officeDocument/2006/relationships/slideLayout" Target="../slideLayouts/slideLayout3099.xml"/><Relationship Id="rId681" Type="http://schemas.openxmlformats.org/officeDocument/2006/relationships/slideLayout" Target="../slideLayouts/slideLayout3653.xml"/><Relationship Id="rId737" Type="http://schemas.openxmlformats.org/officeDocument/2006/relationships/slideLayout" Target="../slideLayouts/slideLayout3709.xml"/><Relationship Id="rId779" Type="http://schemas.openxmlformats.org/officeDocument/2006/relationships/slideLayout" Target="../slideLayouts/slideLayout3751.xml"/><Relationship Id="rId31" Type="http://schemas.openxmlformats.org/officeDocument/2006/relationships/slideLayout" Target="../slideLayouts/slideLayout3003.xml"/><Relationship Id="rId73" Type="http://schemas.openxmlformats.org/officeDocument/2006/relationships/slideLayout" Target="../slideLayouts/slideLayout3045.xml"/><Relationship Id="rId169" Type="http://schemas.openxmlformats.org/officeDocument/2006/relationships/slideLayout" Target="../slideLayouts/slideLayout3141.xml"/><Relationship Id="rId334" Type="http://schemas.openxmlformats.org/officeDocument/2006/relationships/slideLayout" Target="../slideLayouts/slideLayout3306.xml"/><Relationship Id="rId376" Type="http://schemas.openxmlformats.org/officeDocument/2006/relationships/slideLayout" Target="../slideLayouts/slideLayout3348.xml"/><Relationship Id="rId541" Type="http://schemas.openxmlformats.org/officeDocument/2006/relationships/slideLayout" Target="../slideLayouts/slideLayout3513.xml"/><Relationship Id="rId583" Type="http://schemas.openxmlformats.org/officeDocument/2006/relationships/slideLayout" Target="../slideLayouts/slideLayout3555.xml"/><Relationship Id="rId639" Type="http://schemas.openxmlformats.org/officeDocument/2006/relationships/slideLayout" Target="../slideLayouts/slideLayout3611.xml"/><Relationship Id="rId790" Type="http://schemas.openxmlformats.org/officeDocument/2006/relationships/slideLayout" Target="../slideLayouts/slideLayout3762.xml"/><Relationship Id="rId804" Type="http://schemas.openxmlformats.org/officeDocument/2006/relationships/image" Target="../media/image4.emf"/><Relationship Id="rId4" Type="http://schemas.openxmlformats.org/officeDocument/2006/relationships/slideLayout" Target="../slideLayouts/slideLayout2976.xml"/><Relationship Id="rId180" Type="http://schemas.openxmlformats.org/officeDocument/2006/relationships/slideLayout" Target="../slideLayouts/slideLayout3152.xml"/><Relationship Id="rId236" Type="http://schemas.openxmlformats.org/officeDocument/2006/relationships/slideLayout" Target="../slideLayouts/slideLayout3208.xml"/><Relationship Id="rId278" Type="http://schemas.openxmlformats.org/officeDocument/2006/relationships/slideLayout" Target="../slideLayouts/slideLayout3250.xml"/><Relationship Id="rId401" Type="http://schemas.openxmlformats.org/officeDocument/2006/relationships/slideLayout" Target="../slideLayouts/slideLayout3373.xml"/><Relationship Id="rId443" Type="http://schemas.openxmlformats.org/officeDocument/2006/relationships/slideLayout" Target="../slideLayouts/slideLayout3415.xml"/><Relationship Id="rId650" Type="http://schemas.openxmlformats.org/officeDocument/2006/relationships/slideLayout" Target="../slideLayouts/slideLayout3622.xml"/><Relationship Id="rId303" Type="http://schemas.openxmlformats.org/officeDocument/2006/relationships/slideLayout" Target="../slideLayouts/slideLayout3275.xml"/><Relationship Id="rId485" Type="http://schemas.openxmlformats.org/officeDocument/2006/relationships/slideLayout" Target="../slideLayouts/slideLayout3457.xml"/><Relationship Id="rId692" Type="http://schemas.openxmlformats.org/officeDocument/2006/relationships/slideLayout" Target="../slideLayouts/slideLayout3664.xml"/><Relationship Id="rId706" Type="http://schemas.openxmlformats.org/officeDocument/2006/relationships/slideLayout" Target="../slideLayouts/slideLayout3678.xml"/><Relationship Id="rId748" Type="http://schemas.openxmlformats.org/officeDocument/2006/relationships/slideLayout" Target="../slideLayouts/slideLayout3720.xml"/><Relationship Id="rId42" Type="http://schemas.openxmlformats.org/officeDocument/2006/relationships/slideLayout" Target="../slideLayouts/slideLayout3014.xml"/><Relationship Id="rId84" Type="http://schemas.openxmlformats.org/officeDocument/2006/relationships/slideLayout" Target="../slideLayouts/slideLayout3056.xml"/><Relationship Id="rId138" Type="http://schemas.openxmlformats.org/officeDocument/2006/relationships/slideLayout" Target="../slideLayouts/slideLayout3110.xml"/><Relationship Id="rId345" Type="http://schemas.openxmlformats.org/officeDocument/2006/relationships/slideLayout" Target="../slideLayouts/slideLayout3317.xml"/><Relationship Id="rId387" Type="http://schemas.openxmlformats.org/officeDocument/2006/relationships/slideLayout" Target="../slideLayouts/slideLayout3359.xml"/><Relationship Id="rId510" Type="http://schemas.openxmlformats.org/officeDocument/2006/relationships/slideLayout" Target="../slideLayouts/slideLayout3482.xml"/><Relationship Id="rId552" Type="http://schemas.openxmlformats.org/officeDocument/2006/relationships/slideLayout" Target="../slideLayouts/slideLayout3524.xml"/><Relationship Id="rId594" Type="http://schemas.openxmlformats.org/officeDocument/2006/relationships/slideLayout" Target="../slideLayouts/slideLayout3566.xml"/><Relationship Id="rId608" Type="http://schemas.openxmlformats.org/officeDocument/2006/relationships/slideLayout" Target="../slideLayouts/slideLayout3580.xml"/><Relationship Id="rId191" Type="http://schemas.openxmlformats.org/officeDocument/2006/relationships/slideLayout" Target="../slideLayouts/slideLayout3163.xml"/><Relationship Id="rId205" Type="http://schemas.openxmlformats.org/officeDocument/2006/relationships/slideLayout" Target="../slideLayouts/slideLayout3177.xml"/><Relationship Id="rId247" Type="http://schemas.openxmlformats.org/officeDocument/2006/relationships/slideLayout" Target="../slideLayouts/slideLayout3219.xml"/><Relationship Id="rId412" Type="http://schemas.openxmlformats.org/officeDocument/2006/relationships/slideLayout" Target="../slideLayouts/slideLayout3384.xml"/><Relationship Id="rId107" Type="http://schemas.openxmlformats.org/officeDocument/2006/relationships/slideLayout" Target="../slideLayouts/slideLayout3079.xml"/><Relationship Id="rId289" Type="http://schemas.openxmlformats.org/officeDocument/2006/relationships/slideLayout" Target="../slideLayouts/slideLayout3261.xml"/><Relationship Id="rId454" Type="http://schemas.openxmlformats.org/officeDocument/2006/relationships/slideLayout" Target="../slideLayouts/slideLayout3426.xml"/><Relationship Id="rId496" Type="http://schemas.openxmlformats.org/officeDocument/2006/relationships/slideLayout" Target="../slideLayouts/slideLayout3468.xml"/><Relationship Id="rId661" Type="http://schemas.openxmlformats.org/officeDocument/2006/relationships/slideLayout" Target="../slideLayouts/slideLayout3633.xml"/><Relationship Id="rId717" Type="http://schemas.openxmlformats.org/officeDocument/2006/relationships/slideLayout" Target="../slideLayouts/slideLayout3689.xml"/><Relationship Id="rId759" Type="http://schemas.openxmlformats.org/officeDocument/2006/relationships/slideLayout" Target="../slideLayouts/slideLayout3731.xml"/><Relationship Id="rId11" Type="http://schemas.openxmlformats.org/officeDocument/2006/relationships/slideLayout" Target="../slideLayouts/slideLayout2983.xml"/><Relationship Id="rId53" Type="http://schemas.openxmlformats.org/officeDocument/2006/relationships/slideLayout" Target="../slideLayouts/slideLayout3025.xml"/><Relationship Id="rId149" Type="http://schemas.openxmlformats.org/officeDocument/2006/relationships/slideLayout" Target="../slideLayouts/slideLayout3121.xml"/><Relationship Id="rId314" Type="http://schemas.openxmlformats.org/officeDocument/2006/relationships/slideLayout" Target="../slideLayouts/slideLayout3286.xml"/><Relationship Id="rId356" Type="http://schemas.openxmlformats.org/officeDocument/2006/relationships/slideLayout" Target="../slideLayouts/slideLayout3328.xml"/><Relationship Id="rId398" Type="http://schemas.openxmlformats.org/officeDocument/2006/relationships/slideLayout" Target="../slideLayouts/slideLayout3370.xml"/><Relationship Id="rId521" Type="http://schemas.openxmlformats.org/officeDocument/2006/relationships/slideLayout" Target="../slideLayouts/slideLayout3493.xml"/><Relationship Id="rId563" Type="http://schemas.openxmlformats.org/officeDocument/2006/relationships/slideLayout" Target="../slideLayouts/slideLayout3535.xml"/><Relationship Id="rId619" Type="http://schemas.openxmlformats.org/officeDocument/2006/relationships/slideLayout" Target="../slideLayouts/slideLayout3591.xml"/><Relationship Id="rId770" Type="http://schemas.openxmlformats.org/officeDocument/2006/relationships/slideLayout" Target="../slideLayouts/slideLayout3742.xml"/><Relationship Id="rId95" Type="http://schemas.openxmlformats.org/officeDocument/2006/relationships/slideLayout" Target="../slideLayouts/slideLayout3067.xml"/><Relationship Id="rId160" Type="http://schemas.openxmlformats.org/officeDocument/2006/relationships/slideLayout" Target="../slideLayouts/slideLayout3132.xml"/><Relationship Id="rId216" Type="http://schemas.openxmlformats.org/officeDocument/2006/relationships/slideLayout" Target="../slideLayouts/slideLayout3188.xml"/><Relationship Id="rId423" Type="http://schemas.openxmlformats.org/officeDocument/2006/relationships/slideLayout" Target="../slideLayouts/slideLayout3395.xml"/><Relationship Id="rId258" Type="http://schemas.openxmlformats.org/officeDocument/2006/relationships/slideLayout" Target="../slideLayouts/slideLayout3230.xml"/><Relationship Id="rId465" Type="http://schemas.openxmlformats.org/officeDocument/2006/relationships/slideLayout" Target="../slideLayouts/slideLayout3437.xml"/><Relationship Id="rId630" Type="http://schemas.openxmlformats.org/officeDocument/2006/relationships/slideLayout" Target="../slideLayouts/slideLayout3602.xml"/><Relationship Id="rId672" Type="http://schemas.openxmlformats.org/officeDocument/2006/relationships/slideLayout" Target="../slideLayouts/slideLayout3644.xml"/><Relationship Id="rId728" Type="http://schemas.openxmlformats.org/officeDocument/2006/relationships/slideLayout" Target="../slideLayouts/slideLayout3700.xml"/><Relationship Id="rId22" Type="http://schemas.openxmlformats.org/officeDocument/2006/relationships/slideLayout" Target="../slideLayouts/slideLayout2994.xml"/><Relationship Id="rId64" Type="http://schemas.openxmlformats.org/officeDocument/2006/relationships/slideLayout" Target="../slideLayouts/slideLayout3036.xml"/><Relationship Id="rId118" Type="http://schemas.openxmlformats.org/officeDocument/2006/relationships/slideLayout" Target="../slideLayouts/slideLayout3090.xml"/><Relationship Id="rId325" Type="http://schemas.openxmlformats.org/officeDocument/2006/relationships/slideLayout" Target="../slideLayouts/slideLayout3297.xml"/><Relationship Id="rId367" Type="http://schemas.openxmlformats.org/officeDocument/2006/relationships/slideLayout" Target="../slideLayouts/slideLayout3339.xml"/><Relationship Id="rId532" Type="http://schemas.openxmlformats.org/officeDocument/2006/relationships/slideLayout" Target="../slideLayouts/slideLayout3504.xml"/><Relationship Id="rId574" Type="http://schemas.openxmlformats.org/officeDocument/2006/relationships/slideLayout" Target="../slideLayouts/slideLayout3546.xml"/><Relationship Id="rId171" Type="http://schemas.openxmlformats.org/officeDocument/2006/relationships/slideLayout" Target="../slideLayouts/slideLayout3143.xml"/><Relationship Id="rId227" Type="http://schemas.openxmlformats.org/officeDocument/2006/relationships/slideLayout" Target="../slideLayouts/slideLayout3199.xml"/><Relationship Id="rId781" Type="http://schemas.openxmlformats.org/officeDocument/2006/relationships/slideLayout" Target="../slideLayouts/slideLayout3753.xml"/><Relationship Id="rId269" Type="http://schemas.openxmlformats.org/officeDocument/2006/relationships/slideLayout" Target="../slideLayouts/slideLayout3241.xml"/><Relationship Id="rId434" Type="http://schemas.openxmlformats.org/officeDocument/2006/relationships/slideLayout" Target="../slideLayouts/slideLayout3406.xml"/><Relationship Id="rId476" Type="http://schemas.openxmlformats.org/officeDocument/2006/relationships/slideLayout" Target="../slideLayouts/slideLayout3448.xml"/><Relationship Id="rId641" Type="http://schemas.openxmlformats.org/officeDocument/2006/relationships/slideLayout" Target="../slideLayouts/slideLayout3613.xml"/><Relationship Id="rId683" Type="http://schemas.openxmlformats.org/officeDocument/2006/relationships/slideLayout" Target="../slideLayouts/slideLayout3655.xml"/><Relationship Id="rId739" Type="http://schemas.openxmlformats.org/officeDocument/2006/relationships/slideLayout" Target="../slideLayouts/slideLayout3711.xml"/><Relationship Id="rId33" Type="http://schemas.openxmlformats.org/officeDocument/2006/relationships/slideLayout" Target="../slideLayouts/slideLayout3005.xml"/><Relationship Id="rId129" Type="http://schemas.openxmlformats.org/officeDocument/2006/relationships/slideLayout" Target="../slideLayouts/slideLayout3101.xml"/><Relationship Id="rId280" Type="http://schemas.openxmlformats.org/officeDocument/2006/relationships/slideLayout" Target="../slideLayouts/slideLayout3252.xml"/><Relationship Id="rId336" Type="http://schemas.openxmlformats.org/officeDocument/2006/relationships/slideLayout" Target="../slideLayouts/slideLayout3308.xml"/><Relationship Id="rId501" Type="http://schemas.openxmlformats.org/officeDocument/2006/relationships/slideLayout" Target="../slideLayouts/slideLayout3473.xml"/><Relationship Id="rId543" Type="http://schemas.openxmlformats.org/officeDocument/2006/relationships/slideLayout" Target="../slideLayouts/slideLayout3515.xml"/><Relationship Id="rId75" Type="http://schemas.openxmlformats.org/officeDocument/2006/relationships/slideLayout" Target="../slideLayouts/slideLayout3047.xml"/><Relationship Id="rId140" Type="http://schemas.openxmlformats.org/officeDocument/2006/relationships/slideLayout" Target="../slideLayouts/slideLayout3112.xml"/><Relationship Id="rId182" Type="http://schemas.openxmlformats.org/officeDocument/2006/relationships/slideLayout" Target="../slideLayouts/slideLayout3154.xml"/><Relationship Id="rId378" Type="http://schemas.openxmlformats.org/officeDocument/2006/relationships/slideLayout" Target="../slideLayouts/slideLayout3350.xml"/><Relationship Id="rId403" Type="http://schemas.openxmlformats.org/officeDocument/2006/relationships/slideLayout" Target="../slideLayouts/slideLayout3375.xml"/><Relationship Id="rId585" Type="http://schemas.openxmlformats.org/officeDocument/2006/relationships/slideLayout" Target="../slideLayouts/slideLayout3557.xml"/><Relationship Id="rId750" Type="http://schemas.openxmlformats.org/officeDocument/2006/relationships/slideLayout" Target="../slideLayouts/slideLayout3722.xml"/><Relationship Id="rId792" Type="http://schemas.openxmlformats.org/officeDocument/2006/relationships/slideLayout" Target="../slideLayouts/slideLayout3764.xml"/><Relationship Id="rId806" Type="http://schemas.openxmlformats.org/officeDocument/2006/relationships/image" Target="../media/image6.emf"/><Relationship Id="rId6" Type="http://schemas.openxmlformats.org/officeDocument/2006/relationships/slideLayout" Target="../slideLayouts/slideLayout2978.xml"/><Relationship Id="rId238" Type="http://schemas.openxmlformats.org/officeDocument/2006/relationships/slideLayout" Target="../slideLayouts/slideLayout3210.xml"/><Relationship Id="rId445" Type="http://schemas.openxmlformats.org/officeDocument/2006/relationships/slideLayout" Target="../slideLayouts/slideLayout3417.xml"/><Relationship Id="rId487" Type="http://schemas.openxmlformats.org/officeDocument/2006/relationships/slideLayout" Target="../slideLayouts/slideLayout3459.xml"/><Relationship Id="rId610" Type="http://schemas.openxmlformats.org/officeDocument/2006/relationships/slideLayout" Target="../slideLayouts/slideLayout3582.xml"/><Relationship Id="rId652" Type="http://schemas.openxmlformats.org/officeDocument/2006/relationships/slideLayout" Target="../slideLayouts/slideLayout3624.xml"/><Relationship Id="rId694" Type="http://schemas.openxmlformats.org/officeDocument/2006/relationships/slideLayout" Target="../slideLayouts/slideLayout3666.xml"/><Relationship Id="rId708" Type="http://schemas.openxmlformats.org/officeDocument/2006/relationships/slideLayout" Target="../slideLayouts/slideLayout3680.xml"/><Relationship Id="rId291" Type="http://schemas.openxmlformats.org/officeDocument/2006/relationships/slideLayout" Target="../slideLayouts/slideLayout3263.xml"/><Relationship Id="rId305" Type="http://schemas.openxmlformats.org/officeDocument/2006/relationships/slideLayout" Target="../slideLayouts/slideLayout3277.xml"/><Relationship Id="rId347" Type="http://schemas.openxmlformats.org/officeDocument/2006/relationships/slideLayout" Target="../slideLayouts/slideLayout3319.xml"/><Relationship Id="rId512" Type="http://schemas.openxmlformats.org/officeDocument/2006/relationships/slideLayout" Target="../slideLayouts/slideLayout3484.xml"/><Relationship Id="rId44" Type="http://schemas.openxmlformats.org/officeDocument/2006/relationships/slideLayout" Target="../slideLayouts/slideLayout3016.xml"/><Relationship Id="rId86" Type="http://schemas.openxmlformats.org/officeDocument/2006/relationships/slideLayout" Target="../slideLayouts/slideLayout3058.xml"/><Relationship Id="rId151" Type="http://schemas.openxmlformats.org/officeDocument/2006/relationships/slideLayout" Target="../slideLayouts/slideLayout3123.xml"/><Relationship Id="rId389" Type="http://schemas.openxmlformats.org/officeDocument/2006/relationships/slideLayout" Target="../slideLayouts/slideLayout3361.xml"/><Relationship Id="rId554" Type="http://schemas.openxmlformats.org/officeDocument/2006/relationships/slideLayout" Target="../slideLayouts/slideLayout3526.xml"/><Relationship Id="rId596" Type="http://schemas.openxmlformats.org/officeDocument/2006/relationships/slideLayout" Target="../slideLayouts/slideLayout3568.xml"/><Relationship Id="rId761" Type="http://schemas.openxmlformats.org/officeDocument/2006/relationships/slideLayout" Target="../slideLayouts/slideLayout3733.xml"/><Relationship Id="rId193" Type="http://schemas.openxmlformats.org/officeDocument/2006/relationships/slideLayout" Target="../slideLayouts/slideLayout3165.xml"/><Relationship Id="rId207" Type="http://schemas.openxmlformats.org/officeDocument/2006/relationships/slideLayout" Target="../slideLayouts/slideLayout3179.xml"/><Relationship Id="rId249" Type="http://schemas.openxmlformats.org/officeDocument/2006/relationships/slideLayout" Target="../slideLayouts/slideLayout3221.xml"/><Relationship Id="rId414" Type="http://schemas.openxmlformats.org/officeDocument/2006/relationships/slideLayout" Target="../slideLayouts/slideLayout3386.xml"/><Relationship Id="rId456" Type="http://schemas.openxmlformats.org/officeDocument/2006/relationships/slideLayout" Target="../slideLayouts/slideLayout3428.xml"/><Relationship Id="rId498" Type="http://schemas.openxmlformats.org/officeDocument/2006/relationships/slideLayout" Target="../slideLayouts/slideLayout3470.xml"/><Relationship Id="rId621" Type="http://schemas.openxmlformats.org/officeDocument/2006/relationships/slideLayout" Target="../slideLayouts/slideLayout3593.xml"/><Relationship Id="rId663" Type="http://schemas.openxmlformats.org/officeDocument/2006/relationships/slideLayout" Target="../slideLayouts/slideLayout3635.xml"/><Relationship Id="rId13" Type="http://schemas.openxmlformats.org/officeDocument/2006/relationships/slideLayout" Target="../slideLayouts/slideLayout2985.xml"/><Relationship Id="rId109" Type="http://schemas.openxmlformats.org/officeDocument/2006/relationships/slideLayout" Target="../slideLayouts/slideLayout3081.xml"/><Relationship Id="rId260" Type="http://schemas.openxmlformats.org/officeDocument/2006/relationships/slideLayout" Target="../slideLayouts/slideLayout3232.xml"/><Relationship Id="rId316" Type="http://schemas.openxmlformats.org/officeDocument/2006/relationships/slideLayout" Target="../slideLayouts/slideLayout3288.xml"/><Relationship Id="rId523" Type="http://schemas.openxmlformats.org/officeDocument/2006/relationships/slideLayout" Target="../slideLayouts/slideLayout3495.xml"/><Relationship Id="rId719" Type="http://schemas.openxmlformats.org/officeDocument/2006/relationships/slideLayout" Target="../slideLayouts/slideLayout3691.xml"/><Relationship Id="rId55" Type="http://schemas.openxmlformats.org/officeDocument/2006/relationships/slideLayout" Target="../slideLayouts/slideLayout3027.xml"/><Relationship Id="rId97" Type="http://schemas.openxmlformats.org/officeDocument/2006/relationships/slideLayout" Target="../slideLayouts/slideLayout3069.xml"/><Relationship Id="rId120" Type="http://schemas.openxmlformats.org/officeDocument/2006/relationships/slideLayout" Target="../slideLayouts/slideLayout3092.xml"/><Relationship Id="rId358" Type="http://schemas.openxmlformats.org/officeDocument/2006/relationships/slideLayout" Target="../slideLayouts/slideLayout3330.xml"/><Relationship Id="rId565" Type="http://schemas.openxmlformats.org/officeDocument/2006/relationships/slideLayout" Target="../slideLayouts/slideLayout3537.xml"/><Relationship Id="rId730" Type="http://schemas.openxmlformats.org/officeDocument/2006/relationships/slideLayout" Target="../slideLayouts/slideLayout3702.xml"/><Relationship Id="rId772" Type="http://schemas.openxmlformats.org/officeDocument/2006/relationships/slideLayout" Target="../slideLayouts/slideLayout3744.xml"/><Relationship Id="rId162" Type="http://schemas.openxmlformats.org/officeDocument/2006/relationships/slideLayout" Target="../slideLayouts/slideLayout3134.xml"/><Relationship Id="rId218" Type="http://schemas.openxmlformats.org/officeDocument/2006/relationships/slideLayout" Target="../slideLayouts/slideLayout3190.xml"/><Relationship Id="rId425" Type="http://schemas.openxmlformats.org/officeDocument/2006/relationships/slideLayout" Target="../slideLayouts/slideLayout3397.xml"/><Relationship Id="rId467" Type="http://schemas.openxmlformats.org/officeDocument/2006/relationships/slideLayout" Target="../slideLayouts/slideLayout3439.xml"/><Relationship Id="rId632" Type="http://schemas.openxmlformats.org/officeDocument/2006/relationships/slideLayout" Target="../slideLayouts/slideLayout3604.xml"/><Relationship Id="rId271" Type="http://schemas.openxmlformats.org/officeDocument/2006/relationships/slideLayout" Target="../slideLayouts/slideLayout3243.xml"/><Relationship Id="rId674" Type="http://schemas.openxmlformats.org/officeDocument/2006/relationships/slideLayout" Target="../slideLayouts/slideLayout3646.xml"/><Relationship Id="rId24" Type="http://schemas.openxmlformats.org/officeDocument/2006/relationships/slideLayout" Target="../slideLayouts/slideLayout2996.xml"/><Relationship Id="rId66" Type="http://schemas.openxmlformats.org/officeDocument/2006/relationships/slideLayout" Target="../slideLayouts/slideLayout3038.xml"/><Relationship Id="rId131" Type="http://schemas.openxmlformats.org/officeDocument/2006/relationships/slideLayout" Target="../slideLayouts/slideLayout3103.xml"/><Relationship Id="rId327" Type="http://schemas.openxmlformats.org/officeDocument/2006/relationships/slideLayout" Target="../slideLayouts/slideLayout3299.xml"/><Relationship Id="rId369" Type="http://schemas.openxmlformats.org/officeDocument/2006/relationships/slideLayout" Target="../slideLayouts/slideLayout3341.xml"/><Relationship Id="rId534" Type="http://schemas.openxmlformats.org/officeDocument/2006/relationships/slideLayout" Target="../slideLayouts/slideLayout3506.xml"/><Relationship Id="rId576" Type="http://schemas.openxmlformats.org/officeDocument/2006/relationships/slideLayout" Target="../slideLayouts/slideLayout3548.xml"/><Relationship Id="rId741" Type="http://schemas.openxmlformats.org/officeDocument/2006/relationships/slideLayout" Target="../slideLayouts/slideLayout3713.xml"/><Relationship Id="rId783" Type="http://schemas.openxmlformats.org/officeDocument/2006/relationships/slideLayout" Target="../slideLayouts/slideLayout3755.xml"/><Relationship Id="rId173" Type="http://schemas.openxmlformats.org/officeDocument/2006/relationships/slideLayout" Target="../slideLayouts/slideLayout3145.xml"/><Relationship Id="rId229" Type="http://schemas.openxmlformats.org/officeDocument/2006/relationships/slideLayout" Target="../slideLayouts/slideLayout3201.xml"/><Relationship Id="rId380" Type="http://schemas.openxmlformats.org/officeDocument/2006/relationships/slideLayout" Target="../slideLayouts/slideLayout3352.xml"/><Relationship Id="rId436" Type="http://schemas.openxmlformats.org/officeDocument/2006/relationships/slideLayout" Target="../slideLayouts/slideLayout3408.xml"/><Relationship Id="rId601" Type="http://schemas.openxmlformats.org/officeDocument/2006/relationships/slideLayout" Target="../slideLayouts/slideLayout3573.xml"/><Relationship Id="rId643" Type="http://schemas.openxmlformats.org/officeDocument/2006/relationships/slideLayout" Target="../slideLayouts/slideLayout3615.xml"/><Relationship Id="rId240" Type="http://schemas.openxmlformats.org/officeDocument/2006/relationships/slideLayout" Target="../slideLayouts/slideLayout3212.xml"/><Relationship Id="rId478" Type="http://schemas.openxmlformats.org/officeDocument/2006/relationships/slideLayout" Target="../slideLayouts/slideLayout3450.xml"/><Relationship Id="rId685" Type="http://schemas.openxmlformats.org/officeDocument/2006/relationships/slideLayout" Target="../slideLayouts/slideLayout3657.xml"/><Relationship Id="rId35" Type="http://schemas.openxmlformats.org/officeDocument/2006/relationships/slideLayout" Target="../slideLayouts/slideLayout3007.xml"/><Relationship Id="rId77" Type="http://schemas.openxmlformats.org/officeDocument/2006/relationships/slideLayout" Target="../slideLayouts/slideLayout3049.xml"/><Relationship Id="rId100" Type="http://schemas.openxmlformats.org/officeDocument/2006/relationships/slideLayout" Target="../slideLayouts/slideLayout3072.xml"/><Relationship Id="rId282" Type="http://schemas.openxmlformats.org/officeDocument/2006/relationships/slideLayout" Target="../slideLayouts/slideLayout3254.xml"/><Relationship Id="rId338" Type="http://schemas.openxmlformats.org/officeDocument/2006/relationships/slideLayout" Target="../slideLayouts/slideLayout3310.xml"/><Relationship Id="rId503" Type="http://schemas.openxmlformats.org/officeDocument/2006/relationships/slideLayout" Target="../slideLayouts/slideLayout3475.xml"/><Relationship Id="rId545" Type="http://schemas.openxmlformats.org/officeDocument/2006/relationships/slideLayout" Target="../slideLayouts/slideLayout3517.xml"/><Relationship Id="rId587" Type="http://schemas.openxmlformats.org/officeDocument/2006/relationships/slideLayout" Target="../slideLayouts/slideLayout3559.xml"/><Relationship Id="rId710" Type="http://schemas.openxmlformats.org/officeDocument/2006/relationships/slideLayout" Target="../slideLayouts/slideLayout3682.xml"/><Relationship Id="rId752" Type="http://schemas.openxmlformats.org/officeDocument/2006/relationships/slideLayout" Target="../slideLayouts/slideLayout3724.xml"/><Relationship Id="rId8" Type="http://schemas.openxmlformats.org/officeDocument/2006/relationships/slideLayout" Target="../slideLayouts/slideLayout2980.xml"/><Relationship Id="rId142" Type="http://schemas.openxmlformats.org/officeDocument/2006/relationships/slideLayout" Target="../slideLayouts/slideLayout3114.xml"/><Relationship Id="rId184" Type="http://schemas.openxmlformats.org/officeDocument/2006/relationships/slideLayout" Target="../slideLayouts/slideLayout3156.xml"/><Relationship Id="rId391" Type="http://schemas.openxmlformats.org/officeDocument/2006/relationships/slideLayout" Target="../slideLayouts/slideLayout3363.xml"/><Relationship Id="rId405" Type="http://schemas.openxmlformats.org/officeDocument/2006/relationships/slideLayout" Target="../slideLayouts/slideLayout3377.xml"/><Relationship Id="rId447" Type="http://schemas.openxmlformats.org/officeDocument/2006/relationships/slideLayout" Target="../slideLayouts/slideLayout3419.xml"/><Relationship Id="rId612" Type="http://schemas.openxmlformats.org/officeDocument/2006/relationships/slideLayout" Target="../slideLayouts/slideLayout3584.xml"/><Relationship Id="rId794" Type="http://schemas.openxmlformats.org/officeDocument/2006/relationships/slideLayout" Target="../slideLayouts/slideLayout3766.xml"/><Relationship Id="rId251" Type="http://schemas.openxmlformats.org/officeDocument/2006/relationships/slideLayout" Target="../slideLayouts/slideLayout3223.xml"/><Relationship Id="rId489" Type="http://schemas.openxmlformats.org/officeDocument/2006/relationships/slideLayout" Target="../slideLayouts/slideLayout3461.xml"/><Relationship Id="rId654" Type="http://schemas.openxmlformats.org/officeDocument/2006/relationships/slideLayout" Target="../slideLayouts/slideLayout3626.xml"/><Relationship Id="rId696" Type="http://schemas.openxmlformats.org/officeDocument/2006/relationships/slideLayout" Target="../slideLayouts/slideLayout3668.xml"/><Relationship Id="rId46" Type="http://schemas.openxmlformats.org/officeDocument/2006/relationships/slideLayout" Target="../slideLayouts/slideLayout3018.xml"/><Relationship Id="rId293" Type="http://schemas.openxmlformats.org/officeDocument/2006/relationships/slideLayout" Target="../slideLayouts/slideLayout3265.xml"/><Relationship Id="rId307" Type="http://schemas.openxmlformats.org/officeDocument/2006/relationships/slideLayout" Target="../slideLayouts/slideLayout3279.xml"/><Relationship Id="rId349" Type="http://schemas.openxmlformats.org/officeDocument/2006/relationships/slideLayout" Target="../slideLayouts/slideLayout3321.xml"/><Relationship Id="rId514" Type="http://schemas.openxmlformats.org/officeDocument/2006/relationships/slideLayout" Target="../slideLayouts/slideLayout3486.xml"/><Relationship Id="rId556" Type="http://schemas.openxmlformats.org/officeDocument/2006/relationships/slideLayout" Target="../slideLayouts/slideLayout3528.xml"/><Relationship Id="rId721" Type="http://schemas.openxmlformats.org/officeDocument/2006/relationships/slideLayout" Target="../slideLayouts/slideLayout3693.xml"/><Relationship Id="rId763" Type="http://schemas.openxmlformats.org/officeDocument/2006/relationships/slideLayout" Target="../slideLayouts/slideLayout3735.xml"/><Relationship Id="rId88" Type="http://schemas.openxmlformats.org/officeDocument/2006/relationships/slideLayout" Target="../slideLayouts/slideLayout3060.xml"/><Relationship Id="rId111" Type="http://schemas.openxmlformats.org/officeDocument/2006/relationships/slideLayout" Target="../slideLayouts/slideLayout3083.xml"/><Relationship Id="rId153" Type="http://schemas.openxmlformats.org/officeDocument/2006/relationships/slideLayout" Target="../slideLayouts/slideLayout3125.xml"/><Relationship Id="rId195" Type="http://schemas.openxmlformats.org/officeDocument/2006/relationships/slideLayout" Target="../slideLayouts/slideLayout3167.xml"/><Relationship Id="rId209" Type="http://schemas.openxmlformats.org/officeDocument/2006/relationships/slideLayout" Target="../slideLayouts/slideLayout3181.xml"/><Relationship Id="rId360" Type="http://schemas.openxmlformats.org/officeDocument/2006/relationships/slideLayout" Target="../slideLayouts/slideLayout3332.xml"/><Relationship Id="rId416" Type="http://schemas.openxmlformats.org/officeDocument/2006/relationships/slideLayout" Target="../slideLayouts/slideLayout3388.xml"/><Relationship Id="rId598" Type="http://schemas.openxmlformats.org/officeDocument/2006/relationships/slideLayout" Target="../slideLayouts/slideLayout3570.xml"/><Relationship Id="rId220" Type="http://schemas.openxmlformats.org/officeDocument/2006/relationships/slideLayout" Target="../slideLayouts/slideLayout3192.xml"/><Relationship Id="rId458" Type="http://schemas.openxmlformats.org/officeDocument/2006/relationships/slideLayout" Target="../slideLayouts/slideLayout3430.xml"/><Relationship Id="rId623" Type="http://schemas.openxmlformats.org/officeDocument/2006/relationships/slideLayout" Target="../slideLayouts/slideLayout3595.xml"/><Relationship Id="rId665" Type="http://schemas.openxmlformats.org/officeDocument/2006/relationships/slideLayout" Target="../slideLayouts/slideLayout3637.xml"/><Relationship Id="rId15" Type="http://schemas.openxmlformats.org/officeDocument/2006/relationships/slideLayout" Target="../slideLayouts/slideLayout2987.xml"/><Relationship Id="rId57" Type="http://schemas.openxmlformats.org/officeDocument/2006/relationships/slideLayout" Target="../slideLayouts/slideLayout3029.xml"/><Relationship Id="rId262" Type="http://schemas.openxmlformats.org/officeDocument/2006/relationships/slideLayout" Target="../slideLayouts/slideLayout3234.xml"/><Relationship Id="rId318" Type="http://schemas.openxmlformats.org/officeDocument/2006/relationships/slideLayout" Target="../slideLayouts/slideLayout3290.xml"/><Relationship Id="rId525" Type="http://schemas.openxmlformats.org/officeDocument/2006/relationships/slideLayout" Target="../slideLayouts/slideLayout3497.xml"/><Relationship Id="rId567" Type="http://schemas.openxmlformats.org/officeDocument/2006/relationships/slideLayout" Target="../slideLayouts/slideLayout3539.xml"/><Relationship Id="rId732" Type="http://schemas.openxmlformats.org/officeDocument/2006/relationships/slideLayout" Target="../slideLayouts/slideLayout3704.xml"/><Relationship Id="rId99" Type="http://schemas.openxmlformats.org/officeDocument/2006/relationships/slideLayout" Target="../slideLayouts/slideLayout3071.xml"/><Relationship Id="rId122" Type="http://schemas.openxmlformats.org/officeDocument/2006/relationships/slideLayout" Target="../slideLayouts/slideLayout3094.xml"/><Relationship Id="rId164" Type="http://schemas.openxmlformats.org/officeDocument/2006/relationships/slideLayout" Target="../slideLayouts/slideLayout3136.xml"/><Relationship Id="rId371" Type="http://schemas.openxmlformats.org/officeDocument/2006/relationships/slideLayout" Target="../slideLayouts/slideLayout3343.xml"/><Relationship Id="rId774" Type="http://schemas.openxmlformats.org/officeDocument/2006/relationships/slideLayout" Target="../slideLayouts/slideLayout3746.xml"/><Relationship Id="rId427" Type="http://schemas.openxmlformats.org/officeDocument/2006/relationships/slideLayout" Target="../slideLayouts/slideLayout3399.xml"/><Relationship Id="rId469" Type="http://schemas.openxmlformats.org/officeDocument/2006/relationships/slideLayout" Target="../slideLayouts/slideLayout3441.xml"/><Relationship Id="rId634" Type="http://schemas.openxmlformats.org/officeDocument/2006/relationships/slideLayout" Target="../slideLayouts/slideLayout3606.xml"/><Relationship Id="rId676" Type="http://schemas.openxmlformats.org/officeDocument/2006/relationships/slideLayout" Target="../slideLayouts/slideLayout3648.xml"/><Relationship Id="rId26" Type="http://schemas.openxmlformats.org/officeDocument/2006/relationships/slideLayout" Target="../slideLayouts/slideLayout2998.xml"/><Relationship Id="rId231" Type="http://schemas.openxmlformats.org/officeDocument/2006/relationships/slideLayout" Target="../slideLayouts/slideLayout3203.xml"/><Relationship Id="rId273" Type="http://schemas.openxmlformats.org/officeDocument/2006/relationships/slideLayout" Target="../slideLayouts/slideLayout3245.xml"/><Relationship Id="rId329" Type="http://schemas.openxmlformats.org/officeDocument/2006/relationships/slideLayout" Target="../slideLayouts/slideLayout3301.xml"/><Relationship Id="rId480" Type="http://schemas.openxmlformats.org/officeDocument/2006/relationships/slideLayout" Target="../slideLayouts/slideLayout3452.xml"/><Relationship Id="rId536" Type="http://schemas.openxmlformats.org/officeDocument/2006/relationships/slideLayout" Target="../slideLayouts/slideLayout3508.xml"/><Relationship Id="rId701" Type="http://schemas.openxmlformats.org/officeDocument/2006/relationships/slideLayout" Target="../slideLayouts/slideLayout3673.xml"/><Relationship Id="rId68" Type="http://schemas.openxmlformats.org/officeDocument/2006/relationships/slideLayout" Target="../slideLayouts/slideLayout3040.xml"/><Relationship Id="rId133" Type="http://schemas.openxmlformats.org/officeDocument/2006/relationships/slideLayout" Target="../slideLayouts/slideLayout3105.xml"/><Relationship Id="rId175" Type="http://schemas.openxmlformats.org/officeDocument/2006/relationships/slideLayout" Target="../slideLayouts/slideLayout3147.xml"/><Relationship Id="rId340" Type="http://schemas.openxmlformats.org/officeDocument/2006/relationships/slideLayout" Target="../slideLayouts/slideLayout3312.xml"/><Relationship Id="rId578" Type="http://schemas.openxmlformats.org/officeDocument/2006/relationships/slideLayout" Target="../slideLayouts/slideLayout3550.xml"/><Relationship Id="rId743" Type="http://schemas.openxmlformats.org/officeDocument/2006/relationships/slideLayout" Target="../slideLayouts/slideLayout3715.xml"/><Relationship Id="rId785" Type="http://schemas.openxmlformats.org/officeDocument/2006/relationships/slideLayout" Target="../slideLayouts/slideLayout3757.xml"/><Relationship Id="rId200" Type="http://schemas.openxmlformats.org/officeDocument/2006/relationships/slideLayout" Target="../slideLayouts/slideLayout3172.xml"/><Relationship Id="rId382" Type="http://schemas.openxmlformats.org/officeDocument/2006/relationships/slideLayout" Target="../slideLayouts/slideLayout3354.xml"/><Relationship Id="rId438" Type="http://schemas.openxmlformats.org/officeDocument/2006/relationships/slideLayout" Target="../slideLayouts/slideLayout3410.xml"/><Relationship Id="rId603" Type="http://schemas.openxmlformats.org/officeDocument/2006/relationships/slideLayout" Target="../slideLayouts/slideLayout3575.xml"/><Relationship Id="rId645" Type="http://schemas.openxmlformats.org/officeDocument/2006/relationships/slideLayout" Target="../slideLayouts/slideLayout3617.xml"/><Relationship Id="rId687" Type="http://schemas.openxmlformats.org/officeDocument/2006/relationships/slideLayout" Target="../slideLayouts/slideLayout3659.xml"/><Relationship Id="rId242" Type="http://schemas.openxmlformats.org/officeDocument/2006/relationships/slideLayout" Target="../slideLayouts/slideLayout3214.xml"/><Relationship Id="rId284" Type="http://schemas.openxmlformats.org/officeDocument/2006/relationships/slideLayout" Target="../slideLayouts/slideLayout3256.xml"/><Relationship Id="rId491" Type="http://schemas.openxmlformats.org/officeDocument/2006/relationships/slideLayout" Target="../slideLayouts/slideLayout3463.xml"/><Relationship Id="rId505" Type="http://schemas.openxmlformats.org/officeDocument/2006/relationships/slideLayout" Target="../slideLayouts/slideLayout3477.xml"/><Relationship Id="rId712" Type="http://schemas.openxmlformats.org/officeDocument/2006/relationships/slideLayout" Target="../slideLayouts/slideLayout3684.xml"/><Relationship Id="rId37" Type="http://schemas.openxmlformats.org/officeDocument/2006/relationships/slideLayout" Target="../slideLayouts/slideLayout3009.xml"/><Relationship Id="rId79" Type="http://schemas.openxmlformats.org/officeDocument/2006/relationships/slideLayout" Target="../slideLayouts/slideLayout3051.xml"/><Relationship Id="rId102" Type="http://schemas.openxmlformats.org/officeDocument/2006/relationships/slideLayout" Target="../slideLayouts/slideLayout3074.xml"/><Relationship Id="rId144" Type="http://schemas.openxmlformats.org/officeDocument/2006/relationships/slideLayout" Target="../slideLayouts/slideLayout3116.xml"/><Relationship Id="rId547" Type="http://schemas.openxmlformats.org/officeDocument/2006/relationships/slideLayout" Target="../slideLayouts/slideLayout3519.xml"/><Relationship Id="rId589" Type="http://schemas.openxmlformats.org/officeDocument/2006/relationships/slideLayout" Target="../slideLayouts/slideLayout3561.xml"/><Relationship Id="rId754" Type="http://schemas.openxmlformats.org/officeDocument/2006/relationships/slideLayout" Target="../slideLayouts/slideLayout3726.xml"/><Relationship Id="rId796" Type="http://schemas.openxmlformats.org/officeDocument/2006/relationships/slideLayout" Target="../slideLayouts/slideLayout3768.xml"/><Relationship Id="rId90" Type="http://schemas.openxmlformats.org/officeDocument/2006/relationships/slideLayout" Target="../slideLayouts/slideLayout3062.xml"/><Relationship Id="rId186" Type="http://schemas.openxmlformats.org/officeDocument/2006/relationships/slideLayout" Target="../slideLayouts/slideLayout3158.xml"/><Relationship Id="rId351" Type="http://schemas.openxmlformats.org/officeDocument/2006/relationships/slideLayout" Target="../slideLayouts/slideLayout3323.xml"/><Relationship Id="rId393" Type="http://schemas.openxmlformats.org/officeDocument/2006/relationships/slideLayout" Target="../slideLayouts/slideLayout3365.xml"/><Relationship Id="rId407" Type="http://schemas.openxmlformats.org/officeDocument/2006/relationships/slideLayout" Target="../slideLayouts/slideLayout3379.xml"/><Relationship Id="rId449" Type="http://schemas.openxmlformats.org/officeDocument/2006/relationships/slideLayout" Target="../slideLayouts/slideLayout3421.xml"/><Relationship Id="rId614" Type="http://schemas.openxmlformats.org/officeDocument/2006/relationships/slideLayout" Target="../slideLayouts/slideLayout3586.xml"/><Relationship Id="rId656" Type="http://schemas.openxmlformats.org/officeDocument/2006/relationships/slideLayout" Target="../slideLayouts/slideLayout3628.xml"/><Relationship Id="rId211" Type="http://schemas.openxmlformats.org/officeDocument/2006/relationships/slideLayout" Target="../slideLayouts/slideLayout3183.xml"/><Relationship Id="rId253" Type="http://schemas.openxmlformats.org/officeDocument/2006/relationships/slideLayout" Target="../slideLayouts/slideLayout3225.xml"/><Relationship Id="rId295" Type="http://schemas.openxmlformats.org/officeDocument/2006/relationships/slideLayout" Target="../slideLayouts/slideLayout3267.xml"/><Relationship Id="rId309" Type="http://schemas.openxmlformats.org/officeDocument/2006/relationships/slideLayout" Target="../slideLayouts/slideLayout3281.xml"/><Relationship Id="rId460" Type="http://schemas.openxmlformats.org/officeDocument/2006/relationships/slideLayout" Target="../slideLayouts/slideLayout3432.xml"/><Relationship Id="rId516" Type="http://schemas.openxmlformats.org/officeDocument/2006/relationships/slideLayout" Target="../slideLayouts/slideLayout3488.xml"/><Relationship Id="rId698" Type="http://schemas.openxmlformats.org/officeDocument/2006/relationships/slideLayout" Target="../slideLayouts/slideLayout3670.xml"/><Relationship Id="rId48" Type="http://schemas.openxmlformats.org/officeDocument/2006/relationships/slideLayout" Target="../slideLayouts/slideLayout3020.xml"/><Relationship Id="rId113" Type="http://schemas.openxmlformats.org/officeDocument/2006/relationships/slideLayout" Target="../slideLayouts/slideLayout3085.xml"/><Relationship Id="rId320" Type="http://schemas.openxmlformats.org/officeDocument/2006/relationships/slideLayout" Target="../slideLayouts/slideLayout3292.xml"/><Relationship Id="rId558" Type="http://schemas.openxmlformats.org/officeDocument/2006/relationships/slideLayout" Target="../slideLayouts/slideLayout3530.xml"/><Relationship Id="rId723" Type="http://schemas.openxmlformats.org/officeDocument/2006/relationships/slideLayout" Target="../slideLayouts/slideLayout3695.xml"/><Relationship Id="rId765" Type="http://schemas.openxmlformats.org/officeDocument/2006/relationships/slideLayout" Target="../slideLayouts/slideLayout3737.xml"/><Relationship Id="rId155" Type="http://schemas.openxmlformats.org/officeDocument/2006/relationships/slideLayout" Target="../slideLayouts/slideLayout3127.xml"/><Relationship Id="rId197" Type="http://schemas.openxmlformats.org/officeDocument/2006/relationships/slideLayout" Target="../slideLayouts/slideLayout3169.xml"/><Relationship Id="rId362" Type="http://schemas.openxmlformats.org/officeDocument/2006/relationships/slideLayout" Target="../slideLayouts/slideLayout3334.xml"/><Relationship Id="rId418" Type="http://schemas.openxmlformats.org/officeDocument/2006/relationships/slideLayout" Target="../slideLayouts/slideLayout3390.xml"/><Relationship Id="rId625" Type="http://schemas.openxmlformats.org/officeDocument/2006/relationships/slideLayout" Target="../slideLayouts/slideLayout3597.xml"/><Relationship Id="rId222" Type="http://schemas.openxmlformats.org/officeDocument/2006/relationships/slideLayout" Target="../slideLayouts/slideLayout3194.xml"/><Relationship Id="rId264" Type="http://schemas.openxmlformats.org/officeDocument/2006/relationships/slideLayout" Target="../slideLayouts/slideLayout3236.xml"/><Relationship Id="rId471" Type="http://schemas.openxmlformats.org/officeDocument/2006/relationships/slideLayout" Target="../slideLayouts/slideLayout3443.xml"/><Relationship Id="rId667" Type="http://schemas.openxmlformats.org/officeDocument/2006/relationships/slideLayout" Target="../slideLayouts/slideLayout3639.xml"/><Relationship Id="rId17" Type="http://schemas.openxmlformats.org/officeDocument/2006/relationships/slideLayout" Target="../slideLayouts/slideLayout2989.xml"/><Relationship Id="rId59" Type="http://schemas.openxmlformats.org/officeDocument/2006/relationships/slideLayout" Target="../slideLayouts/slideLayout3031.xml"/><Relationship Id="rId124" Type="http://schemas.openxmlformats.org/officeDocument/2006/relationships/slideLayout" Target="../slideLayouts/slideLayout3096.xml"/><Relationship Id="rId527" Type="http://schemas.openxmlformats.org/officeDocument/2006/relationships/slideLayout" Target="../slideLayouts/slideLayout3499.xml"/><Relationship Id="rId569" Type="http://schemas.openxmlformats.org/officeDocument/2006/relationships/slideLayout" Target="../slideLayouts/slideLayout3541.xml"/><Relationship Id="rId734" Type="http://schemas.openxmlformats.org/officeDocument/2006/relationships/slideLayout" Target="../slideLayouts/slideLayout3706.xml"/><Relationship Id="rId776" Type="http://schemas.openxmlformats.org/officeDocument/2006/relationships/slideLayout" Target="../slideLayouts/slideLayout3748.xml"/><Relationship Id="rId70" Type="http://schemas.openxmlformats.org/officeDocument/2006/relationships/slideLayout" Target="../slideLayouts/slideLayout3042.xml"/><Relationship Id="rId166" Type="http://schemas.openxmlformats.org/officeDocument/2006/relationships/slideLayout" Target="../slideLayouts/slideLayout3138.xml"/><Relationship Id="rId331" Type="http://schemas.openxmlformats.org/officeDocument/2006/relationships/slideLayout" Target="../slideLayouts/slideLayout3303.xml"/><Relationship Id="rId373" Type="http://schemas.openxmlformats.org/officeDocument/2006/relationships/slideLayout" Target="../slideLayouts/slideLayout3345.xml"/><Relationship Id="rId429" Type="http://schemas.openxmlformats.org/officeDocument/2006/relationships/slideLayout" Target="../slideLayouts/slideLayout3401.xml"/><Relationship Id="rId580" Type="http://schemas.openxmlformats.org/officeDocument/2006/relationships/slideLayout" Target="../slideLayouts/slideLayout3552.xml"/><Relationship Id="rId636" Type="http://schemas.openxmlformats.org/officeDocument/2006/relationships/slideLayout" Target="../slideLayouts/slideLayout3608.xml"/><Relationship Id="rId801" Type="http://schemas.openxmlformats.org/officeDocument/2006/relationships/image" Target="../media/image1.emf"/><Relationship Id="rId1" Type="http://schemas.openxmlformats.org/officeDocument/2006/relationships/slideLayout" Target="../slideLayouts/slideLayout2973.xml"/><Relationship Id="rId233" Type="http://schemas.openxmlformats.org/officeDocument/2006/relationships/slideLayout" Target="../slideLayouts/slideLayout3205.xml"/><Relationship Id="rId440" Type="http://schemas.openxmlformats.org/officeDocument/2006/relationships/slideLayout" Target="../slideLayouts/slideLayout3412.xml"/><Relationship Id="rId678" Type="http://schemas.openxmlformats.org/officeDocument/2006/relationships/slideLayout" Target="../slideLayouts/slideLayout3650.xml"/><Relationship Id="rId28" Type="http://schemas.openxmlformats.org/officeDocument/2006/relationships/slideLayout" Target="../slideLayouts/slideLayout3000.xml"/><Relationship Id="rId275" Type="http://schemas.openxmlformats.org/officeDocument/2006/relationships/slideLayout" Target="../slideLayouts/slideLayout3247.xml"/><Relationship Id="rId300" Type="http://schemas.openxmlformats.org/officeDocument/2006/relationships/slideLayout" Target="../slideLayouts/slideLayout3272.xml"/><Relationship Id="rId482" Type="http://schemas.openxmlformats.org/officeDocument/2006/relationships/slideLayout" Target="../slideLayouts/slideLayout3454.xml"/><Relationship Id="rId538" Type="http://schemas.openxmlformats.org/officeDocument/2006/relationships/slideLayout" Target="../slideLayouts/slideLayout3510.xml"/><Relationship Id="rId703" Type="http://schemas.openxmlformats.org/officeDocument/2006/relationships/slideLayout" Target="../slideLayouts/slideLayout3675.xml"/><Relationship Id="rId745" Type="http://schemas.openxmlformats.org/officeDocument/2006/relationships/slideLayout" Target="../slideLayouts/slideLayout3717.xml"/><Relationship Id="rId81" Type="http://schemas.openxmlformats.org/officeDocument/2006/relationships/slideLayout" Target="../slideLayouts/slideLayout3053.xml"/><Relationship Id="rId135" Type="http://schemas.openxmlformats.org/officeDocument/2006/relationships/slideLayout" Target="../slideLayouts/slideLayout3107.xml"/><Relationship Id="rId177" Type="http://schemas.openxmlformats.org/officeDocument/2006/relationships/slideLayout" Target="../slideLayouts/slideLayout3149.xml"/><Relationship Id="rId342" Type="http://schemas.openxmlformats.org/officeDocument/2006/relationships/slideLayout" Target="../slideLayouts/slideLayout3314.xml"/><Relationship Id="rId384" Type="http://schemas.openxmlformats.org/officeDocument/2006/relationships/slideLayout" Target="../slideLayouts/slideLayout3356.xml"/><Relationship Id="rId591" Type="http://schemas.openxmlformats.org/officeDocument/2006/relationships/slideLayout" Target="../slideLayouts/slideLayout3563.xml"/><Relationship Id="rId605" Type="http://schemas.openxmlformats.org/officeDocument/2006/relationships/slideLayout" Target="../slideLayouts/slideLayout3577.xml"/><Relationship Id="rId787" Type="http://schemas.openxmlformats.org/officeDocument/2006/relationships/slideLayout" Target="../slideLayouts/slideLayout3759.xml"/><Relationship Id="rId202" Type="http://schemas.openxmlformats.org/officeDocument/2006/relationships/slideLayout" Target="../slideLayouts/slideLayout3174.xml"/><Relationship Id="rId244" Type="http://schemas.openxmlformats.org/officeDocument/2006/relationships/slideLayout" Target="../slideLayouts/slideLayout3216.xml"/><Relationship Id="rId647" Type="http://schemas.openxmlformats.org/officeDocument/2006/relationships/slideLayout" Target="../slideLayouts/slideLayout3619.xml"/><Relationship Id="rId689" Type="http://schemas.openxmlformats.org/officeDocument/2006/relationships/slideLayout" Target="../slideLayouts/slideLayout3661.xml"/><Relationship Id="rId39" Type="http://schemas.openxmlformats.org/officeDocument/2006/relationships/slideLayout" Target="../slideLayouts/slideLayout3011.xml"/><Relationship Id="rId286" Type="http://schemas.openxmlformats.org/officeDocument/2006/relationships/slideLayout" Target="../slideLayouts/slideLayout3258.xml"/><Relationship Id="rId451" Type="http://schemas.openxmlformats.org/officeDocument/2006/relationships/slideLayout" Target="../slideLayouts/slideLayout3423.xml"/><Relationship Id="rId493" Type="http://schemas.openxmlformats.org/officeDocument/2006/relationships/slideLayout" Target="../slideLayouts/slideLayout3465.xml"/><Relationship Id="rId507" Type="http://schemas.openxmlformats.org/officeDocument/2006/relationships/slideLayout" Target="../slideLayouts/slideLayout3479.xml"/><Relationship Id="rId549" Type="http://schemas.openxmlformats.org/officeDocument/2006/relationships/slideLayout" Target="../slideLayouts/slideLayout3521.xml"/><Relationship Id="rId714" Type="http://schemas.openxmlformats.org/officeDocument/2006/relationships/slideLayout" Target="../slideLayouts/slideLayout3686.xml"/><Relationship Id="rId756" Type="http://schemas.openxmlformats.org/officeDocument/2006/relationships/slideLayout" Target="../slideLayouts/slideLayout3728.xml"/><Relationship Id="rId50" Type="http://schemas.openxmlformats.org/officeDocument/2006/relationships/slideLayout" Target="../slideLayouts/slideLayout3022.xml"/><Relationship Id="rId104" Type="http://schemas.openxmlformats.org/officeDocument/2006/relationships/slideLayout" Target="../slideLayouts/slideLayout3076.xml"/><Relationship Id="rId146" Type="http://schemas.openxmlformats.org/officeDocument/2006/relationships/slideLayout" Target="../slideLayouts/slideLayout3118.xml"/><Relationship Id="rId188" Type="http://schemas.openxmlformats.org/officeDocument/2006/relationships/slideLayout" Target="../slideLayouts/slideLayout3160.xml"/><Relationship Id="rId311" Type="http://schemas.openxmlformats.org/officeDocument/2006/relationships/slideLayout" Target="../slideLayouts/slideLayout3283.xml"/><Relationship Id="rId353" Type="http://schemas.openxmlformats.org/officeDocument/2006/relationships/slideLayout" Target="../slideLayouts/slideLayout3325.xml"/><Relationship Id="rId395" Type="http://schemas.openxmlformats.org/officeDocument/2006/relationships/slideLayout" Target="../slideLayouts/slideLayout3367.xml"/><Relationship Id="rId409" Type="http://schemas.openxmlformats.org/officeDocument/2006/relationships/slideLayout" Target="../slideLayouts/slideLayout3381.xml"/><Relationship Id="rId560" Type="http://schemas.openxmlformats.org/officeDocument/2006/relationships/slideLayout" Target="../slideLayouts/slideLayout3532.xml"/><Relationship Id="rId798" Type="http://schemas.openxmlformats.org/officeDocument/2006/relationships/slideLayout" Target="../slideLayouts/slideLayout3770.xml"/><Relationship Id="rId92" Type="http://schemas.openxmlformats.org/officeDocument/2006/relationships/slideLayout" Target="../slideLayouts/slideLayout3064.xml"/><Relationship Id="rId213" Type="http://schemas.openxmlformats.org/officeDocument/2006/relationships/slideLayout" Target="../slideLayouts/slideLayout3185.xml"/><Relationship Id="rId420" Type="http://schemas.openxmlformats.org/officeDocument/2006/relationships/slideLayout" Target="../slideLayouts/slideLayout3392.xml"/><Relationship Id="rId616" Type="http://schemas.openxmlformats.org/officeDocument/2006/relationships/slideLayout" Target="../slideLayouts/slideLayout3588.xml"/><Relationship Id="rId658" Type="http://schemas.openxmlformats.org/officeDocument/2006/relationships/slideLayout" Target="../slideLayouts/slideLayout3630.xml"/><Relationship Id="rId255" Type="http://schemas.openxmlformats.org/officeDocument/2006/relationships/slideLayout" Target="../slideLayouts/slideLayout3227.xml"/><Relationship Id="rId297" Type="http://schemas.openxmlformats.org/officeDocument/2006/relationships/slideLayout" Target="../slideLayouts/slideLayout3269.xml"/><Relationship Id="rId462" Type="http://schemas.openxmlformats.org/officeDocument/2006/relationships/slideLayout" Target="../slideLayouts/slideLayout3434.xml"/><Relationship Id="rId518" Type="http://schemas.openxmlformats.org/officeDocument/2006/relationships/slideLayout" Target="../slideLayouts/slideLayout3490.xml"/><Relationship Id="rId725" Type="http://schemas.openxmlformats.org/officeDocument/2006/relationships/slideLayout" Target="../slideLayouts/slideLayout3697.xml"/><Relationship Id="rId115" Type="http://schemas.openxmlformats.org/officeDocument/2006/relationships/slideLayout" Target="../slideLayouts/slideLayout3087.xml"/><Relationship Id="rId157" Type="http://schemas.openxmlformats.org/officeDocument/2006/relationships/slideLayout" Target="../slideLayouts/slideLayout3129.xml"/><Relationship Id="rId322" Type="http://schemas.openxmlformats.org/officeDocument/2006/relationships/slideLayout" Target="../slideLayouts/slideLayout3294.xml"/><Relationship Id="rId364" Type="http://schemas.openxmlformats.org/officeDocument/2006/relationships/slideLayout" Target="../slideLayouts/slideLayout3336.xml"/><Relationship Id="rId767" Type="http://schemas.openxmlformats.org/officeDocument/2006/relationships/slideLayout" Target="../slideLayouts/slideLayout3739.xml"/><Relationship Id="rId61" Type="http://schemas.openxmlformats.org/officeDocument/2006/relationships/slideLayout" Target="../slideLayouts/slideLayout3033.xml"/><Relationship Id="rId199" Type="http://schemas.openxmlformats.org/officeDocument/2006/relationships/slideLayout" Target="../slideLayouts/slideLayout3171.xml"/><Relationship Id="rId571" Type="http://schemas.openxmlformats.org/officeDocument/2006/relationships/slideLayout" Target="../slideLayouts/slideLayout3543.xml"/><Relationship Id="rId627" Type="http://schemas.openxmlformats.org/officeDocument/2006/relationships/slideLayout" Target="../slideLayouts/slideLayout3599.xml"/><Relationship Id="rId669" Type="http://schemas.openxmlformats.org/officeDocument/2006/relationships/slideLayout" Target="../slideLayouts/slideLayout3641.xml"/><Relationship Id="rId19" Type="http://schemas.openxmlformats.org/officeDocument/2006/relationships/slideLayout" Target="../slideLayouts/slideLayout2991.xml"/><Relationship Id="rId224" Type="http://schemas.openxmlformats.org/officeDocument/2006/relationships/slideLayout" Target="../slideLayouts/slideLayout3196.xml"/><Relationship Id="rId266" Type="http://schemas.openxmlformats.org/officeDocument/2006/relationships/slideLayout" Target="../slideLayouts/slideLayout3238.xml"/><Relationship Id="rId431" Type="http://schemas.openxmlformats.org/officeDocument/2006/relationships/slideLayout" Target="../slideLayouts/slideLayout3403.xml"/><Relationship Id="rId473" Type="http://schemas.openxmlformats.org/officeDocument/2006/relationships/slideLayout" Target="../slideLayouts/slideLayout3445.xml"/><Relationship Id="rId529" Type="http://schemas.openxmlformats.org/officeDocument/2006/relationships/slideLayout" Target="../slideLayouts/slideLayout3501.xml"/><Relationship Id="rId680" Type="http://schemas.openxmlformats.org/officeDocument/2006/relationships/slideLayout" Target="../slideLayouts/slideLayout3652.xml"/><Relationship Id="rId736" Type="http://schemas.openxmlformats.org/officeDocument/2006/relationships/slideLayout" Target="../slideLayouts/slideLayout3708.xml"/><Relationship Id="rId30" Type="http://schemas.openxmlformats.org/officeDocument/2006/relationships/slideLayout" Target="../slideLayouts/slideLayout3002.xml"/><Relationship Id="rId126" Type="http://schemas.openxmlformats.org/officeDocument/2006/relationships/slideLayout" Target="../slideLayouts/slideLayout3098.xml"/><Relationship Id="rId168" Type="http://schemas.openxmlformats.org/officeDocument/2006/relationships/slideLayout" Target="../slideLayouts/slideLayout3140.xml"/><Relationship Id="rId333" Type="http://schemas.openxmlformats.org/officeDocument/2006/relationships/slideLayout" Target="../slideLayouts/slideLayout3305.xml"/><Relationship Id="rId540" Type="http://schemas.openxmlformats.org/officeDocument/2006/relationships/slideLayout" Target="../slideLayouts/slideLayout3512.xml"/><Relationship Id="rId778" Type="http://schemas.openxmlformats.org/officeDocument/2006/relationships/slideLayout" Target="../slideLayouts/slideLayout3750.xml"/><Relationship Id="rId72" Type="http://schemas.openxmlformats.org/officeDocument/2006/relationships/slideLayout" Target="../slideLayouts/slideLayout3044.xml"/><Relationship Id="rId375" Type="http://schemas.openxmlformats.org/officeDocument/2006/relationships/slideLayout" Target="../slideLayouts/slideLayout3347.xml"/><Relationship Id="rId582" Type="http://schemas.openxmlformats.org/officeDocument/2006/relationships/slideLayout" Target="../slideLayouts/slideLayout3554.xml"/><Relationship Id="rId638" Type="http://schemas.openxmlformats.org/officeDocument/2006/relationships/slideLayout" Target="../slideLayouts/slideLayout3610.xml"/><Relationship Id="rId803" Type="http://schemas.openxmlformats.org/officeDocument/2006/relationships/image" Target="../media/image3.png"/><Relationship Id="rId3" Type="http://schemas.openxmlformats.org/officeDocument/2006/relationships/slideLayout" Target="../slideLayouts/slideLayout2975.xml"/><Relationship Id="rId235" Type="http://schemas.openxmlformats.org/officeDocument/2006/relationships/slideLayout" Target="../slideLayouts/slideLayout3207.xml"/><Relationship Id="rId277" Type="http://schemas.openxmlformats.org/officeDocument/2006/relationships/slideLayout" Target="../slideLayouts/slideLayout3249.xml"/><Relationship Id="rId400" Type="http://schemas.openxmlformats.org/officeDocument/2006/relationships/slideLayout" Target="../slideLayouts/slideLayout3372.xml"/><Relationship Id="rId442" Type="http://schemas.openxmlformats.org/officeDocument/2006/relationships/slideLayout" Target="../slideLayouts/slideLayout3414.xml"/><Relationship Id="rId484" Type="http://schemas.openxmlformats.org/officeDocument/2006/relationships/slideLayout" Target="../slideLayouts/slideLayout3456.xml"/><Relationship Id="rId705" Type="http://schemas.openxmlformats.org/officeDocument/2006/relationships/slideLayout" Target="../slideLayouts/slideLayout3677.xml"/><Relationship Id="rId137" Type="http://schemas.openxmlformats.org/officeDocument/2006/relationships/slideLayout" Target="../slideLayouts/slideLayout3109.xml"/><Relationship Id="rId302" Type="http://schemas.openxmlformats.org/officeDocument/2006/relationships/slideLayout" Target="../slideLayouts/slideLayout3274.xml"/><Relationship Id="rId344" Type="http://schemas.openxmlformats.org/officeDocument/2006/relationships/slideLayout" Target="../slideLayouts/slideLayout3316.xml"/><Relationship Id="rId691" Type="http://schemas.openxmlformats.org/officeDocument/2006/relationships/slideLayout" Target="../slideLayouts/slideLayout3663.xml"/><Relationship Id="rId747" Type="http://schemas.openxmlformats.org/officeDocument/2006/relationships/slideLayout" Target="../slideLayouts/slideLayout3719.xml"/><Relationship Id="rId789" Type="http://schemas.openxmlformats.org/officeDocument/2006/relationships/slideLayout" Target="../slideLayouts/slideLayout3761.xml"/><Relationship Id="rId41" Type="http://schemas.openxmlformats.org/officeDocument/2006/relationships/slideLayout" Target="../slideLayouts/slideLayout3013.xml"/><Relationship Id="rId83" Type="http://schemas.openxmlformats.org/officeDocument/2006/relationships/slideLayout" Target="../slideLayouts/slideLayout3055.xml"/><Relationship Id="rId179" Type="http://schemas.openxmlformats.org/officeDocument/2006/relationships/slideLayout" Target="../slideLayouts/slideLayout3151.xml"/><Relationship Id="rId386" Type="http://schemas.openxmlformats.org/officeDocument/2006/relationships/slideLayout" Target="../slideLayouts/slideLayout3358.xml"/><Relationship Id="rId551" Type="http://schemas.openxmlformats.org/officeDocument/2006/relationships/slideLayout" Target="../slideLayouts/slideLayout3523.xml"/><Relationship Id="rId593" Type="http://schemas.openxmlformats.org/officeDocument/2006/relationships/slideLayout" Target="../slideLayouts/slideLayout3565.xml"/><Relationship Id="rId607" Type="http://schemas.openxmlformats.org/officeDocument/2006/relationships/slideLayout" Target="../slideLayouts/slideLayout3579.xml"/><Relationship Id="rId649" Type="http://schemas.openxmlformats.org/officeDocument/2006/relationships/slideLayout" Target="../slideLayouts/slideLayout3621.xml"/><Relationship Id="rId190" Type="http://schemas.openxmlformats.org/officeDocument/2006/relationships/slideLayout" Target="../slideLayouts/slideLayout3162.xml"/><Relationship Id="rId204" Type="http://schemas.openxmlformats.org/officeDocument/2006/relationships/slideLayout" Target="../slideLayouts/slideLayout3176.xml"/><Relationship Id="rId246" Type="http://schemas.openxmlformats.org/officeDocument/2006/relationships/slideLayout" Target="../slideLayouts/slideLayout3218.xml"/><Relationship Id="rId288" Type="http://schemas.openxmlformats.org/officeDocument/2006/relationships/slideLayout" Target="../slideLayouts/slideLayout3260.xml"/><Relationship Id="rId411" Type="http://schemas.openxmlformats.org/officeDocument/2006/relationships/slideLayout" Target="../slideLayouts/slideLayout3383.xml"/><Relationship Id="rId453" Type="http://schemas.openxmlformats.org/officeDocument/2006/relationships/slideLayout" Target="../slideLayouts/slideLayout3425.xml"/><Relationship Id="rId509" Type="http://schemas.openxmlformats.org/officeDocument/2006/relationships/slideLayout" Target="../slideLayouts/slideLayout3481.xml"/><Relationship Id="rId660" Type="http://schemas.openxmlformats.org/officeDocument/2006/relationships/slideLayout" Target="../slideLayouts/slideLayout3632.xml"/><Relationship Id="rId106" Type="http://schemas.openxmlformats.org/officeDocument/2006/relationships/slideLayout" Target="../slideLayouts/slideLayout3078.xml"/><Relationship Id="rId313" Type="http://schemas.openxmlformats.org/officeDocument/2006/relationships/slideLayout" Target="../slideLayouts/slideLayout3285.xml"/><Relationship Id="rId495" Type="http://schemas.openxmlformats.org/officeDocument/2006/relationships/slideLayout" Target="../slideLayouts/slideLayout3467.xml"/><Relationship Id="rId716" Type="http://schemas.openxmlformats.org/officeDocument/2006/relationships/slideLayout" Target="../slideLayouts/slideLayout3688.xml"/><Relationship Id="rId758" Type="http://schemas.openxmlformats.org/officeDocument/2006/relationships/slideLayout" Target="../slideLayouts/slideLayout3730.xml"/><Relationship Id="rId10" Type="http://schemas.openxmlformats.org/officeDocument/2006/relationships/slideLayout" Target="../slideLayouts/slideLayout2982.xml"/><Relationship Id="rId52" Type="http://schemas.openxmlformats.org/officeDocument/2006/relationships/slideLayout" Target="../slideLayouts/slideLayout3024.xml"/><Relationship Id="rId94" Type="http://schemas.openxmlformats.org/officeDocument/2006/relationships/slideLayout" Target="../slideLayouts/slideLayout3066.xml"/><Relationship Id="rId148" Type="http://schemas.openxmlformats.org/officeDocument/2006/relationships/slideLayout" Target="../slideLayouts/slideLayout3120.xml"/><Relationship Id="rId355" Type="http://schemas.openxmlformats.org/officeDocument/2006/relationships/slideLayout" Target="../slideLayouts/slideLayout3327.xml"/><Relationship Id="rId397" Type="http://schemas.openxmlformats.org/officeDocument/2006/relationships/slideLayout" Target="../slideLayouts/slideLayout3369.xml"/><Relationship Id="rId520" Type="http://schemas.openxmlformats.org/officeDocument/2006/relationships/slideLayout" Target="../slideLayouts/slideLayout3492.xml"/><Relationship Id="rId562" Type="http://schemas.openxmlformats.org/officeDocument/2006/relationships/slideLayout" Target="../slideLayouts/slideLayout3534.xml"/><Relationship Id="rId618" Type="http://schemas.openxmlformats.org/officeDocument/2006/relationships/slideLayout" Target="../slideLayouts/slideLayout3590.xml"/><Relationship Id="rId215" Type="http://schemas.openxmlformats.org/officeDocument/2006/relationships/slideLayout" Target="../slideLayouts/slideLayout3187.xml"/><Relationship Id="rId257" Type="http://schemas.openxmlformats.org/officeDocument/2006/relationships/slideLayout" Target="../slideLayouts/slideLayout3229.xml"/><Relationship Id="rId422" Type="http://schemas.openxmlformats.org/officeDocument/2006/relationships/slideLayout" Target="../slideLayouts/slideLayout3394.xml"/><Relationship Id="rId464" Type="http://schemas.openxmlformats.org/officeDocument/2006/relationships/slideLayout" Target="../slideLayouts/slideLayout3436.xml"/><Relationship Id="rId299" Type="http://schemas.openxmlformats.org/officeDocument/2006/relationships/slideLayout" Target="../slideLayouts/slideLayout3271.xml"/><Relationship Id="rId727" Type="http://schemas.openxmlformats.org/officeDocument/2006/relationships/slideLayout" Target="../slideLayouts/slideLayout3699.xml"/><Relationship Id="rId63" Type="http://schemas.openxmlformats.org/officeDocument/2006/relationships/slideLayout" Target="../slideLayouts/slideLayout3035.xml"/><Relationship Id="rId159" Type="http://schemas.openxmlformats.org/officeDocument/2006/relationships/slideLayout" Target="../slideLayouts/slideLayout3131.xml"/><Relationship Id="rId366" Type="http://schemas.openxmlformats.org/officeDocument/2006/relationships/slideLayout" Target="../slideLayouts/slideLayout3338.xml"/><Relationship Id="rId573" Type="http://schemas.openxmlformats.org/officeDocument/2006/relationships/slideLayout" Target="../slideLayouts/slideLayout3545.xml"/><Relationship Id="rId780" Type="http://schemas.openxmlformats.org/officeDocument/2006/relationships/slideLayout" Target="../slideLayouts/slideLayout3752.xml"/><Relationship Id="rId226" Type="http://schemas.openxmlformats.org/officeDocument/2006/relationships/slideLayout" Target="../slideLayouts/slideLayout3198.xml"/><Relationship Id="rId433" Type="http://schemas.openxmlformats.org/officeDocument/2006/relationships/slideLayout" Target="../slideLayouts/slideLayout3405.xml"/><Relationship Id="rId640" Type="http://schemas.openxmlformats.org/officeDocument/2006/relationships/slideLayout" Target="../slideLayouts/slideLayout3612.xml"/><Relationship Id="rId738" Type="http://schemas.openxmlformats.org/officeDocument/2006/relationships/slideLayout" Target="../slideLayouts/slideLayout3710.xml"/><Relationship Id="rId74" Type="http://schemas.openxmlformats.org/officeDocument/2006/relationships/slideLayout" Target="../slideLayouts/slideLayout3046.xml"/><Relationship Id="rId377" Type="http://schemas.openxmlformats.org/officeDocument/2006/relationships/slideLayout" Target="../slideLayouts/slideLayout3349.xml"/><Relationship Id="rId500" Type="http://schemas.openxmlformats.org/officeDocument/2006/relationships/slideLayout" Target="../slideLayouts/slideLayout3472.xml"/><Relationship Id="rId584" Type="http://schemas.openxmlformats.org/officeDocument/2006/relationships/slideLayout" Target="../slideLayouts/slideLayout3556.xml"/><Relationship Id="rId805" Type="http://schemas.openxmlformats.org/officeDocument/2006/relationships/image" Target="../media/image5.emf"/><Relationship Id="rId5" Type="http://schemas.openxmlformats.org/officeDocument/2006/relationships/slideLayout" Target="../slideLayouts/slideLayout2977.xml"/><Relationship Id="rId237" Type="http://schemas.openxmlformats.org/officeDocument/2006/relationships/slideLayout" Target="../slideLayouts/slideLayout3209.xml"/><Relationship Id="rId791" Type="http://schemas.openxmlformats.org/officeDocument/2006/relationships/slideLayout" Target="../slideLayouts/slideLayout3763.xml"/><Relationship Id="rId444" Type="http://schemas.openxmlformats.org/officeDocument/2006/relationships/slideLayout" Target="../slideLayouts/slideLayout3416.xml"/><Relationship Id="rId651" Type="http://schemas.openxmlformats.org/officeDocument/2006/relationships/slideLayout" Target="../slideLayouts/slideLayout3623.xml"/><Relationship Id="rId749" Type="http://schemas.openxmlformats.org/officeDocument/2006/relationships/slideLayout" Target="../slideLayouts/slideLayout3721.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3888.xml"/><Relationship Id="rId299" Type="http://schemas.openxmlformats.org/officeDocument/2006/relationships/slideLayout" Target="../slideLayouts/slideLayout4070.xml"/><Relationship Id="rId21" Type="http://schemas.openxmlformats.org/officeDocument/2006/relationships/slideLayout" Target="../slideLayouts/slideLayout3792.xml"/><Relationship Id="rId63" Type="http://schemas.openxmlformats.org/officeDocument/2006/relationships/slideLayout" Target="../slideLayouts/slideLayout3834.xml"/><Relationship Id="rId159" Type="http://schemas.openxmlformats.org/officeDocument/2006/relationships/slideLayout" Target="../slideLayouts/slideLayout3930.xml"/><Relationship Id="rId324" Type="http://schemas.openxmlformats.org/officeDocument/2006/relationships/slideLayout" Target="../slideLayouts/slideLayout4095.xml"/><Relationship Id="rId366" Type="http://schemas.openxmlformats.org/officeDocument/2006/relationships/slideLayout" Target="../slideLayouts/slideLayout4137.xml"/><Relationship Id="rId531" Type="http://schemas.openxmlformats.org/officeDocument/2006/relationships/slideLayout" Target="../slideLayouts/slideLayout4302.xml"/><Relationship Id="rId170" Type="http://schemas.openxmlformats.org/officeDocument/2006/relationships/slideLayout" Target="../slideLayouts/slideLayout3941.xml"/><Relationship Id="rId226" Type="http://schemas.openxmlformats.org/officeDocument/2006/relationships/slideLayout" Target="../slideLayouts/slideLayout3997.xml"/><Relationship Id="rId433" Type="http://schemas.openxmlformats.org/officeDocument/2006/relationships/slideLayout" Target="../slideLayouts/slideLayout4204.xml"/><Relationship Id="rId268" Type="http://schemas.openxmlformats.org/officeDocument/2006/relationships/slideLayout" Target="../slideLayouts/slideLayout4039.xml"/><Relationship Id="rId475" Type="http://schemas.openxmlformats.org/officeDocument/2006/relationships/slideLayout" Target="../slideLayouts/slideLayout4246.xml"/><Relationship Id="rId32" Type="http://schemas.openxmlformats.org/officeDocument/2006/relationships/slideLayout" Target="../slideLayouts/slideLayout3803.xml"/><Relationship Id="rId74" Type="http://schemas.openxmlformats.org/officeDocument/2006/relationships/slideLayout" Target="../slideLayouts/slideLayout3845.xml"/><Relationship Id="rId128" Type="http://schemas.openxmlformats.org/officeDocument/2006/relationships/slideLayout" Target="../slideLayouts/slideLayout3899.xml"/><Relationship Id="rId335" Type="http://schemas.openxmlformats.org/officeDocument/2006/relationships/slideLayout" Target="../slideLayouts/slideLayout4106.xml"/><Relationship Id="rId377" Type="http://schemas.openxmlformats.org/officeDocument/2006/relationships/slideLayout" Target="../slideLayouts/slideLayout4148.xml"/><Relationship Id="rId500" Type="http://schemas.openxmlformats.org/officeDocument/2006/relationships/slideLayout" Target="../slideLayouts/slideLayout4271.xml"/><Relationship Id="rId542" Type="http://schemas.openxmlformats.org/officeDocument/2006/relationships/slideLayout" Target="../slideLayouts/slideLayout4313.xml"/><Relationship Id="rId5" Type="http://schemas.openxmlformats.org/officeDocument/2006/relationships/slideLayout" Target="../slideLayouts/slideLayout3776.xml"/><Relationship Id="rId181" Type="http://schemas.openxmlformats.org/officeDocument/2006/relationships/slideLayout" Target="../slideLayouts/slideLayout3952.xml"/><Relationship Id="rId237" Type="http://schemas.openxmlformats.org/officeDocument/2006/relationships/slideLayout" Target="../slideLayouts/slideLayout4008.xml"/><Relationship Id="rId402" Type="http://schemas.openxmlformats.org/officeDocument/2006/relationships/slideLayout" Target="../slideLayouts/slideLayout4173.xml"/><Relationship Id="rId279" Type="http://schemas.openxmlformats.org/officeDocument/2006/relationships/slideLayout" Target="../slideLayouts/slideLayout4050.xml"/><Relationship Id="rId444" Type="http://schemas.openxmlformats.org/officeDocument/2006/relationships/slideLayout" Target="../slideLayouts/slideLayout4215.xml"/><Relationship Id="rId486" Type="http://schemas.openxmlformats.org/officeDocument/2006/relationships/slideLayout" Target="../slideLayouts/slideLayout4257.xml"/><Relationship Id="rId43" Type="http://schemas.openxmlformats.org/officeDocument/2006/relationships/slideLayout" Target="../slideLayouts/slideLayout3814.xml"/><Relationship Id="rId139" Type="http://schemas.openxmlformats.org/officeDocument/2006/relationships/slideLayout" Target="../slideLayouts/slideLayout3910.xml"/><Relationship Id="rId290" Type="http://schemas.openxmlformats.org/officeDocument/2006/relationships/slideLayout" Target="../slideLayouts/slideLayout4061.xml"/><Relationship Id="rId304" Type="http://schemas.openxmlformats.org/officeDocument/2006/relationships/slideLayout" Target="../slideLayouts/slideLayout4075.xml"/><Relationship Id="rId346" Type="http://schemas.openxmlformats.org/officeDocument/2006/relationships/slideLayout" Target="../slideLayouts/slideLayout4117.xml"/><Relationship Id="rId388" Type="http://schemas.openxmlformats.org/officeDocument/2006/relationships/slideLayout" Target="../slideLayouts/slideLayout4159.xml"/><Relationship Id="rId511" Type="http://schemas.openxmlformats.org/officeDocument/2006/relationships/slideLayout" Target="../slideLayouts/slideLayout4282.xml"/><Relationship Id="rId85" Type="http://schemas.openxmlformats.org/officeDocument/2006/relationships/slideLayout" Target="../slideLayouts/slideLayout3856.xml"/><Relationship Id="rId150" Type="http://schemas.openxmlformats.org/officeDocument/2006/relationships/slideLayout" Target="../slideLayouts/slideLayout3921.xml"/><Relationship Id="rId192" Type="http://schemas.openxmlformats.org/officeDocument/2006/relationships/slideLayout" Target="../slideLayouts/slideLayout3963.xml"/><Relationship Id="rId206" Type="http://schemas.openxmlformats.org/officeDocument/2006/relationships/slideLayout" Target="../slideLayouts/slideLayout3977.xml"/><Relationship Id="rId413" Type="http://schemas.openxmlformats.org/officeDocument/2006/relationships/slideLayout" Target="../slideLayouts/slideLayout4184.xml"/><Relationship Id="rId248" Type="http://schemas.openxmlformats.org/officeDocument/2006/relationships/slideLayout" Target="../slideLayouts/slideLayout4019.xml"/><Relationship Id="rId455" Type="http://schemas.openxmlformats.org/officeDocument/2006/relationships/slideLayout" Target="../slideLayouts/slideLayout4226.xml"/><Relationship Id="rId497" Type="http://schemas.openxmlformats.org/officeDocument/2006/relationships/slideLayout" Target="../slideLayouts/slideLayout4268.xml"/><Relationship Id="rId12" Type="http://schemas.openxmlformats.org/officeDocument/2006/relationships/slideLayout" Target="../slideLayouts/slideLayout3783.xml"/><Relationship Id="rId108" Type="http://schemas.openxmlformats.org/officeDocument/2006/relationships/slideLayout" Target="../slideLayouts/slideLayout3879.xml"/><Relationship Id="rId315" Type="http://schemas.openxmlformats.org/officeDocument/2006/relationships/slideLayout" Target="../slideLayouts/slideLayout4086.xml"/><Relationship Id="rId357" Type="http://schemas.openxmlformats.org/officeDocument/2006/relationships/slideLayout" Target="../slideLayouts/slideLayout4128.xml"/><Relationship Id="rId522" Type="http://schemas.openxmlformats.org/officeDocument/2006/relationships/slideLayout" Target="../slideLayouts/slideLayout4293.xml"/><Relationship Id="rId54" Type="http://schemas.openxmlformats.org/officeDocument/2006/relationships/slideLayout" Target="../slideLayouts/slideLayout3825.xml"/><Relationship Id="rId96" Type="http://schemas.openxmlformats.org/officeDocument/2006/relationships/slideLayout" Target="../slideLayouts/slideLayout3867.xml"/><Relationship Id="rId161" Type="http://schemas.openxmlformats.org/officeDocument/2006/relationships/slideLayout" Target="../slideLayouts/slideLayout3932.xml"/><Relationship Id="rId217" Type="http://schemas.openxmlformats.org/officeDocument/2006/relationships/slideLayout" Target="../slideLayouts/slideLayout3988.xml"/><Relationship Id="rId399" Type="http://schemas.openxmlformats.org/officeDocument/2006/relationships/slideLayout" Target="../slideLayouts/slideLayout4170.xml"/><Relationship Id="rId259" Type="http://schemas.openxmlformats.org/officeDocument/2006/relationships/slideLayout" Target="../slideLayouts/slideLayout4030.xml"/><Relationship Id="rId424" Type="http://schemas.openxmlformats.org/officeDocument/2006/relationships/slideLayout" Target="../slideLayouts/slideLayout4195.xml"/><Relationship Id="rId466" Type="http://schemas.openxmlformats.org/officeDocument/2006/relationships/slideLayout" Target="../slideLayouts/slideLayout4237.xml"/><Relationship Id="rId23" Type="http://schemas.openxmlformats.org/officeDocument/2006/relationships/slideLayout" Target="../slideLayouts/slideLayout3794.xml"/><Relationship Id="rId119" Type="http://schemas.openxmlformats.org/officeDocument/2006/relationships/slideLayout" Target="../slideLayouts/slideLayout3890.xml"/><Relationship Id="rId270" Type="http://schemas.openxmlformats.org/officeDocument/2006/relationships/slideLayout" Target="../slideLayouts/slideLayout4041.xml"/><Relationship Id="rId326" Type="http://schemas.openxmlformats.org/officeDocument/2006/relationships/slideLayout" Target="../slideLayouts/slideLayout4097.xml"/><Relationship Id="rId533" Type="http://schemas.openxmlformats.org/officeDocument/2006/relationships/slideLayout" Target="../slideLayouts/slideLayout4304.xml"/><Relationship Id="rId65" Type="http://schemas.openxmlformats.org/officeDocument/2006/relationships/slideLayout" Target="../slideLayouts/slideLayout3836.xml"/><Relationship Id="rId130" Type="http://schemas.openxmlformats.org/officeDocument/2006/relationships/slideLayout" Target="../slideLayouts/slideLayout3901.xml"/><Relationship Id="rId368" Type="http://schemas.openxmlformats.org/officeDocument/2006/relationships/slideLayout" Target="../slideLayouts/slideLayout4139.xml"/><Relationship Id="rId172" Type="http://schemas.openxmlformats.org/officeDocument/2006/relationships/slideLayout" Target="../slideLayouts/slideLayout3943.xml"/><Relationship Id="rId228" Type="http://schemas.openxmlformats.org/officeDocument/2006/relationships/slideLayout" Target="../slideLayouts/slideLayout3999.xml"/><Relationship Id="rId435" Type="http://schemas.openxmlformats.org/officeDocument/2006/relationships/slideLayout" Target="../slideLayouts/slideLayout4206.xml"/><Relationship Id="rId477" Type="http://schemas.openxmlformats.org/officeDocument/2006/relationships/slideLayout" Target="../slideLayouts/slideLayout4248.xml"/><Relationship Id="rId281" Type="http://schemas.openxmlformats.org/officeDocument/2006/relationships/slideLayout" Target="../slideLayouts/slideLayout4052.xml"/><Relationship Id="rId337" Type="http://schemas.openxmlformats.org/officeDocument/2006/relationships/slideLayout" Target="../slideLayouts/slideLayout4108.xml"/><Relationship Id="rId502" Type="http://schemas.openxmlformats.org/officeDocument/2006/relationships/slideLayout" Target="../slideLayouts/slideLayout4273.xml"/><Relationship Id="rId34" Type="http://schemas.openxmlformats.org/officeDocument/2006/relationships/slideLayout" Target="../slideLayouts/slideLayout3805.xml"/><Relationship Id="rId76" Type="http://schemas.openxmlformats.org/officeDocument/2006/relationships/slideLayout" Target="../slideLayouts/slideLayout3847.xml"/><Relationship Id="rId141" Type="http://schemas.openxmlformats.org/officeDocument/2006/relationships/slideLayout" Target="../slideLayouts/slideLayout3912.xml"/><Relationship Id="rId379" Type="http://schemas.openxmlformats.org/officeDocument/2006/relationships/slideLayout" Target="../slideLayouts/slideLayout4150.xml"/><Relationship Id="rId544" Type="http://schemas.openxmlformats.org/officeDocument/2006/relationships/image" Target="../media/image1.emf"/><Relationship Id="rId7" Type="http://schemas.openxmlformats.org/officeDocument/2006/relationships/slideLayout" Target="../slideLayouts/slideLayout3778.xml"/><Relationship Id="rId183" Type="http://schemas.openxmlformats.org/officeDocument/2006/relationships/slideLayout" Target="../slideLayouts/slideLayout3954.xml"/><Relationship Id="rId239" Type="http://schemas.openxmlformats.org/officeDocument/2006/relationships/slideLayout" Target="../slideLayouts/slideLayout4010.xml"/><Relationship Id="rId390" Type="http://schemas.openxmlformats.org/officeDocument/2006/relationships/slideLayout" Target="../slideLayouts/slideLayout4161.xml"/><Relationship Id="rId404" Type="http://schemas.openxmlformats.org/officeDocument/2006/relationships/slideLayout" Target="../slideLayouts/slideLayout4175.xml"/><Relationship Id="rId446" Type="http://schemas.openxmlformats.org/officeDocument/2006/relationships/slideLayout" Target="../slideLayouts/slideLayout4217.xml"/><Relationship Id="rId250" Type="http://schemas.openxmlformats.org/officeDocument/2006/relationships/slideLayout" Target="../slideLayouts/slideLayout4021.xml"/><Relationship Id="rId292" Type="http://schemas.openxmlformats.org/officeDocument/2006/relationships/slideLayout" Target="../slideLayouts/slideLayout4063.xml"/><Relationship Id="rId306" Type="http://schemas.openxmlformats.org/officeDocument/2006/relationships/slideLayout" Target="../slideLayouts/slideLayout4077.xml"/><Relationship Id="rId488" Type="http://schemas.openxmlformats.org/officeDocument/2006/relationships/slideLayout" Target="../slideLayouts/slideLayout4259.xml"/><Relationship Id="rId45" Type="http://schemas.openxmlformats.org/officeDocument/2006/relationships/slideLayout" Target="../slideLayouts/slideLayout3816.xml"/><Relationship Id="rId87" Type="http://schemas.openxmlformats.org/officeDocument/2006/relationships/slideLayout" Target="../slideLayouts/slideLayout3858.xml"/><Relationship Id="rId110" Type="http://schemas.openxmlformats.org/officeDocument/2006/relationships/slideLayout" Target="../slideLayouts/slideLayout3881.xml"/><Relationship Id="rId348" Type="http://schemas.openxmlformats.org/officeDocument/2006/relationships/slideLayout" Target="../slideLayouts/slideLayout4119.xml"/><Relationship Id="rId513" Type="http://schemas.openxmlformats.org/officeDocument/2006/relationships/slideLayout" Target="../slideLayouts/slideLayout4284.xml"/><Relationship Id="rId152" Type="http://schemas.openxmlformats.org/officeDocument/2006/relationships/slideLayout" Target="../slideLayouts/slideLayout3923.xml"/><Relationship Id="rId194" Type="http://schemas.openxmlformats.org/officeDocument/2006/relationships/slideLayout" Target="../slideLayouts/slideLayout3965.xml"/><Relationship Id="rId208" Type="http://schemas.openxmlformats.org/officeDocument/2006/relationships/slideLayout" Target="../slideLayouts/slideLayout3979.xml"/><Relationship Id="rId415" Type="http://schemas.openxmlformats.org/officeDocument/2006/relationships/slideLayout" Target="../slideLayouts/slideLayout4186.xml"/><Relationship Id="rId457" Type="http://schemas.openxmlformats.org/officeDocument/2006/relationships/slideLayout" Target="../slideLayouts/slideLayout4228.xml"/><Relationship Id="rId261" Type="http://schemas.openxmlformats.org/officeDocument/2006/relationships/slideLayout" Target="../slideLayouts/slideLayout4032.xml"/><Relationship Id="rId499" Type="http://schemas.openxmlformats.org/officeDocument/2006/relationships/slideLayout" Target="../slideLayouts/slideLayout4270.xml"/><Relationship Id="rId14" Type="http://schemas.openxmlformats.org/officeDocument/2006/relationships/slideLayout" Target="../slideLayouts/slideLayout3785.xml"/><Relationship Id="rId56" Type="http://schemas.openxmlformats.org/officeDocument/2006/relationships/slideLayout" Target="../slideLayouts/slideLayout3827.xml"/><Relationship Id="rId317" Type="http://schemas.openxmlformats.org/officeDocument/2006/relationships/slideLayout" Target="../slideLayouts/slideLayout4088.xml"/><Relationship Id="rId359" Type="http://schemas.openxmlformats.org/officeDocument/2006/relationships/slideLayout" Target="../slideLayouts/slideLayout4130.xml"/><Relationship Id="rId524" Type="http://schemas.openxmlformats.org/officeDocument/2006/relationships/slideLayout" Target="../slideLayouts/slideLayout4295.xml"/><Relationship Id="rId98" Type="http://schemas.openxmlformats.org/officeDocument/2006/relationships/slideLayout" Target="../slideLayouts/slideLayout3869.xml"/><Relationship Id="rId121" Type="http://schemas.openxmlformats.org/officeDocument/2006/relationships/slideLayout" Target="../slideLayouts/slideLayout3892.xml"/><Relationship Id="rId163" Type="http://schemas.openxmlformats.org/officeDocument/2006/relationships/slideLayout" Target="../slideLayouts/slideLayout3934.xml"/><Relationship Id="rId219" Type="http://schemas.openxmlformats.org/officeDocument/2006/relationships/slideLayout" Target="../slideLayouts/slideLayout3990.xml"/><Relationship Id="rId370" Type="http://schemas.openxmlformats.org/officeDocument/2006/relationships/slideLayout" Target="../slideLayouts/slideLayout4141.xml"/><Relationship Id="rId426" Type="http://schemas.openxmlformats.org/officeDocument/2006/relationships/slideLayout" Target="../slideLayouts/slideLayout4197.xml"/><Relationship Id="rId230" Type="http://schemas.openxmlformats.org/officeDocument/2006/relationships/slideLayout" Target="../slideLayouts/slideLayout4001.xml"/><Relationship Id="rId468" Type="http://schemas.openxmlformats.org/officeDocument/2006/relationships/slideLayout" Target="../slideLayouts/slideLayout4239.xml"/><Relationship Id="rId25" Type="http://schemas.openxmlformats.org/officeDocument/2006/relationships/slideLayout" Target="../slideLayouts/slideLayout3796.xml"/><Relationship Id="rId67" Type="http://schemas.openxmlformats.org/officeDocument/2006/relationships/slideLayout" Target="../slideLayouts/slideLayout3838.xml"/><Relationship Id="rId272" Type="http://schemas.openxmlformats.org/officeDocument/2006/relationships/slideLayout" Target="../slideLayouts/slideLayout4043.xml"/><Relationship Id="rId328" Type="http://schemas.openxmlformats.org/officeDocument/2006/relationships/slideLayout" Target="../slideLayouts/slideLayout4099.xml"/><Relationship Id="rId535" Type="http://schemas.openxmlformats.org/officeDocument/2006/relationships/slideLayout" Target="../slideLayouts/slideLayout4306.xml"/><Relationship Id="rId132" Type="http://schemas.openxmlformats.org/officeDocument/2006/relationships/slideLayout" Target="../slideLayouts/slideLayout3903.xml"/><Relationship Id="rId174" Type="http://schemas.openxmlformats.org/officeDocument/2006/relationships/slideLayout" Target="../slideLayouts/slideLayout3945.xml"/><Relationship Id="rId381" Type="http://schemas.openxmlformats.org/officeDocument/2006/relationships/slideLayout" Target="../slideLayouts/slideLayout4152.xml"/><Relationship Id="rId220" Type="http://schemas.openxmlformats.org/officeDocument/2006/relationships/slideLayout" Target="../slideLayouts/slideLayout3991.xml"/><Relationship Id="rId241" Type="http://schemas.openxmlformats.org/officeDocument/2006/relationships/slideLayout" Target="../slideLayouts/slideLayout4012.xml"/><Relationship Id="rId437" Type="http://schemas.openxmlformats.org/officeDocument/2006/relationships/slideLayout" Target="../slideLayouts/slideLayout4208.xml"/><Relationship Id="rId458" Type="http://schemas.openxmlformats.org/officeDocument/2006/relationships/slideLayout" Target="../slideLayouts/slideLayout4229.xml"/><Relationship Id="rId479" Type="http://schemas.openxmlformats.org/officeDocument/2006/relationships/slideLayout" Target="../slideLayouts/slideLayout4250.xml"/><Relationship Id="rId15" Type="http://schemas.openxmlformats.org/officeDocument/2006/relationships/slideLayout" Target="../slideLayouts/slideLayout3786.xml"/><Relationship Id="rId36" Type="http://schemas.openxmlformats.org/officeDocument/2006/relationships/slideLayout" Target="../slideLayouts/slideLayout3807.xml"/><Relationship Id="rId57" Type="http://schemas.openxmlformats.org/officeDocument/2006/relationships/slideLayout" Target="../slideLayouts/slideLayout3828.xml"/><Relationship Id="rId262" Type="http://schemas.openxmlformats.org/officeDocument/2006/relationships/slideLayout" Target="../slideLayouts/slideLayout4033.xml"/><Relationship Id="rId283" Type="http://schemas.openxmlformats.org/officeDocument/2006/relationships/slideLayout" Target="../slideLayouts/slideLayout4054.xml"/><Relationship Id="rId318" Type="http://schemas.openxmlformats.org/officeDocument/2006/relationships/slideLayout" Target="../slideLayouts/slideLayout4089.xml"/><Relationship Id="rId339" Type="http://schemas.openxmlformats.org/officeDocument/2006/relationships/slideLayout" Target="../slideLayouts/slideLayout4110.xml"/><Relationship Id="rId490" Type="http://schemas.openxmlformats.org/officeDocument/2006/relationships/slideLayout" Target="../slideLayouts/slideLayout4261.xml"/><Relationship Id="rId504" Type="http://schemas.openxmlformats.org/officeDocument/2006/relationships/slideLayout" Target="../slideLayouts/slideLayout4275.xml"/><Relationship Id="rId525" Type="http://schemas.openxmlformats.org/officeDocument/2006/relationships/slideLayout" Target="../slideLayouts/slideLayout4296.xml"/><Relationship Id="rId546" Type="http://schemas.openxmlformats.org/officeDocument/2006/relationships/image" Target="../media/image3.png"/><Relationship Id="rId78" Type="http://schemas.openxmlformats.org/officeDocument/2006/relationships/slideLayout" Target="../slideLayouts/slideLayout3849.xml"/><Relationship Id="rId99" Type="http://schemas.openxmlformats.org/officeDocument/2006/relationships/slideLayout" Target="../slideLayouts/slideLayout3870.xml"/><Relationship Id="rId101" Type="http://schemas.openxmlformats.org/officeDocument/2006/relationships/slideLayout" Target="../slideLayouts/slideLayout3872.xml"/><Relationship Id="rId122" Type="http://schemas.openxmlformats.org/officeDocument/2006/relationships/slideLayout" Target="../slideLayouts/slideLayout3893.xml"/><Relationship Id="rId143" Type="http://schemas.openxmlformats.org/officeDocument/2006/relationships/slideLayout" Target="../slideLayouts/slideLayout3914.xml"/><Relationship Id="rId164" Type="http://schemas.openxmlformats.org/officeDocument/2006/relationships/slideLayout" Target="../slideLayouts/slideLayout3935.xml"/><Relationship Id="rId185" Type="http://schemas.openxmlformats.org/officeDocument/2006/relationships/slideLayout" Target="../slideLayouts/slideLayout3956.xml"/><Relationship Id="rId350" Type="http://schemas.openxmlformats.org/officeDocument/2006/relationships/slideLayout" Target="../slideLayouts/slideLayout4121.xml"/><Relationship Id="rId371" Type="http://schemas.openxmlformats.org/officeDocument/2006/relationships/slideLayout" Target="../slideLayouts/slideLayout4142.xml"/><Relationship Id="rId406" Type="http://schemas.openxmlformats.org/officeDocument/2006/relationships/slideLayout" Target="../slideLayouts/slideLayout4177.xml"/><Relationship Id="rId9" Type="http://schemas.openxmlformats.org/officeDocument/2006/relationships/slideLayout" Target="../slideLayouts/slideLayout3780.xml"/><Relationship Id="rId210" Type="http://schemas.openxmlformats.org/officeDocument/2006/relationships/slideLayout" Target="../slideLayouts/slideLayout3981.xml"/><Relationship Id="rId392" Type="http://schemas.openxmlformats.org/officeDocument/2006/relationships/slideLayout" Target="../slideLayouts/slideLayout4163.xml"/><Relationship Id="rId427" Type="http://schemas.openxmlformats.org/officeDocument/2006/relationships/slideLayout" Target="../slideLayouts/slideLayout4198.xml"/><Relationship Id="rId448" Type="http://schemas.openxmlformats.org/officeDocument/2006/relationships/slideLayout" Target="../slideLayouts/slideLayout4219.xml"/><Relationship Id="rId469" Type="http://schemas.openxmlformats.org/officeDocument/2006/relationships/slideLayout" Target="../slideLayouts/slideLayout4240.xml"/><Relationship Id="rId26" Type="http://schemas.openxmlformats.org/officeDocument/2006/relationships/slideLayout" Target="../slideLayouts/slideLayout3797.xml"/><Relationship Id="rId231" Type="http://schemas.openxmlformats.org/officeDocument/2006/relationships/slideLayout" Target="../slideLayouts/slideLayout4002.xml"/><Relationship Id="rId252" Type="http://schemas.openxmlformats.org/officeDocument/2006/relationships/slideLayout" Target="../slideLayouts/slideLayout4023.xml"/><Relationship Id="rId273" Type="http://schemas.openxmlformats.org/officeDocument/2006/relationships/slideLayout" Target="../slideLayouts/slideLayout4044.xml"/><Relationship Id="rId294" Type="http://schemas.openxmlformats.org/officeDocument/2006/relationships/slideLayout" Target="../slideLayouts/slideLayout4065.xml"/><Relationship Id="rId308" Type="http://schemas.openxmlformats.org/officeDocument/2006/relationships/slideLayout" Target="../slideLayouts/slideLayout4079.xml"/><Relationship Id="rId329" Type="http://schemas.openxmlformats.org/officeDocument/2006/relationships/slideLayout" Target="../slideLayouts/slideLayout4100.xml"/><Relationship Id="rId480" Type="http://schemas.openxmlformats.org/officeDocument/2006/relationships/slideLayout" Target="../slideLayouts/slideLayout4251.xml"/><Relationship Id="rId515" Type="http://schemas.openxmlformats.org/officeDocument/2006/relationships/slideLayout" Target="../slideLayouts/slideLayout4286.xml"/><Relationship Id="rId536" Type="http://schemas.openxmlformats.org/officeDocument/2006/relationships/slideLayout" Target="../slideLayouts/slideLayout4307.xml"/><Relationship Id="rId47" Type="http://schemas.openxmlformats.org/officeDocument/2006/relationships/slideLayout" Target="../slideLayouts/slideLayout3818.xml"/><Relationship Id="rId68" Type="http://schemas.openxmlformats.org/officeDocument/2006/relationships/slideLayout" Target="../slideLayouts/slideLayout3839.xml"/><Relationship Id="rId89" Type="http://schemas.openxmlformats.org/officeDocument/2006/relationships/slideLayout" Target="../slideLayouts/slideLayout3860.xml"/><Relationship Id="rId112" Type="http://schemas.openxmlformats.org/officeDocument/2006/relationships/slideLayout" Target="../slideLayouts/slideLayout3883.xml"/><Relationship Id="rId133" Type="http://schemas.openxmlformats.org/officeDocument/2006/relationships/slideLayout" Target="../slideLayouts/slideLayout3904.xml"/><Relationship Id="rId154" Type="http://schemas.openxmlformats.org/officeDocument/2006/relationships/slideLayout" Target="../slideLayouts/slideLayout3925.xml"/><Relationship Id="rId175" Type="http://schemas.openxmlformats.org/officeDocument/2006/relationships/slideLayout" Target="../slideLayouts/slideLayout3946.xml"/><Relationship Id="rId340" Type="http://schemas.openxmlformats.org/officeDocument/2006/relationships/slideLayout" Target="../slideLayouts/slideLayout4111.xml"/><Relationship Id="rId361" Type="http://schemas.openxmlformats.org/officeDocument/2006/relationships/slideLayout" Target="../slideLayouts/slideLayout4132.xml"/><Relationship Id="rId196" Type="http://schemas.openxmlformats.org/officeDocument/2006/relationships/slideLayout" Target="../slideLayouts/slideLayout3967.xml"/><Relationship Id="rId200" Type="http://schemas.openxmlformats.org/officeDocument/2006/relationships/slideLayout" Target="../slideLayouts/slideLayout3971.xml"/><Relationship Id="rId382" Type="http://schemas.openxmlformats.org/officeDocument/2006/relationships/slideLayout" Target="../slideLayouts/slideLayout4153.xml"/><Relationship Id="rId417" Type="http://schemas.openxmlformats.org/officeDocument/2006/relationships/slideLayout" Target="../slideLayouts/slideLayout4188.xml"/><Relationship Id="rId438" Type="http://schemas.openxmlformats.org/officeDocument/2006/relationships/slideLayout" Target="../slideLayouts/slideLayout4209.xml"/><Relationship Id="rId459" Type="http://schemas.openxmlformats.org/officeDocument/2006/relationships/slideLayout" Target="../slideLayouts/slideLayout4230.xml"/><Relationship Id="rId16" Type="http://schemas.openxmlformats.org/officeDocument/2006/relationships/slideLayout" Target="../slideLayouts/slideLayout3787.xml"/><Relationship Id="rId221" Type="http://schemas.openxmlformats.org/officeDocument/2006/relationships/slideLayout" Target="../slideLayouts/slideLayout3992.xml"/><Relationship Id="rId242" Type="http://schemas.openxmlformats.org/officeDocument/2006/relationships/slideLayout" Target="../slideLayouts/slideLayout4013.xml"/><Relationship Id="rId263" Type="http://schemas.openxmlformats.org/officeDocument/2006/relationships/slideLayout" Target="../slideLayouts/slideLayout4034.xml"/><Relationship Id="rId284" Type="http://schemas.openxmlformats.org/officeDocument/2006/relationships/slideLayout" Target="../slideLayouts/slideLayout4055.xml"/><Relationship Id="rId319" Type="http://schemas.openxmlformats.org/officeDocument/2006/relationships/slideLayout" Target="../slideLayouts/slideLayout4090.xml"/><Relationship Id="rId470" Type="http://schemas.openxmlformats.org/officeDocument/2006/relationships/slideLayout" Target="../slideLayouts/slideLayout4241.xml"/><Relationship Id="rId491" Type="http://schemas.openxmlformats.org/officeDocument/2006/relationships/slideLayout" Target="../slideLayouts/slideLayout4262.xml"/><Relationship Id="rId505" Type="http://schemas.openxmlformats.org/officeDocument/2006/relationships/slideLayout" Target="../slideLayouts/slideLayout4276.xml"/><Relationship Id="rId526" Type="http://schemas.openxmlformats.org/officeDocument/2006/relationships/slideLayout" Target="../slideLayouts/slideLayout4297.xml"/><Relationship Id="rId37" Type="http://schemas.openxmlformats.org/officeDocument/2006/relationships/slideLayout" Target="../slideLayouts/slideLayout3808.xml"/><Relationship Id="rId58" Type="http://schemas.openxmlformats.org/officeDocument/2006/relationships/slideLayout" Target="../slideLayouts/slideLayout3829.xml"/><Relationship Id="rId79" Type="http://schemas.openxmlformats.org/officeDocument/2006/relationships/slideLayout" Target="../slideLayouts/slideLayout3850.xml"/><Relationship Id="rId102" Type="http://schemas.openxmlformats.org/officeDocument/2006/relationships/slideLayout" Target="../slideLayouts/slideLayout3873.xml"/><Relationship Id="rId123" Type="http://schemas.openxmlformats.org/officeDocument/2006/relationships/slideLayout" Target="../slideLayouts/slideLayout3894.xml"/><Relationship Id="rId144" Type="http://schemas.openxmlformats.org/officeDocument/2006/relationships/slideLayout" Target="../slideLayouts/slideLayout3915.xml"/><Relationship Id="rId330" Type="http://schemas.openxmlformats.org/officeDocument/2006/relationships/slideLayout" Target="../slideLayouts/slideLayout4101.xml"/><Relationship Id="rId547" Type="http://schemas.openxmlformats.org/officeDocument/2006/relationships/image" Target="../media/image4.emf"/><Relationship Id="rId90" Type="http://schemas.openxmlformats.org/officeDocument/2006/relationships/slideLayout" Target="../slideLayouts/slideLayout3861.xml"/><Relationship Id="rId165" Type="http://schemas.openxmlformats.org/officeDocument/2006/relationships/slideLayout" Target="../slideLayouts/slideLayout3936.xml"/><Relationship Id="rId186" Type="http://schemas.openxmlformats.org/officeDocument/2006/relationships/slideLayout" Target="../slideLayouts/slideLayout3957.xml"/><Relationship Id="rId351" Type="http://schemas.openxmlformats.org/officeDocument/2006/relationships/slideLayout" Target="../slideLayouts/slideLayout4122.xml"/><Relationship Id="rId372" Type="http://schemas.openxmlformats.org/officeDocument/2006/relationships/slideLayout" Target="../slideLayouts/slideLayout4143.xml"/><Relationship Id="rId393" Type="http://schemas.openxmlformats.org/officeDocument/2006/relationships/slideLayout" Target="../slideLayouts/slideLayout4164.xml"/><Relationship Id="rId407" Type="http://schemas.openxmlformats.org/officeDocument/2006/relationships/slideLayout" Target="../slideLayouts/slideLayout4178.xml"/><Relationship Id="rId428" Type="http://schemas.openxmlformats.org/officeDocument/2006/relationships/slideLayout" Target="../slideLayouts/slideLayout4199.xml"/><Relationship Id="rId449" Type="http://schemas.openxmlformats.org/officeDocument/2006/relationships/slideLayout" Target="../slideLayouts/slideLayout4220.xml"/><Relationship Id="rId211" Type="http://schemas.openxmlformats.org/officeDocument/2006/relationships/slideLayout" Target="../slideLayouts/slideLayout3982.xml"/><Relationship Id="rId232" Type="http://schemas.openxmlformats.org/officeDocument/2006/relationships/slideLayout" Target="../slideLayouts/slideLayout4003.xml"/><Relationship Id="rId253" Type="http://schemas.openxmlformats.org/officeDocument/2006/relationships/slideLayout" Target="../slideLayouts/slideLayout4024.xml"/><Relationship Id="rId274" Type="http://schemas.openxmlformats.org/officeDocument/2006/relationships/slideLayout" Target="../slideLayouts/slideLayout4045.xml"/><Relationship Id="rId295" Type="http://schemas.openxmlformats.org/officeDocument/2006/relationships/slideLayout" Target="../slideLayouts/slideLayout4066.xml"/><Relationship Id="rId309" Type="http://schemas.openxmlformats.org/officeDocument/2006/relationships/slideLayout" Target="../slideLayouts/slideLayout4080.xml"/><Relationship Id="rId460" Type="http://schemas.openxmlformats.org/officeDocument/2006/relationships/slideLayout" Target="../slideLayouts/slideLayout4231.xml"/><Relationship Id="rId481" Type="http://schemas.openxmlformats.org/officeDocument/2006/relationships/slideLayout" Target="../slideLayouts/slideLayout4252.xml"/><Relationship Id="rId516" Type="http://schemas.openxmlformats.org/officeDocument/2006/relationships/slideLayout" Target="../slideLayouts/slideLayout4287.xml"/><Relationship Id="rId27" Type="http://schemas.openxmlformats.org/officeDocument/2006/relationships/slideLayout" Target="../slideLayouts/slideLayout3798.xml"/><Relationship Id="rId48" Type="http://schemas.openxmlformats.org/officeDocument/2006/relationships/slideLayout" Target="../slideLayouts/slideLayout3819.xml"/><Relationship Id="rId69" Type="http://schemas.openxmlformats.org/officeDocument/2006/relationships/slideLayout" Target="../slideLayouts/slideLayout3840.xml"/><Relationship Id="rId113" Type="http://schemas.openxmlformats.org/officeDocument/2006/relationships/slideLayout" Target="../slideLayouts/slideLayout3884.xml"/><Relationship Id="rId134" Type="http://schemas.openxmlformats.org/officeDocument/2006/relationships/slideLayout" Target="../slideLayouts/slideLayout3905.xml"/><Relationship Id="rId320" Type="http://schemas.openxmlformats.org/officeDocument/2006/relationships/slideLayout" Target="../slideLayouts/slideLayout4091.xml"/><Relationship Id="rId537" Type="http://schemas.openxmlformats.org/officeDocument/2006/relationships/slideLayout" Target="../slideLayouts/slideLayout4308.xml"/><Relationship Id="rId80" Type="http://schemas.openxmlformats.org/officeDocument/2006/relationships/slideLayout" Target="../slideLayouts/slideLayout3851.xml"/><Relationship Id="rId155" Type="http://schemas.openxmlformats.org/officeDocument/2006/relationships/slideLayout" Target="../slideLayouts/slideLayout3926.xml"/><Relationship Id="rId176" Type="http://schemas.openxmlformats.org/officeDocument/2006/relationships/slideLayout" Target="../slideLayouts/slideLayout3947.xml"/><Relationship Id="rId197" Type="http://schemas.openxmlformats.org/officeDocument/2006/relationships/slideLayout" Target="../slideLayouts/slideLayout3968.xml"/><Relationship Id="rId341" Type="http://schemas.openxmlformats.org/officeDocument/2006/relationships/slideLayout" Target="../slideLayouts/slideLayout4112.xml"/><Relationship Id="rId362" Type="http://schemas.openxmlformats.org/officeDocument/2006/relationships/slideLayout" Target="../slideLayouts/slideLayout4133.xml"/><Relationship Id="rId383" Type="http://schemas.openxmlformats.org/officeDocument/2006/relationships/slideLayout" Target="../slideLayouts/slideLayout4154.xml"/><Relationship Id="rId418" Type="http://schemas.openxmlformats.org/officeDocument/2006/relationships/slideLayout" Target="../slideLayouts/slideLayout4189.xml"/><Relationship Id="rId439" Type="http://schemas.openxmlformats.org/officeDocument/2006/relationships/slideLayout" Target="../slideLayouts/slideLayout4210.xml"/><Relationship Id="rId201" Type="http://schemas.openxmlformats.org/officeDocument/2006/relationships/slideLayout" Target="../slideLayouts/slideLayout3972.xml"/><Relationship Id="rId222" Type="http://schemas.openxmlformats.org/officeDocument/2006/relationships/slideLayout" Target="../slideLayouts/slideLayout3993.xml"/><Relationship Id="rId243" Type="http://schemas.openxmlformats.org/officeDocument/2006/relationships/slideLayout" Target="../slideLayouts/slideLayout4014.xml"/><Relationship Id="rId264" Type="http://schemas.openxmlformats.org/officeDocument/2006/relationships/slideLayout" Target="../slideLayouts/slideLayout4035.xml"/><Relationship Id="rId285" Type="http://schemas.openxmlformats.org/officeDocument/2006/relationships/slideLayout" Target="../slideLayouts/slideLayout4056.xml"/><Relationship Id="rId450" Type="http://schemas.openxmlformats.org/officeDocument/2006/relationships/slideLayout" Target="../slideLayouts/slideLayout4221.xml"/><Relationship Id="rId471" Type="http://schemas.openxmlformats.org/officeDocument/2006/relationships/slideLayout" Target="../slideLayouts/slideLayout4242.xml"/><Relationship Id="rId506" Type="http://schemas.openxmlformats.org/officeDocument/2006/relationships/slideLayout" Target="../slideLayouts/slideLayout4277.xml"/><Relationship Id="rId17" Type="http://schemas.openxmlformats.org/officeDocument/2006/relationships/slideLayout" Target="../slideLayouts/slideLayout3788.xml"/><Relationship Id="rId38" Type="http://schemas.openxmlformats.org/officeDocument/2006/relationships/slideLayout" Target="../slideLayouts/slideLayout3809.xml"/><Relationship Id="rId59" Type="http://schemas.openxmlformats.org/officeDocument/2006/relationships/slideLayout" Target="../slideLayouts/slideLayout3830.xml"/><Relationship Id="rId103" Type="http://schemas.openxmlformats.org/officeDocument/2006/relationships/slideLayout" Target="../slideLayouts/slideLayout3874.xml"/><Relationship Id="rId124" Type="http://schemas.openxmlformats.org/officeDocument/2006/relationships/slideLayout" Target="../slideLayouts/slideLayout3895.xml"/><Relationship Id="rId310" Type="http://schemas.openxmlformats.org/officeDocument/2006/relationships/slideLayout" Target="../slideLayouts/slideLayout4081.xml"/><Relationship Id="rId492" Type="http://schemas.openxmlformats.org/officeDocument/2006/relationships/slideLayout" Target="../slideLayouts/slideLayout4263.xml"/><Relationship Id="rId527" Type="http://schemas.openxmlformats.org/officeDocument/2006/relationships/slideLayout" Target="../slideLayouts/slideLayout4298.xml"/><Relationship Id="rId548" Type="http://schemas.openxmlformats.org/officeDocument/2006/relationships/image" Target="../media/image5.emf"/><Relationship Id="rId70" Type="http://schemas.openxmlformats.org/officeDocument/2006/relationships/slideLayout" Target="../slideLayouts/slideLayout3841.xml"/><Relationship Id="rId91" Type="http://schemas.openxmlformats.org/officeDocument/2006/relationships/slideLayout" Target="../slideLayouts/slideLayout3862.xml"/><Relationship Id="rId145" Type="http://schemas.openxmlformats.org/officeDocument/2006/relationships/slideLayout" Target="../slideLayouts/slideLayout3916.xml"/><Relationship Id="rId166" Type="http://schemas.openxmlformats.org/officeDocument/2006/relationships/slideLayout" Target="../slideLayouts/slideLayout3937.xml"/><Relationship Id="rId187" Type="http://schemas.openxmlformats.org/officeDocument/2006/relationships/slideLayout" Target="../slideLayouts/slideLayout3958.xml"/><Relationship Id="rId331" Type="http://schemas.openxmlformats.org/officeDocument/2006/relationships/slideLayout" Target="../slideLayouts/slideLayout4102.xml"/><Relationship Id="rId352" Type="http://schemas.openxmlformats.org/officeDocument/2006/relationships/slideLayout" Target="../slideLayouts/slideLayout4123.xml"/><Relationship Id="rId373" Type="http://schemas.openxmlformats.org/officeDocument/2006/relationships/slideLayout" Target="../slideLayouts/slideLayout4144.xml"/><Relationship Id="rId394" Type="http://schemas.openxmlformats.org/officeDocument/2006/relationships/slideLayout" Target="../slideLayouts/slideLayout4165.xml"/><Relationship Id="rId408" Type="http://schemas.openxmlformats.org/officeDocument/2006/relationships/slideLayout" Target="../slideLayouts/slideLayout4179.xml"/><Relationship Id="rId429" Type="http://schemas.openxmlformats.org/officeDocument/2006/relationships/slideLayout" Target="../slideLayouts/slideLayout4200.xml"/><Relationship Id="rId1" Type="http://schemas.openxmlformats.org/officeDocument/2006/relationships/slideLayout" Target="../slideLayouts/slideLayout3772.xml"/><Relationship Id="rId212" Type="http://schemas.openxmlformats.org/officeDocument/2006/relationships/slideLayout" Target="../slideLayouts/slideLayout3983.xml"/><Relationship Id="rId233" Type="http://schemas.openxmlformats.org/officeDocument/2006/relationships/slideLayout" Target="../slideLayouts/slideLayout4004.xml"/><Relationship Id="rId254" Type="http://schemas.openxmlformats.org/officeDocument/2006/relationships/slideLayout" Target="../slideLayouts/slideLayout4025.xml"/><Relationship Id="rId440" Type="http://schemas.openxmlformats.org/officeDocument/2006/relationships/slideLayout" Target="../slideLayouts/slideLayout4211.xml"/><Relationship Id="rId28" Type="http://schemas.openxmlformats.org/officeDocument/2006/relationships/slideLayout" Target="../slideLayouts/slideLayout3799.xml"/><Relationship Id="rId49" Type="http://schemas.openxmlformats.org/officeDocument/2006/relationships/slideLayout" Target="../slideLayouts/slideLayout3820.xml"/><Relationship Id="rId114" Type="http://schemas.openxmlformats.org/officeDocument/2006/relationships/slideLayout" Target="../slideLayouts/slideLayout3885.xml"/><Relationship Id="rId275" Type="http://schemas.openxmlformats.org/officeDocument/2006/relationships/slideLayout" Target="../slideLayouts/slideLayout4046.xml"/><Relationship Id="rId296" Type="http://schemas.openxmlformats.org/officeDocument/2006/relationships/slideLayout" Target="../slideLayouts/slideLayout4067.xml"/><Relationship Id="rId300" Type="http://schemas.openxmlformats.org/officeDocument/2006/relationships/slideLayout" Target="../slideLayouts/slideLayout4071.xml"/><Relationship Id="rId461" Type="http://schemas.openxmlformats.org/officeDocument/2006/relationships/slideLayout" Target="../slideLayouts/slideLayout4232.xml"/><Relationship Id="rId482" Type="http://schemas.openxmlformats.org/officeDocument/2006/relationships/slideLayout" Target="../slideLayouts/slideLayout4253.xml"/><Relationship Id="rId517" Type="http://schemas.openxmlformats.org/officeDocument/2006/relationships/slideLayout" Target="../slideLayouts/slideLayout4288.xml"/><Relationship Id="rId538" Type="http://schemas.openxmlformats.org/officeDocument/2006/relationships/slideLayout" Target="../slideLayouts/slideLayout4309.xml"/><Relationship Id="rId60" Type="http://schemas.openxmlformats.org/officeDocument/2006/relationships/slideLayout" Target="../slideLayouts/slideLayout3831.xml"/><Relationship Id="rId81" Type="http://schemas.openxmlformats.org/officeDocument/2006/relationships/slideLayout" Target="../slideLayouts/slideLayout3852.xml"/><Relationship Id="rId135" Type="http://schemas.openxmlformats.org/officeDocument/2006/relationships/slideLayout" Target="../slideLayouts/slideLayout3906.xml"/><Relationship Id="rId156" Type="http://schemas.openxmlformats.org/officeDocument/2006/relationships/slideLayout" Target="../slideLayouts/slideLayout3927.xml"/><Relationship Id="rId177" Type="http://schemas.openxmlformats.org/officeDocument/2006/relationships/slideLayout" Target="../slideLayouts/slideLayout3948.xml"/><Relationship Id="rId198" Type="http://schemas.openxmlformats.org/officeDocument/2006/relationships/slideLayout" Target="../slideLayouts/slideLayout3969.xml"/><Relationship Id="rId321" Type="http://schemas.openxmlformats.org/officeDocument/2006/relationships/slideLayout" Target="../slideLayouts/slideLayout4092.xml"/><Relationship Id="rId342" Type="http://schemas.openxmlformats.org/officeDocument/2006/relationships/slideLayout" Target="../slideLayouts/slideLayout4113.xml"/><Relationship Id="rId363" Type="http://schemas.openxmlformats.org/officeDocument/2006/relationships/slideLayout" Target="../slideLayouts/slideLayout4134.xml"/><Relationship Id="rId384" Type="http://schemas.openxmlformats.org/officeDocument/2006/relationships/slideLayout" Target="../slideLayouts/slideLayout4155.xml"/><Relationship Id="rId419" Type="http://schemas.openxmlformats.org/officeDocument/2006/relationships/slideLayout" Target="../slideLayouts/slideLayout4190.xml"/><Relationship Id="rId202" Type="http://schemas.openxmlformats.org/officeDocument/2006/relationships/slideLayout" Target="../slideLayouts/slideLayout3973.xml"/><Relationship Id="rId223" Type="http://schemas.openxmlformats.org/officeDocument/2006/relationships/slideLayout" Target="../slideLayouts/slideLayout3994.xml"/><Relationship Id="rId244" Type="http://schemas.openxmlformats.org/officeDocument/2006/relationships/slideLayout" Target="../slideLayouts/slideLayout4015.xml"/><Relationship Id="rId430" Type="http://schemas.openxmlformats.org/officeDocument/2006/relationships/slideLayout" Target="../slideLayouts/slideLayout4201.xml"/><Relationship Id="rId18" Type="http://schemas.openxmlformats.org/officeDocument/2006/relationships/slideLayout" Target="../slideLayouts/slideLayout3789.xml"/><Relationship Id="rId39" Type="http://schemas.openxmlformats.org/officeDocument/2006/relationships/slideLayout" Target="../slideLayouts/slideLayout3810.xml"/><Relationship Id="rId265" Type="http://schemas.openxmlformats.org/officeDocument/2006/relationships/slideLayout" Target="../slideLayouts/slideLayout4036.xml"/><Relationship Id="rId286" Type="http://schemas.openxmlformats.org/officeDocument/2006/relationships/slideLayout" Target="../slideLayouts/slideLayout4057.xml"/><Relationship Id="rId451" Type="http://schemas.openxmlformats.org/officeDocument/2006/relationships/slideLayout" Target="../slideLayouts/slideLayout4222.xml"/><Relationship Id="rId472" Type="http://schemas.openxmlformats.org/officeDocument/2006/relationships/slideLayout" Target="../slideLayouts/slideLayout4243.xml"/><Relationship Id="rId493" Type="http://schemas.openxmlformats.org/officeDocument/2006/relationships/slideLayout" Target="../slideLayouts/slideLayout4264.xml"/><Relationship Id="rId507" Type="http://schemas.openxmlformats.org/officeDocument/2006/relationships/slideLayout" Target="../slideLayouts/slideLayout4278.xml"/><Relationship Id="rId528" Type="http://schemas.openxmlformats.org/officeDocument/2006/relationships/slideLayout" Target="../slideLayouts/slideLayout4299.xml"/><Relationship Id="rId549" Type="http://schemas.openxmlformats.org/officeDocument/2006/relationships/image" Target="../media/image6.emf"/><Relationship Id="rId50" Type="http://schemas.openxmlformats.org/officeDocument/2006/relationships/slideLayout" Target="../slideLayouts/slideLayout3821.xml"/><Relationship Id="rId104" Type="http://schemas.openxmlformats.org/officeDocument/2006/relationships/slideLayout" Target="../slideLayouts/slideLayout3875.xml"/><Relationship Id="rId125" Type="http://schemas.openxmlformats.org/officeDocument/2006/relationships/slideLayout" Target="../slideLayouts/slideLayout3896.xml"/><Relationship Id="rId146" Type="http://schemas.openxmlformats.org/officeDocument/2006/relationships/slideLayout" Target="../slideLayouts/slideLayout3917.xml"/><Relationship Id="rId167" Type="http://schemas.openxmlformats.org/officeDocument/2006/relationships/slideLayout" Target="../slideLayouts/slideLayout3938.xml"/><Relationship Id="rId188" Type="http://schemas.openxmlformats.org/officeDocument/2006/relationships/slideLayout" Target="../slideLayouts/slideLayout3959.xml"/><Relationship Id="rId311" Type="http://schemas.openxmlformats.org/officeDocument/2006/relationships/slideLayout" Target="../slideLayouts/slideLayout4082.xml"/><Relationship Id="rId332" Type="http://schemas.openxmlformats.org/officeDocument/2006/relationships/slideLayout" Target="../slideLayouts/slideLayout4103.xml"/><Relationship Id="rId353" Type="http://schemas.openxmlformats.org/officeDocument/2006/relationships/slideLayout" Target="../slideLayouts/slideLayout4124.xml"/><Relationship Id="rId374" Type="http://schemas.openxmlformats.org/officeDocument/2006/relationships/slideLayout" Target="../slideLayouts/slideLayout4145.xml"/><Relationship Id="rId395" Type="http://schemas.openxmlformats.org/officeDocument/2006/relationships/slideLayout" Target="../slideLayouts/slideLayout4166.xml"/><Relationship Id="rId409" Type="http://schemas.openxmlformats.org/officeDocument/2006/relationships/slideLayout" Target="../slideLayouts/slideLayout4180.xml"/><Relationship Id="rId71" Type="http://schemas.openxmlformats.org/officeDocument/2006/relationships/slideLayout" Target="../slideLayouts/slideLayout3842.xml"/><Relationship Id="rId92" Type="http://schemas.openxmlformats.org/officeDocument/2006/relationships/slideLayout" Target="../slideLayouts/slideLayout3863.xml"/><Relationship Id="rId213" Type="http://schemas.openxmlformats.org/officeDocument/2006/relationships/slideLayout" Target="../slideLayouts/slideLayout3984.xml"/><Relationship Id="rId234" Type="http://schemas.openxmlformats.org/officeDocument/2006/relationships/slideLayout" Target="../slideLayouts/slideLayout4005.xml"/><Relationship Id="rId420" Type="http://schemas.openxmlformats.org/officeDocument/2006/relationships/slideLayout" Target="../slideLayouts/slideLayout4191.xml"/><Relationship Id="rId2" Type="http://schemas.openxmlformats.org/officeDocument/2006/relationships/slideLayout" Target="../slideLayouts/slideLayout3773.xml"/><Relationship Id="rId29" Type="http://schemas.openxmlformats.org/officeDocument/2006/relationships/slideLayout" Target="../slideLayouts/slideLayout3800.xml"/><Relationship Id="rId255" Type="http://schemas.openxmlformats.org/officeDocument/2006/relationships/slideLayout" Target="../slideLayouts/slideLayout4026.xml"/><Relationship Id="rId276" Type="http://schemas.openxmlformats.org/officeDocument/2006/relationships/slideLayout" Target="../slideLayouts/slideLayout4047.xml"/><Relationship Id="rId297" Type="http://schemas.openxmlformats.org/officeDocument/2006/relationships/slideLayout" Target="../slideLayouts/slideLayout4068.xml"/><Relationship Id="rId441" Type="http://schemas.openxmlformats.org/officeDocument/2006/relationships/slideLayout" Target="../slideLayouts/slideLayout4212.xml"/><Relationship Id="rId462" Type="http://schemas.openxmlformats.org/officeDocument/2006/relationships/slideLayout" Target="../slideLayouts/slideLayout4233.xml"/><Relationship Id="rId483" Type="http://schemas.openxmlformats.org/officeDocument/2006/relationships/slideLayout" Target="../slideLayouts/slideLayout4254.xml"/><Relationship Id="rId518" Type="http://schemas.openxmlformats.org/officeDocument/2006/relationships/slideLayout" Target="../slideLayouts/slideLayout4289.xml"/><Relationship Id="rId539" Type="http://schemas.openxmlformats.org/officeDocument/2006/relationships/slideLayout" Target="../slideLayouts/slideLayout4310.xml"/><Relationship Id="rId40" Type="http://schemas.openxmlformats.org/officeDocument/2006/relationships/slideLayout" Target="../slideLayouts/slideLayout3811.xml"/><Relationship Id="rId115" Type="http://schemas.openxmlformats.org/officeDocument/2006/relationships/slideLayout" Target="../slideLayouts/slideLayout3886.xml"/><Relationship Id="rId136" Type="http://schemas.openxmlformats.org/officeDocument/2006/relationships/slideLayout" Target="../slideLayouts/slideLayout3907.xml"/><Relationship Id="rId157" Type="http://schemas.openxmlformats.org/officeDocument/2006/relationships/slideLayout" Target="../slideLayouts/slideLayout3928.xml"/><Relationship Id="rId178" Type="http://schemas.openxmlformats.org/officeDocument/2006/relationships/slideLayout" Target="../slideLayouts/slideLayout3949.xml"/><Relationship Id="rId301" Type="http://schemas.openxmlformats.org/officeDocument/2006/relationships/slideLayout" Target="../slideLayouts/slideLayout4072.xml"/><Relationship Id="rId322" Type="http://schemas.openxmlformats.org/officeDocument/2006/relationships/slideLayout" Target="../slideLayouts/slideLayout4093.xml"/><Relationship Id="rId343" Type="http://schemas.openxmlformats.org/officeDocument/2006/relationships/slideLayout" Target="../slideLayouts/slideLayout4114.xml"/><Relationship Id="rId364" Type="http://schemas.openxmlformats.org/officeDocument/2006/relationships/slideLayout" Target="../slideLayouts/slideLayout4135.xml"/><Relationship Id="rId550" Type="http://schemas.openxmlformats.org/officeDocument/2006/relationships/image" Target="../media/image7.emf"/><Relationship Id="rId61" Type="http://schemas.openxmlformats.org/officeDocument/2006/relationships/slideLayout" Target="../slideLayouts/slideLayout3832.xml"/><Relationship Id="rId82" Type="http://schemas.openxmlformats.org/officeDocument/2006/relationships/slideLayout" Target="../slideLayouts/slideLayout3853.xml"/><Relationship Id="rId199" Type="http://schemas.openxmlformats.org/officeDocument/2006/relationships/slideLayout" Target="../slideLayouts/slideLayout3970.xml"/><Relationship Id="rId203" Type="http://schemas.openxmlformats.org/officeDocument/2006/relationships/slideLayout" Target="../slideLayouts/slideLayout3974.xml"/><Relationship Id="rId385" Type="http://schemas.openxmlformats.org/officeDocument/2006/relationships/slideLayout" Target="../slideLayouts/slideLayout4156.xml"/><Relationship Id="rId19" Type="http://schemas.openxmlformats.org/officeDocument/2006/relationships/slideLayout" Target="../slideLayouts/slideLayout3790.xml"/><Relationship Id="rId224" Type="http://schemas.openxmlformats.org/officeDocument/2006/relationships/slideLayout" Target="../slideLayouts/slideLayout3995.xml"/><Relationship Id="rId245" Type="http://schemas.openxmlformats.org/officeDocument/2006/relationships/slideLayout" Target="../slideLayouts/slideLayout4016.xml"/><Relationship Id="rId266" Type="http://schemas.openxmlformats.org/officeDocument/2006/relationships/slideLayout" Target="../slideLayouts/slideLayout4037.xml"/><Relationship Id="rId287" Type="http://schemas.openxmlformats.org/officeDocument/2006/relationships/slideLayout" Target="../slideLayouts/slideLayout4058.xml"/><Relationship Id="rId410" Type="http://schemas.openxmlformats.org/officeDocument/2006/relationships/slideLayout" Target="../slideLayouts/slideLayout4181.xml"/><Relationship Id="rId431" Type="http://schemas.openxmlformats.org/officeDocument/2006/relationships/slideLayout" Target="../slideLayouts/slideLayout4202.xml"/><Relationship Id="rId452" Type="http://schemas.openxmlformats.org/officeDocument/2006/relationships/slideLayout" Target="../slideLayouts/slideLayout4223.xml"/><Relationship Id="rId473" Type="http://schemas.openxmlformats.org/officeDocument/2006/relationships/slideLayout" Target="../slideLayouts/slideLayout4244.xml"/><Relationship Id="rId494" Type="http://schemas.openxmlformats.org/officeDocument/2006/relationships/slideLayout" Target="../slideLayouts/slideLayout4265.xml"/><Relationship Id="rId508" Type="http://schemas.openxmlformats.org/officeDocument/2006/relationships/slideLayout" Target="../slideLayouts/slideLayout4279.xml"/><Relationship Id="rId529" Type="http://schemas.openxmlformats.org/officeDocument/2006/relationships/slideLayout" Target="../slideLayouts/slideLayout4300.xml"/><Relationship Id="rId30" Type="http://schemas.openxmlformats.org/officeDocument/2006/relationships/slideLayout" Target="../slideLayouts/slideLayout3801.xml"/><Relationship Id="rId105" Type="http://schemas.openxmlformats.org/officeDocument/2006/relationships/slideLayout" Target="../slideLayouts/slideLayout3876.xml"/><Relationship Id="rId126" Type="http://schemas.openxmlformats.org/officeDocument/2006/relationships/slideLayout" Target="../slideLayouts/slideLayout3897.xml"/><Relationship Id="rId147" Type="http://schemas.openxmlformats.org/officeDocument/2006/relationships/slideLayout" Target="../slideLayouts/slideLayout3918.xml"/><Relationship Id="rId168" Type="http://schemas.openxmlformats.org/officeDocument/2006/relationships/slideLayout" Target="../slideLayouts/slideLayout3939.xml"/><Relationship Id="rId312" Type="http://schemas.openxmlformats.org/officeDocument/2006/relationships/slideLayout" Target="../slideLayouts/slideLayout4083.xml"/><Relationship Id="rId333" Type="http://schemas.openxmlformats.org/officeDocument/2006/relationships/slideLayout" Target="../slideLayouts/slideLayout4104.xml"/><Relationship Id="rId354" Type="http://schemas.openxmlformats.org/officeDocument/2006/relationships/slideLayout" Target="../slideLayouts/slideLayout4125.xml"/><Relationship Id="rId540" Type="http://schemas.openxmlformats.org/officeDocument/2006/relationships/slideLayout" Target="../slideLayouts/slideLayout4311.xml"/><Relationship Id="rId51" Type="http://schemas.openxmlformats.org/officeDocument/2006/relationships/slideLayout" Target="../slideLayouts/slideLayout3822.xml"/><Relationship Id="rId72" Type="http://schemas.openxmlformats.org/officeDocument/2006/relationships/slideLayout" Target="../slideLayouts/slideLayout3843.xml"/><Relationship Id="rId93" Type="http://schemas.openxmlformats.org/officeDocument/2006/relationships/slideLayout" Target="../slideLayouts/slideLayout3864.xml"/><Relationship Id="rId189" Type="http://schemas.openxmlformats.org/officeDocument/2006/relationships/slideLayout" Target="../slideLayouts/slideLayout3960.xml"/><Relationship Id="rId375" Type="http://schemas.openxmlformats.org/officeDocument/2006/relationships/slideLayout" Target="../slideLayouts/slideLayout4146.xml"/><Relationship Id="rId396" Type="http://schemas.openxmlformats.org/officeDocument/2006/relationships/slideLayout" Target="../slideLayouts/slideLayout4167.xml"/><Relationship Id="rId3" Type="http://schemas.openxmlformats.org/officeDocument/2006/relationships/slideLayout" Target="../slideLayouts/slideLayout3774.xml"/><Relationship Id="rId214" Type="http://schemas.openxmlformats.org/officeDocument/2006/relationships/slideLayout" Target="../slideLayouts/slideLayout3985.xml"/><Relationship Id="rId235" Type="http://schemas.openxmlformats.org/officeDocument/2006/relationships/slideLayout" Target="../slideLayouts/slideLayout4006.xml"/><Relationship Id="rId256" Type="http://schemas.openxmlformats.org/officeDocument/2006/relationships/slideLayout" Target="../slideLayouts/slideLayout4027.xml"/><Relationship Id="rId277" Type="http://schemas.openxmlformats.org/officeDocument/2006/relationships/slideLayout" Target="../slideLayouts/slideLayout4048.xml"/><Relationship Id="rId298" Type="http://schemas.openxmlformats.org/officeDocument/2006/relationships/slideLayout" Target="../slideLayouts/slideLayout4069.xml"/><Relationship Id="rId400" Type="http://schemas.openxmlformats.org/officeDocument/2006/relationships/slideLayout" Target="../slideLayouts/slideLayout4171.xml"/><Relationship Id="rId421" Type="http://schemas.openxmlformats.org/officeDocument/2006/relationships/slideLayout" Target="../slideLayouts/slideLayout4192.xml"/><Relationship Id="rId442" Type="http://schemas.openxmlformats.org/officeDocument/2006/relationships/slideLayout" Target="../slideLayouts/slideLayout4213.xml"/><Relationship Id="rId463" Type="http://schemas.openxmlformats.org/officeDocument/2006/relationships/slideLayout" Target="../slideLayouts/slideLayout4234.xml"/><Relationship Id="rId484" Type="http://schemas.openxmlformats.org/officeDocument/2006/relationships/slideLayout" Target="../slideLayouts/slideLayout4255.xml"/><Relationship Id="rId519" Type="http://schemas.openxmlformats.org/officeDocument/2006/relationships/slideLayout" Target="../slideLayouts/slideLayout4290.xml"/><Relationship Id="rId116" Type="http://schemas.openxmlformats.org/officeDocument/2006/relationships/slideLayout" Target="../slideLayouts/slideLayout3887.xml"/><Relationship Id="rId137" Type="http://schemas.openxmlformats.org/officeDocument/2006/relationships/slideLayout" Target="../slideLayouts/slideLayout3908.xml"/><Relationship Id="rId158" Type="http://schemas.openxmlformats.org/officeDocument/2006/relationships/slideLayout" Target="../slideLayouts/slideLayout3929.xml"/><Relationship Id="rId302" Type="http://schemas.openxmlformats.org/officeDocument/2006/relationships/slideLayout" Target="../slideLayouts/slideLayout4073.xml"/><Relationship Id="rId323" Type="http://schemas.openxmlformats.org/officeDocument/2006/relationships/slideLayout" Target="../slideLayouts/slideLayout4094.xml"/><Relationship Id="rId344" Type="http://schemas.openxmlformats.org/officeDocument/2006/relationships/slideLayout" Target="../slideLayouts/slideLayout4115.xml"/><Relationship Id="rId530" Type="http://schemas.openxmlformats.org/officeDocument/2006/relationships/slideLayout" Target="../slideLayouts/slideLayout4301.xml"/><Relationship Id="rId20" Type="http://schemas.openxmlformats.org/officeDocument/2006/relationships/slideLayout" Target="../slideLayouts/slideLayout3791.xml"/><Relationship Id="rId41" Type="http://schemas.openxmlformats.org/officeDocument/2006/relationships/slideLayout" Target="../slideLayouts/slideLayout3812.xml"/><Relationship Id="rId62" Type="http://schemas.openxmlformats.org/officeDocument/2006/relationships/slideLayout" Target="../slideLayouts/slideLayout3833.xml"/><Relationship Id="rId83" Type="http://schemas.openxmlformats.org/officeDocument/2006/relationships/slideLayout" Target="../slideLayouts/slideLayout3854.xml"/><Relationship Id="rId179" Type="http://schemas.openxmlformats.org/officeDocument/2006/relationships/slideLayout" Target="../slideLayouts/slideLayout3950.xml"/><Relationship Id="rId365" Type="http://schemas.openxmlformats.org/officeDocument/2006/relationships/slideLayout" Target="../slideLayouts/slideLayout4136.xml"/><Relationship Id="rId386" Type="http://schemas.openxmlformats.org/officeDocument/2006/relationships/slideLayout" Target="../slideLayouts/slideLayout4157.xml"/><Relationship Id="rId190" Type="http://schemas.openxmlformats.org/officeDocument/2006/relationships/slideLayout" Target="../slideLayouts/slideLayout3961.xml"/><Relationship Id="rId204" Type="http://schemas.openxmlformats.org/officeDocument/2006/relationships/slideLayout" Target="../slideLayouts/slideLayout3975.xml"/><Relationship Id="rId225" Type="http://schemas.openxmlformats.org/officeDocument/2006/relationships/slideLayout" Target="../slideLayouts/slideLayout3996.xml"/><Relationship Id="rId246" Type="http://schemas.openxmlformats.org/officeDocument/2006/relationships/slideLayout" Target="../slideLayouts/slideLayout4017.xml"/><Relationship Id="rId267" Type="http://schemas.openxmlformats.org/officeDocument/2006/relationships/slideLayout" Target="../slideLayouts/slideLayout4038.xml"/><Relationship Id="rId288" Type="http://schemas.openxmlformats.org/officeDocument/2006/relationships/slideLayout" Target="../slideLayouts/slideLayout4059.xml"/><Relationship Id="rId411" Type="http://schemas.openxmlformats.org/officeDocument/2006/relationships/slideLayout" Target="../slideLayouts/slideLayout4182.xml"/><Relationship Id="rId432" Type="http://schemas.openxmlformats.org/officeDocument/2006/relationships/slideLayout" Target="../slideLayouts/slideLayout4203.xml"/><Relationship Id="rId453" Type="http://schemas.openxmlformats.org/officeDocument/2006/relationships/slideLayout" Target="../slideLayouts/slideLayout4224.xml"/><Relationship Id="rId474" Type="http://schemas.openxmlformats.org/officeDocument/2006/relationships/slideLayout" Target="../slideLayouts/slideLayout4245.xml"/><Relationship Id="rId509" Type="http://schemas.openxmlformats.org/officeDocument/2006/relationships/slideLayout" Target="../slideLayouts/slideLayout4280.xml"/><Relationship Id="rId106" Type="http://schemas.openxmlformats.org/officeDocument/2006/relationships/slideLayout" Target="../slideLayouts/slideLayout3877.xml"/><Relationship Id="rId127" Type="http://schemas.openxmlformats.org/officeDocument/2006/relationships/slideLayout" Target="../slideLayouts/slideLayout3898.xml"/><Relationship Id="rId313" Type="http://schemas.openxmlformats.org/officeDocument/2006/relationships/slideLayout" Target="../slideLayouts/slideLayout4084.xml"/><Relationship Id="rId495" Type="http://schemas.openxmlformats.org/officeDocument/2006/relationships/slideLayout" Target="../slideLayouts/slideLayout4266.xml"/><Relationship Id="rId10" Type="http://schemas.openxmlformats.org/officeDocument/2006/relationships/slideLayout" Target="../slideLayouts/slideLayout3781.xml"/><Relationship Id="rId31" Type="http://schemas.openxmlformats.org/officeDocument/2006/relationships/slideLayout" Target="../slideLayouts/slideLayout3802.xml"/><Relationship Id="rId52" Type="http://schemas.openxmlformats.org/officeDocument/2006/relationships/slideLayout" Target="../slideLayouts/slideLayout3823.xml"/><Relationship Id="rId73" Type="http://schemas.openxmlformats.org/officeDocument/2006/relationships/slideLayout" Target="../slideLayouts/slideLayout3844.xml"/><Relationship Id="rId94" Type="http://schemas.openxmlformats.org/officeDocument/2006/relationships/slideLayout" Target="../slideLayouts/slideLayout3865.xml"/><Relationship Id="rId148" Type="http://schemas.openxmlformats.org/officeDocument/2006/relationships/slideLayout" Target="../slideLayouts/slideLayout3919.xml"/><Relationship Id="rId169" Type="http://schemas.openxmlformats.org/officeDocument/2006/relationships/slideLayout" Target="../slideLayouts/slideLayout3940.xml"/><Relationship Id="rId334" Type="http://schemas.openxmlformats.org/officeDocument/2006/relationships/slideLayout" Target="../slideLayouts/slideLayout4105.xml"/><Relationship Id="rId355" Type="http://schemas.openxmlformats.org/officeDocument/2006/relationships/slideLayout" Target="../slideLayouts/slideLayout4126.xml"/><Relationship Id="rId376" Type="http://schemas.openxmlformats.org/officeDocument/2006/relationships/slideLayout" Target="../slideLayouts/slideLayout4147.xml"/><Relationship Id="rId397" Type="http://schemas.openxmlformats.org/officeDocument/2006/relationships/slideLayout" Target="../slideLayouts/slideLayout4168.xml"/><Relationship Id="rId520" Type="http://schemas.openxmlformats.org/officeDocument/2006/relationships/slideLayout" Target="../slideLayouts/slideLayout4291.xml"/><Relationship Id="rId541" Type="http://schemas.openxmlformats.org/officeDocument/2006/relationships/slideLayout" Target="../slideLayouts/slideLayout4312.xml"/><Relationship Id="rId4" Type="http://schemas.openxmlformats.org/officeDocument/2006/relationships/slideLayout" Target="../slideLayouts/slideLayout3775.xml"/><Relationship Id="rId180" Type="http://schemas.openxmlformats.org/officeDocument/2006/relationships/slideLayout" Target="../slideLayouts/slideLayout3951.xml"/><Relationship Id="rId215" Type="http://schemas.openxmlformats.org/officeDocument/2006/relationships/slideLayout" Target="../slideLayouts/slideLayout3986.xml"/><Relationship Id="rId236" Type="http://schemas.openxmlformats.org/officeDocument/2006/relationships/slideLayout" Target="../slideLayouts/slideLayout4007.xml"/><Relationship Id="rId257" Type="http://schemas.openxmlformats.org/officeDocument/2006/relationships/slideLayout" Target="../slideLayouts/slideLayout4028.xml"/><Relationship Id="rId278" Type="http://schemas.openxmlformats.org/officeDocument/2006/relationships/slideLayout" Target="../slideLayouts/slideLayout4049.xml"/><Relationship Id="rId401" Type="http://schemas.openxmlformats.org/officeDocument/2006/relationships/slideLayout" Target="../slideLayouts/slideLayout4172.xml"/><Relationship Id="rId422" Type="http://schemas.openxmlformats.org/officeDocument/2006/relationships/slideLayout" Target="../slideLayouts/slideLayout4193.xml"/><Relationship Id="rId443" Type="http://schemas.openxmlformats.org/officeDocument/2006/relationships/slideLayout" Target="../slideLayouts/slideLayout4214.xml"/><Relationship Id="rId464" Type="http://schemas.openxmlformats.org/officeDocument/2006/relationships/slideLayout" Target="../slideLayouts/slideLayout4235.xml"/><Relationship Id="rId303" Type="http://schemas.openxmlformats.org/officeDocument/2006/relationships/slideLayout" Target="../slideLayouts/slideLayout4074.xml"/><Relationship Id="rId485" Type="http://schemas.openxmlformats.org/officeDocument/2006/relationships/slideLayout" Target="../slideLayouts/slideLayout4256.xml"/><Relationship Id="rId42" Type="http://schemas.openxmlformats.org/officeDocument/2006/relationships/slideLayout" Target="../slideLayouts/slideLayout3813.xml"/><Relationship Id="rId84" Type="http://schemas.openxmlformats.org/officeDocument/2006/relationships/slideLayout" Target="../slideLayouts/slideLayout3855.xml"/><Relationship Id="rId138" Type="http://schemas.openxmlformats.org/officeDocument/2006/relationships/slideLayout" Target="../slideLayouts/slideLayout3909.xml"/><Relationship Id="rId345" Type="http://schemas.openxmlformats.org/officeDocument/2006/relationships/slideLayout" Target="../slideLayouts/slideLayout4116.xml"/><Relationship Id="rId387" Type="http://schemas.openxmlformats.org/officeDocument/2006/relationships/slideLayout" Target="../slideLayouts/slideLayout4158.xml"/><Relationship Id="rId510" Type="http://schemas.openxmlformats.org/officeDocument/2006/relationships/slideLayout" Target="../slideLayouts/slideLayout4281.xml"/><Relationship Id="rId191" Type="http://schemas.openxmlformats.org/officeDocument/2006/relationships/slideLayout" Target="../slideLayouts/slideLayout3962.xml"/><Relationship Id="rId205" Type="http://schemas.openxmlformats.org/officeDocument/2006/relationships/slideLayout" Target="../slideLayouts/slideLayout3976.xml"/><Relationship Id="rId247" Type="http://schemas.openxmlformats.org/officeDocument/2006/relationships/slideLayout" Target="../slideLayouts/slideLayout4018.xml"/><Relationship Id="rId412" Type="http://schemas.openxmlformats.org/officeDocument/2006/relationships/slideLayout" Target="../slideLayouts/slideLayout4183.xml"/><Relationship Id="rId107" Type="http://schemas.openxmlformats.org/officeDocument/2006/relationships/slideLayout" Target="../slideLayouts/slideLayout3878.xml"/><Relationship Id="rId289" Type="http://schemas.openxmlformats.org/officeDocument/2006/relationships/slideLayout" Target="../slideLayouts/slideLayout4060.xml"/><Relationship Id="rId454" Type="http://schemas.openxmlformats.org/officeDocument/2006/relationships/slideLayout" Target="../slideLayouts/slideLayout4225.xml"/><Relationship Id="rId496" Type="http://schemas.openxmlformats.org/officeDocument/2006/relationships/slideLayout" Target="../slideLayouts/slideLayout4267.xml"/><Relationship Id="rId11" Type="http://schemas.openxmlformats.org/officeDocument/2006/relationships/slideLayout" Target="../slideLayouts/slideLayout3782.xml"/><Relationship Id="rId53" Type="http://schemas.openxmlformats.org/officeDocument/2006/relationships/slideLayout" Target="../slideLayouts/slideLayout3824.xml"/><Relationship Id="rId149" Type="http://schemas.openxmlformats.org/officeDocument/2006/relationships/slideLayout" Target="../slideLayouts/slideLayout3920.xml"/><Relationship Id="rId314" Type="http://schemas.openxmlformats.org/officeDocument/2006/relationships/slideLayout" Target="../slideLayouts/slideLayout4085.xml"/><Relationship Id="rId356" Type="http://schemas.openxmlformats.org/officeDocument/2006/relationships/slideLayout" Target="../slideLayouts/slideLayout4127.xml"/><Relationship Id="rId398" Type="http://schemas.openxmlformats.org/officeDocument/2006/relationships/slideLayout" Target="../slideLayouts/slideLayout4169.xml"/><Relationship Id="rId521" Type="http://schemas.openxmlformats.org/officeDocument/2006/relationships/slideLayout" Target="../slideLayouts/slideLayout4292.xml"/><Relationship Id="rId95" Type="http://schemas.openxmlformats.org/officeDocument/2006/relationships/slideLayout" Target="../slideLayouts/slideLayout3866.xml"/><Relationship Id="rId160" Type="http://schemas.openxmlformats.org/officeDocument/2006/relationships/slideLayout" Target="../slideLayouts/slideLayout3931.xml"/><Relationship Id="rId216" Type="http://schemas.openxmlformats.org/officeDocument/2006/relationships/slideLayout" Target="../slideLayouts/slideLayout3987.xml"/><Relationship Id="rId423" Type="http://schemas.openxmlformats.org/officeDocument/2006/relationships/slideLayout" Target="../slideLayouts/slideLayout4194.xml"/><Relationship Id="rId258" Type="http://schemas.openxmlformats.org/officeDocument/2006/relationships/slideLayout" Target="../slideLayouts/slideLayout4029.xml"/><Relationship Id="rId465" Type="http://schemas.openxmlformats.org/officeDocument/2006/relationships/slideLayout" Target="../slideLayouts/slideLayout4236.xml"/><Relationship Id="rId22" Type="http://schemas.openxmlformats.org/officeDocument/2006/relationships/slideLayout" Target="../slideLayouts/slideLayout3793.xml"/><Relationship Id="rId64" Type="http://schemas.openxmlformats.org/officeDocument/2006/relationships/slideLayout" Target="../slideLayouts/slideLayout3835.xml"/><Relationship Id="rId118" Type="http://schemas.openxmlformats.org/officeDocument/2006/relationships/slideLayout" Target="../slideLayouts/slideLayout3889.xml"/><Relationship Id="rId325" Type="http://schemas.openxmlformats.org/officeDocument/2006/relationships/slideLayout" Target="../slideLayouts/slideLayout4096.xml"/><Relationship Id="rId367" Type="http://schemas.openxmlformats.org/officeDocument/2006/relationships/slideLayout" Target="../slideLayouts/slideLayout4138.xml"/><Relationship Id="rId532" Type="http://schemas.openxmlformats.org/officeDocument/2006/relationships/slideLayout" Target="../slideLayouts/slideLayout4303.xml"/><Relationship Id="rId171" Type="http://schemas.openxmlformats.org/officeDocument/2006/relationships/slideLayout" Target="../slideLayouts/slideLayout3942.xml"/><Relationship Id="rId227" Type="http://schemas.openxmlformats.org/officeDocument/2006/relationships/slideLayout" Target="../slideLayouts/slideLayout3998.xml"/><Relationship Id="rId269" Type="http://schemas.openxmlformats.org/officeDocument/2006/relationships/slideLayout" Target="../slideLayouts/slideLayout4040.xml"/><Relationship Id="rId434" Type="http://schemas.openxmlformats.org/officeDocument/2006/relationships/slideLayout" Target="../slideLayouts/slideLayout4205.xml"/><Relationship Id="rId476" Type="http://schemas.openxmlformats.org/officeDocument/2006/relationships/slideLayout" Target="../slideLayouts/slideLayout4247.xml"/><Relationship Id="rId33" Type="http://schemas.openxmlformats.org/officeDocument/2006/relationships/slideLayout" Target="../slideLayouts/slideLayout3804.xml"/><Relationship Id="rId129" Type="http://schemas.openxmlformats.org/officeDocument/2006/relationships/slideLayout" Target="../slideLayouts/slideLayout3900.xml"/><Relationship Id="rId280" Type="http://schemas.openxmlformats.org/officeDocument/2006/relationships/slideLayout" Target="../slideLayouts/slideLayout4051.xml"/><Relationship Id="rId336" Type="http://schemas.openxmlformats.org/officeDocument/2006/relationships/slideLayout" Target="../slideLayouts/slideLayout4107.xml"/><Relationship Id="rId501" Type="http://schemas.openxmlformats.org/officeDocument/2006/relationships/slideLayout" Target="../slideLayouts/slideLayout4272.xml"/><Relationship Id="rId543" Type="http://schemas.openxmlformats.org/officeDocument/2006/relationships/theme" Target="../theme/theme8.xml"/><Relationship Id="rId75" Type="http://schemas.openxmlformats.org/officeDocument/2006/relationships/slideLayout" Target="../slideLayouts/slideLayout3846.xml"/><Relationship Id="rId140" Type="http://schemas.openxmlformats.org/officeDocument/2006/relationships/slideLayout" Target="../slideLayouts/slideLayout3911.xml"/><Relationship Id="rId182" Type="http://schemas.openxmlformats.org/officeDocument/2006/relationships/slideLayout" Target="../slideLayouts/slideLayout3953.xml"/><Relationship Id="rId378" Type="http://schemas.openxmlformats.org/officeDocument/2006/relationships/slideLayout" Target="../slideLayouts/slideLayout4149.xml"/><Relationship Id="rId403" Type="http://schemas.openxmlformats.org/officeDocument/2006/relationships/slideLayout" Target="../slideLayouts/slideLayout4174.xml"/><Relationship Id="rId6" Type="http://schemas.openxmlformats.org/officeDocument/2006/relationships/slideLayout" Target="../slideLayouts/slideLayout3777.xml"/><Relationship Id="rId238" Type="http://schemas.openxmlformats.org/officeDocument/2006/relationships/slideLayout" Target="../slideLayouts/slideLayout4009.xml"/><Relationship Id="rId445" Type="http://schemas.openxmlformats.org/officeDocument/2006/relationships/slideLayout" Target="../slideLayouts/slideLayout4216.xml"/><Relationship Id="rId487" Type="http://schemas.openxmlformats.org/officeDocument/2006/relationships/slideLayout" Target="../slideLayouts/slideLayout4258.xml"/><Relationship Id="rId291" Type="http://schemas.openxmlformats.org/officeDocument/2006/relationships/slideLayout" Target="../slideLayouts/slideLayout4062.xml"/><Relationship Id="rId305" Type="http://schemas.openxmlformats.org/officeDocument/2006/relationships/slideLayout" Target="../slideLayouts/slideLayout4076.xml"/><Relationship Id="rId347" Type="http://schemas.openxmlformats.org/officeDocument/2006/relationships/slideLayout" Target="../slideLayouts/slideLayout4118.xml"/><Relationship Id="rId512" Type="http://schemas.openxmlformats.org/officeDocument/2006/relationships/slideLayout" Target="../slideLayouts/slideLayout4283.xml"/><Relationship Id="rId44" Type="http://schemas.openxmlformats.org/officeDocument/2006/relationships/slideLayout" Target="../slideLayouts/slideLayout3815.xml"/><Relationship Id="rId86" Type="http://schemas.openxmlformats.org/officeDocument/2006/relationships/slideLayout" Target="../slideLayouts/slideLayout3857.xml"/><Relationship Id="rId151" Type="http://schemas.openxmlformats.org/officeDocument/2006/relationships/slideLayout" Target="../slideLayouts/slideLayout3922.xml"/><Relationship Id="rId389" Type="http://schemas.openxmlformats.org/officeDocument/2006/relationships/slideLayout" Target="../slideLayouts/slideLayout4160.xml"/><Relationship Id="rId193" Type="http://schemas.openxmlformats.org/officeDocument/2006/relationships/slideLayout" Target="../slideLayouts/slideLayout3964.xml"/><Relationship Id="rId207" Type="http://schemas.openxmlformats.org/officeDocument/2006/relationships/slideLayout" Target="../slideLayouts/slideLayout3978.xml"/><Relationship Id="rId249" Type="http://schemas.openxmlformats.org/officeDocument/2006/relationships/slideLayout" Target="../slideLayouts/slideLayout4020.xml"/><Relationship Id="rId414" Type="http://schemas.openxmlformats.org/officeDocument/2006/relationships/slideLayout" Target="../slideLayouts/slideLayout4185.xml"/><Relationship Id="rId456" Type="http://schemas.openxmlformats.org/officeDocument/2006/relationships/slideLayout" Target="../slideLayouts/slideLayout4227.xml"/><Relationship Id="rId498" Type="http://schemas.openxmlformats.org/officeDocument/2006/relationships/slideLayout" Target="../slideLayouts/slideLayout4269.xml"/><Relationship Id="rId13" Type="http://schemas.openxmlformats.org/officeDocument/2006/relationships/slideLayout" Target="../slideLayouts/slideLayout3784.xml"/><Relationship Id="rId109" Type="http://schemas.openxmlformats.org/officeDocument/2006/relationships/slideLayout" Target="../slideLayouts/slideLayout3880.xml"/><Relationship Id="rId260" Type="http://schemas.openxmlformats.org/officeDocument/2006/relationships/slideLayout" Target="../slideLayouts/slideLayout4031.xml"/><Relationship Id="rId316" Type="http://schemas.openxmlformats.org/officeDocument/2006/relationships/slideLayout" Target="../slideLayouts/slideLayout4087.xml"/><Relationship Id="rId523" Type="http://schemas.openxmlformats.org/officeDocument/2006/relationships/slideLayout" Target="../slideLayouts/slideLayout4294.xml"/><Relationship Id="rId55" Type="http://schemas.openxmlformats.org/officeDocument/2006/relationships/slideLayout" Target="../slideLayouts/slideLayout3826.xml"/><Relationship Id="rId97" Type="http://schemas.openxmlformats.org/officeDocument/2006/relationships/slideLayout" Target="../slideLayouts/slideLayout3868.xml"/><Relationship Id="rId120" Type="http://schemas.openxmlformats.org/officeDocument/2006/relationships/slideLayout" Target="../slideLayouts/slideLayout3891.xml"/><Relationship Id="rId358" Type="http://schemas.openxmlformats.org/officeDocument/2006/relationships/slideLayout" Target="../slideLayouts/slideLayout4129.xml"/><Relationship Id="rId162" Type="http://schemas.openxmlformats.org/officeDocument/2006/relationships/slideLayout" Target="../slideLayouts/slideLayout3933.xml"/><Relationship Id="rId218" Type="http://schemas.openxmlformats.org/officeDocument/2006/relationships/slideLayout" Target="../slideLayouts/slideLayout3989.xml"/><Relationship Id="rId425" Type="http://schemas.openxmlformats.org/officeDocument/2006/relationships/slideLayout" Target="../slideLayouts/slideLayout4196.xml"/><Relationship Id="rId467" Type="http://schemas.openxmlformats.org/officeDocument/2006/relationships/slideLayout" Target="../slideLayouts/slideLayout4238.xml"/><Relationship Id="rId271" Type="http://schemas.openxmlformats.org/officeDocument/2006/relationships/slideLayout" Target="../slideLayouts/slideLayout4042.xml"/><Relationship Id="rId24" Type="http://schemas.openxmlformats.org/officeDocument/2006/relationships/slideLayout" Target="../slideLayouts/slideLayout3795.xml"/><Relationship Id="rId66" Type="http://schemas.openxmlformats.org/officeDocument/2006/relationships/slideLayout" Target="../slideLayouts/slideLayout3837.xml"/><Relationship Id="rId131" Type="http://schemas.openxmlformats.org/officeDocument/2006/relationships/slideLayout" Target="../slideLayouts/slideLayout3902.xml"/><Relationship Id="rId327" Type="http://schemas.openxmlformats.org/officeDocument/2006/relationships/slideLayout" Target="../slideLayouts/slideLayout4098.xml"/><Relationship Id="rId369" Type="http://schemas.openxmlformats.org/officeDocument/2006/relationships/slideLayout" Target="../slideLayouts/slideLayout4140.xml"/><Relationship Id="rId534" Type="http://schemas.openxmlformats.org/officeDocument/2006/relationships/slideLayout" Target="../slideLayouts/slideLayout4305.xml"/><Relationship Id="rId173" Type="http://schemas.openxmlformats.org/officeDocument/2006/relationships/slideLayout" Target="../slideLayouts/slideLayout3944.xml"/><Relationship Id="rId229" Type="http://schemas.openxmlformats.org/officeDocument/2006/relationships/slideLayout" Target="../slideLayouts/slideLayout4000.xml"/><Relationship Id="rId380" Type="http://schemas.openxmlformats.org/officeDocument/2006/relationships/slideLayout" Target="../slideLayouts/slideLayout4151.xml"/><Relationship Id="rId436" Type="http://schemas.openxmlformats.org/officeDocument/2006/relationships/slideLayout" Target="../slideLayouts/slideLayout4207.xml"/><Relationship Id="rId240" Type="http://schemas.openxmlformats.org/officeDocument/2006/relationships/slideLayout" Target="../slideLayouts/slideLayout4011.xml"/><Relationship Id="rId478" Type="http://schemas.openxmlformats.org/officeDocument/2006/relationships/slideLayout" Target="../slideLayouts/slideLayout4249.xml"/><Relationship Id="rId35" Type="http://schemas.openxmlformats.org/officeDocument/2006/relationships/slideLayout" Target="../slideLayouts/slideLayout3806.xml"/><Relationship Id="rId77" Type="http://schemas.openxmlformats.org/officeDocument/2006/relationships/slideLayout" Target="../slideLayouts/slideLayout3848.xml"/><Relationship Id="rId100" Type="http://schemas.openxmlformats.org/officeDocument/2006/relationships/slideLayout" Target="../slideLayouts/slideLayout3871.xml"/><Relationship Id="rId282" Type="http://schemas.openxmlformats.org/officeDocument/2006/relationships/slideLayout" Target="../slideLayouts/slideLayout4053.xml"/><Relationship Id="rId338" Type="http://schemas.openxmlformats.org/officeDocument/2006/relationships/slideLayout" Target="../slideLayouts/slideLayout4109.xml"/><Relationship Id="rId503" Type="http://schemas.openxmlformats.org/officeDocument/2006/relationships/slideLayout" Target="../slideLayouts/slideLayout4274.xml"/><Relationship Id="rId545" Type="http://schemas.openxmlformats.org/officeDocument/2006/relationships/image" Target="../media/image2.emf"/><Relationship Id="rId8" Type="http://schemas.openxmlformats.org/officeDocument/2006/relationships/slideLayout" Target="../slideLayouts/slideLayout3779.xml"/><Relationship Id="rId142" Type="http://schemas.openxmlformats.org/officeDocument/2006/relationships/slideLayout" Target="../slideLayouts/slideLayout3913.xml"/><Relationship Id="rId184" Type="http://schemas.openxmlformats.org/officeDocument/2006/relationships/slideLayout" Target="../slideLayouts/slideLayout3955.xml"/><Relationship Id="rId391" Type="http://schemas.openxmlformats.org/officeDocument/2006/relationships/slideLayout" Target="../slideLayouts/slideLayout4162.xml"/><Relationship Id="rId405" Type="http://schemas.openxmlformats.org/officeDocument/2006/relationships/slideLayout" Target="../slideLayouts/slideLayout4176.xml"/><Relationship Id="rId447" Type="http://schemas.openxmlformats.org/officeDocument/2006/relationships/slideLayout" Target="../slideLayouts/slideLayout4218.xml"/><Relationship Id="rId251" Type="http://schemas.openxmlformats.org/officeDocument/2006/relationships/slideLayout" Target="../slideLayouts/slideLayout4022.xml"/><Relationship Id="rId489" Type="http://schemas.openxmlformats.org/officeDocument/2006/relationships/slideLayout" Target="../slideLayouts/slideLayout4260.xml"/><Relationship Id="rId46" Type="http://schemas.openxmlformats.org/officeDocument/2006/relationships/slideLayout" Target="../slideLayouts/slideLayout3817.xml"/><Relationship Id="rId293" Type="http://schemas.openxmlformats.org/officeDocument/2006/relationships/slideLayout" Target="../slideLayouts/slideLayout4064.xml"/><Relationship Id="rId307" Type="http://schemas.openxmlformats.org/officeDocument/2006/relationships/slideLayout" Target="../slideLayouts/slideLayout4078.xml"/><Relationship Id="rId349" Type="http://schemas.openxmlformats.org/officeDocument/2006/relationships/slideLayout" Target="../slideLayouts/slideLayout4120.xml"/><Relationship Id="rId514" Type="http://schemas.openxmlformats.org/officeDocument/2006/relationships/slideLayout" Target="../slideLayouts/slideLayout4285.xml"/><Relationship Id="rId88" Type="http://schemas.openxmlformats.org/officeDocument/2006/relationships/slideLayout" Target="../slideLayouts/slideLayout3859.xml"/><Relationship Id="rId111" Type="http://schemas.openxmlformats.org/officeDocument/2006/relationships/slideLayout" Target="../slideLayouts/slideLayout3882.xml"/><Relationship Id="rId153" Type="http://schemas.openxmlformats.org/officeDocument/2006/relationships/slideLayout" Target="../slideLayouts/slideLayout3924.xml"/><Relationship Id="rId195" Type="http://schemas.openxmlformats.org/officeDocument/2006/relationships/slideLayout" Target="../slideLayouts/slideLayout3966.xml"/><Relationship Id="rId209" Type="http://schemas.openxmlformats.org/officeDocument/2006/relationships/slideLayout" Target="../slideLayouts/slideLayout3980.xml"/><Relationship Id="rId360" Type="http://schemas.openxmlformats.org/officeDocument/2006/relationships/slideLayout" Target="../slideLayouts/slideLayout4131.xml"/><Relationship Id="rId416" Type="http://schemas.openxmlformats.org/officeDocument/2006/relationships/slideLayout" Target="../slideLayouts/slideLayout4187.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4430.xml"/><Relationship Id="rId299" Type="http://schemas.openxmlformats.org/officeDocument/2006/relationships/slideLayout" Target="../slideLayouts/slideLayout4612.xml"/><Relationship Id="rId21" Type="http://schemas.openxmlformats.org/officeDocument/2006/relationships/slideLayout" Target="../slideLayouts/slideLayout4334.xml"/><Relationship Id="rId63" Type="http://schemas.openxmlformats.org/officeDocument/2006/relationships/slideLayout" Target="../slideLayouts/slideLayout4376.xml"/><Relationship Id="rId159" Type="http://schemas.openxmlformats.org/officeDocument/2006/relationships/slideLayout" Target="../slideLayouts/slideLayout4472.xml"/><Relationship Id="rId324" Type="http://schemas.openxmlformats.org/officeDocument/2006/relationships/slideLayout" Target="../slideLayouts/slideLayout4637.xml"/><Relationship Id="rId366" Type="http://schemas.openxmlformats.org/officeDocument/2006/relationships/slideLayout" Target="../slideLayouts/slideLayout4679.xml"/><Relationship Id="rId531" Type="http://schemas.openxmlformats.org/officeDocument/2006/relationships/slideLayout" Target="../slideLayouts/slideLayout4844.xml"/><Relationship Id="rId573" Type="http://schemas.openxmlformats.org/officeDocument/2006/relationships/image" Target="../media/image2.emf"/><Relationship Id="rId170" Type="http://schemas.openxmlformats.org/officeDocument/2006/relationships/slideLayout" Target="../slideLayouts/slideLayout4483.xml"/><Relationship Id="rId226" Type="http://schemas.openxmlformats.org/officeDocument/2006/relationships/slideLayout" Target="../slideLayouts/slideLayout4539.xml"/><Relationship Id="rId433" Type="http://schemas.openxmlformats.org/officeDocument/2006/relationships/slideLayout" Target="../slideLayouts/slideLayout4746.xml"/><Relationship Id="rId268" Type="http://schemas.openxmlformats.org/officeDocument/2006/relationships/slideLayout" Target="../slideLayouts/slideLayout4581.xml"/><Relationship Id="rId475" Type="http://schemas.openxmlformats.org/officeDocument/2006/relationships/slideLayout" Target="../slideLayouts/slideLayout4788.xml"/><Relationship Id="rId32" Type="http://schemas.openxmlformats.org/officeDocument/2006/relationships/slideLayout" Target="../slideLayouts/slideLayout4345.xml"/><Relationship Id="rId74" Type="http://schemas.openxmlformats.org/officeDocument/2006/relationships/slideLayout" Target="../slideLayouts/slideLayout4387.xml"/><Relationship Id="rId128" Type="http://schemas.openxmlformats.org/officeDocument/2006/relationships/slideLayout" Target="../slideLayouts/slideLayout4441.xml"/><Relationship Id="rId335" Type="http://schemas.openxmlformats.org/officeDocument/2006/relationships/slideLayout" Target="../slideLayouts/slideLayout4648.xml"/><Relationship Id="rId377" Type="http://schemas.openxmlformats.org/officeDocument/2006/relationships/slideLayout" Target="../slideLayouts/slideLayout4690.xml"/><Relationship Id="rId500" Type="http://schemas.openxmlformats.org/officeDocument/2006/relationships/slideLayout" Target="../slideLayouts/slideLayout4813.xml"/><Relationship Id="rId542" Type="http://schemas.openxmlformats.org/officeDocument/2006/relationships/slideLayout" Target="../slideLayouts/slideLayout4855.xml"/><Relationship Id="rId5" Type="http://schemas.openxmlformats.org/officeDocument/2006/relationships/slideLayout" Target="../slideLayouts/slideLayout4318.xml"/><Relationship Id="rId181" Type="http://schemas.openxmlformats.org/officeDocument/2006/relationships/slideLayout" Target="../slideLayouts/slideLayout4494.xml"/><Relationship Id="rId237" Type="http://schemas.openxmlformats.org/officeDocument/2006/relationships/slideLayout" Target="../slideLayouts/slideLayout4550.xml"/><Relationship Id="rId402" Type="http://schemas.openxmlformats.org/officeDocument/2006/relationships/slideLayout" Target="../slideLayouts/slideLayout4715.xml"/><Relationship Id="rId279" Type="http://schemas.openxmlformats.org/officeDocument/2006/relationships/slideLayout" Target="../slideLayouts/slideLayout4592.xml"/><Relationship Id="rId444" Type="http://schemas.openxmlformats.org/officeDocument/2006/relationships/slideLayout" Target="../slideLayouts/slideLayout4757.xml"/><Relationship Id="rId486" Type="http://schemas.openxmlformats.org/officeDocument/2006/relationships/slideLayout" Target="../slideLayouts/slideLayout4799.xml"/><Relationship Id="rId43" Type="http://schemas.openxmlformats.org/officeDocument/2006/relationships/slideLayout" Target="../slideLayouts/slideLayout4356.xml"/><Relationship Id="rId139" Type="http://schemas.openxmlformats.org/officeDocument/2006/relationships/slideLayout" Target="../slideLayouts/slideLayout4452.xml"/><Relationship Id="rId290" Type="http://schemas.openxmlformats.org/officeDocument/2006/relationships/slideLayout" Target="../slideLayouts/slideLayout4603.xml"/><Relationship Id="rId304" Type="http://schemas.openxmlformats.org/officeDocument/2006/relationships/slideLayout" Target="../slideLayouts/slideLayout4617.xml"/><Relationship Id="rId346" Type="http://schemas.openxmlformats.org/officeDocument/2006/relationships/slideLayout" Target="../slideLayouts/slideLayout4659.xml"/><Relationship Id="rId388" Type="http://schemas.openxmlformats.org/officeDocument/2006/relationships/slideLayout" Target="../slideLayouts/slideLayout4701.xml"/><Relationship Id="rId511" Type="http://schemas.openxmlformats.org/officeDocument/2006/relationships/slideLayout" Target="../slideLayouts/slideLayout4824.xml"/><Relationship Id="rId553" Type="http://schemas.openxmlformats.org/officeDocument/2006/relationships/slideLayout" Target="../slideLayouts/slideLayout4866.xml"/><Relationship Id="rId85" Type="http://schemas.openxmlformats.org/officeDocument/2006/relationships/slideLayout" Target="../slideLayouts/slideLayout4398.xml"/><Relationship Id="rId150" Type="http://schemas.openxmlformats.org/officeDocument/2006/relationships/slideLayout" Target="../slideLayouts/slideLayout4463.xml"/><Relationship Id="rId192" Type="http://schemas.openxmlformats.org/officeDocument/2006/relationships/slideLayout" Target="../slideLayouts/slideLayout4505.xml"/><Relationship Id="rId206" Type="http://schemas.openxmlformats.org/officeDocument/2006/relationships/slideLayout" Target="../slideLayouts/slideLayout4519.xml"/><Relationship Id="rId413" Type="http://schemas.openxmlformats.org/officeDocument/2006/relationships/slideLayout" Target="../slideLayouts/slideLayout4726.xml"/><Relationship Id="rId248" Type="http://schemas.openxmlformats.org/officeDocument/2006/relationships/slideLayout" Target="../slideLayouts/slideLayout4561.xml"/><Relationship Id="rId455" Type="http://schemas.openxmlformats.org/officeDocument/2006/relationships/slideLayout" Target="../slideLayouts/slideLayout4768.xml"/><Relationship Id="rId497" Type="http://schemas.openxmlformats.org/officeDocument/2006/relationships/slideLayout" Target="../slideLayouts/slideLayout4810.xml"/><Relationship Id="rId12" Type="http://schemas.openxmlformats.org/officeDocument/2006/relationships/slideLayout" Target="../slideLayouts/slideLayout4325.xml"/><Relationship Id="rId108" Type="http://schemas.openxmlformats.org/officeDocument/2006/relationships/slideLayout" Target="../slideLayouts/slideLayout4421.xml"/><Relationship Id="rId315" Type="http://schemas.openxmlformats.org/officeDocument/2006/relationships/slideLayout" Target="../slideLayouts/slideLayout4628.xml"/><Relationship Id="rId357" Type="http://schemas.openxmlformats.org/officeDocument/2006/relationships/slideLayout" Target="../slideLayouts/slideLayout4670.xml"/><Relationship Id="rId522" Type="http://schemas.openxmlformats.org/officeDocument/2006/relationships/slideLayout" Target="../slideLayouts/slideLayout4835.xml"/><Relationship Id="rId54" Type="http://schemas.openxmlformats.org/officeDocument/2006/relationships/slideLayout" Target="../slideLayouts/slideLayout4367.xml"/><Relationship Id="rId96" Type="http://schemas.openxmlformats.org/officeDocument/2006/relationships/slideLayout" Target="../slideLayouts/slideLayout4409.xml"/><Relationship Id="rId161" Type="http://schemas.openxmlformats.org/officeDocument/2006/relationships/slideLayout" Target="../slideLayouts/slideLayout4474.xml"/><Relationship Id="rId217" Type="http://schemas.openxmlformats.org/officeDocument/2006/relationships/slideLayout" Target="../slideLayouts/slideLayout4530.xml"/><Relationship Id="rId399" Type="http://schemas.openxmlformats.org/officeDocument/2006/relationships/slideLayout" Target="../slideLayouts/slideLayout4712.xml"/><Relationship Id="rId564" Type="http://schemas.openxmlformats.org/officeDocument/2006/relationships/slideLayout" Target="../slideLayouts/slideLayout4877.xml"/><Relationship Id="rId259" Type="http://schemas.openxmlformats.org/officeDocument/2006/relationships/slideLayout" Target="../slideLayouts/slideLayout4572.xml"/><Relationship Id="rId424" Type="http://schemas.openxmlformats.org/officeDocument/2006/relationships/slideLayout" Target="../slideLayouts/slideLayout4737.xml"/><Relationship Id="rId466" Type="http://schemas.openxmlformats.org/officeDocument/2006/relationships/slideLayout" Target="../slideLayouts/slideLayout4779.xml"/><Relationship Id="rId23" Type="http://schemas.openxmlformats.org/officeDocument/2006/relationships/slideLayout" Target="../slideLayouts/slideLayout4336.xml"/><Relationship Id="rId119" Type="http://schemas.openxmlformats.org/officeDocument/2006/relationships/slideLayout" Target="../slideLayouts/slideLayout4432.xml"/><Relationship Id="rId270" Type="http://schemas.openxmlformats.org/officeDocument/2006/relationships/slideLayout" Target="../slideLayouts/slideLayout4583.xml"/><Relationship Id="rId326" Type="http://schemas.openxmlformats.org/officeDocument/2006/relationships/slideLayout" Target="../slideLayouts/slideLayout4639.xml"/><Relationship Id="rId533" Type="http://schemas.openxmlformats.org/officeDocument/2006/relationships/slideLayout" Target="../slideLayouts/slideLayout4846.xml"/><Relationship Id="rId65" Type="http://schemas.openxmlformats.org/officeDocument/2006/relationships/slideLayout" Target="../slideLayouts/slideLayout4378.xml"/><Relationship Id="rId130" Type="http://schemas.openxmlformats.org/officeDocument/2006/relationships/slideLayout" Target="../slideLayouts/slideLayout4443.xml"/><Relationship Id="rId368" Type="http://schemas.openxmlformats.org/officeDocument/2006/relationships/slideLayout" Target="../slideLayouts/slideLayout4681.xml"/><Relationship Id="rId575" Type="http://schemas.openxmlformats.org/officeDocument/2006/relationships/image" Target="../media/image4.emf"/><Relationship Id="rId172" Type="http://schemas.openxmlformats.org/officeDocument/2006/relationships/slideLayout" Target="../slideLayouts/slideLayout4485.xml"/><Relationship Id="rId228" Type="http://schemas.openxmlformats.org/officeDocument/2006/relationships/slideLayout" Target="../slideLayouts/slideLayout4541.xml"/><Relationship Id="rId435" Type="http://schemas.openxmlformats.org/officeDocument/2006/relationships/slideLayout" Target="../slideLayouts/slideLayout4748.xml"/><Relationship Id="rId477" Type="http://schemas.openxmlformats.org/officeDocument/2006/relationships/slideLayout" Target="../slideLayouts/slideLayout4790.xml"/><Relationship Id="rId281" Type="http://schemas.openxmlformats.org/officeDocument/2006/relationships/slideLayout" Target="../slideLayouts/slideLayout4594.xml"/><Relationship Id="rId337" Type="http://schemas.openxmlformats.org/officeDocument/2006/relationships/slideLayout" Target="../slideLayouts/slideLayout4650.xml"/><Relationship Id="rId502" Type="http://schemas.openxmlformats.org/officeDocument/2006/relationships/slideLayout" Target="../slideLayouts/slideLayout4815.xml"/><Relationship Id="rId34" Type="http://schemas.openxmlformats.org/officeDocument/2006/relationships/slideLayout" Target="../slideLayouts/slideLayout4347.xml"/><Relationship Id="rId76" Type="http://schemas.openxmlformats.org/officeDocument/2006/relationships/slideLayout" Target="../slideLayouts/slideLayout4389.xml"/><Relationship Id="rId141" Type="http://schemas.openxmlformats.org/officeDocument/2006/relationships/slideLayout" Target="../slideLayouts/slideLayout4454.xml"/><Relationship Id="rId379" Type="http://schemas.openxmlformats.org/officeDocument/2006/relationships/slideLayout" Target="../slideLayouts/slideLayout4692.xml"/><Relationship Id="rId544" Type="http://schemas.openxmlformats.org/officeDocument/2006/relationships/slideLayout" Target="../slideLayouts/slideLayout4857.xml"/><Relationship Id="rId7" Type="http://schemas.openxmlformats.org/officeDocument/2006/relationships/slideLayout" Target="../slideLayouts/slideLayout4320.xml"/><Relationship Id="rId183" Type="http://schemas.openxmlformats.org/officeDocument/2006/relationships/slideLayout" Target="../slideLayouts/slideLayout4496.xml"/><Relationship Id="rId239" Type="http://schemas.openxmlformats.org/officeDocument/2006/relationships/slideLayout" Target="../slideLayouts/slideLayout4552.xml"/><Relationship Id="rId390" Type="http://schemas.openxmlformats.org/officeDocument/2006/relationships/slideLayout" Target="../slideLayouts/slideLayout4703.xml"/><Relationship Id="rId404" Type="http://schemas.openxmlformats.org/officeDocument/2006/relationships/slideLayout" Target="../slideLayouts/slideLayout4717.xml"/><Relationship Id="rId446" Type="http://schemas.openxmlformats.org/officeDocument/2006/relationships/slideLayout" Target="../slideLayouts/slideLayout4759.xml"/><Relationship Id="rId250" Type="http://schemas.openxmlformats.org/officeDocument/2006/relationships/slideLayout" Target="../slideLayouts/slideLayout4563.xml"/><Relationship Id="rId292" Type="http://schemas.openxmlformats.org/officeDocument/2006/relationships/slideLayout" Target="../slideLayouts/slideLayout4605.xml"/><Relationship Id="rId306" Type="http://schemas.openxmlformats.org/officeDocument/2006/relationships/slideLayout" Target="../slideLayouts/slideLayout4619.xml"/><Relationship Id="rId488" Type="http://schemas.openxmlformats.org/officeDocument/2006/relationships/slideLayout" Target="../slideLayouts/slideLayout4801.xml"/><Relationship Id="rId45" Type="http://schemas.openxmlformats.org/officeDocument/2006/relationships/slideLayout" Target="../slideLayouts/slideLayout4358.xml"/><Relationship Id="rId87" Type="http://schemas.openxmlformats.org/officeDocument/2006/relationships/slideLayout" Target="../slideLayouts/slideLayout4400.xml"/><Relationship Id="rId110" Type="http://schemas.openxmlformats.org/officeDocument/2006/relationships/slideLayout" Target="../slideLayouts/slideLayout4423.xml"/><Relationship Id="rId348" Type="http://schemas.openxmlformats.org/officeDocument/2006/relationships/slideLayout" Target="../slideLayouts/slideLayout4661.xml"/><Relationship Id="rId513" Type="http://schemas.openxmlformats.org/officeDocument/2006/relationships/slideLayout" Target="../slideLayouts/slideLayout4826.xml"/><Relationship Id="rId555" Type="http://schemas.openxmlformats.org/officeDocument/2006/relationships/slideLayout" Target="../slideLayouts/slideLayout4868.xml"/><Relationship Id="rId152" Type="http://schemas.openxmlformats.org/officeDocument/2006/relationships/slideLayout" Target="../slideLayouts/slideLayout4465.xml"/><Relationship Id="rId194" Type="http://schemas.openxmlformats.org/officeDocument/2006/relationships/slideLayout" Target="../slideLayouts/slideLayout4507.xml"/><Relationship Id="rId208" Type="http://schemas.openxmlformats.org/officeDocument/2006/relationships/slideLayout" Target="../slideLayouts/slideLayout4521.xml"/><Relationship Id="rId415" Type="http://schemas.openxmlformats.org/officeDocument/2006/relationships/slideLayout" Target="../slideLayouts/slideLayout4728.xml"/><Relationship Id="rId457" Type="http://schemas.openxmlformats.org/officeDocument/2006/relationships/slideLayout" Target="../slideLayouts/slideLayout4770.xml"/><Relationship Id="rId261" Type="http://schemas.openxmlformats.org/officeDocument/2006/relationships/slideLayout" Target="../slideLayouts/slideLayout4574.xml"/><Relationship Id="rId499" Type="http://schemas.openxmlformats.org/officeDocument/2006/relationships/slideLayout" Target="../slideLayouts/slideLayout4812.xml"/><Relationship Id="rId14" Type="http://schemas.openxmlformats.org/officeDocument/2006/relationships/slideLayout" Target="../slideLayouts/slideLayout4327.xml"/><Relationship Id="rId56" Type="http://schemas.openxmlformats.org/officeDocument/2006/relationships/slideLayout" Target="../slideLayouts/slideLayout4369.xml"/><Relationship Id="rId317" Type="http://schemas.openxmlformats.org/officeDocument/2006/relationships/slideLayout" Target="../slideLayouts/slideLayout4630.xml"/><Relationship Id="rId359" Type="http://schemas.openxmlformats.org/officeDocument/2006/relationships/slideLayout" Target="../slideLayouts/slideLayout4672.xml"/><Relationship Id="rId524" Type="http://schemas.openxmlformats.org/officeDocument/2006/relationships/slideLayout" Target="../slideLayouts/slideLayout4837.xml"/><Relationship Id="rId566" Type="http://schemas.openxmlformats.org/officeDocument/2006/relationships/slideLayout" Target="../slideLayouts/slideLayout4879.xml"/><Relationship Id="rId98" Type="http://schemas.openxmlformats.org/officeDocument/2006/relationships/slideLayout" Target="../slideLayouts/slideLayout4411.xml"/><Relationship Id="rId121" Type="http://schemas.openxmlformats.org/officeDocument/2006/relationships/slideLayout" Target="../slideLayouts/slideLayout4434.xml"/><Relationship Id="rId163" Type="http://schemas.openxmlformats.org/officeDocument/2006/relationships/slideLayout" Target="../slideLayouts/slideLayout4476.xml"/><Relationship Id="rId219" Type="http://schemas.openxmlformats.org/officeDocument/2006/relationships/slideLayout" Target="../slideLayouts/slideLayout4532.xml"/><Relationship Id="rId370" Type="http://schemas.openxmlformats.org/officeDocument/2006/relationships/slideLayout" Target="../slideLayouts/slideLayout4683.xml"/><Relationship Id="rId426" Type="http://schemas.openxmlformats.org/officeDocument/2006/relationships/slideLayout" Target="../slideLayouts/slideLayout4739.xml"/><Relationship Id="rId230" Type="http://schemas.openxmlformats.org/officeDocument/2006/relationships/slideLayout" Target="../slideLayouts/slideLayout4543.xml"/><Relationship Id="rId468" Type="http://schemas.openxmlformats.org/officeDocument/2006/relationships/slideLayout" Target="../slideLayouts/slideLayout4781.xml"/><Relationship Id="rId25" Type="http://schemas.openxmlformats.org/officeDocument/2006/relationships/slideLayout" Target="../slideLayouts/slideLayout4338.xml"/><Relationship Id="rId67" Type="http://schemas.openxmlformats.org/officeDocument/2006/relationships/slideLayout" Target="../slideLayouts/slideLayout4380.xml"/><Relationship Id="rId272" Type="http://schemas.openxmlformats.org/officeDocument/2006/relationships/slideLayout" Target="../slideLayouts/slideLayout4585.xml"/><Relationship Id="rId328" Type="http://schemas.openxmlformats.org/officeDocument/2006/relationships/slideLayout" Target="../slideLayouts/slideLayout4641.xml"/><Relationship Id="rId535" Type="http://schemas.openxmlformats.org/officeDocument/2006/relationships/slideLayout" Target="../slideLayouts/slideLayout4848.xml"/><Relationship Id="rId577" Type="http://schemas.openxmlformats.org/officeDocument/2006/relationships/image" Target="../media/image6.emf"/><Relationship Id="rId132" Type="http://schemas.openxmlformats.org/officeDocument/2006/relationships/slideLayout" Target="../slideLayouts/slideLayout4445.xml"/><Relationship Id="rId174" Type="http://schemas.openxmlformats.org/officeDocument/2006/relationships/slideLayout" Target="../slideLayouts/slideLayout4487.xml"/><Relationship Id="rId381" Type="http://schemas.openxmlformats.org/officeDocument/2006/relationships/slideLayout" Target="../slideLayouts/slideLayout4694.xml"/><Relationship Id="rId241" Type="http://schemas.openxmlformats.org/officeDocument/2006/relationships/slideLayout" Target="../slideLayouts/slideLayout4554.xml"/><Relationship Id="rId437" Type="http://schemas.openxmlformats.org/officeDocument/2006/relationships/slideLayout" Target="../slideLayouts/slideLayout4750.xml"/><Relationship Id="rId479" Type="http://schemas.openxmlformats.org/officeDocument/2006/relationships/slideLayout" Target="../slideLayouts/slideLayout4792.xml"/><Relationship Id="rId36" Type="http://schemas.openxmlformats.org/officeDocument/2006/relationships/slideLayout" Target="../slideLayouts/slideLayout4349.xml"/><Relationship Id="rId283" Type="http://schemas.openxmlformats.org/officeDocument/2006/relationships/slideLayout" Target="../slideLayouts/slideLayout4596.xml"/><Relationship Id="rId339" Type="http://schemas.openxmlformats.org/officeDocument/2006/relationships/slideLayout" Target="../slideLayouts/slideLayout4652.xml"/><Relationship Id="rId490" Type="http://schemas.openxmlformats.org/officeDocument/2006/relationships/slideLayout" Target="../slideLayouts/slideLayout4803.xml"/><Relationship Id="rId504" Type="http://schemas.openxmlformats.org/officeDocument/2006/relationships/slideLayout" Target="../slideLayouts/slideLayout4817.xml"/><Relationship Id="rId546" Type="http://schemas.openxmlformats.org/officeDocument/2006/relationships/slideLayout" Target="../slideLayouts/slideLayout4859.xml"/><Relationship Id="rId78" Type="http://schemas.openxmlformats.org/officeDocument/2006/relationships/slideLayout" Target="../slideLayouts/slideLayout4391.xml"/><Relationship Id="rId101" Type="http://schemas.openxmlformats.org/officeDocument/2006/relationships/slideLayout" Target="../slideLayouts/slideLayout4414.xml"/><Relationship Id="rId143" Type="http://schemas.openxmlformats.org/officeDocument/2006/relationships/slideLayout" Target="../slideLayouts/slideLayout4456.xml"/><Relationship Id="rId185" Type="http://schemas.openxmlformats.org/officeDocument/2006/relationships/slideLayout" Target="../slideLayouts/slideLayout4498.xml"/><Relationship Id="rId350" Type="http://schemas.openxmlformats.org/officeDocument/2006/relationships/slideLayout" Target="../slideLayouts/slideLayout4663.xml"/><Relationship Id="rId406" Type="http://schemas.openxmlformats.org/officeDocument/2006/relationships/slideLayout" Target="../slideLayouts/slideLayout4719.xml"/><Relationship Id="rId9" Type="http://schemas.openxmlformats.org/officeDocument/2006/relationships/slideLayout" Target="../slideLayouts/slideLayout4322.xml"/><Relationship Id="rId210" Type="http://schemas.openxmlformats.org/officeDocument/2006/relationships/slideLayout" Target="../slideLayouts/slideLayout4523.xml"/><Relationship Id="rId392" Type="http://schemas.openxmlformats.org/officeDocument/2006/relationships/slideLayout" Target="../slideLayouts/slideLayout4705.xml"/><Relationship Id="rId448" Type="http://schemas.openxmlformats.org/officeDocument/2006/relationships/slideLayout" Target="../slideLayouts/slideLayout4761.xml"/><Relationship Id="rId252" Type="http://schemas.openxmlformats.org/officeDocument/2006/relationships/slideLayout" Target="../slideLayouts/slideLayout4565.xml"/><Relationship Id="rId294" Type="http://schemas.openxmlformats.org/officeDocument/2006/relationships/slideLayout" Target="../slideLayouts/slideLayout4607.xml"/><Relationship Id="rId308" Type="http://schemas.openxmlformats.org/officeDocument/2006/relationships/slideLayout" Target="../slideLayouts/slideLayout4621.xml"/><Relationship Id="rId515" Type="http://schemas.openxmlformats.org/officeDocument/2006/relationships/slideLayout" Target="../slideLayouts/slideLayout4828.xml"/><Relationship Id="rId47" Type="http://schemas.openxmlformats.org/officeDocument/2006/relationships/slideLayout" Target="../slideLayouts/slideLayout4360.xml"/><Relationship Id="rId68" Type="http://schemas.openxmlformats.org/officeDocument/2006/relationships/slideLayout" Target="../slideLayouts/slideLayout4381.xml"/><Relationship Id="rId89" Type="http://schemas.openxmlformats.org/officeDocument/2006/relationships/slideLayout" Target="../slideLayouts/slideLayout4402.xml"/><Relationship Id="rId112" Type="http://schemas.openxmlformats.org/officeDocument/2006/relationships/slideLayout" Target="../slideLayouts/slideLayout4425.xml"/><Relationship Id="rId133" Type="http://schemas.openxmlformats.org/officeDocument/2006/relationships/slideLayout" Target="../slideLayouts/slideLayout4446.xml"/><Relationship Id="rId154" Type="http://schemas.openxmlformats.org/officeDocument/2006/relationships/slideLayout" Target="../slideLayouts/slideLayout4467.xml"/><Relationship Id="rId175" Type="http://schemas.openxmlformats.org/officeDocument/2006/relationships/slideLayout" Target="../slideLayouts/slideLayout4488.xml"/><Relationship Id="rId340" Type="http://schemas.openxmlformats.org/officeDocument/2006/relationships/slideLayout" Target="../slideLayouts/slideLayout4653.xml"/><Relationship Id="rId361" Type="http://schemas.openxmlformats.org/officeDocument/2006/relationships/slideLayout" Target="../slideLayouts/slideLayout4674.xml"/><Relationship Id="rId557" Type="http://schemas.openxmlformats.org/officeDocument/2006/relationships/slideLayout" Target="../slideLayouts/slideLayout4870.xml"/><Relationship Id="rId578" Type="http://schemas.openxmlformats.org/officeDocument/2006/relationships/image" Target="../media/image7.emf"/><Relationship Id="rId196" Type="http://schemas.openxmlformats.org/officeDocument/2006/relationships/slideLayout" Target="../slideLayouts/slideLayout4509.xml"/><Relationship Id="rId200" Type="http://schemas.openxmlformats.org/officeDocument/2006/relationships/slideLayout" Target="../slideLayouts/slideLayout4513.xml"/><Relationship Id="rId382" Type="http://schemas.openxmlformats.org/officeDocument/2006/relationships/slideLayout" Target="../slideLayouts/slideLayout4695.xml"/><Relationship Id="rId417" Type="http://schemas.openxmlformats.org/officeDocument/2006/relationships/slideLayout" Target="../slideLayouts/slideLayout4730.xml"/><Relationship Id="rId438" Type="http://schemas.openxmlformats.org/officeDocument/2006/relationships/slideLayout" Target="../slideLayouts/slideLayout4751.xml"/><Relationship Id="rId459" Type="http://schemas.openxmlformats.org/officeDocument/2006/relationships/slideLayout" Target="../slideLayouts/slideLayout4772.xml"/><Relationship Id="rId16" Type="http://schemas.openxmlformats.org/officeDocument/2006/relationships/slideLayout" Target="../slideLayouts/slideLayout4329.xml"/><Relationship Id="rId221" Type="http://schemas.openxmlformats.org/officeDocument/2006/relationships/slideLayout" Target="../slideLayouts/slideLayout4534.xml"/><Relationship Id="rId242" Type="http://schemas.openxmlformats.org/officeDocument/2006/relationships/slideLayout" Target="../slideLayouts/slideLayout4555.xml"/><Relationship Id="rId263" Type="http://schemas.openxmlformats.org/officeDocument/2006/relationships/slideLayout" Target="../slideLayouts/slideLayout4576.xml"/><Relationship Id="rId284" Type="http://schemas.openxmlformats.org/officeDocument/2006/relationships/slideLayout" Target="../slideLayouts/slideLayout4597.xml"/><Relationship Id="rId319" Type="http://schemas.openxmlformats.org/officeDocument/2006/relationships/slideLayout" Target="../slideLayouts/slideLayout4632.xml"/><Relationship Id="rId470" Type="http://schemas.openxmlformats.org/officeDocument/2006/relationships/slideLayout" Target="../slideLayouts/slideLayout4783.xml"/><Relationship Id="rId491" Type="http://schemas.openxmlformats.org/officeDocument/2006/relationships/slideLayout" Target="../slideLayouts/slideLayout4804.xml"/><Relationship Id="rId505" Type="http://schemas.openxmlformats.org/officeDocument/2006/relationships/slideLayout" Target="../slideLayouts/slideLayout4818.xml"/><Relationship Id="rId526" Type="http://schemas.openxmlformats.org/officeDocument/2006/relationships/slideLayout" Target="../slideLayouts/slideLayout4839.xml"/><Relationship Id="rId37" Type="http://schemas.openxmlformats.org/officeDocument/2006/relationships/slideLayout" Target="../slideLayouts/slideLayout4350.xml"/><Relationship Id="rId58" Type="http://schemas.openxmlformats.org/officeDocument/2006/relationships/slideLayout" Target="../slideLayouts/slideLayout4371.xml"/><Relationship Id="rId79" Type="http://schemas.openxmlformats.org/officeDocument/2006/relationships/slideLayout" Target="../slideLayouts/slideLayout4392.xml"/><Relationship Id="rId102" Type="http://schemas.openxmlformats.org/officeDocument/2006/relationships/slideLayout" Target="../slideLayouts/slideLayout4415.xml"/><Relationship Id="rId123" Type="http://schemas.openxmlformats.org/officeDocument/2006/relationships/slideLayout" Target="../slideLayouts/slideLayout4436.xml"/><Relationship Id="rId144" Type="http://schemas.openxmlformats.org/officeDocument/2006/relationships/slideLayout" Target="../slideLayouts/slideLayout4457.xml"/><Relationship Id="rId330" Type="http://schemas.openxmlformats.org/officeDocument/2006/relationships/slideLayout" Target="../slideLayouts/slideLayout4643.xml"/><Relationship Id="rId547" Type="http://schemas.openxmlformats.org/officeDocument/2006/relationships/slideLayout" Target="../slideLayouts/slideLayout4860.xml"/><Relationship Id="rId568" Type="http://schemas.openxmlformats.org/officeDocument/2006/relationships/slideLayout" Target="../slideLayouts/slideLayout4881.xml"/><Relationship Id="rId90" Type="http://schemas.openxmlformats.org/officeDocument/2006/relationships/slideLayout" Target="../slideLayouts/slideLayout4403.xml"/><Relationship Id="rId165" Type="http://schemas.openxmlformats.org/officeDocument/2006/relationships/slideLayout" Target="../slideLayouts/slideLayout4478.xml"/><Relationship Id="rId186" Type="http://schemas.openxmlformats.org/officeDocument/2006/relationships/slideLayout" Target="../slideLayouts/slideLayout4499.xml"/><Relationship Id="rId351" Type="http://schemas.openxmlformats.org/officeDocument/2006/relationships/slideLayout" Target="../slideLayouts/slideLayout4664.xml"/><Relationship Id="rId372" Type="http://schemas.openxmlformats.org/officeDocument/2006/relationships/slideLayout" Target="../slideLayouts/slideLayout4685.xml"/><Relationship Id="rId393" Type="http://schemas.openxmlformats.org/officeDocument/2006/relationships/slideLayout" Target="../slideLayouts/slideLayout4706.xml"/><Relationship Id="rId407" Type="http://schemas.openxmlformats.org/officeDocument/2006/relationships/slideLayout" Target="../slideLayouts/slideLayout4720.xml"/><Relationship Id="rId428" Type="http://schemas.openxmlformats.org/officeDocument/2006/relationships/slideLayout" Target="../slideLayouts/slideLayout4741.xml"/><Relationship Id="rId449" Type="http://schemas.openxmlformats.org/officeDocument/2006/relationships/slideLayout" Target="../slideLayouts/slideLayout4762.xml"/><Relationship Id="rId211" Type="http://schemas.openxmlformats.org/officeDocument/2006/relationships/slideLayout" Target="../slideLayouts/slideLayout4524.xml"/><Relationship Id="rId232" Type="http://schemas.openxmlformats.org/officeDocument/2006/relationships/slideLayout" Target="../slideLayouts/slideLayout4545.xml"/><Relationship Id="rId253" Type="http://schemas.openxmlformats.org/officeDocument/2006/relationships/slideLayout" Target="../slideLayouts/slideLayout4566.xml"/><Relationship Id="rId274" Type="http://schemas.openxmlformats.org/officeDocument/2006/relationships/slideLayout" Target="../slideLayouts/slideLayout4587.xml"/><Relationship Id="rId295" Type="http://schemas.openxmlformats.org/officeDocument/2006/relationships/slideLayout" Target="../slideLayouts/slideLayout4608.xml"/><Relationship Id="rId309" Type="http://schemas.openxmlformats.org/officeDocument/2006/relationships/slideLayout" Target="../slideLayouts/slideLayout4622.xml"/><Relationship Id="rId460" Type="http://schemas.openxmlformats.org/officeDocument/2006/relationships/slideLayout" Target="../slideLayouts/slideLayout4773.xml"/><Relationship Id="rId481" Type="http://schemas.openxmlformats.org/officeDocument/2006/relationships/slideLayout" Target="../slideLayouts/slideLayout4794.xml"/><Relationship Id="rId516" Type="http://schemas.openxmlformats.org/officeDocument/2006/relationships/slideLayout" Target="../slideLayouts/slideLayout4829.xml"/><Relationship Id="rId27" Type="http://schemas.openxmlformats.org/officeDocument/2006/relationships/slideLayout" Target="../slideLayouts/slideLayout4340.xml"/><Relationship Id="rId48" Type="http://schemas.openxmlformats.org/officeDocument/2006/relationships/slideLayout" Target="../slideLayouts/slideLayout4361.xml"/><Relationship Id="rId69" Type="http://schemas.openxmlformats.org/officeDocument/2006/relationships/slideLayout" Target="../slideLayouts/slideLayout4382.xml"/><Relationship Id="rId113" Type="http://schemas.openxmlformats.org/officeDocument/2006/relationships/slideLayout" Target="../slideLayouts/slideLayout4426.xml"/><Relationship Id="rId134" Type="http://schemas.openxmlformats.org/officeDocument/2006/relationships/slideLayout" Target="../slideLayouts/slideLayout4447.xml"/><Relationship Id="rId320" Type="http://schemas.openxmlformats.org/officeDocument/2006/relationships/slideLayout" Target="../slideLayouts/slideLayout4633.xml"/><Relationship Id="rId537" Type="http://schemas.openxmlformats.org/officeDocument/2006/relationships/slideLayout" Target="../slideLayouts/slideLayout4850.xml"/><Relationship Id="rId558" Type="http://schemas.openxmlformats.org/officeDocument/2006/relationships/slideLayout" Target="../slideLayouts/slideLayout4871.xml"/><Relationship Id="rId80" Type="http://schemas.openxmlformats.org/officeDocument/2006/relationships/slideLayout" Target="../slideLayouts/slideLayout4393.xml"/><Relationship Id="rId155" Type="http://schemas.openxmlformats.org/officeDocument/2006/relationships/slideLayout" Target="../slideLayouts/slideLayout4468.xml"/><Relationship Id="rId176" Type="http://schemas.openxmlformats.org/officeDocument/2006/relationships/slideLayout" Target="../slideLayouts/slideLayout4489.xml"/><Relationship Id="rId197" Type="http://schemas.openxmlformats.org/officeDocument/2006/relationships/slideLayout" Target="../slideLayouts/slideLayout4510.xml"/><Relationship Id="rId341" Type="http://schemas.openxmlformats.org/officeDocument/2006/relationships/slideLayout" Target="../slideLayouts/slideLayout4654.xml"/><Relationship Id="rId362" Type="http://schemas.openxmlformats.org/officeDocument/2006/relationships/slideLayout" Target="../slideLayouts/slideLayout4675.xml"/><Relationship Id="rId383" Type="http://schemas.openxmlformats.org/officeDocument/2006/relationships/slideLayout" Target="../slideLayouts/slideLayout4696.xml"/><Relationship Id="rId418" Type="http://schemas.openxmlformats.org/officeDocument/2006/relationships/slideLayout" Target="../slideLayouts/slideLayout4731.xml"/><Relationship Id="rId439" Type="http://schemas.openxmlformats.org/officeDocument/2006/relationships/slideLayout" Target="../slideLayouts/slideLayout4752.xml"/><Relationship Id="rId201" Type="http://schemas.openxmlformats.org/officeDocument/2006/relationships/slideLayout" Target="../slideLayouts/slideLayout4514.xml"/><Relationship Id="rId222" Type="http://schemas.openxmlformats.org/officeDocument/2006/relationships/slideLayout" Target="../slideLayouts/slideLayout4535.xml"/><Relationship Id="rId243" Type="http://schemas.openxmlformats.org/officeDocument/2006/relationships/slideLayout" Target="../slideLayouts/slideLayout4556.xml"/><Relationship Id="rId264" Type="http://schemas.openxmlformats.org/officeDocument/2006/relationships/slideLayout" Target="../slideLayouts/slideLayout4577.xml"/><Relationship Id="rId285" Type="http://schemas.openxmlformats.org/officeDocument/2006/relationships/slideLayout" Target="../slideLayouts/slideLayout4598.xml"/><Relationship Id="rId450" Type="http://schemas.openxmlformats.org/officeDocument/2006/relationships/slideLayout" Target="../slideLayouts/slideLayout4763.xml"/><Relationship Id="rId471" Type="http://schemas.openxmlformats.org/officeDocument/2006/relationships/slideLayout" Target="../slideLayouts/slideLayout4784.xml"/><Relationship Id="rId506" Type="http://schemas.openxmlformats.org/officeDocument/2006/relationships/slideLayout" Target="../slideLayouts/slideLayout4819.xml"/><Relationship Id="rId17" Type="http://schemas.openxmlformats.org/officeDocument/2006/relationships/slideLayout" Target="../slideLayouts/slideLayout4330.xml"/><Relationship Id="rId38" Type="http://schemas.openxmlformats.org/officeDocument/2006/relationships/slideLayout" Target="../slideLayouts/slideLayout4351.xml"/><Relationship Id="rId59" Type="http://schemas.openxmlformats.org/officeDocument/2006/relationships/slideLayout" Target="../slideLayouts/slideLayout4372.xml"/><Relationship Id="rId103" Type="http://schemas.openxmlformats.org/officeDocument/2006/relationships/slideLayout" Target="../slideLayouts/slideLayout4416.xml"/><Relationship Id="rId124" Type="http://schemas.openxmlformats.org/officeDocument/2006/relationships/slideLayout" Target="../slideLayouts/slideLayout4437.xml"/><Relationship Id="rId310" Type="http://schemas.openxmlformats.org/officeDocument/2006/relationships/slideLayout" Target="../slideLayouts/slideLayout4623.xml"/><Relationship Id="rId492" Type="http://schemas.openxmlformats.org/officeDocument/2006/relationships/slideLayout" Target="../slideLayouts/slideLayout4805.xml"/><Relationship Id="rId527" Type="http://schemas.openxmlformats.org/officeDocument/2006/relationships/slideLayout" Target="../slideLayouts/slideLayout4840.xml"/><Relationship Id="rId548" Type="http://schemas.openxmlformats.org/officeDocument/2006/relationships/slideLayout" Target="../slideLayouts/slideLayout4861.xml"/><Relationship Id="rId569" Type="http://schemas.openxmlformats.org/officeDocument/2006/relationships/theme" Target="../theme/theme9.xml"/><Relationship Id="rId70" Type="http://schemas.openxmlformats.org/officeDocument/2006/relationships/slideLayout" Target="../slideLayouts/slideLayout4383.xml"/><Relationship Id="rId91" Type="http://schemas.openxmlformats.org/officeDocument/2006/relationships/slideLayout" Target="../slideLayouts/slideLayout4404.xml"/><Relationship Id="rId145" Type="http://schemas.openxmlformats.org/officeDocument/2006/relationships/slideLayout" Target="../slideLayouts/slideLayout4458.xml"/><Relationship Id="rId166" Type="http://schemas.openxmlformats.org/officeDocument/2006/relationships/slideLayout" Target="../slideLayouts/slideLayout4479.xml"/><Relationship Id="rId187" Type="http://schemas.openxmlformats.org/officeDocument/2006/relationships/slideLayout" Target="../slideLayouts/slideLayout4500.xml"/><Relationship Id="rId331" Type="http://schemas.openxmlformats.org/officeDocument/2006/relationships/slideLayout" Target="../slideLayouts/slideLayout4644.xml"/><Relationship Id="rId352" Type="http://schemas.openxmlformats.org/officeDocument/2006/relationships/slideLayout" Target="../slideLayouts/slideLayout4665.xml"/><Relationship Id="rId373" Type="http://schemas.openxmlformats.org/officeDocument/2006/relationships/slideLayout" Target="../slideLayouts/slideLayout4686.xml"/><Relationship Id="rId394" Type="http://schemas.openxmlformats.org/officeDocument/2006/relationships/slideLayout" Target="../slideLayouts/slideLayout4707.xml"/><Relationship Id="rId408" Type="http://schemas.openxmlformats.org/officeDocument/2006/relationships/slideLayout" Target="../slideLayouts/slideLayout4721.xml"/><Relationship Id="rId429" Type="http://schemas.openxmlformats.org/officeDocument/2006/relationships/slideLayout" Target="../slideLayouts/slideLayout4742.xml"/><Relationship Id="rId1" Type="http://schemas.openxmlformats.org/officeDocument/2006/relationships/slideLayout" Target="../slideLayouts/slideLayout4314.xml"/><Relationship Id="rId212" Type="http://schemas.openxmlformats.org/officeDocument/2006/relationships/slideLayout" Target="../slideLayouts/slideLayout4525.xml"/><Relationship Id="rId233" Type="http://schemas.openxmlformats.org/officeDocument/2006/relationships/slideLayout" Target="../slideLayouts/slideLayout4546.xml"/><Relationship Id="rId254" Type="http://schemas.openxmlformats.org/officeDocument/2006/relationships/slideLayout" Target="../slideLayouts/slideLayout4567.xml"/><Relationship Id="rId440" Type="http://schemas.openxmlformats.org/officeDocument/2006/relationships/slideLayout" Target="../slideLayouts/slideLayout4753.xml"/><Relationship Id="rId28" Type="http://schemas.openxmlformats.org/officeDocument/2006/relationships/slideLayout" Target="../slideLayouts/slideLayout4341.xml"/><Relationship Id="rId49" Type="http://schemas.openxmlformats.org/officeDocument/2006/relationships/slideLayout" Target="../slideLayouts/slideLayout4362.xml"/><Relationship Id="rId114" Type="http://schemas.openxmlformats.org/officeDocument/2006/relationships/slideLayout" Target="../slideLayouts/slideLayout4427.xml"/><Relationship Id="rId275" Type="http://schemas.openxmlformats.org/officeDocument/2006/relationships/slideLayout" Target="../slideLayouts/slideLayout4588.xml"/><Relationship Id="rId296" Type="http://schemas.openxmlformats.org/officeDocument/2006/relationships/slideLayout" Target="../slideLayouts/slideLayout4609.xml"/><Relationship Id="rId300" Type="http://schemas.openxmlformats.org/officeDocument/2006/relationships/slideLayout" Target="../slideLayouts/slideLayout4613.xml"/><Relationship Id="rId461" Type="http://schemas.openxmlformats.org/officeDocument/2006/relationships/slideLayout" Target="../slideLayouts/slideLayout4774.xml"/><Relationship Id="rId482" Type="http://schemas.openxmlformats.org/officeDocument/2006/relationships/slideLayout" Target="../slideLayouts/slideLayout4795.xml"/><Relationship Id="rId517" Type="http://schemas.openxmlformats.org/officeDocument/2006/relationships/slideLayout" Target="../slideLayouts/slideLayout4830.xml"/><Relationship Id="rId538" Type="http://schemas.openxmlformats.org/officeDocument/2006/relationships/slideLayout" Target="../slideLayouts/slideLayout4851.xml"/><Relationship Id="rId559" Type="http://schemas.openxmlformats.org/officeDocument/2006/relationships/slideLayout" Target="../slideLayouts/slideLayout4872.xml"/><Relationship Id="rId60" Type="http://schemas.openxmlformats.org/officeDocument/2006/relationships/slideLayout" Target="../slideLayouts/slideLayout4373.xml"/><Relationship Id="rId81" Type="http://schemas.openxmlformats.org/officeDocument/2006/relationships/slideLayout" Target="../slideLayouts/slideLayout4394.xml"/><Relationship Id="rId135" Type="http://schemas.openxmlformats.org/officeDocument/2006/relationships/slideLayout" Target="../slideLayouts/slideLayout4448.xml"/><Relationship Id="rId156" Type="http://schemas.openxmlformats.org/officeDocument/2006/relationships/slideLayout" Target="../slideLayouts/slideLayout4469.xml"/><Relationship Id="rId177" Type="http://schemas.openxmlformats.org/officeDocument/2006/relationships/slideLayout" Target="../slideLayouts/slideLayout4490.xml"/><Relationship Id="rId198" Type="http://schemas.openxmlformats.org/officeDocument/2006/relationships/slideLayout" Target="../slideLayouts/slideLayout4511.xml"/><Relationship Id="rId321" Type="http://schemas.openxmlformats.org/officeDocument/2006/relationships/slideLayout" Target="../slideLayouts/slideLayout4634.xml"/><Relationship Id="rId342" Type="http://schemas.openxmlformats.org/officeDocument/2006/relationships/slideLayout" Target="../slideLayouts/slideLayout4655.xml"/><Relationship Id="rId363" Type="http://schemas.openxmlformats.org/officeDocument/2006/relationships/slideLayout" Target="../slideLayouts/slideLayout4676.xml"/><Relationship Id="rId384" Type="http://schemas.openxmlformats.org/officeDocument/2006/relationships/slideLayout" Target="../slideLayouts/slideLayout4697.xml"/><Relationship Id="rId419" Type="http://schemas.openxmlformats.org/officeDocument/2006/relationships/slideLayout" Target="../slideLayouts/slideLayout4732.xml"/><Relationship Id="rId570" Type="http://schemas.microsoft.com/office/2007/relationships/media" Target="../media/media1.mp3"/><Relationship Id="rId202" Type="http://schemas.openxmlformats.org/officeDocument/2006/relationships/slideLayout" Target="../slideLayouts/slideLayout4515.xml"/><Relationship Id="rId223" Type="http://schemas.openxmlformats.org/officeDocument/2006/relationships/slideLayout" Target="../slideLayouts/slideLayout4536.xml"/><Relationship Id="rId244" Type="http://schemas.openxmlformats.org/officeDocument/2006/relationships/slideLayout" Target="../slideLayouts/slideLayout4557.xml"/><Relationship Id="rId430" Type="http://schemas.openxmlformats.org/officeDocument/2006/relationships/slideLayout" Target="../slideLayouts/slideLayout4743.xml"/><Relationship Id="rId18" Type="http://schemas.openxmlformats.org/officeDocument/2006/relationships/slideLayout" Target="../slideLayouts/slideLayout4331.xml"/><Relationship Id="rId39" Type="http://schemas.openxmlformats.org/officeDocument/2006/relationships/slideLayout" Target="../slideLayouts/slideLayout4352.xml"/><Relationship Id="rId265" Type="http://schemas.openxmlformats.org/officeDocument/2006/relationships/slideLayout" Target="../slideLayouts/slideLayout4578.xml"/><Relationship Id="rId286" Type="http://schemas.openxmlformats.org/officeDocument/2006/relationships/slideLayout" Target="../slideLayouts/slideLayout4599.xml"/><Relationship Id="rId451" Type="http://schemas.openxmlformats.org/officeDocument/2006/relationships/slideLayout" Target="../slideLayouts/slideLayout4764.xml"/><Relationship Id="rId472" Type="http://schemas.openxmlformats.org/officeDocument/2006/relationships/slideLayout" Target="../slideLayouts/slideLayout4785.xml"/><Relationship Id="rId493" Type="http://schemas.openxmlformats.org/officeDocument/2006/relationships/slideLayout" Target="../slideLayouts/slideLayout4806.xml"/><Relationship Id="rId507" Type="http://schemas.openxmlformats.org/officeDocument/2006/relationships/slideLayout" Target="../slideLayouts/slideLayout4820.xml"/><Relationship Id="rId528" Type="http://schemas.openxmlformats.org/officeDocument/2006/relationships/slideLayout" Target="../slideLayouts/slideLayout4841.xml"/><Relationship Id="rId549" Type="http://schemas.openxmlformats.org/officeDocument/2006/relationships/slideLayout" Target="../slideLayouts/slideLayout4862.xml"/><Relationship Id="rId50" Type="http://schemas.openxmlformats.org/officeDocument/2006/relationships/slideLayout" Target="../slideLayouts/slideLayout4363.xml"/><Relationship Id="rId104" Type="http://schemas.openxmlformats.org/officeDocument/2006/relationships/slideLayout" Target="../slideLayouts/slideLayout4417.xml"/><Relationship Id="rId125" Type="http://schemas.openxmlformats.org/officeDocument/2006/relationships/slideLayout" Target="../slideLayouts/slideLayout4438.xml"/><Relationship Id="rId146" Type="http://schemas.openxmlformats.org/officeDocument/2006/relationships/slideLayout" Target="../slideLayouts/slideLayout4459.xml"/><Relationship Id="rId167" Type="http://schemas.openxmlformats.org/officeDocument/2006/relationships/slideLayout" Target="../slideLayouts/slideLayout4480.xml"/><Relationship Id="rId188" Type="http://schemas.openxmlformats.org/officeDocument/2006/relationships/slideLayout" Target="../slideLayouts/slideLayout4501.xml"/><Relationship Id="rId311" Type="http://schemas.openxmlformats.org/officeDocument/2006/relationships/slideLayout" Target="../slideLayouts/slideLayout4624.xml"/><Relationship Id="rId332" Type="http://schemas.openxmlformats.org/officeDocument/2006/relationships/slideLayout" Target="../slideLayouts/slideLayout4645.xml"/><Relationship Id="rId353" Type="http://schemas.openxmlformats.org/officeDocument/2006/relationships/slideLayout" Target="../slideLayouts/slideLayout4666.xml"/><Relationship Id="rId374" Type="http://schemas.openxmlformats.org/officeDocument/2006/relationships/slideLayout" Target="../slideLayouts/slideLayout4687.xml"/><Relationship Id="rId395" Type="http://schemas.openxmlformats.org/officeDocument/2006/relationships/slideLayout" Target="../slideLayouts/slideLayout4708.xml"/><Relationship Id="rId409" Type="http://schemas.openxmlformats.org/officeDocument/2006/relationships/slideLayout" Target="../slideLayouts/slideLayout4722.xml"/><Relationship Id="rId560" Type="http://schemas.openxmlformats.org/officeDocument/2006/relationships/slideLayout" Target="../slideLayouts/slideLayout4873.xml"/><Relationship Id="rId71" Type="http://schemas.openxmlformats.org/officeDocument/2006/relationships/slideLayout" Target="../slideLayouts/slideLayout4384.xml"/><Relationship Id="rId92" Type="http://schemas.openxmlformats.org/officeDocument/2006/relationships/slideLayout" Target="../slideLayouts/slideLayout4405.xml"/><Relationship Id="rId213" Type="http://schemas.openxmlformats.org/officeDocument/2006/relationships/slideLayout" Target="../slideLayouts/slideLayout4526.xml"/><Relationship Id="rId234" Type="http://schemas.openxmlformats.org/officeDocument/2006/relationships/slideLayout" Target="../slideLayouts/slideLayout4547.xml"/><Relationship Id="rId420" Type="http://schemas.openxmlformats.org/officeDocument/2006/relationships/slideLayout" Target="../slideLayouts/slideLayout4733.xml"/><Relationship Id="rId2" Type="http://schemas.openxmlformats.org/officeDocument/2006/relationships/slideLayout" Target="../slideLayouts/slideLayout4315.xml"/><Relationship Id="rId29" Type="http://schemas.openxmlformats.org/officeDocument/2006/relationships/slideLayout" Target="../slideLayouts/slideLayout4342.xml"/><Relationship Id="rId255" Type="http://schemas.openxmlformats.org/officeDocument/2006/relationships/slideLayout" Target="../slideLayouts/slideLayout4568.xml"/><Relationship Id="rId276" Type="http://schemas.openxmlformats.org/officeDocument/2006/relationships/slideLayout" Target="../slideLayouts/slideLayout4589.xml"/><Relationship Id="rId297" Type="http://schemas.openxmlformats.org/officeDocument/2006/relationships/slideLayout" Target="../slideLayouts/slideLayout4610.xml"/><Relationship Id="rId441" Type="http://schemas.openxmlformats.org/officeDocument/2006/relationships/slideLayout" Target="../slideLayouts/slideLayout4754.xml"/><Relationship Id="rId462" Type="http://schemas.openxmlformats.org/officeDocument/2006/relationships/slideLayout" Target="../slideLayouts/slideLayout4775.xml"/><Relationship Id="rId483" Type="http://schemas.openxmlformats.org/officeDocument/2006/relationships/slideLayout" Target="../slideLayouts/slideLayout4796.xml"/><Relationship Id="rId518" Type="http://schemas.openxmlformats.org/officeDocument/2006/relationships/slideLayout" Target="../slideLayouts/slideLayout4831.xml"/><Relationship Id="rId539" Type="http://schemas.openxmlformats.org/officeDocument/2006/relationships/slideLayout" Target="../slideLayouts/slideLayout4852.xml"/><Relationship Id="rId40" Type="http://schemas.openxmlformats.org/officeDocument/2006/relationships/slideLayout" Target="../slideLayouts/slideLayout4353.xml"/><Relationship Id="rId115" Type="http://schemas.openxmlformats.org/officeDocument/2006/relationships/slideLayout" Target="../slideLayouts/slideLayout4428.xml"/><Relationship Id="rId136" Type="http://schemas.openxmlformats.org/officeDocument/2006/relationships/slideLayout" Target="../slideLayouts/slideLayout4449.xml"/><Relationship Id="rId157" Type="http://schemas.openxmlformats.org/officeDocument/2006/relationships/slideLayout" Target="../slideLayouts/slideLayout4470.xml"/><Relationship Id="rId178" Type="http://schemas.openxmlformats.org/officeDocument/2006/relationships/slideLayout" Target="../slideLayouts/slideLayout4491.xml"/><Relationship Id="rId301" Type="http://schemas.openxmlformats.org/officeDocument/2006/relationships/slideLayout" Target="../slideLayouts/slideLayout4614.xml"/><Relationship Id="rId322" Type="http://schemas.openxmlformats.org/officeDocument/2006/relationships/slideLayout" Target="../slideLayouts/slideLayout4635.xml"/><Relationship Id="rId343" Type="http://schemas.openxmlformats.org/officeDocument/2006/relationships/slideLayout" Target="../slideLayouts/slideLayout4656.xml"/><Relationship Id="rId364" Type="http://schemas.openxmlformats.org/officeDocument/2006/relationships/slideLayout" Target="../slideLayouts/slideLayout4677.xml"/><Relationship Id="rId550" Type="http://schemas.openxmlformats.org/officeDocument/2006/relationships/slideLayout" Target="../slideLayouts/slideLayout4863.xml"/><Relationship Id="rId61" Type="http://schemas.openxmlformats.org/officeDocument/2006/relationships/slideLayout" Target="../slideLayouts/slideLayout4374.xml"/><Relationship Id="rId82" Type="http://schemas.openxmlformats.org/officeDocument/2006/relationships/slideLayout" Target="../slideLayouts/slideLayout4395.xml"/><Relationship Id="rId199" Type="http://schemas.openxmlformats.org/officeDocument/2006/relationships/slideLayout" Target="../slideLayouts/slideLayout4512.xml"/><Relationship Id="rId203" Type="http://schemas.openxmlformats.org/officeDocument/2006/relationships/slideLayout" Target="../slideLayouts/slideLayout4516.xml"/><Relationship Id="rId385" Type="http://schemas.openxmlformats.org/officeDocument/2006/relationships/slideLayout" Target="../slideLayouts/slideLayout4698.xml"/><Relationship Id="rId571" Type="http://schemas.openxmlformats.org/officeDocument/2006/relationships/audio" Target="../media/media1.mp3"/><Relationship Id="rId19" Type="http://schemas.openxmlformats.org/officeDocument/2006/relationships/slideLayout" Target="../slideLayouts/slideLayout4332.xml"/><Relationship Id="rId224" Type="http://schemas.openxmlformats.org/officeDocument/2006/relationships/slideLayout" Target="../slideLayouts/slideLayout4537.xml"/><Relationship Id="rId245" Type="http://schemas.openxmlformats.org/officeDocument/2006/relationships/slideLayout" Target="../slideLayouts/slideLayout4558.xml"/><Relationship Id="rId266" Type="http://schemas.openxmlformats.org/officeDocument/2006/relationships/slideLayout" Target="../slideLayouts/slideLayout4579.xml"/><Relationship Id="rId287" Type="http://schemas.openxmlformats.org/officeDocument/2006/relationships/slideLayout" Target="../slideLayouts/slideLayout4600.xml"/><Relationship Id="rId410" Type="http://schemas.openxmlformats.org/officeDocument/2006/relationships/slideLayout" Target="../slideLayouts/slideLayout4723.xml"/><Relationship Id="rId431" Type="http://schemas.openxmlformats.org/officeDocument/2006/relationships/slideLayout" Target="../slideLayouts/slideLayout4744.xml"/><Relationship Id="rId452" Type="http://schemas.openxmlformats.org/officeDocument/2006/relationships/slideLayout" Target="../slideLayouts/slideLayout4765.xml"/><Relationship Id="rId473" Type="http://schemas.openxmlformats.org/officeDocument/2006/relationships/slideLayout" Target="../slideLayouts/slideLayout4786.xml"/><Relationship Id="rId494" Type="http://schemas.openxmlformats.org/officeDocument/2006/relationships/slideLayout" Target="../slideLayouts/slideLayout4807.xml"/><Relationship Id="rId508" Type="http://schemas.openxmlformats.org/officeDocument/2006/relationships/slideLayout" Target="../slideLayouts/slideLayout4821.xml"/><Relationship Id="rId529" Type="http://schemas.openxmlformats.org/officeDocument/2006/relationships/slideLayout" Target="../slideLayouts/slideLayout4842.xml"/><Relationship Id="rId30" Type="http://schemas.openxmlformats.org/officeDocument/2006/relationships/slideLayout" Target="../slideLayouts/slideLayout4343.xml"/><Relationship Id="rId105" Type="http://schemas.openxmlformats.org/officeDocument/2006/relationships/slideLayout" Target="../slideLayouts/slideLayout4418.xml"/><Relationship Id="rId126" Type="http://schemas.openxmlformats.org/officeDocument/2006/relationships/slideLayout" Target="../slideLayouts/slideLayout4439.xml"/><Relationship Id="rId147" Type="http://schemas.openxmlformats.org/officeDocument/2006/relationships/slideLayout" Target="../slideLayouts/slideLayout4460.xml"/><Relationship Id="rId168" Type="http://schemas.openxmlformats.org/officeDocument/2006/relationships/slideLayout" Target="../slideLayouts/slideLayout4481.xml"/><Relationship Id="rId312" Type="http://schemas.openxmlformats.org/officeDocument/2006/relationships/slideLayout" Target="../slideLayouts/slideLayout4625.xml"/><Relationship Id="rId333" Type="http://schemas.openxmlformats.org/officeDocument/2006/relationships/slideLayout" Target="../slideLayouts/slideLayout4646.xml"/><Relationship Id="rId354" Type="http://schemas.openxmlformats.org/officeDocument/2006/relationships/slideLayout" Target="../slideLayouts/slideLayout4667.xml"/><Relationship Id="rId540" Type="http://schemas.openxmlformats.org/officeDocument/2006/relationships/slideLayout" Target="../slideLayouts/slideLayout4853.xml"/><Relationship Id="rId51" Type="http://schemas.openxmlformats.org/officeDocument/2006/relationships/slideLayout" Target="../slideLayouts/slideLayout4364.xml"/><Relationship Id="rId72" Type="http://schemas.openxmlformats.org/officeDocument/2006/relationships/slideLayout" Target="../slideLayouts/slideLayout4385.xml"/><Relationship Id="rId93" Type="http://schemas.openxmlformats.org/officeDocument/2006/relationships/slideLayout" Target="../slideLayouts/slideLayout4406.xml"/><Relationship Id="rId189" Type="http://schemas.openxmlformats.org/officeDocument/2006/relationships/slideLayout" Target="../slideLayouts/slideLayout4502.xml"/><Relationship Id="rId375" Type="http://schemas.openxmlformats.org/officeDocument/2006/relationships/slideLayout" Target="../slideLayouts/slideLayout4688.xml"/><Relationship Id="rId396" Type="http://schemas.openxmlformats.org/officeDocument/2006/relationships/slideLayout" Target="../slideLayouts/slideLayout4709.xml"/><Relationship Id="rId561" Type="http://schemas.openxmlformats.org/officeDocument/2006/relationships/slideLayout" Target="../slideLayouts/slideLayout4874.xml"/><Relationship Id="rId3" Type="http://schemas.openxmlformats.org/officeDocument/2006/relationships/slideLayout" Target="../slideLayouts/slideLayout4316.xml"/><Relationship Id="rId214" Type="http://schemas.openxmlformats.org/officeDocument/2006/relationships/slideLayout" Target="../slideLayouts/slideLayout4527.xml"/><Relationship Id="rId235" Type="http://schemas.openxmlformats.org/officeDocument/2006/relationships/slideLayout" Target="../slideLayouts/slideLayout4548.xml"/><Relationship Id="rId256" Type="http://schemas.openxmlformats.org/officeDocument/2006/relationships/slideLayout" Target="../slideLayouts/slideLayout4569.xml"/><Relationship Id="rId277" Type="http://schemas.openxmlformats.org/officeDocument/2006/relationships/slideLayout" Target="../slideLayouts/slideLayout4590.xml"/><Relationship Id="rId298" Type="http://schemas.openxmlformats.org/officeDocument/2006/relationships/slideLayout" Target="../slideLayouts/slideLayout4611.xml"/><Relationship Id="rId400" Type="http://schemas.openxmlformats.org/officeDocument/2006/relationships/slideLayout" Target="../slideLayouts/slideLayout4713.xml"/><Relationship Id="rId421" Type="http://schemas.openxmlformats.org/officeDocument/2006/relationships/slideLayout" Target="../slideLayouts/slideLayout4734.xml"/><Relationship Id="rId442" Type="http://schemas.openxmlformats.org/officeDocument/2006/relationships/slideLayout" Target="../slideLayouts/slideLayout4755.xml"/><Relationship Id="rId463" Type="http://schemas.openxmlformats.org/officeDocument/2006/relationships/slideLayout" Target="../slideLayouts/slideLayout4776.xml"/><Relationship Id="rId484" Type="http://schemas.openxmlformats.org/officeDocument/2006/relationships/slideLayout" Target="../slideLayouts/slideLayout4797.xml"/><Relationship Id="rId519" Type="http://schemas.openxmlformats.org/officeDocument/2006/relationships/slideLayout" Target="../slideLayouts/slideLayout4832.xml"/><Relationship Id="rId116" Type="http://schemas.openxmlformats.org/officeDocument/2006/relationships/slideLayout" Target="../slideLayouts/slideLayout4429.xml"/><Relationship Id="rId137" Type="http://schemas.openxmlformats.org/officeDocument/2006/relationships/slideLayout" Target="../slideLayouts/slideLayout4450.xml"/><Relationship Id="rId158" Type="http://schemas.openxmlformats.org/officeDocument/2006/relationships/slideLayout" Target="../slideLayouts/slideLayout4471.xml"/><Relationship Id="rId302" Type="http://schemas.openxmlformats.org/officeDocument/2006/relationships/slideLayout" Target="../slideLayouts/slideLayout4615.xml"/><Relationship Id="rId323" Type="http://schemas.openxmlformats.org/officeDocument/2006/relationships/slideLayout" Target="../slideLayouts/slideLayout4636.xml"/><Relationship Id="rId344" Type="http://schemas.openxmlformats.org/officeDocument/2006/relationships/slideLayout" Target="../slideLayouts/slideLayout4657.xml"/><Relationship Id="rId530" Type="http://schemas.openxmlformats.org/officeDocument/2006/relationships/slideLayout" Target="../slideLayouts/slideLayout4843.xml"/><Relationship Id="rId20" Type="http://schemas.openxmlformats.org/officeDocument/2006/relationships/slideLayout" Target="../slideLayouts/slideLayout4333.xml"/><Relationship Id="rId41" Type="http://schemas.openxmlformats.org/officeDocument/2006/relationships/slideLayout" Target="../slideLayouts/slideLayout4354.xml"/><Relationship Id="rId62" Type="http://schemas.openxmlformats.org/officeDocument/2006/relationships/slideLayout" Target="../slideLayouts/slideLayout4375.xml"/><Relationship Id="rId83" Type="http://schemas.openxmlformats.org/officeDocument/2006/relationships/slideLayout" Target="../slideLayouts/slideLayout4396.xml"/><Relationship Id="rId179" Type="http://schemas.openxmlformats.org/officeDocument/2006/relationships/slideLayout" Target="../slideLayouts/slideLayout4492.xml"/><Relationship Id="rId365" Type="http://schemas.openxmlformats.org/officeDocument/2006/relationships/slideLayout" Target="../slideLayouts/slideLayout4678.xml"/><Relationship Id="rId386" Type="http://schemas.openxmlformats.org/officeDocument/2006/relationships/slideLayout" Target="../slideLayouts/slideLayout4699.xml"/><Relationship Id="rId551" Type="http://schemas.openxmlformats.org/officeDocument/2006/relationships/slideLayout" Target="../slideLayouts/slideLayout4864.xml"/><Relationship Id="rId572" Type="http://schemas.openxmlformats.org/officeDocument/2006/relationships/image" Target="../media/image1.emf"/><Relationship Id="rId190" Type="http://schemas.openxmlformats.org/officeDocument/2006/relationships/slideLayout" Target="../slideLayouts/slideLayout4503.xml"/><Relationship Id="rId204" Type="http://schemas.openxmlformats.org/officeDocument/2006/relationships/slideLayout" Target="../slideLayouts/slideLayout4517.xml"/><Relationship Id="rId225" Type="http://schemas.openxmlformats.org/officeDocument/2006/relationships/slideLayout" Target="../slideLayouts/slideLayout4538.xml"/><Relationship Id="rId246" Type="http://schemas.openxmlformats.org/officeDocument/2006/relationships/slideLayout" Target="../slideLayouts/slideLayout4559.xml"/><Relationship Id="rId267" Type="http://schemas.openxmlformats.org/officeDocument/2006/relationships/slideLayout" Target="../slideLayouts/slideLayout4580.xml"/><Relationship Id="rId288" Type="http://schemas.openxmlformats.org/officeDocument/2006/relationships/slideLayout" Target="../slideLayouts/slideLayout4601.xml"/><Relationship Id="rId411" Type="http://schemas.openxmlformats.org/officeDocument/2006/relationships/slideLayout" Target="../slideLayouts/slideLayout4724.xml"/><Relationship Id="rId432" Type="http://schemas.openxmlformats.org/officeDocument/2006/relationships/slideLayout" Target="../slideLayouts/slideLayout4745.xml"/><Relationship Id="rId453" Type="http://schemas.openxmlformats.org/officeDocument/2006/relationships/slideLayout" Target="../slideLayouts/slideLayout4766.xml"/><Relationship Id="rId474" Type="http://schemas.openxmlformats.org/officeDocument/2006/relationships/slideLayout" Target="../slideLayouts/slideLayout4787.xml"/><Relationship Id="rId509" Type="http://schemas.openxmlformats.org/officeDocument/2006/relationships/slideLayout" Target="../slideLayouts/slideLayout4822.xml"/><Relationship Id="rId106" Type="http://schemas.openxmlformats.org/officeDocument/2006/relationships/slideLayout" Target="../slideLayouts/slideLayout4419.xml"/><Relationship Id="rId127" Type="http://schemas.openxmlformats.org/officeDocument/2006/relationships/slideLayout" Target="../slideLayouts/slideLayout4440.xml"/><Relationship Id="rId313" Type="http://schemas.openxmlformats.org/officeDocument/2006/relationships/slideLayout" Target="../slideLayouts/slideLayout4626.xml"/><Relationship Id="rId495" Type="http://schemas.openxmlformats.org/officeDocument/2006/relationships/slideLayout" Target="../slideLayouts/slideLayout4808.xml"/><Relationship Id="rId10" Type="http://schemas.openxmlformats.org/officeDocument/2006/relationships/slideLayout" Target="../slideLayouts/slideLayout4323.xml"/><Relationship Id="rId31" Type="http://schemas.openxmlformats.org/officeDocument/2006/relationships/slideLayout" Target="../slideLayouts/slideLayout4344.xml"/><Relationship Id="rId52" Type="http://schemas.openxmlformats.org/officeDocument/2006/relationships/slideLayout" Target="../slideLayouts/slideLayout4365.xml"/><Relationship Id="rId73" Type="http://schemas.openxmlformats.org/officeDocument/2006/relationships/slideLayout" Target="../slideLayouts/slideLayout4386.xml"/><Relationship Id="rId94" Type="http://schemas.openxmlformats.org/officeDocument/2006/relationships/slideLayout" Target="../slideLayouts/slideLayout4407.xml"/><Relationship Id="rId148" Type="http://schemas.openxmlformats.org/officeDocument/2006/relationships/slideLayout" Target="../slideLayouts/slideLayout4461.xml"/><Relationship Id="rId169" Type="http://schemas.openxmlformats.org/officeDocument/2006/relationships/slideLayout" Target="../slideLayouts/slideLayout4482.xml"/><Relationship Id="rId334" Type="http://schemas.openxmlformats.org/officeDocument/2006/relationships/slideLayout" Target="../slideLayouts/slideLayout4647.xml"/><Relationship Id="rId355" Type="http://schemas.openxmlformats.org/officeDocument/2006/relationships/slideLayout" Target="../slideLayouts/slideLayout4668.xml"/><Relationship Id="rId376" Type="http://schemas.openxmlformats.org/officeDocument/2006/relationships/slideLayout" Target="../slideLayouts/slideLayout4689.xml"/><Relationship Id="rId397" Type="http://schemas.openxmlformats.org/officeDocument/2006/relationships/slideLayout" Target="../slideLayouts/slideLayout4710.xml"/><Relationship Id="rId520" Type="http://schemas.openxmlformats.org/officeDocument/2006/relationships/slideLayout" Target="../slideLayouts/slideLayout4833.xml"/><Relationship Id="rId541" Type="http://schemas.openxmlformats.org/officeDocument/2006/relationships/slideLayout" Target="../slideLayouts/slideLayout4854.xml"/><Relationship Id="rId562" Type="http://schemas.openxmlformats.org/officeDocument/2006/relationships/slideLayout" Target="../slideLayouts/slideLayout4875.xml"/><Relationship Id="rId4" Type="http://schemas.openxmlformats.org/officeDocument/2006/relationships/slideLayout" Target="../slideLayouts/slideLayout4317.xml"/><Relationship Id="rId180" Type="http://schemas.openxmlformats.org/officeDocument/2006/relationships/slideLayout" Target="../slideLayouts/slideLayout4493.xml"/><Relationship Id="rId215" Type="http://schemas.openxmlformats.org/officeDocument/2006/relationships/slideLayout" Target="../slideLayouts/slideLayout4528.xml"/><Relationship Id="rId236" Type="http://schemas.openxmlformats.org/officeDocument/2006/relationships/slideLayout" Target="../slideLayouts/slideLayout4549.xml"/><Relationship Id="rId257" Type="http://schemas.openxmlformats.org/officeDocument/2006/relationships/slideLayout" Target="../slideLayouts/slideLayout4570.xml"/><Relationship Id="rId278" Type="http://schemas.openxmlformats.org/officeDocument/2006/relationships/slideLayout" Target="../slideLayouts/slideLayout4591.xml"/><Relationship Id="rId401" Type="http://schemas.openxmlformats.org/officeDocument/2006/relationships/slideLayout" Target="../slideLayouts/slideLayout4714.xml"/><Relationship Id="rId422" Type="http://schemas.openxmlformats.org/officeDocument/2006/relationships/slideLayout" Target="../slideLayouts/slideLayout4735.xml"/><Relationship Id="rId443" Type="http://schemas.openxmlformats.org/officeDocument/2006/relationships/slideLayout" Target="../slideLayouts/slideLayout4756.xml"/><Relationship Id="rId464" Type="http://schemas.openxmlformats.org/officeDocument/2006/relationships/slideLayout" Target="../slideLayouts/slideLayout4777.xml"/><Relationship Id="rId303" Type="http://schemas.openxmlformats.org/officeDocument/2006/relationships/slideLayout" Target="../slideLayouts/slideLayout4616.xml"/><Relationship Id="rId485" Type="http://schemas.openxmlformats.org/officeDocument/2006/relationships/slideLayout" Target="../slideLayouts/slideLayout4798.xml"/><Relationship Id="rId42" Type="http://schemas.openxmlformats.org/officeDocument/2006/relationships/slideLayout" Target="../slideLayouts/slideLayout4355.xml"/><Relationship Id="rId84" Type="http://schemas.openxmlformats.org/officeDocument/2006/relationships/slideLayout" Target="../slideLayouts/slideLayout4397.xml"/><Relationship Id="rId138" Type="http://schemas.openxmlformats.org/officeDocument/2006/relationships/slideLayout" Target="../slideLayouts/slideLayout4451.xml"/><Relationship Id="rId345" Type="http://schemas.openxmlformats.org/officeDocument/2006/relationships/slideLayout" Target="../slideLayouts/slideLayout4658.xml"/><Relationship Id="rId387" Type="http://schemas.openxmlformats.org/officeDocument/2006/relationships/slideLayout" Target="../slideLayouts/slideLayout4700.xml"/><Relationship Id="rId510" Type="http://schemas.openxmlformats.org/officeDocument/2006/relationships/slideLayout" Target="../slideLayouts/slideLayout4823.xml"/><Relationship Id="rId552" Type="http://schemas.openxmlformats.org/officeDocument/2006/relationships/slideLayout" Target="../slideLayouts/slideLayout4865.xml"/><Relationship Id="rId191" Type="http://schemas.openxmlformats.org/officeDocument/2006/relationships/slideLayout" Target="../slideLayouts/slideLayout4504.xml"/><Relationship Id="rId205" Type="http://schemas.openxmlformats.org/officeDocument/2006/relationships/slideLayout" Target="../slideLayouts/slideLayout4518.xml"/><Relationship Id="rId247" Type="http://schemas.openxmlformats.org/officeDocument/2006/relationships/slideLayout" Target="../slideLayouts/slideLayout4560.xml"/><Relationship Id="rId412" Type="http://schemas.openxmlformats.org/officeDocument/2006/relationships/slideLayout" Target="../slideLayouts/slideLayout4725.xml"/><Relationship Id="rId107" Type="http://schemas.openxmlformats.org/officeDocument/2006/relationships/slideLayout" Target="../slideLayouts/slideLayout4420.xml"/><Relationship Id="rId289" Type="http://schemas.openxmlformats.org/officeDocument/2006/relationships/slideLayout" Target="../slideLayouts/slideLayout4602.xml"/><Relationship Id="rId454" Type="http://schemas.openxmlformats.org/officeDocument/2006/relationships/slideLayout" Target="../slideLayouts/slideLayout4767.xml"/><Relationship Id="rId496" Type="http://schemas.openxmlformats.org/officeDocument/2006/relationships/slideLayout" Target="../slideLayouts/slideLayout4809.xml"/><Relationship Id="rId11" Type="http://schemas.openxmlformats.org/officeDocument/2006/relationships/slideLayout" Target="../slideLayouts/slideLayout4324.xml"/><Relationship Id="rId53" Type="http://schemas.openxmlformats.org/officeDocument/2006/relationships/slideLayout" Target="../slideLayouts/slideLayout4366.xml"/><Relationship Id="rId149" Type="http://schemas.openxmlformats.org/officeDocument/2006/relationships/slideLayout" Target="../slideLayouts/slideLayout4462.xml"/><Relationship Id="rId314" Type="http://schemas.openxmlformats.org/officeDocument/2006/relationships/slideLayout" Target="../slideLayouts/slideLayout4627.xml"/><Relationship Id="rId356" Type="http://schemas.openxmlformats.org/officeDocument/2006/relationships/slideLayout" Target="../slideLayouts/slideLayout4669.xml"/><Relationship Id="rId398" Type="http://schemas.openxmlformats.org/officeDocument/2006/relationships/slideLayout" Target="../slideLayouts/slideLayout4711.xml"/><Relationship Id="rId521" Type="http://schemas.openxmlformats.org/officeDocument/2006/relationships/slideLayout" Target="../slideLayouts/slideLayout4834.xml"/><Relationship Id="rId563" Type="http://schemas.openxmlformats.org/officeDocument/2006/relationships/slideLayout" Target="../slideLayouts/slideLayout4876.xml"/><Relationship Id="rId95" Type="http://schemas.openxmlformats.org/officeDocument/2006/relationships/slideLayout" Target="../slideLayouts/slideLayout4408.xml"/><Relationship Id="rId160" Type="http://schemas.openxmlformats.org/officeDocument/2006/relationships/slideLayout" Target="../slideLayouts/slideLayout4473.xml"/><Relationship Id="rId216" Type="http://schemas.openxmlformats.org/officeDocument/2006/relationships/slideLayout" Target="../slideLayouts/slideLayout4529.xml"/><Relationship Id="rId423" Type="http://schemas.openxmlformats.org/officeDocument/2006/relationships/slideLayout" Target="../slideLayouts/slideLayout4736.xml"/><Relationship Id="rId258" Type="http://schemas.openxmlformats.org/officeDocument/2006/relationships/slideLayout" Target="../slideLayouts/slideLayout4571.xml"/><Relationship Id="rId465" Type="http://schemas.openxmlformats.org/officeDocument/2006/relationships/slideLayout" Target="../slideLayouts/slideLayout4778.xml"/><Relationship Id="rId22" Type="http://schemas.openxmlformats.org/officeDocument/2006/relationships/slideLayout" Target="../slideLayouts/slideLayout4335.xml"/><Relationship Id="rId64" Type="http://schemas.openxmlformats.org/officeDocument/2006/relationships/slideLayout" Target="../slideLayouts/slideLayout4377.xml"/><Relationship Id="rId118" Type="http://schemas.openxmlformats.org/officeDocument/2006/relationships/slideLayout" Target="../slideLayouts/slideLayout4431.xml"/><Relationship Id="rId325" Type="http://schemas.openxmlformats.org/officeDocument/2006/relationships/slideLayout" Target="../slideLayouts/slideLayout4638.xml"/><Relationship Id="rId367" Type="http://schemas.openxmlformats.org/officeDocument/2006/relationships/slideLayout" Target="../slideLayouts/slideLayout4680.xml"/><Relationship Id="rId532" Type="http://schemas.openxmlformats.org/officeDocument/2006/relationships/slideLayout" Target="../slideLayouts/slideLayout4845.xml"/><Relationship Id="rId574" Type="http://schemas.openxmlformats.org/officeDocument/2006/relationships/image" Target="../media/image3.png"/><Relationship Id="rId171" Type="http://schemas.openxmlformats.org/officeDocument/2006/relationships/slideLayout" Target="../slideLayouts/slideLayout4484.xml"/><Relationship Id="rId227" Type="http://schemas.openxmlformats.org/officeDocument/2006/relationships/slideLayout" Target="../slideLayouts/slideLayout4540.xml"/><Relationship Id="rId269" Type="http://schemas.openxmlformats.org/officeDocument/2006/relationships/slideLayout" Target="../slideLayouts/slideLayout4582.xml"/><Relationship Id="rId434" Type="http://schemas.openxmlformats.org/officeDocument/2006/relationships/slideLayout" Target="../slideLayouts/slideLayout4747.xml"/><Relationship Id="rId476" Type="http://schemas.openxmlformats.org/officeDocument/2006/relationships/slideLayout" Target="../slideLayouts/slideLayout4789.xml"/><Relationship Id="rId33" Type="http://schemas.openxmlformats.org/officeDocument/2006/relationships/slideLayout" Target="../slideLayouts/slideLayout4346.xml"/><Relationship Id="rId129" Type="http://schemas.openxmlformats.org/officeDocument/2006/relationships/slideLayout" Target="../slideLayouts/slideLayout4442.xml"/><Relationship Id="rId280" Type="http://schemas.openxmlformats.org/officeDocument/2006/relationships/slideLayout" Target="../slideLayouts/slideLayout4593.xml"/><Relationship Id="rId336" Type="http://schemas.openxmlformats.org/officeDocument/2006/relationships/slideLayout" Target="../slideLayouts/slideLayout4649.xml"/><Relationship Id="rId501" Type="http://schemas.openxmlformats.org/officeDocument/2006/relationships/slideLayout" Target="../slideLayouts/slideLayout4814.xml"/><Relationship Id="rId543" Type="http://schemas.openxmlformats.org/officeDocument/2006/relationships/slideLayout" Target="../slideLayouts/slideLayout4856.xml"/><Relationship Id="rId75" Type="http://schemas.openxmlformats.org/officeDocument/2006/relationships/slideLayout" Target="../slideLayouts/slideLayout4388.xml"/><Relationship Id="rId140" Type="http://schemas.openxmlformats.org/officeDocument/2006/relationships/slideLayout" Target="../slideLayouts/slideLayout4453.xml"/><Relationship Id="rId182" Type="http://schemas.openxmlformats.org/officeDocument/2006/relationships/slideLayout" Target="../slideLayouts/slideLayout4495.xml"/><Relationship Id="rId378" Type="http://schemas.openxmlformats.org/officeDocument/2006/relationships/slideLayout" Target="../slideLayouts/slideLayout4691.xml"/><Relationship Id="rId403" Type="http://schemas.openxmlformats.org/officeDocument/2006/relationships/slideLayout" Target="../slideLayouts/slideLayout4716.xml"/><Relationship Id="rId6" Type="http://schemas.openxmlformats.org/officeDocument/2006/relationships/slideLayout" Target="../slideLayouts/slideLayout4319.xml"/><Relationship Id="rId238" Type="http://schemas.openxmlformats.org/officeDocument/2006/relationships/slideLayout" Target="../slideLayouts/slideLayout4551.xml"/><Relationship Id="rId445" Type="http://schemas.openxmlformats.org/officeDocument/2006/relationships/slideLayout" Target="../slideLayouts/slideLayout4758.xml"/><Relationship Id="rId487" Type="http://schemas.openxmlformats.org/officeDocument/2006/relationships/slideLayout" Target="../slideLayouts/slideLayout4800.xml"/><Relationship Id="rId291" Type="http://schemas.openxmlformats.org/officeDocument/2006/relationships/slideLayout" Target="../slideLayouts/slideLayout4604.xml"/><Relationship Id="rId305" Type="http://schemas.openxmlformats.org/officeDocument/2006/relationships/slideLayout" Target="../slideLayouts/slideLayout4618.xml"/><Relationship Id="rId347" Type="http://schemas.openxmlformats.org/officeDocument/2006/relationships/slideLayout" Target="../slideLayouts/slideLayout4660.xml"/><Relationship Id="rId512" Type="http://schemas.openxmlformats.org/officeDocument/2006/relationships/slideLayout" Target="../slideLayouts/slideLayout4825.xml"/><Relationship Id="rId44" Type="http://schemas.openxmlformats.org/officeDocument/2006/relationships/slideLayout" Target="../slideLayouts/slideLayout4357.xml"/><Relationship Id="rId86" Type="http://schemas.openxmlformats.org/officeDocument/2006/relationships/slideLayout" Target="../slideLayouts/slideLayout4399.xml"/><Relationship Id="rId151" Type="http://schemas.openxmlformats.org/officeDocument/2006/relationships/slideLayout" Target="../slideLayouts/slideLayout4464.xml"/><Relationship Id="rId389" Type="http://schemas.openxmlformats.org/officeDocument/2006/relationships/slideLayout" Target="../slideLayouts/slideLayout4702.xml"/><Relationship Id="rId554" Type="http://schemas.openxmlformats.org/officeDocument/2006/relationships/slideLayout" Target="../slideLayouts/slideLayout4867.xml"/><Relationship Id="rId193" Type="http://schemas.openxmlformats.org/officeDocument/2006/relationships/slideLayout" Target="../slideLayouts/slideLayout4506.xml"/><Relationship Id="rId207" Type="http://schemas.openxmlformats.org/officeDocument/2006/relationships/slideLayout" Target="../slideLayouts/slideLayout4520.xml"/><Relationship Id="rId249" Type="http://schemas.openxmlformats.org/officeDocument/2006/relationships/slideLayout" Target="../slideLayouts/slideLayout4562.xml"/><Relationship Id="rId414" Type="http://schemas.openxmlformats.org/officeDocument/2006/relationships/slideLayout" Target="../slideLayouts/slideLayout4727.xml"/><Relationship Id="rId456" Type="http://schemas.openxmlformats.org/officeDocument/2006/relationships/slideLayout" Target="../slideLayouts/slideLayout4769.xml"/><Relationship Id="rId498" Type="http://schemas.openxmlformats.org/officeDocument/2006/relationships/slideLayout" Target="../slideLayouts/slideLayout4811.xml"/><Relationship Id="rId13" Type="http://schemas.openxmlformats.org/officeDocument/2006/relationships/slideLayout" Target="../slideLayouts/slideLayout4326.xml"/><Relationship Id="rId109" Type="http://schemas.openxmlformats.org/officeDocument/2006/relationships/slideLayout" Target="../slideLayouts/slideLayout4422.xml"/><Relationship Id="rId260" Type="http://schemas.openxmlformats.org/officeDocument/2006/relationships/slideLayout" Target="../slideLayouts/slideLayout4573.xml"/><Relationship Id="rId316" Type="http://schemas.openxmlformats.org/officeDocument/2006/relationships/slideLayout" Target="../slideLayouts/slideLayout4629.xml"/><Relationship Id="rId523" Type="http://schemas.openxmlformats.org/officeDocument/2006/relationships/slideLayout" Target="../slideLayouts/slideLayout4836.xml"/><Relationship Id="rId55" Type="http://schemas.openxmlformats.org/officeDocument/2006/relationships/slideLayout" Target="../slideLayouts/slideLayout4368.xml"/><Relationship Id="rId97" Type="http://schemas.openxmlformats.org/officeDocument/2006/relationships/slideLayout" Target="../slideLayouts/slideLayout4410.xml"/><Relationship Id="rId120" Type="http://schemas.openxmlformats.org/officeDocument/2006/relationships/slideLayout" Target="../slideLayouts/slideLayout4433.xml"/><Relationship Id="rId358" Type="http://schemas.openxmlformats.org/officeDocument/2006/relationships/slideLayout" Target="../slideLayouts/slideLayout4671.xml"/><Relationship Id="rId565" Type="http://schemas.openxmlformats.org/officeDocument/2006/relationships/slideLayout" Target="../slideLayouts/slideLayout4878.xml"/><Relationship Id="rId162" Type="http://schemas.openxmlformats.org/officeDocument/2006/relationships/slideLayout" Target="../slideLayouts/slideLayout4475.xml"/><Relationship Id="rId218" Type="http://schemas.openxmlformats.org/officeDocument/2006/relationships/slideLayout" Target="../slideLayouts/slideLayout4531.xml"/><Relationship Id="rId425" Type="http://schemas.openxmlformats.org/officeDocument/2006/relationships/slideLayout" Target="../slideLayouts/slideLayout4738.xml"/><Relationship Id="rId467" Type="http://schemas.openxmlformats.org/officeDocument/2006/relationships/slideLayout" Target="../slideLayouts/slideLayout4780.xml"/><Relationship Id="rId271" Type="http://schemas.openxmlformats.org/officeDocument/2006/relationships/slideLayout" Target="../slideLayouts/slideLayout4584.xml"/><Relationship Id="rId24" Type="http://schemas.openxmlformats.org/officeDocument/2006/relationships/slideLayout" Target="../slideLayouts/slideLayout4337.xml"/><Relationship Id="rId66" Type="http://schemas.openxmlformats.org/officeDocument/2006/relationships/slideLayout" Target="../slideLayouts/slideLayout4379.xml"/><Relationship Id="rId131" Type="http://schemas.openxmlformats.org/officeDocument/2006/relationships/slideLayout" Target="../slideLayouts/slideLayout4444.xml"/><Relationship Id="rId327" Type="http://schemas.openxmlformats.org/officeDocument/2006/relationships/slideLayout" Target="../slideLayouts/slideLayout4640.xml"/><Relationship Id="rId369" Type="http://schemas.openxmlformats.org/officeDocument/2006/relationships/slideLayout" Target="../slideLayouts/slideLayout4682.xml"/><Relationship Id="rId534" Type="http://schemas.openxmlformats.org/officeDocument/2006/relationships/slideLayout" Target="../slideLayouts/slideLayout4847.xml"/><Relationship Id="rId576" Type="http://schemas.openxmlformats.org/officeDocument/2006/relationships/image" Target="../media/image5.emf"/><Relationship Id="rId173" Type="http://schemas.openxmlformats.org/officeDocument/2006/relationships/slideLayout" Target="../slideLayouts/slideLayout4486.xml"/><Relationship Id="rId229" Type="http://schemas.openxmlformats.org/officeDocument/2006/relationships/slideLayout" Target="../slideLayouts/slideLayout4542.xml"/><Relationship Id="rId380" Type="http://schemas.openxmlformats.org/officeDocument/2006/relationships/slideLayout" Target="../slideLayouts/slideLayout4693.xml"/><Relationship Id="rId436" Type="http://schemas.openxmlformats.org/officeDocument/2006/relationships/slideLayout" Target="../slideLayouts/slideLayout4749.xml"/><Relationship Id="rId240" Type="http://schemas.openxmlformats.org/officeDocument/2006/relationships/slideLayout" Target="../slideLayouts/slideLayout4553.xml"/><Relationship Id="rId478" Type="http://schemas.openxmlformats.org/officeDocument/2006/relationships/slideLayout" Target="../slideLayouts/slideLayout4791.xml"/><Relationship Id="rId35" Type="http://schemas.openxmlformats.org/officeDocument/2006/relationships/slideLayout" Target="../slideLayouts/slideLayout4348.xml"/><Relationship Id="rId77" Type="http://schemas.openxmlformats.org/officeDocument/2006/relationships/slideLayout" Target="../slideLayouts/slideLayout4390.xml"/><Relationship Id="rId100" Type="http://schemas.openxmlformats.org/officeDocument/2006/relationships/slideLayout" Target="../slideLayouts/slideLayout4413.xml"/><Relationship Id="rId282" Type="http://schemas.openxmlformats.org/officeDocument/2006/relationships/slideLayout" Target="../slideLayouts/slideLayout4595.xml"/><Relationship Id="rId338" Type="http://schemas.openxmlformats.org/officeDocument/2006/relationships/slideLayout" Target="../slideLayouts/slideLayout4651.xml"/><Relationship Id="rId503" Type="http://schemas.openxmlformats.org/officeDocument/2006/relationships/slideLayout" Target="../slideLayouts/slideLayout4816.xml"/><Relationship Id="rId545" Type="http://schemas.openxmlformats.org/officeDocument/2006/relationships/slideLayout" Target="../slideLayouts/slideLayout4858.xml"/><Relationship Id="rId8" Type="http://schemas.openxmlformats.org/officeDocument/2006/relationships/slideLayout" Target="../slideLayouts/slideLayout4321.xml"/><Relationship Id="rId142" Type="http://schemas.openxmlformats.org/officeDocument/2006/relationships/slideLayout" Target="../slideLayouts/slideLayout4455.xml"/><Relationship Id="rId184" Type="http://schemas.openxmlformats.org/officeDocument/2006/relationships/slideLayout" Target="../slideLayouts/slideLayout4497.xml"/><Relationship Id="rId391" Type="http://schemas.openxmlformats.org/officeDocument/2006/relationships/slideLayout" Target="../slideLayouts/slideLayout4704.xml"/><Relationship Id="rId405" Type="http://schemas.openxmlformats.org/officeDocument/2006/relationships/slideLayout" Target="../slideLayouts/slideLayout4718.xml"/><Relationship Id="rId447" Type="http://schemas.openxmlformats.org/officeDocument/2006/relationships/slideLayout" Target="../slideLayouts/slideLayout4760.xml"/><Relationship Id="rId251" Type="http://schemas.openxmlformats.org/officeDocument/2006/relationships/slideLayout" Target="../slideLayouts/slideLayout4564.xml"/><Relationship Id="rId489" Type="http://schemas.openxmlformats.org/officeDocument/2006/relationships/slideLayout" Target="../slideLayouts/slideLayout4802.xml"/><Relationship Id="rId46" Type="http://schemas.openxmlformats.org/officeDocument/2006/relationships/slideLayout" Target="../slideLayouts/slideLayout4359.xml"/><Relationship Id="rId293" Type="http://schemas.openxmlformats.org/officeDocument/2006/relationships/slideLayout" Target="../slideLayouts/slideLayout4606.xml"/><Relationship Id="rId307" Type="http://schemas.openxmlformats.org/officeDocument/2006/relationships/slideLayout" Target="../slideLayouts/slideLayout4620.xml"/><Relationship Id="rId349" Type="http://schemas.openxmlformats.org/officeDocument/2006/relationships/slideLayout" Target="../slideLayouts/slideLayout4662.xml"/><Relationship Id="rId514" Type="http://schemas.openxmlformats.org/officeDocument/2006/relationships/slideLayout" Target="../slideLayouts/slideLayout4827.xml"/><Relationship Id="rId556" Type="http://schemas.openxmlformats.org/officeDocument/2006/relationships/slideLayout" Target="../slideLayouts/slideLayout4869.xml"/><Relationship Id="rId88" Type="http://schemas.openxmlformats.org/officeDocument/2006/relationships/slideLayout" Target="../slideLayouts/slideLayout4401.xml"/><Relationship Id="rId111" Type="http://schemas.openxmlformats.org/officeDocument/2006/relationships/slideLayout" Target="../slideLayouts/slideLayout4424.xml"/><Relationship Id="rId153" Type="http://schemas.openxmlformats.org/officeDocument/2006/relationships/slideLayout" Target="../slideLayouts/slideLayout4466.xml"/><Relationship Id="rId195" Type="http://schemas.openxmlformats.org/officeDocument/2006/relationships/slideLayout" Target="../slideLayouts/slideLayout4508.xml"/><Relationship Id="rId209" Type="http://schemas.openxmlformats.org/officeDocument/2006/relationships/slideLayout" Target="../slideLayouts/slideLayout4522.xml"/><Relationship Id="rId360" Type="http://schemas.openxmlformats.org/officeDocument/2006/relationships/slideLayout" Target="../slideLayouts/slideLayout4673.xml"/><Relationship Id="rId416" Type="http://schemas.openxmlformats.org/officeDocument/2006/relationships/slideLayout" Target="../slideLayouts/slideLayout4729.xml"/><Relationship Id="rId220" Type="http://schemas.openxmlformats.org/officeDocument/2006/relationships/slideLayout" Target="../slideLayouts/slideLayout4533.xml"/><Relationship Id="rId458" Type="http://schemas.openxmlformats.org/officeDocument/2006/relationships/slideLayout" Target="../slideLayouts/slideLayout4771.xml"/><Relationship Id="rId15" Type="http://schemas.openxmlformats.org/officeDocument/2006/relationships/slideLayout" Target="../slideLayouts/slideLayout4328.xml"/><Relationship Id="rId57" Type="http://schemas.openxmlformats.org/officeDocument/2006/relationships/slideLayout" Target="../slideLayouts/slideLayout4370.xml"/><Relationship Id="rId262" Type="http://schemas.openxmlformats.org/officeDocument/2006/relationships/slideLayout" Target="../slideLayouts/slideLayout4575.xml"/><Relationship Id="rId318" Type="http://schemas.openxmlformats.org/officeDocument/2006/relationships/slideLayout" Target="../slideLayouts/slideLayout4631.xml"/><Relationship Id="rId525" Type="http://schemas.openxmlformats.org/officeDocument/2006/relationships/slideLayout" Target="../slideLayouts/slideLayout4838.xml"/><Relationship Id="rId567" Type="http://schemas.openxmlformats.org/officeDocument/2006/relationships/slideLayout" Target="../slideLayouts/slideLayout4880.xml"/><Relationship Id="rId99" Type="http://schemas.openxmlformats.org/officeDocument/2006/relationships/slideLayout" Target="../slideLayouts/slideLayout4412.xml"/><Relationship Id="rId122" Type="http://schemas.openxmlformats.org/officeDocument/2006/relationships/slideLayout" Target="../slideLayouts/slideLayout4435.xml"/><Relationship Id="rId164" Type="http://schemas.openxmlformats.org/officeDocument/2006/relationships/slideLayout" Target="../slideLayouts/slideLayout4477.xml"/><Relationship Id="rId371" Type="http://schemas.openxmlformats.org/officeDocument/2006/relationships/slideLayout" Target="../slideLayouts/slideLayout4684.xml"/><Relationship Id="rId427" Type="http://schemas.openxmlformats.org/officeDocument/2006/relationships/slideLayout" Target="../slideLayouts/slideLayout4740.xml"/><Relationship Id="rId469" Type="http://schemas.openxmlformats.org/officeDocument/2006/relationships/slideLayout" Target="../slideLayouts/slideLayout4782.xml"/><Relationship Id="rId26" Type="http://schemas.openxmlformats.org/officeDocument/2006/relationships/slideLayout" Target="../slideLayouts/slideLayout4339.xml"/><Relationship Id="rId231" Type="http://schemas.openxmlformats.org/officeDocument/2006/relationships/slideLayout" Target="../slideLayouts/slideLayout4544.xml"/><Relationship Id="rId273" Type="http://schemas.openxmlformats.org/officeDocument/2006/relationships/slideLayout" Target="../slideLayouts/slideLayout4586.xml"/><Relationship Id="rId329" Type="http://schemas.openxmlformats.org/officeDocument/2006/relationships/slideLayout" Target="../slideLayouts/slideLayout4642.xml"/><Relationship Id="rId480" Type="http://schemas.openxmlformats.org/officeDocument/2006/relationships/slideLayout" Target="../slideLayouts/slideLayout4793.xml"/><Relationship Id="rId536" Type="http://schemas.openxmlformats.org/officeDocument/2006/relationships/slideLayout" Target="../slideLayouts/slideLayout48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9"/>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30"/>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28"/>
            <p:extLst>
              <p:ext uri="{DAA4B4D4-6D71-4841-9C94-3DE7FCFB9230}">
                <p14:media xmlns:p14="http://schemas.microsoft.com/office/powerpoint/2010/main" r:embed="rId527"/>
              </p:ext>
            </p:extLst>
          </p:nvPr>
        </p:nvPicPr>
        <p:blipFill>
          <a:blip r:embed="rId531"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3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33"/>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34"/>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35"/>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 id="2147483871" r:id="rId211"/>
    <p:sldLayoutId id="2147483872" r:id="rId212"/>
    <p:sldLayoutId id="2147483873" r:id="rId213"/>
    <p:sldLayoutId id="2147483874" r:id="rId214"/>
    <p:sldLayoutId id="2147483875" r:id="rId215"/>
    <p:sldLayoutId id="2147483876" r:id="rId216"/>
    <p:sldLayoutId id="2147483877" r:id="rId217"/>
    <p:sldLayoutId id="2147483878" r:id="rId218"/>
    <p:sldLayoutId id="2147483879" r:id="rId219"/>
    <p:sldLayoutId id="2147483880" r:id="rId220"/>
    <p:sldLayoutId id="2147483881" r:id="rId221"/>
    <p:sldLayoutId id="2147483882" r:id="rId222"/>
    <p:sldLayoutId id="2147483883" r:id="rId223"/>
    <p:sldLayoutId id="2147483884" r:id="rId224"/>
    <p:sldLayoutId id="2147483885" r:id="rId225"/>
    <p:sldLayoutId id="2147483886" r:id="rId226"/>
    <p:sldLayoutId id="2147483887" r:id="rId227"/>
    <p:sldLayoutId id="2147483888" r:id="rId228"/>
    <p:sldLayoutId id="2147483889" r:id="rId229"/>
    <p:sldLayoutId id="2147483890" r:id="rId230"/>
    <p:sldLayoutId id="2147483891" r:id="rId231"/>
    <p:sldLayoutId id="2147483892" r:id="rId232"/>
    <p:sldLayoutId id="2147483893" r:id="rId233"/>
    <p:sldLayoutId id="2147483894" r:id="rId234"/>
    <p:sldLayoutId id="2147483895" r:id="rId235"/>
    <p:sldLayoutId id="2147483896" r:id="rId236"/>
    <p:sldLayoutId id="2147483897" r:id="rId237"/>
    <p:sldLayoutId id="2147483898" r:id="rId238"/>
    <p:sldLayoutId id="2147483899" r:id="rId239"/>
    <p:sldLayoutId id="2147483900" r:id="rId240"/>
    <p:sldLayoutId id="2147483901" r:id="rId241"/>
    <p:sldLayoutId id="2147483902" r:id="rId242"/>
    <p:sldLayoutId id="2147483903" r:id="rId243"/>
    <p:sldLayoutId id="2147483904" r:id="rId244"/>
    <p:sldLayoutId id="2147483905" r:id="rId245"/>
    <p:sldLayoutId id="2147483906" r:id="rId246"/>
    <p:sldLayoutId id="2147483907" r:id="rId247"/>
    <p:sldLayoutId id="2147483908" r:id="rId248"/>
    <p:sldLayoutId id="2147483909" r:id="rId249"/>
    <p:sldLayoutId id="2147483910" r:id="rId250"/>
    <p:sldLayoutId id="2147483911" r:id="rId251"/>
    <p:sldLayoutId id="2147483912" r:id="rId252"/>
    <p:sldLayoutId id="2147483913" r:id="rId253"/>
    <p:sldLayoutId id="2147483914" r:id="rId254"/>
    <p:sldLayoutId id="2147483915" r:id="rId255"/>
    <p:sldLayoutId id="2147483916" r:id="rId256"/>
    <p:sldLayoutId id="2147483917" r:id="rId257"/>
    <p:sldLayoutId id="2147483918" r:id="rId258"/>
    <p:sldLayoutId id="2147483919" r:id="rId259"/>
    <p:sldLayoutId id="2147483920" r:id="rId260"/>
    <p:sldLayoutId id="2147483921" r:id="rId261"/>
    <p:sldLayoutId id="2147483922" r:id="rId262"/>
    <p:sldLayoutId id="2147483923" r:id="rId263"/>
    <p:sldLayoutId id="2147483924" r:id="rId264"/>
    <p:sldLayoutId id="2147483925" r:id="rId265"/>
    <p:sldLayoutId id="2147483926" r:id="rId266"/>
    <p:sldLayoutId id="2147483927" r:id="rId267"/>
    <p:sldLayoutId id="2147483928" r:id="rId268"/>
    <p:sldLayoutId id="2147483929" r:id="rId269"/>
    <p:sldLayoutId id="2147483930" r:id="rId270"/>
    <p:sldLayoutId id="2147483931" r:id="rId271"/>
    <p:sldLayoutId id="2147483932" r:id="rId272"/>
    <p:sldLayoutId id="2147483933" r:id="rId273"/>
    <p:sldLayoutId id="2147483934" r:id="rId274"/>
    <p:sldLayoutId id="2147483935" r:id="rId275"/>
    <p:sldLayoutId id="2147483936" r:id="rId276"/>
    <p:sldLayoutId id="2147483937" r:id="rId277"/>
    <p:sldLayoutId id="2147483938" r:id="rId278"/>
    <p:sldLayoutId id="2147483939" r:id="rId279"/>
    <p:sldLayoutId id="2147483940" r:id="rId280"/>
    <p:sldLayoutId id="2147483941" r:id="rId281"/>
    <p:sldLayoutId id="2147483942" r:id="rId282"/>
    <p:sldLayoutId id="2147483943" r:id="rId283"/>
    <p:sldLayoutId id="2147483944" r:id="rId284"/>
    <p:sldLayoutId id="2147483945" r:id="rId285"/>
    <p:sldLayoutId id="2147483946" r:id="rId286"/>
    <p:sldLayoutId id="2147483947" r:id="rId287"/>
    <p:sldLayoutId id="2147483948" r:id="rId288"/>
    <p:sldLayoutId id="2147483949" r:id="rId289"/>
    <p:sldLayoutId id="2147483950" r:id="rId290"/>
    <p:sldLayoutId id="2147483951" r:id="rId291"/>
    <p:sldLayoutId id="2147483952" r:id="rId292"/>
    <p:sldLayoutId id="2147483953" r:id="rId293"/>
    <p:sldLayoutId id="2147483954" r:id="rId294"/>
    <p:sldLayoutId id="2147483955" r:id="rId295"/>
    <p:sldLayoutId id="2147483956" r:id="rId296"/>
    <p:sldLayoutId id="2147483957" r:id="rId297"/>
    <p:sldLayoutId id="2147483958" r:id="rId298"/>
    <p:sldLayoutId id="2147483959" r:id="rId299"/>
    <p:sldLayoutId id="2147483960" r:id="rId300"/>
    <p:sldLayoutId id="2147483961" r:id="rId301"/>
    <p:sldLayoutId id="2147483962" r:id="rId302"/>
    <p:sldLayoutId id="2147483963" r:id="rId303"/>
    <p:sldLayoutId id="2147483964" r:id="rId304"/>
    <p:sldLayoutId id="2147483965" r:id="rId305"/>
    <p:sldLayoutId id="2147483966" r:id="rId306"/>
    <p:sldLayoutId id="2147483967" r:id="rId307"/>
    <p:sldLayoutId id="2147483968" r:id="rId308"/>
    <p:sldLayoutId id="2147483969" r:id="rId309"/>
    <p:sldLayoutId id="2147483970" r:id="rId310"/>
    <p:sldLayoutId id="2147483971" r:id="rId311"/>
    <p:sldLayoutId id="2147483972" r:id="rId312"/>
    <p:sldLayoutId id="2147483973" r:id="rId313"/>
    <p:sldLayoutId id="2147483974" r:id="rId314"/>
    <p:sldLayoutId id="2147483975" r:id="rId315"/>
    <p:sldLayoutId id="2147483976" r:id="rId316"/>
    <p:sldLayoutId id="2147483977" r:id="rId317"/>
    <p:sldLayoutId id="2147483978" r:id="rId318"/>
    <p:sldLayoutId id="2147483979" r:id="rId319"/>
    <p:sldLayoutId id="2147483980" r:id="rId320"/>
    <p:sldLayoutId id="2147483981" r:id="rId321"/>
    <p:sldLayoutId id="2147483982" r:id="rId322"/>
    <p:sldLayoutId id="2147483983" r:id="rId323"/>
    <p:sldLayoutId id="2147483984" r:id="rId324"/>
    <p:sldLayoutId id="2147483985" r:id="rId325"/>
    <p:sldLayoutId id="2147483986" r:id="rId326"/>
    <p:sldLayoutId id="2147483987" r:id="rId327"/>
    <p:sldLayoutId id="2147483988" r:id="rId328"/>
    <p:sldLayoutId id="2147483989" r:id="rId329"/>
    <p:sldLayoutId id="2147483990" r:id="rId330"/>
    <p:sldLayoutId id="2147483991" r:id="rId331"/>
    <p:sldLayoutId id="2147483992" r:id="rId332"/>
    <p:sldLayoutId id="2147483993" r:id="rId333"/>
    <p:sldLayoutId id="2147483994" r:id="rId334"/>
    <p:sldLayoutId id="2147483995" r:id="rId335"/>
    <p:sldLayoutId id="2147483996" r:id="rId336"/>
    <p:sldLayoutId id="2147483997" r:id="rId337"/>
    <p:sldLayoutId id="2147483998" r:id="rId338"/>
    <p:sldLayoutId id="2147483999" r:id="rId339"/>
    <p:sldLayoutId id="2147484000" r:id="rId340"/>
    <p:sldLayoutId id="2147484001" r:id="rId341"/>
    <p:sldLayoutId id="2147484002" r:id="rId342"/>
    <p:sldLayoutId id="2147484003" r:id="rId343"/>
    <p:sldLayoutId id="2147484004" r:id="rId344"/>
    <p:sldLayoutId id="2147484005" r:id="rId345"/>
    <p:sldLayoutId id="2147484006" r:id="rId346"/>
    <p:sldLayoutId id="2147484007" r:id="rId347"/>
    <p:sldLayoutId id="2147484008" r:id="rId348"/>
    <p:sldLayoutId id="2147484009" r:id="rId349"/>
    <p:sldLayoutId id="2147484010" r:id="rId350"/>
    <p:sldLayoutId id="2147484011" r:id="rId351"/>
    <p:sldLayoutId id="2147484012" r:id="rId352"/>
    <p:sldLayoutId id="2147484013" r:id="rId353"/>
    <p:sldLayoutId id="2147484014" r:id="rId354"/>
    <p:sldLayoutId id="2147484015" r:id="rId355"/>
    <p:sldLayoutId id="2147484016" r:id="rId356"/>
    <p:sldLayoutId id="2147484017" r:id="rId357"/>
    <p:sldLayoutId id="2147484018" r:id="rId358"/>
    <p:sldLayoutId id="2147484019" r:id="rId359"/>
    <p:sldLayoutId id="2147484020" r:id="rId360"/>
    <p:sldLayoutId id="2147484021" r:id="rId361"/>
    <p:sldLayoutId id="2147484022" r:id="rId362"/>
    <p:sldLayoutId id="2147484023" r:id="rId363"/>
    <p:sldLayoutId id="2147484024" r:id="rId364"/>
    <p:sldLayoutId id="2147484025" r:id="rId365"/>
    <p:sldLayoutId id="2147484026" r:id="rId366"/>
    <p:sldLayoutId id="2147484027" r:id="rId367"/>
    <p:sldLayoutId id="2147484028" r:id="rId368"/>
    <p:sldLayoutId id="2147484029" r:id="rId369"/>
    <p:sldLayoutId id="2147484030" r:id="rId370"/>
    <p:sldLayoutId id="2147484031" r:id="rId371"/>
    <p:sldLayoutId id="2147484032" r:id="rId372"/>
    <p:sldLayoutId id="2147484033" r:id="rId373"/>
    <p:sldLayoutId id="2147484034" r:id="rId374"/>
    <p:sldLayoutId id="2147484035" r:id="rId375"/>
    <p:sldLayoutId id="2147484036" r:id="rId376"/>
    <p:sldLayoutId id="2147484037" r:id="rId377"/>
    <p:sldLayoutId id="2147484038" r:id="rId378"/>
    <p:sldLayoutId id="2147484039" r:id="rId379"/>
    <p:sldLayoutId id="2147484040" r:id="rId380"/>
    <p:sldLayoutId id="2147484041" r:id="rId381"/>
    <p:sldLayoutId id="2147484042" r:id="rId382"/>
    <p:sldLayoutId id="2147484043" r:id="rId383"/>
    <p:sldLayoutId id="2147484044" r:id="rId384"/>
    <p:sldLayoutId id="2147484045" r:id="rId385"/>
    <p:sldLayoutId id="2147484046" r:id="rId386"/>
    <p:sldLayoutId id="2147484047" r:id="rId387"/>
    <p:sldLayoutId id="2147484048" r:id="rId388"/>
    <p:sldLayoutId id="2147484049" r:id="rId389"/>
    <p:sldLayoutId id="2147484050" r:id="rId390"/>
    <p:sldLayoutId id="2147484051" r:id="rId391"/>
    <p:sldLayoutId id="2147484052" r:id="rId392"/>
    <p:sldLayoutId id="2147484053" r:id="rId393"/>
    <p:sldLayoutId id="2147484054" r:id="rId394"/>
    <p:sldLayoutId id="2147484055" r:id="rId395"/>
    <p:sldLayoutId id="2147484056" r:id="rId396"/>
    <p:sldLayoutId id="2147484057" r:id="rId397"/>
    <p:sldLayoutId id="2147484058" r:id="rId398"/>
    <p:sldLayoutId id="2147484059" r:id="rId399"/>
    <p:sldLayoutId id="2147484060" r:id="rId400"/>
    <p:sldLayoutId id="2147484061" r:id="rId401"/>
    <p:sldLayoutId id="2147484062" r:id="rId402"/>
    <p:sldLayoutId id="2147484063" r:id="rId403"/>
    <p:sldLayoutId id="2147484064" r:id="rId404"/>
    <p:sldLayoutId id="2147484065" r:id="rId405"/>
    <p:sldLayoutId id="2147484066" r:id="rId406"/>
    <p:sldLayoutId id="2147484067" r:id="rId407"/>
    <p:sldLayoutId id="2147484068" r:id="rId408"/>
    <p:sldLayoutId id="2147484069" r:id="rId409"/>
    <p:sldLayoutId id="2147484070" r:id="rId410"/>
    <p:sldLayoutId id="2147484071" r:id="rId411"/>
    <p:sldLayoutId id="2147484072" r:id="rId412"/>
    <p:sldLayoutId id="2147484073" r:id="rId413"/>
    <p:sldLayoutId id="2147484074" r:id="rId414"/>
    <p:sldLayoutId id="2147484075" r:id="rId415"/>
    <p:sldLayoutId id="2147484076" r:id="rId416"/>
    <p:sldLayoutId id="2147484077" r:id="rId417"/>
    <p:sldLayoutId id="2147484078" r:id="rId418"/>
    <p:sldLayoutId id="2147484079" r:id="rId419"/>
    <p:sldLayoutId id="2147484080" r:id="rId420"/>
    <p:sldLayoutId id="2147484081" r:id="rId421"/>
    <p:sldLayoutId id="2147484082" r:id="rId422"/>
    <p:sldLayoutId id="2147484083" r:id="rId423"/>
    <p:sldLayoutId id="2147484084" r:id="rId424"/>
    <p:sldLayoutId id="2147484085" r:id="rId425"/>
    <p:sldLayoutId id="2147484086" r:id="rId426"/>
    <p:sldLayoutId id="2147484087" r:id="rId427"/>
    <p:sldLayoutId id="2147484088" r:id="rId428"/>
    <p:sldLayoutId id="2147484089" r:id="rId429"/>
    <p:sldLayoutId id="2147484090" r:id="rId430"/>
    <p:sldLayoutId id="2147484091" r:id="rId431"/>
    <p:sldLayoutId id="2147484092" r:id="rId432"/>
    <p:sldLayoutId id="2147484093" r:id="rId433"/>
    <p:sldLayoutId id="2147484094" r:id="rId434"/>
    <p:sldLayoutId id="2147484095" r:id="rId435"/>
    <p:sldLayoutId id="2147484096" r:id="rId436"/>
    <p:sldLayoutId id="2147484097" r:id="rId437"/>
    <p:sldLayoutId id="2147484098" r:id="rId438"/>
    <p:sldLayoutId id="2147484099" r:id="rId439"/>
    <p:sldLayoutId id="2147484100" r:id="rId440"/>
    <p:sldLayoutId id="2147484101" r:id="rId441"/>
    <p:sldLayoutId id="2147484102" r:id="rId442"/>
    <p:sldLayoutId id="2147484103" r:id="rId443"/>
    <p:sldLayoutId id="2147484104" r:id="rId444"/>
    <p:sldLayoutId id="2147484105" r:id="rId445"/>
    <p:sldLayoutId id="2147484106" r:id="rId446"/>
    <p:sldLayoutId id="2147484107" r:id="rId447"/>
    <p:sldLayoutId id="2147484108" r:id="rId448"/>
    <p:sldLayoutId id="2147484109" r:id="rId449"/>
    <p:sldLayoutId id="2147484110" r:id="rId450"/>
    <p:sldLayoutId id="2147484111" r:id="rId451"/>
    <p:sldLayoutId id="2147484112" r:id="rId452"/>
    <p:sldLayoutId id="2147484113" r:id="rId453"/>
    <p:sldLayoutId id="2147484114" r:id="rId454"/>
    <p:sldLayoutId id="2147484115" r:id="rId455"/>
    <p:sldLayoutId id="2147484116" r:id="rId456"/>
    <p:sldLayoutId id="2147484117" r:id="rId457"/>
    <p:sldLayoutId id="2147484118" r:id="rId458"/>
    <p:sldLayoutId id="2147484119" r:id="rId459"/>
    <p:sldLayoutId id="2147484120" r:id="rId460"/>
    <p:sldLayoutId id="2147484121" r:id="rId461"/>
    <p:sldLayoutId id="2147484122" r:id="rId462"/>
    <p:sldLayoutId id="2147484123" r:id="rId463"/>
    <p:sldLayoutId id="2147484124" r:id="rId464"/>
    <p:sldLayoutId id="2147484125" r:id="rId465"/>
    <p:sldLayoutId id="2147484126" r:id="rId466"/>
    <p:sldLayoutId id="2147484127" r:id="rId467"/>
    <p:sldLayoutId id="2147484128" r:id="rId468"/>
    <p:sldLayoutId id="2147484129" r:id="rId469"/>
    <p:sldLayoutId id="2147484130" r:id="rId470"/>
    <p:sldLayoutId id="2147484131" r:id="rId471"/>
    <p:sldLayoutId id="2147484132" r:id="rId472"/>
    <p:sldLayoutId id="2147484133" r:id="rId473"/>
    <p:sldLayoutId id="2147484134" r:id="rId474"/>
    <p:sldLayoutId id="2147484135" r:id="rId475"/>
    <p:sldLayoutId id="2147484136" r:id="rId476"/>
    <p:sldLayoutId id="2147484137" r:id="rId477"/>
    <p:sldLayoutId id="2147484138" r:id="rId478"/>
    <p:sldLayoutId id="2147484139" r:id="rId479"/>
    <p:sldLayoutId id="2147484140" r:id="rId480"/>
    <p:sldLayoutId id="2147484141" r:id="rId481"/>
    <p:sldLayoutId id="2147484142" r:id="rId482"/>
    <p:sldLayoutId id="2147484143" r:id="rId483"/>
    <p:sldLayoutId id="2147484144" r:id="rId484"/>
    <p:sldLayoutId id="2147484145" r:id="rId485"/>
    <p:sldLayoutId id="2147484146" r:id="rId486"/>
    <p:sldLayoutId id="2147484147" r:id="rId487"/>
    <p:sldLayoutId id="2147484148" r:id="rId488"/>
    <p:sldLayoutId id="2147484149" r:id="rId489"/>
    <p:sldLayoutId id="2147484150" r:id="rId490"/>
    <p:sldLayoutId id="2147484151" r:id="rId491"/>
    <p:sldLayoutId id="2147484152" r:id="rId492"/>
    <p:sldLayoutId id="2147484153" r:id="rId493"/>
    <p:sldLayoutId id="2147484154" r:id="rId494"/>
    <p:sldLayoutId id="2147484155" r:id="rId495"/>
    <p:sldLayoutId id="2147484156" r:id="rId496"/>
    <p:sldLayoutId id="2147484157" r:id="rId497"/>
    <p:sldLayoutId id="2147484158" r:id="rId498"/>
    <p:sldLayoutId id="2147484159" r:id="rId499"/>
    <p:sldLayoutId id="2147484160" r:id="rId500"/>
    <p:sldLayoutId id="2147484161" r:id="rId501"/>
    <p:sldLayoutId id="2147484162" r:id="rId502"/>
    <p:sldLayoutId id="2147484163" r:id="rId503"/>
    <p:sldLayoutId id="2147484164" r:id="rId504"/>
    <p:sldLayoutId id="2147484165" r:id="rId505"/>
    <p:sldLayoutId id="2147484166" r:id="rId506"/>
    <p:sldLayoutId id="2147484167" r:id="rId507"/>
    <p:sldLayoutId id="2147484168" r:id="rId508"/>
    <p:sldLayoutId id="2147484169" r:id="rId509"/>
    <p:sldLayoutId id="2147484170" r:id="rId510"/>
    <p:sldLayoutId id="2147484171" r:id="rId511"/>
    <p:sldLayoutId id="2147484172" r:id="rId512"/>
    <p:sldLayoutId id="2147484173" r:id="rId513"/>
    <p:sldLayoutId id="2147484174" r:id="rId514"/>
    <p:sldLayoutId id="2147484175" r:id="rId515"/>
    <p:sldLayoutId id="2147484176" r:id="rId516"/>
    <p:sldLayoutId id="2147484177" r:id="rId517"/>
    <p:sldLayoutId id="2147484178" r:id="rId518"/>
    <p:sldLayoutId id="2147484179" r:id="rId519"/>
    <p:sldLayoutId id="2147484180" r:id="rId520"/>
    <p:sldLayoutId id="2147484181" r:id="rId521"/>
    <p:sldLayoutId id="2147484182" r:id="rId522"/>
    <p:sldLayoutId id="2147484183" r:id="rId523"/>
    <p:sldLayoutId id="2147484184" r:id="rId524"/>
    <p:sldLayoutId id="2147484185" r:id="rId52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1/5/2022</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54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55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55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55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55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55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 id="2147484210" r:id="rId24"/>
    <p:sldLayoutId id="2147484211" r:id="rId25"/>
    <p:sldLayoutId id="2147484212" r:id="rId26"/>
    <p:sldLayoutId id="2147484213" r:id="rId27"/>
    <p:sldLayoutId id="2147484214" r:id="rId28"/>
    <p:sldLayoutId id="2147484215" r:id="rId29"/>
    <p:sldLayoutId id="2147484216" r:id="rId30"/>
    <p:sldLayoutId id="2147484217" r:id="rId31"/>
    <p:sldLayoutId id="2147484218" r:id="rId32"/>
    <p:sldLayoutId id="2147484219" r:id="rId33"/>
    <p:sldLayoutId id="2147484220" r:id="rId34"/>
    <p:sldLayoutId id="2147484221" r:id="rId35"/>
    <p:sldLayoutId id="2147484222" r:id="rId36"/>
    <p:sldLayoutId id="2147484223" r:id="rId37"/>
    <p:sldLayoutId id="2147484224" r:id="rId38"/>
    <p:sldLayoutId id="2147484225" r:id="rId39"/>
    <p:sldLayoutId id="2147484226" r:id="rId40"/>
    <p:sldLayoutId id="2147484227" r:id="rId41"/>
    <p:sldLayoutId id="2147484228" r:id="rId42"/>
    <p:sldLayoutId id="2147484229" r:id="rId43"/>
    <p:sldLayoutId id="2147484230" r:id="rId44"/>
    <p:sldLayoutId id="2147484231" r:id="rId45"/>
    <p:sldLayoutId id="2147484232" r:id="rId46"/>
    <p:sldLayoutId id="2147484233" r:id="rId47"/>
    <p:sldLayoutId id="2147484234" r:id="rId48"/>
    <p:sldLayoutId id="2147484235" r:id="rId49"/>
    <p:sldLayoutId id="2147484236" r:id="rId50"/>
    <p:sldLayoutId id="2147484237" r:id="rId51"/>
    <p:sldLayoutId id="2147484238" r:id="rId52"/>
    <p:sldLayoutId id="2147484239" r:id="rId53"/>
    <p:sldLayoutId id="2147484240" r:id="rId54"/>
    <p:sldLayoutId id="2147484241" r:id="rId55"/>
    <p:sldLayoutId id="2147484242" r:id="rId56"/>
    <p:sldLayoutId id="2147484243" r:id="rId57"/>
    <p:sldLayoutId id="2147484244" r:id="rId58"/>
    <p:sldLayoutId id="2147484245" r:id="rId59"/>
    <p:sldLayoutId id="2147484246" r:id="rId60"/>
    <p:sldLayoutId id="2147484247" r:id="rId61"/>
    <p:sldLayoutId id="2147484248" r:id="rId62"/>
    <p:sldLayoutId id="2147484249" r:id="rId63"/>
    <p:sldLayoutId id="2147484250" r:id="rId64"/>
    <p:sldLayoutId id="2147484251" r:id="rId65"/>
    <p:sldLayoutId id="2147484252" r:id="rId66"/>
    <p:sldLayoutId id="2147484253" r:id="rId67"/>
    <p:sldLayoutId id="2147484254" r:id="rId68"/>
    <p:sldLayoutId id="2147484255" r:id="rId69"/>
    <p:sldLayoutId id="2147484256" r:id="rId70"/>
    <p:sldLayoutId id="2147484257" r:id="rId71"/>
    <p:sldLayoutId id="2147484258" r:id="rId72"/>
    <p:sldLayoutId id="2147484259" r:id="rId73"/>
    <p:sldLayoutId id="2147484260" r:id="rId74"/>
    <p:sldLayoutId id="2147484261" r:id="rId75"/>
    <p:sldLayoutId id="2147484262" r:id="rId76"/>
    <p:sldLayoutId id="2147484263" r:id="rId77"/>
    <p:sldLayoutId id="2147484264" r:id="rId78"/>
    <p:sldLayoutId id="2147484265" r:id="rId79"/>
    <p:sldLayoutId id="2147484266" r:id="rId80"/>
    <p:sldLayoutId id="2147484267" r:id="rId81"/>
    <p:sldLayoutId id="2147484268" r:id="rId82"/>
    <p:sldLayoutId id="2147484269" r:id="rId83"/>
    <p:sldLayoutId id="2147484270" r:id="rId84"/>
    <p:sldLayoutId id="2147484271" r:id="rId85"/>
    <p:sldLayoutId id="2147484272" r:id="rId86"/>
    <p:sldLayoutId id="2147484273" r:id="rId87"/>
    <p:sldLayoutId id="2147484274" r:id="rId88"/>
    <p:sldLayoutId id="2147484275" r:id="rId89"/>
    <p:sldLayoutId id="2147484276" r:id="rId90"/>
    <p:sldLayoutId id="2147484277" r:id="rId91"/>
    <p:sldLayoutId id="2147484278" r:id="rId92"/>
    <p:sldLayoutId id="2147484279" r:id="rId93"/>
    <p:sldLayoutId id="2147484280" r:id="rId94"/>
    <p:sldLayoutId id="2147484281" r:id="rId95"/>
    <p:sldLayoutId id="2147484282" r:id="rId96"/>
    <p:sldLayoutId id="2147484283" r:id="rId97"/>
    <p:sldLayoutId id="2147484284" r:id="rId98"/>
    <p:sldLayoutId id="2147484285" r:id="rId99"/>
    <p:sldLayoutId id="2147484286" r:id="rId100"/>
    <p:sldLayoutId id="2147484287" r:id="rId101"/>
    <p:sldLayoutId id="2147484288" r:id="rId102"/>
    <p:sldLayoutId id="2147484289" r:id="rId103"/>
    <p:sldLayoutId id="2147484290" r:id="rId104"/>
    <p:sldLayoutId id="2147484291" r:id="rId105"/>
    <p:sldLayoutId id="2147484292" r:id="rId106"/>
    <p:sldLayoutId id="2147484293" r:id="rId107"/>
    <p:sldLayoutId id="2147484294" r:id="rId108"/>
    <p:sldLayoutId id="2147484295" r:id="rId109"/>
    <p:sldLayoutId id="2147484296" r:id="rId110"/>
    <p:sldLayoutId id="2147484297" r:id="rId111"/>
    <p:sldLayoutId id="2147484298" r:id="rId112"/>
    <p:sldLayoutId id="2147484299" r:id="rId113"/>
    <p:sldLayoutId id="2147484300" r:id="rId114"/>
    <p:sldLayoutId id="2147484301" r:id="rId115"/>
    <p:sldLayoutId id="2147484302" r:id="rId116"/>
    <p:sldLayoutId id="2147484303" r:id="rId117"/>
    <p:sldLayoutId id="2147484304" r:id="rId118"/>
    <p:sldLayoutId id="2147484305" r:id="rId119"/>
    <p:sldLayoutId id="2147484306" r:id="rId120"/>
    <p:sldLayoutId id="2147484307" r:id="rId121"/>
    <p:sldLayoutId id="2147484308" r:id="rId122"/>
    <p:sldLayoutId id="2147484309" r:id="rId123"/>
    <p:sldLayoutId id="2147484310" r:id="rId124"/>
    <p:sldLayoutId id="2147484311" r:id="rId125"/>
    <p:sldLayoutId id="2147484312" r:id="rId126"/>
    <p:sldLayoutId id="2147484313" r:id="rId127"/>
    <p:sldLayoutId id="2147484314" r:id="rId128"/>
    <p:sldLayoutId id="2147484315" r:id="rId129"/>
    <p:sldLayoutId id="2147484316" r:id="rId130"/>
    <p:sldLayoutId id="2147484317" r:id="rId131"/>
    <p:sldLayoutId id="2147484318" r:id="rId132"/>
    <p:sldLayoutId id="2147484319" r:id="rId133"/>
    <p:sldLayoutId id="2147484320" r:id="rId134"/>
    <p:sldLayoutId id="2147484321" r:id="rId135"/>
    <p:sldLayoutId id="2147484322" r:id="rId136"/>
    <p:sldLayoutId id="2147484323" r:id="rId137"/>
    <p:sldLayoutId id="2147484324" r:id="rId138"/>
    <p:sldLayoutId id="2147484325" r:id="rId139"/>
    <p:sldLayoutId id="2147484326" r:id="rId140"/>
    <p:sldLayoutId id="2147484327" r:id="rId141"/>
    <p:sldLayoutId id="2147484328" r:id="rId142"/>
    <p:sldLayoutId id="2147484329" r:id="rId143"/>
    <p:sldLayoutId id="2147484330" r:id="rId144"/>
    <p:sldLayoutId id="2147484331" r:id="rId145"/>
    <p:sldLayoutId id="2147484332" r:id="rId146"/>
    <p:sldLayoutId id="2147484333" r:id="rId147"/>
    <p:sldLayoutId id="2147484334" r:id="rId148"/>
    <p:sldLayoutId id="2147484335" r:id="rId149"/>
    <p:sldLayoutId id="2147484336" r:id="rId150"/>
    <p:sldLayoutId id="2147484337" r:id="rId151"/>
    <p:sldLayoutId id="2147484338" r:id="rId152"/>
    <p:sldLayoutId id="2147484339" r:id="rId153"/>
    <p:sldLayoutId id="2147484340" r:id="rId154"/>
    <p:sldLayoutId id="2147484341" r:id="rId155"/>
    <p:sldLayoutId id="2147484342" r:id="rId156"/>
    <p:sldLayoutId id="2147484343" r:id="rId157"/>
    <p:sldLayoutId id="2147484344" r:id="rId158"/>
    <p:sldLayoutId id="2147484345" r:id="rId159"/>
    <p:sldLayoutId id="2147484346" r:id="rId160"/>
    <p:sldLayoutId id="2147484347" r:id="rId161"/>
    <p:sldLayoutId id="2147484348" r:id="rId162"/>
    <p:sldLayoutId id="2147484349" r:id="rId163"/>
    <p:sldLayoutId id="2147484350" r:id="rId164"/>
    <p:sldLayoutId id="2147484351" r:id="rId165"/>
    <p:sldLayoutId id="2147484352" r:id="rId166"/>
    <p:sldLayoutId id="2147484353" r:id="rId167"/>
    <p:sldLayoutId id="2147484354" r:id="rId168"/>
    <p:sldLayoutId id="2147484355" r:id="rId169"/>
    <p:sldLayoutId id="2147484356" r:id="rId170"/>
    <p:sldLayoutId id="2147484357" r:id="rId171"/>
    <p:sldLayoutId id="2147484358" r:id="rId172"/>
    <p:sldLayoutId id="2147484359" r:id="rId173"/>
    <p:sldLayoutId id="2147484360" r:id="rId174"/>
    <p:sldLayoutId id="2147484361" r:id="rId175"/>
    <p:sldLayoutId id="2147484362" r:id="rId176"/>
    <p:sldLayoutId id="2147484363" r:id="rId177"/>
    <p:sldLayoutId id="2147484364" r:id="rId178"/>
    <p:sldLayoutId id="2147484365" r:id="rId179"/>
    <p:sldLayoutId id="2147484366" r:id="rId180"/>
    <p:sldLayoutId id="2147484367" r:id="rId181"/>
    <p:sldLayoutId id="2147484368" r:id="rId182"/>
    <p:sldLayoutId id="2147484369" r:id="rId183"/>
    <p:sldLayoutId id="2147484370" r:id="rId184"/>
    <p:sldLayoutId id="2147484371" r:id="rId185"/>
    <p:sldLayoutId id="2147484372" r:id="rId186"/>
    <p:sldLayoutId id="2147484373" r:id="rId187"/>
    <p:sldLayoutId id="2147484374" r:id="rId188"/>
    <p:sldLayoutId id="2147484375" r:id="rId189"/>
    <p:sldLayoutId id="2147484376" r:id="rId190"/>
    <p:sldLayoutId id="2147484377" r:id="rId191"/>
    <p:sldLayoutId id="2147484378" r:id="rId192"/>
    <p:sldLayoutId id="2147484379" r:id="rId193"/>
    <p:sldLayoutId id="2147484380" r:id="rId194"/>
    <p:sldLayoutId id="2147484381" r:id="rId195"/>
    <p:sldLayoutId id="2147484382" r:id="rId196"/>
    <p:sldLayoutId id="2147484383" r:id="rId197"/>
    <p:sldLayoutId id="2147484384" r:id="rId198"/>
    <p:sldLayoutId id="2147484385" r:id="rId199"/>
    <p:sldLayoutId id="2147484386" r:id="rId200"/>
    <p:sldLayoutId id="2147484387" r:id="rId201"/>
    <p:sldLayoutId id="2147484388" r:id="rId202"/>
    <p:sldLayoutId id="2147484389" r:id="rId203"/>
    <p:sldLayoutId id="2147484390" r:id="rId204"/>
    <p:sldLayoutId id="2147484391" r:id="rId205"/>
    <p:sldLayoutId id="2147484392" r:id="rId206"/>
    <p:sldLayoutId id="2147484393" r:id="rId207"/>
    <p:sldLayoutId id="2147484394" r:id="rId208"/>
    <p:sldLayoutId id="2147484395" r:id="rId209"/>
    <p:sldLayoutId id="2147484396" r:id="rId210"/>
    <p:sldLayoutId id="2147484397" r:id="rId211"/>
    <p:sldLayoutId id="2147484398" r:id="rId212"/>
    <p:sldLayoutId id="2147484399" r:id="rId213"/>
    <p:sldLayoutId id="2147484400" r:id="rId214"/>
    <p:sldLayoutId id="2147484401" r:id="rId215"/>
    <p:sldLayoutId id="2147484402" r:id="rId216"/>
    <p:sldLayoutId id="2147484403" r:id="rId217"/>
    <p:sldLayoutId id="2147484404" r:id="rId218"/>
    <p:sldLayoutId id="2147484405" r:id="rId219"/>
    <p:sldLayoutId id="2147484406" r:id="rId220"/>
    <p:sldLayoutId id="2147484407" r:id="rId221"/>
    <p:sldLayoutId id="2147484408" r:id="rId222"/>
    <p:sldLayoutId id="2147484409" r:id="rId223"/>
    <p:sldLayoutId id="2147484410" r:id="rId224"/>
    <p:sldLayoutId id="2147484411" r:id="rId225"/>
    <p:sldLayoutId id="2147484412" r:id="rId226"/>
    <p:sldLayoutId id="2147484413" r:id="rId227"/>
    <p:sldLayoutId id="2147484414" r:id="rId228"/>
    <p:sldLayoutId id="2147484415" r:id="rId229"/>
    <p:sldLayoutId id="2147484416" r:id="rId230"/>
    <p:sldLayoutId id="2147484417" r:id="rId231"/>
    <p:sldLayoutId id="2147484418" r:id="rId232"/>
    <p:sldLayoutId id="2147484419" r:id="rId233"/>
    <p:sldLayoutId id="2147484420" r:id="rId234"/>
    <p:sldLayoutId id="2147484421" r:id="rId235"/>
    <p:sldLayoutId id="2147484422" r:id="rId236"/>
    <p:sldLayoutId id="2147484423" r:id="rId237"/>
    <p:sldLayoutId id="2147484424" r:id="rId238"/>
    <p:sldLayoutId id="2147484425" r:id="rId239"/>
    <p:sldLayoutId id="2147484426" r:id="rId240"/>
    <p:sldLayoutId id="2147484427" r:id="rId241"/>
    <p:sldLayoutId id="2147484428" r:id="rId242"/>
    <p:sldLayoutId id="2147484429" r:id="rId243"/>
    <p:sldLayoutId id="2147484430" r:id="rId244"/>
    <p:sldLayoutId id="2147484431" r:id="rId245"/>
    <p:sldLayoutId id="2147484432" r:id="rId246"/>
    <p:sldLayoutId id="2147484433" r:id="rId247"/>
    <p:sldLayoutId id="2147484434" r:id="rId248"/>
    <p:sldLayoutId id="2147484435" r:id="rId249"/>
    <p:sldLayoutId id="2147484436" r:id="rId250"/>
    <p:sldLayoutId id="2147484437" r:id="rId251"/>
    <p:sldLayoutId id="2147484438" r:id="rId252"/>
    <p:sldLayoutId id="2147484439" r:id="rId253"/>
    <p:sldLayoutId id="2147484440" r:id="rId254"/>
    <p:sldLayoutId id="2147484441" r:id="rId255"/>
    <p:sldLayoutId id="2147484442" r:id="rId256"/>
    <p:sldLayoutId id="2147484443" r:id="rId257"/>
    <p:sldLayoutId id="2147484444" r:id="rId258"/>
    <p:sldLayoutId id="2147484445" r:id="rId259"/>
    <p:sldLayoutId id="2147484446" r:id="rId260"/>
    <p:sldLayoutId id="2147484447" r:id="rId261"/>
    <p:sldLayoutId id="2147484448" r:id="rId262"/>
    <p:sldLayoutId id="2147484449" r:id="rId263"/>
    <p:sldLayoutId id="2147484450" r:id="rId264"/>
    <p:sldLayoutId id="2147484451" r:id="rId265"/>
    <p:sldLayoutId id="2147484452" r:id="rId266"/>
    <p:sldLayoutId id="2147484453" r:id="rId267"/>
    <p:sldLayoutId id="2147484454" r:id="rId268"/>
    <p:sldLayoutId id="2147484455" r:id="rId269"/>
    <p:sldLayoutId id="2147484456" r:id="rId270"/>
    <p:sldLayoutId id="2147484457" r:id="rId271"/>
    <p:sldLayoutId id="2147484458" r:id="rId272"/>
    <p:sldLayoutId id="2147484459" r:id="rId273"/>
    <p:sldLayoutId id="2147484460" r:id="rId274"/>
    <p:sldLayoutId id="2147484461" r:id="rId275"/>
    <p:sldLayoutId id="2147484462" r:id="rId276"/>
    <p:sldLayoutId id="2147484463" r:id="rId277"/>
    <p:sldLayoutId id="2147484464" r:id="rId278"/>
    <p:sldLayoutId id="2147484465" r:id="rId279"/>
    <p:sldLayoutId id="2147484466" r:id="rId280"/>
    <p:sldLayoutId id="2147484467" r:id="rId281"/>
    <p:sldLayoutId id="2147484468" r:id="rId282"/>
    <p:sldLayoutId id="2147484469" r:id="rId283"/>
    <p:sldLayoutId id="2147484470" r:id="rId284"/>
    <p:sldLayoutId id="2147484471" r:id="rId285"/>
    <p:sldLayoutId id="2147484472" r:id="rId286"/>
    <p:sldLayoutId id="2147484473" r:id="rId287"/>
    <p:sldLayoutId id="2147484474" r:id="rId288"/>
    <p:sldLayoutId id="2147484475" r:id="rId289"/>
    <p:sldLayoutId id="2147484476" r:id="rId290"/>
    <p:sldLayoutId id="2147484477" r:id="rId291"/>
    <p:sldLayoutId id="2147484478" r:id="rId292"/>
    <p:sldLayoutId id="2147484479" r:id="rId293"/>
    <p:sldLayoutId id="2147484480" r:id="rId294"/>
    <p:sldLayoutId id="2147484481" r:id="rId295"/>
    <p:sldLayoutId id="2147484482" r:id="rId296"/>
    <p:sldLayoutId id="2147484483" r:id="rId297"/>
    <p:sldLayoutId id="2147484484" r:id="rId298"/>
    <p:sldLayoutId id="2147484485" r:id="rId299"/>
    <p:sldLayoutId id="2147484486" r:id="rId300"/>
    <p:sldLayoutId id="2147484487" r:id="rId301"/>
    <p:sldLayoutId id="2147484488" r:id="rId302"/>
    <p:sldLayoutId id="2147484489" r:id="rId303"/>
    <p:sldLayoutId id="2147484490" r:id="rId304"/>
    <p:sldLayoutId id="2147484491" r:id="rId305"/>
    <p:sldLayoutId id="2147484492" r:id="rId306"/>
    <p:sldLayoutId id="2147484493" r:id="rId307"/>
    <p:sldLayoutId id="2147484494" r:id="rId308"/>
    <p:sldLayoutId id="2147484495" r:id="rId309"/>
    <p:sldLayoutId id="2147484496" r:id="rId310"/>
    <p:sldLayoutId id="2147484497" r:id="rId311"/>
    <p:sldLayoutId id="2147484498" r:id="rId312"/>
    <p:sldLayoutId id="2147484499" r:id="rId313"/>
    <p:sldLayoutId id="2147484500" r:id="rId314"/>
    <p:sldLayoutId id="2147484501" r:id="rId315"/>
    <p:sldLayoutId id="2147484502" r:id="rId316"/>
    <p:sldLayoutId id="2147484503" r:id="rId317"/>
    <p:sldLayoutId id="2147484504" r:id="rId318"/>
    <p:sldLayoutId id="2147484505" r:id="rId319"/>
    <p:sldLayoutId id="2147484506" r:id="rId320"/>
    <p:sldLayoutId id="2147484507" r:id="rId321"/>
    <p:sldLayoutId id="2147484508" r:id="rId322"/>
    <p:sldLayoutId id="2147484509" r:id="rId323"/>
    <p:sldLayoutId id="2147484510" r:id="rId324"/>
    <p:sldLayoutId id="2147484511" r:id="rId325"/>
    <p:sldLayoutId id="2147484512" r:id="rId326"/>
    <p:sldLayoutId id="2147484513" r:id="rId327"/>
    <p:sldLayoutId id="2147484514" r:id="rId328"/>
    <p:sldLayoutId id="2147484515" r:id="rId329"/>
    <p:sldLayoutId id="2147484516" r:id="rId330"/>
    <p:sldLayoutId id="2147484517" r:id="rId331"/>
    <p:sldLayoutId id="2147484518" r:id="rId332"/>
    <p:sldLayoutId id="2147484519" r:id="rId333"/>
    <p:sldLayoutId id="2147484520" r:id="rId334"/>
    <p:sldLayoutId id="2147484521" r:id="rId335"/>
    <p:sldLayoutId id="2147484522" r:id="rId336"/>
    <p:sldLayoutId id="2147484523" r:id="rId337"/>
    <p:sldLayoutId id="2147484524" r:id="rId338"/>
    <p:sldLayoutId id="2147484525" r:id="rId339"/>
    <p:sldLayoutId id="2147484526" r:id="rId340"/>
    <p:sldLayoutId id="2147484527" r:id="rId341"/>
    <p:sldLayoutId id="2147484528" r:id="rId342"/>
    <p:sldLayoutId id="2147484529" r:id="rId343"/>
    <p:sldLayoutId id="2147484530" r:id="rId344"/>
    <p:sldLayoutId id="2147484531" r:id="rId345"/>
    <p:sldLayoutId id="2147484532" r:id="rId346"/>
    <p:sldLayoutId id="2147484533" r:id="rId347"/>
    <p:sldLayoutId id="2147484534" r:id="rId348"/>
    <p:sldLayoutId id="2147484535" r:id="rId349"/>
    <p:sldLayoutId id="2147484536" r:id="rId350"/>
    <p:sldLayoutId id="2147484537" r:id="rId351"/>
    <p:sldLayoutId id="2147484538" r:id="rId352"/>
    <p:sldLayoutId id="2147484539" r:id="rId353"/>
    <p:sldLayoutId id="2147484540" r:id="rId354"/>
    <p:sldLayoutId id="2147484541" r:id="rId355"/>
    <p:sldLayoutId id="2147484542" r:id="rId356"/>
    <p:sldLayoutId id="2147484543" r:id="rId357"/>
    <p:sldLayoutId id="2147484544" r:id="rId358"/>
    <p:sldLayoutId id="2147484545" r:id="rId359"/>
    <p:sldLayoutId id="2147484546" r:id="rId360"/>
    <p:sldLayoutId id="2147484547" r:id="rId361"/>
    <p:sldLayoutId id="2147484548" r:id="rId362"/>
    <p:sldLayoutId id="2147484549" r:id="rId363"/>
    <p:sldLayoutId id="2147484550" r:id="rId364"/>
    <p:sldLayoutId id="2147484551" r:id="rId365"/>
    <p:sldLayoutId id="2147484552" r:id="rId366"/>
    <p:sldLayoutId id="2147484553" r:id="rId367"/>
    <p:sldLayoutId id="2147484554" r:id="rId368"/>
    <p:sldLayoutId id="2147484555" r:id="rId369"/>
    <p:sldLayoutId id="2147484556" r:id="rId370"/>
    <p:sldLayoutId id="2147484557" r:id="rId371"/>
    <p:sldLayoutId id="2147484558" r:id="rId372"/>
    <p:sldLayoutId id="2147484559" r:id="rId373"/>
    <p:sldLayoutId id="2147484560" r:id="rId374"/>
    <p:sldLayoutId id="2147484561" r:id="rId375"/>
    <p:sldLayoutId id="2147484562" r:id="rId376"/>
    <p:sldLayoutId id="2147484563" r:id="rId377"/>
    <p:sldLayoutId id="2147484564" r:id="rId378"/>
    <p:sldLayoutId id="2147484565" r:id="rId379"/>
    <p:sldLayoutId id="2147484566" r:id="rId380"/>
    <p:sldLayoutId id="2147484567" r:id="rId381"/>
    <p:sldLayoutId id="2147484568" r:id="rId382"/>
    <p:sldLayoutId id="2147484569" r:id="rId383"/>
    <p:sldLayoutId id="2147484570" r:id="rId384"/>
    <p:sldLayoutId id="2147484571" r:id="rId385"/>
    <p:sldLayoutId id="2147484572" r:id="rId386"/>
    <p:sldLayoutId id="2147484573" r:id="rId387"/>
    <p:sldLayoutId id="2147484574" r:id="rId388"/>
    <p:sldLayoutId id="2147484575" r:id="rId389"/>
    <p:sldLayoutId id="2147484576" r:id="rId390"/>
    <p:sldLayoutId id="2147484577" r:id="rId391"/>
    <p:sldLayoutId id="2147484578" r:id="rId392"/>
    <p:sldLayoutId id="2147484579" r:id="rId393"/>
    <p:sldLayoutId id="2147484580" r:id="rId394"/>
    <p:sldLayoutId id="2147484581" r:id="rId395"/>
    <p:sldLayoutId id="2147484582" r:id="rId396"/>
    <p:sldLayoutId id="2147484583" r:id="rId397"/>
    <p:sldLayoutId id="2147484584" r:id="rId398"/>
    <p:sldLayoutId id="2147484585" r:id="rId399"/>
    <p:sldLayoutId id="2147484586" r:id="rId400"/>
    <p:sldLayoutId id="2147484587" r:id="rId401"/>
    <p:sldLayoutId id="2147484588" r:id="rId402"/>
    <p:sldLayoutId id="2147484589" r:id="rId403"/>
    <p:sldLayoutId id="2147484590" r:id="rId404"/>
    <p:sldLayoutId id="2147484591" r:id="rId405"/>
    <p:sldLayoutId id="2147484592" r:id="rId406"/>
    <p:sldLayoutId id="2147484593" r:id="rId407"/>
    <p:sldLayoutId id="2147484594" r:id="rId408"/>
    <p:sldLayoutId id="2147484595" r:id="rId409"/>
    <p:sldLayoutId id="2147484596" r:id="rId410"/>
    <p:sldLayoutId id="2147484597" r:id="rId411"/>
    <p:sldLayoutId id="2147484598" r:id="rId412"/>
    <p:sldLayoutId id="2147484599" r:id="rId413"/>
    <p:sldLayoutId id="2147484600" r:id="rId414"/>
    <p:sldLayoutId id="2147484601" r:id="rId415"/>
    <p:sldLayoutId id="2147484602" r:id="rId416"/>
    <p:sldLayoutId id="2147484603" r:id="rId417"/>
    <p:sldLayoutId id="2147484604" r:id="rId418"/>
    <p:sldLayoutId id="2147484605" r:id="rId419"/>
    <p:sldLayoutId id="2147484606" r:id="rId420"/>
    <p:sldLayoutId id="2147484607" r:id="rId421"/>
    <p:sldLayoutId id="2147484608" r:id="rId422"/>
    <p:sldLayoutId id="2147484609" r:id="rId423"/>
    <p:sldLayoutId id="2147484610" r:id="rId424"/>
    <p:sldLayoutId id="2147484611" r:id="rId425"/>
    <p:sldLayoutId id="2147484612" r:id="rId426"/>
    <p:sldLayoutId id="2147484613" r:id="rId427"/>
    <p:sldLayoutId id="2147484614" r:id="rId428"/>
    <p:sldLayoutId id="2147484615" r:id="rId429"/>
    <p:sldLayoutId id="2147484616" r:id="rId430"/>
    <p:sldLayoutId id="2147484617" r:id="rId431"/>
    <p:sldLayoutId id="2147484618" r:id="rId432"/>
    <p:sldLayoutId id="2147484619" r:id="rId433"/>
    <p:sldLayoutId id="2147484620" r:id="rId434"/>
    <p:sldLayoutId id="2147484621" r:id="rId435"/>
    <p:sldLayoutId id="2147484622" r:id="rId436"/>
    <p:sldLayoutId id="2147484623" r:id="rId437"/>
    <p:sldLayoutId id="2147484624" r:id="rId438"/>
    <p:sldLayoutId id="2147484625" r:id="rId439"/>
    <p:sldLayoutId id="2147484626" r:id="rId440"/>
    <p:sldLayoutId id="2147484627" r:id="rId441"/>
    <p:sldLayoutId id="2147484628" r:id="rId442"/>
    <p:sldLayoutId id="2147484629" r:id="rId443"/>
    <p:sldLayoutId id="2147484630" r:id="rId444"/>
    <p:sldLayoutId id="2147484631" r:id="rId445"/>
    <p:sldLayoutId id="2147484632" r:id="rId446"/>
    <p:sldLayoutId id="2147484633" r:id="rId447"/>
    <p:sldLayoutId id="2147484634" r:id="rId448"/>
    <p:sldLayoutId id="2147484635" r:id="rId449"/>
    <p:sldLayoutId id="2147484636" r:id="rId450"/>
    <p:sldLayoutId id="2147484637" r:id="rId451"/>
    <p:sldLayoutId id="2147484638" r:id="rId452"/>
    <p:sldLayoutId id="2147484639" r:id="rId453"/>
    <p:sldLayoutId id="2147484640" r:id="rId454"/>
    <p:sldLayoutId id="2147484641" r:id="rId455"/>
    <p:sldLayoutId id="2147484642" r:id="rId456"/>
    <p:sldLayoutId id="2147484643" r:id="rId457"/>
    <p:sldLayoutId id="2147484644" r:id="rId458"/>
    <p:sldLayoutId id="2147484645" r:id="rId459"/>
    <p:sldLayoutId id="2147484646" r:id="rId460"/>
    <p:sldLayoutId id="2147484647" r:id="rId461"/>
    <p:sldLayoutId id="2147484648" r:id="rId462"/>
    <p:sldLayoutId id="2147484649" r:id="rId463"/>
    <p:sldLayoutId id="2147484650" r:id="rId464"/>
    <p:sldLayoutId id="2147484651" r:id="rId465"/>
    <p:sldLayoutId id="2147484652" r:id="rId466"/>
    <p:sldLayoutId id="2147484653" r:id="rId467"/>
    <p:sldLayoutId id="2147484654" r:id="rId468"/>
    <p:sldLayoutId id="2147484655" r:id="rId469"/>
    <p:sldLayoutId id="2147484656" r:id="rId470"/>
    <p:sldLayoutId id="2147484657" r:id="rId471"/>
    <p:sldLayoutId id="2147484658" r:id="rId472"/>
    <p:sldLayoutId id="2147484659" r:id="rId473"/>
    <p:sldLayoutId id="2147484660" r:id="rId474"/>
    <p:sldLayoutId id="2147484661" r:id="rId475"/>
    <p:sldLayoutId id="2147484662" r:id="rId476"/>
    <p:sldLayoutId id="2147484663" r:id="rId477"/>
    <p:sldLayoutId id="2147484664" r:id="rId478"/>
    <p:sldLayoutId id="2147484665" r:id="rId479"/>
    <p:sldLayoutId id="2147484666" r:id="rId480"/>
    <p:sldLayoutId id="2147484667" r:id="rId481"/>
    <p:sldLayoutId id="2147484668" r:id="rId482"/>
    <p:sldLayoutId id="2147484669" r:id="rId483"/>
    <p:sldLayoutId id="2147484670" r:id="rId484"/>
    <p:sldLayoutId id="2147484671" r:id="rId485"/>
    <p:sldLayoutId id="2147484672" r:id="rId486"/>
    <p:sldLayoutId id="2147484673" r:id="rId487"/>
    <p:sldLayoutId id="2147484674" r:id="rId488"/>
    <p:sldLayoutId id="2147484675" r:id="rId489"/>
    <p:sldLayoutId id="2147484676" r:id="rId490"/>
    <p:sldLayoutId id="2147484677" r:id="rId491"/>
    <p:sldLayoutId id="2147484678" r:id="rId492"/>
    <p:sldLayoutId id="2147484679" r:id="rId493"/>
    <p:sldLayoutId id="2147484680" r:id="rId494"/>
    <p:sldLayoutId id="2147484681" r:id="rId495"/>
    <p:sldLayoutId id="2147484682" r:id="rId496"/>
    <p:sldLayoutId id="2147484683" r:id="rId497"/>
    <p:sldLayoutId id="2147484684" r:id="rId498"/>
    <p:sldLayoutId id="2147484685" r:id="rId499"/>
    <p:sldLayoutId id="2147484686" r:id="rId500"/>
    <p:sldLayoutId id="2147484687" r:id="rId501"/>
    <p:sldLayoutId id="2147484688" r:id="rId502"/>
    <p:sldLayoutId id="2147484689" r:id="rId503"/>
    <p:sldLayoutId id="2147484690" r:id="rId504"/>
    <p:sldLayoutId id="2147484691" r:id="rId505"/>
    <p:sldLayoutId id="2147484692" r:id="rId506"/>
    <p:sldLayoutId id="2147484693" r:id="rId507"/>
    <p:sldLayoutId id="2147484694" r:id="rId508"/>
    <p:sldLayoutId id="2147484695" r:id="rId509"/>
    <p:sldLayoutId id="2147484696" r:id="rId510"/>
    <p:sldLayoutId id="2147484697" r:id="rId511"/>
    <p:sldLayoutId id="2147484698" r:id="rId512"/>
    <p:sldLayoutId id="2147484699" r:id="rId513"/>
    <p:sldLayoutId id="2147484700" r:id="rId514"/>
    <p:sldLayoutId id="2147484701" r:id="rId515"/>
    <p:sldLayoutId id="2147484702" r:id="rId516"/>
    <p:sldLayoutId id="2147484703" r:id="rId517"/>
    <p:sldLayoutId id="2147484704" r:id="rId518"/>
    <p:sldLayoutId id="2147484705" r:id="rId519"/>
    <p:sldLayoutId id="2147484706" r:id="rId520"/>
    <p:sldLayoutId id="2147484707" r:id="rId521"/>
    <p:sldLayoutId id="2147484708" r:id="rId522"/>
    <p:sldLayoutId id="2147484709" r:id="rId523"/>
    <p:sldLayoutId id="2147484710" r:id="rId524"/>
    <p:sldLayoutId id="2147484711" r:id="rId525"/>
    <p:sldLayoutId id="2147484712" r:id="rId526"/>
    <p:sldLayoutId id="2147484713" r:id="rId527"/>
    <p:sldLayoutId id="2147484714" r:id="rId528"/>
    <p:sldLayoutId id="2147484715" r:id="rId529"/>
    <p:sldLayoutId id="2147484716" r:id="rId530"/>
    <p:sldLayoutId id="2147484717" r:id="rId531"/>
    <p:sldLayoutId id="2147484718" r:id="rId532"/>
    <p:sldLayoutId id="2147484719" r:id="rId533"/>
    <p:sldLayoutId id="2147484720" r:id="rId534"/>
    <p:sldLayoutId id="2147484721" r:id="rId535"/>
    <p:sldLayoutId id="2147484722" r:id="rId536"/>
    <p:sldLayoutId id="2147484723" r:id="rId537"/>
    <p:sldLayoutId id="2147484724" r:id="rId538"/>
    <p:sldLayoutId id="2147484725" r:id="rId539"/>
    <p:sldLayoutId id="2147484726" r:id="rId540"/>
    <p:sldLayoutId id="2147484727" r:id="rId541"/>
    <p:sldLayoutId id="2147484728" r:id="rId542"/>
    <p:sldLayoutId id="2147484729" r:id="rId543"/>
    <p:sldLayoutId id="2147484730" r:id="rId544"/>
    <p:sldLayoutId id="2147484731" r:id="rId545"/>
    <p:sldLayoutId id="2147484732" r:id="rId546"/>
    <p:sldLayoutId id="2147484733" r:id="rId54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1/5/2022</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54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55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55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55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55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55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3812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2" r:id="rId18"/>
    <p:sldLayoutId id="2147484753" r:id="rId19"/>
    <p:sldLayoutId id="2147484754" r:id="rId20"/>
    <p:sldLayoutId id="2147484755" r:id="rId21"/>
    <p:sldLayoutId id="2147484756" r:id="rId22"/>
    <p:sldLayoutId id="2147484757" r:id="rId23"/>
    <p:sldLayoutId id="2147484758" r:id="rId24"/>
    <p:sldLayoutId id="2147484759" r:id="rId25"/>
    <p:sldLayoutId id="2147484760" r:id="rId26"/>
    <p:sldLayoutId id="2147484761" r:id="rId27"/>
    <p:sldLayoutId id="2147484762" r:id="rId28"/>
    <p:sldLayoutId id="2147484763" r:id="rId29"/>
    <p:sldLayoutId id="2147484764" r:id="rId30"/>
    <p:sldLayoutId id="2147484765" r:id="rId31"/>
    <p:sldLayoutId id="2147484766" r:id="rId32"/>
    <p:sldLayoutId id="2147484767" r:id="rId33"/>
    <p:sldLayoutId id="2147484768" r:id="rId34"/>
    <p:sldLayoutId id="2147484769" r:id="rId35"/>
    <p:sldLayoutId id="2147484770" r:id="rId36"/>
    <p:sldLayoutId id="2147484771" r:id="rId37"/>
    <p:sldLayoutId id="2147484772" r:id="rId38"/>
    <p:sldLayoutId id="2147484773" r:id="rId39"/>
    <p:sldLayoutId id="2147484774" r:id="rId40"/>
    <p:sldLayoutId id="2147484775" r:id="rId41"/>
    <p:sldLayoutId id="2147484776" r:id="rId42"/>
    <p:sldLayoutId id="2147484777" r:id="rId43"/>
    <p:sldLayoutId id="2147484778" r:id="rId44"/>
    <p:sldLayoutId id="2147484779" r:id="rId45"/>
    <p:sldLayoutId id="2147484780" r:id="rId46"/>
    <p:sldLayoutId id="2147484781" r:id="rId47"/>
    <p:sldLayoutId id="2147484782" r:id="rId48"/>
    <p:sldLayoutId id="2147484783" r:id="rId49"/>
    <p:sldLayoutId id="2147484784" r:id="rId50"/>
    <p:sldLayoutId id="2147484785" r:id="rId51"/>
    <p:sldLayoutId id="2147484786" r:id="rId52"/>
    <p:sldLayoutId id="2147484787" r:id="rId53"/>
    <p:sldLayoutId id="2147484788" r:id="rId54"/>
    <p:sldLayoutId id="2147484789" r:id="rId55"/>
    <p:sldLayoutId id="2147484790" r:id="rId56"/>
    <p:sldLayoutId id="2147484791" r:id="rId57"/>
    <p:sldLayoutId id="2147484792" r:id="rId58"/>
    <p:sldLayoutId id="2147484793" r:id="rId59"/>
    <p:sldLayoutId id="2147484794" r:id="rId60"/>
    <p:sldLayoutId id="2147484795" r:id="rId61"/>
    <p:sldLayoutId id="2147484796" r:id="rId62"/>
    <p:sldLayoutId id="2147484797" r:id="rId63"/>
    <p:sldLayoutId id="2147484798" r:id="rId64"/>
    <p:sldLayoutId id="2147484799" r:id="rId65"/>
    <p:sldLayoutId id="2147484800" r:id="rId66"/>
    <p:sldLayoutId id="2147484801" r:id="rId67"/>
    <p:sldLayoutId id="2147484802" r:id="rId68"/>
    <p:sldLayoutId id="2147484803" r:id="rId69"/>
    <p:sldLayoutId id="2147484804" r:id="rId70"/>
    <p:sldLayoutId id="2147484805" r:id="rId71"/>
    <p:sldLayoutId id="2147484806" r:id="rId72"/>
    <p:sldLayoutId id="2147484807" r:id="rId73"/>
    <p:sldLayoutId id="2147484808" r:id="rId74"/>
    <p:sldLayoutId id="2147484809" r:id="rId75"/>
    <p:sldLayoutId id="2147484810" r:id="rId76"/>
    <p:sldLayoutId id="2147484811" r:id="rId77"/>
    <p:sldLayoutId id="2147484812" r:id="rId78"/>
    <p:sldLayoutId id="2147484813" r:id="rId79"/>
    <p:sldLayoutId id="2147484814" r:id="rId80"/>
    <p:sldLayoutId id="2147484815" r:id="rId81"/>
    <p:sldLayoutId id="2147484816" r:id="rId82"/>
    <p:sldLayoutId id="2147484817" r:id="rId83"/>
    <p:sldLayoutId id="2147484818" r:id="rId84"/>
    <p:sldLayoutId id="2147484819" r:id="rId85"/>
    <p:sldLayoutId id="2147484820" r:id="rId86"/>
    <p:sldLayoutId id="2147484821" r:id="rId87"/>
    <p:sldLayoutId id="2147484822" r:id="rId88"/>
    <p:sldLayoutId id="2147484823" r:id="rId89"/>
    <p:sldLayoutId id="2147484824" r:id="rId90"/>
    <p:sldLayoutId id="2147484825" r:id="rId91"/>
    <p:sldLayoutId id="2147484826" r:id="rId92"/>
    <p:sldLayoutId id="2147484827" r:id="rId93"/>
    <p:sldLayoutId id="2147484828" r:id="rId94"/>
    <p:sldLayoutId id="2147484829" r:id="rId95"/>
    <p:sldLayoutId id="2147484830" r:id="rId96"/>
    <p:sldLayoutId id="2147484831" r:id="rId97"/>
    <p:sldLayoutId id="2147484832" r:id="rId98"/>
    <p:sldLayoutId id="2147484833" r:id="rId99"/>
    <p:sldLayoutId id="2147484834" r:id="rId100"/>
    <p:sldLayoutId id="2147484835" r:id="rId101"/>
    <p:sldLayoutId id="2147484836" r:id="rId102"/>
    <p:sldLayoutId id="2147484837" r:id="rId103"/>
    <p:sldLayoutId id="2147484838" r:id="rId104"/>
    <p:sldLayoutId id="2147484839" r:id="rId105"/>
    <p:sldLayoutId id="2147484840" r:id="rId106"/>
    <p:sldLayoutId id="2147484841" r:id="rId107"/>
    <p:sldLayoutId id="2147484842" r:id="rId108"/>
    <p:sldLayoutId id="2147484843" r:id="rId109"/>
    <p:sldLayoutId id="2147484844" r:id="rId110"/>
    <p:sldLayoutId id="2147484845" r:id="rId111"/>
    <p:sldLayoutId id="2147484846" r:id="rId112"/>
    <p:sldLayoutId id="2147484847" r:id="rId113"/>
    <p:sldLayoutId id="2147484848" r:id="rId114"/>
    <p:sldLayoutId id="2147484849" r:id="rId115"/>
    <p:sldLayoutId id="2147484850" r:id="rId116"/>
    <p:sldLayoutId id="2147484851" r:id="rId117"/>
    <p:sldLayoutId id="2147484852" r:id="rId118"/>
    <p:sldLayoutId id="2147484853" r:id="rId119"/>
    <p:sldLayoutId id="2147484854" r:id="rId120"/>
    <p:sldLayoutId id="2147484855" r:id="rId121"/>
    <p:sldLayoutId id="2147484856" r:id="rId122"/>
    <p:sldLayoutId id="2147484857" r:id="rId123"/>
    <p:sldLayoutId id="2147484858" r:id="rId124"/>
    <p:sldLayoutId id="2147484859" r:id="rId125"/>
    <p:sldLayoutId id="2147484860" r:id="rId126"/>
    <p:sldLayoutId id="2147484861" r:id="rId127"/>
    <p:sldLayoutId id="2147484862" r:id="rId128"/>
    <p:sldLayoutId id="2147484863" r:id="rId129"/>
    <p:sldLayoutId id="2147484864" r:id="rId130"/>
    <p:sldLayoutId id="2147484865" r:id="rId131"/>
    <p:sldLayoutId id="2147484866" r:id="rId132"/>
    <p:sldLayoutId id="2147484867" r:id="rId133"/>
    <p:sldLayoutId id="2147484868" r:id="rId134"/>
    <p:sldLayoutId id="2147484869" r:id="rId135"/>
    <p:sldLayoutId id="2147484870" r:id="rId136"/>
    <p:sldLayoutId id="2147484871" r:id="rId137"/>
    <p:sldLayoutId id="2147484872" r:id="rId138"/>
    <p:sldLayoutId id="2147484873" r:id="rId139"/>
    <p:sldLayoutId id="2147484874" r:id="rId140"/>
    <p:sldLayoutId id="2147484875" r:id="rId141"/>
    <p:sldLayoutId id="2147484876" r:id="rId142"/>
    <p:sldLayoutId id="2147484877" r:id="rId143"/>
    <p:sldLayoutId id="2147484878" r:id="rId144"/>
    <p:sldLayoutId id="2147484879" r:id="rId145"/>
    <p:sldLayoutId id="2147484880" r:id="rId146"/>
    <p:sldLayoutId id="2147484881" r:id="rId147"/>
    <p:sldLayoutId id="2147484882" r:id="rId148"/>
    <p:sldLayoutId id="2147484883" r:id="rId149"/>
    <p:sldLayoutId id="2147484884" r:id="rId150"/>
    <p:sldLayoutId id="2147484885" r:id="rId151"/>
    <p:sldLayoutId id="2147484886" r:id="rId152"/>
    <p:sldLayoutId id="2147484887" r:id="rId153"/>
    <p:sldLayoutId id="2147484888" r:id="rId154"/>
    <p:sldLayoutId id="2147484889" r:id="rId155"/>
    <p:sldLayoutId id="2147484890" r:id="rId156"/>
    <p:sldLayoutId id="2147484891" r:id="rId157"/>
    <p:sldLayoutId id="2147484892" r:id="rId158"/>
    <p:sldLayoutId id="2147484893" r:id="rId159"/>
    <p:sldLayoutId id="2147484894" r:id="rId160"/>
    <p:sldLayoutId id="2147484895" r:id="rId161"/>
    <p:sldLayoutId id="2147484896" r:id="rId162"/>
    <p:sldLayoutId id="2147484897" r:id="rId163"/>
    <p:sldLayoutId id="2147484898" r:id="rId164"/>
    <p:sldLayoutId id="2147484899" r:id="rId165"/>
    <p:sldLayoutId id="2147484900" r:id="rId166"/>
    <p:sldLayoutId id="2147484901" r:id="rId167"/>
    <p:sldLayoutId id="2147484902" r:id="rId168"/>
    <p:sldLayoutId id="2147484903" r:id="rId169"/>
    <p:sldLayoutId id="2147484904" r:id="rId170"/>
    <p:sldLayoutId id="2147484905" r:id="rId171"/>
    <p:sldLayoutId id="2147484906" r:id="rId172"/>
    <p:sldLayoutId id="2147484907" r:id="rId173"/>
    <p:sldLayoutId id="2147484908" r:id="rId174"/>
    <p:sldLayoutId id="2147484909" r:id="rId175"/>
    <p:sldLayoutId id="2147484910" r:id="rId176"/>
    <p:sldLayoutId id="2147484911" r:id="rId177"/>
    <p:sldLayoutId id="2147484912" r:id="rId178"/>
    <p:sldLayoutId id="2147484913" r:id="rId179"/>
    <p:sldLayoutId id="2147484914" r:id="rId180"/>
    <p:sldLayoutId id="2147484915" r:id="rId181"/>
    <p:sldLayoutId id="2147484916" r:id="rId182"/>
    <p:sldLayoutId id="2147484917" r:id="rId183"/>
    <p:sldLayoutId id="2147484918" r:id="rId184"/>
    <p:sldLayoutId id="2147484919" r:id="rId185"/>
    <p:sldLayoutId id="2147484920" r:id="rId186"/>
    <p:sldLayoutId id="2147484921" r:id="rId187"/>
    <p:sldLayoutId id="2147484922" r:id="rId188"/>
    <p:sldLayoutId id="2147484923" r:id="rId189"/>
    <p:sldLayoutId id="2147484924" r:id="rId190"/>
    <p:sldLayoutId id="2147484925" r:id="rId191"/>
    <p:sldLayoutId id="2147484926" r:id="rId192"/>
    <p:sldLayoutId id="2147484927" r:id="rId193"/>
    <p:sldLayoutId id="2147484928" r:id="rId194"/>
    <p:sldLayoutId id="2147484929" r:id="rId195"/>
    <p:sldLayoutId id="2147484930" r:id="rId196"/>
    <p:sldLayoutId id="2147484931" r:id="rId197"/>
    <p:sldLayoutId id="2147484932" r:id="rId198"/>
    <p:sldLayoutId id="2147484933" r:id="rId199"/>
    <p:sldLayoutId id="2147484934" r:id="rId200"/>
    <p:sldLayoutId id="2147484935" r:id="rId201"/>
    <p:sldLayoutId id="2147484936" r:id="rId202"/>
    <p:sldLayoutId id="2147484937" r:id="rId203"/>
    <p:sldLayoutId id="2147484938" r:id="rId204"/>
    <p:sldLayoutId id="2147484939" r:id="rId205"/>
    <p:sldLayoutId id="2147484940" r:id="rId206"/>
    <p:sldLayoutId id="2147484941" r:id="rId207"/>
    <p:sldLayoutId id="2147484942" r:id="rId208"/>
    <p:sldLayoutId id="2147484943" r:id="rId209"/>
    <p:sldLayoutId id="2147484944" r:id="rId210"/>
    <p:sldLayoutId id="2147484945" r:id="rId211"/>
    <p:sldLayoutId id="2147484946" r:id="rId212"/>
    <p:sldLayoutId id="2147484947" r:id="rId213"/>
    <p:sldLayoutId id="2147484948" r:id="rId214"/>
    <p:sldLayoutId id="2147484949" r:id="rId215"/>
    <p:sldLayoutId id="2147484950" r:id="rId216"/>
    <p:sldLayoutId id="2147484951" r:id="rId217"/>
    <p:sldLayoutId id="2147484952" r:id="rId218"/>
    <p:sldLayoutId id="2147484953" r:id="rId219"/>
    <p:sldLayoutId id="2147484954" r:id="rId220"/>
    <p:sldLayoutId id="2147484955" r:id="rId221"/>
    <p:sldLayoutId id="2147484956" r:id="rId222"/>
    <p:sldLayoutId id="2147484957" r:id="rId223"/>
    <p:sldLayoutId id="2147484958" r:id="rId224"/>
    <p:sldLayoutId id="2147484959" r:id="rId225"/>
    <p:sldLayoutId id="2147484960" r:id="rId226"/>
    <p:sldLayoutId id="2147484961" r:id="rId227"/>
    <p:sldLayoutId id="2147484962" r:id="rId228"/>
    <p:sldLayoutId id="2147484963" r:id="rId229"/>
    <p:sldLayoutId id="2147484964" r:id="rId230"/>
    <p:sldLayoutId id="2147484965" r:id="rId231"/>
    <p:sldLayoutId id="2147484966" r:id="rId232"/>
    <p:sldLayoutId id="2147484967" r:id="rId233"/>
    <p:sldLayoutId id="2147484968" r:id="rId234"/>
    <p:sldLayoutId id="2147484969" r:id="rId235"/>
    <p:sldLayoutId id="2147484970" r:id="rId236"/>
    <p:sldLayoutId id="2147484971" r:id="rId237"/>
    <p:sldLayoutId id="2147484972" r:id="rId238"/>
    <p:sldLayoutId id="2147484973" r:id="rId239"/>
    <p:sldLayoutId id="2147484974" r:id="rId240"/>
    <p:sldLayoutId id="2147484975" r:id="rId241"/>
    <p:sldLayoutId id="2147484976" r:id="rId242"/>
    <p:sldLayoutId id="2147484977" r:id="rId243"/>
    <p:sldLayoutId id="2147484978" r:id="rId244"/>
    <p:sldLayoutId id="2147484979" r:id="rId245"/>
    <p:sldLayoutId id="2147484980" r:id="rId246"/>
    <p:sldLayoutId id="2147484981" r:id="rId247"/>
    <p:sldLayoutId id="2147484982" r:id="rId248"/>
    <p:sldLayoutId id="2147484983" r:id="rId249"/>
    <p:sldLayoutId id="2147484984" r:id="rId250"/>
    <p:sldLayoutId id="2147484985" r:id="rId251"/>
    <p:sldLayoutId id="2147484986" r:id="rId252"/>
    <p:sldLayoutId id="2147484987" r:id="rId253"/>
    <p:sldLayoutId id="2147484988" r:id="rId254"/>
    <p:sldLayoutId id="2147484989" r:id="rId255"/>
    <p:sldLayoutId id="2147484990" r:id="rId256"/>
    <p:sldLayoutId id="2147484991" r:id="rId257"/>
    <p:sldLayoutId id="2147484992" r:id="rId258"/>
    <p:sldLayoutId id="2147484993" r:id="rId259"/>
    <p:sldLayoutId id="2147484994" r:id="rId260"/>
    <p:sldLayoutId id="2147484995" r:id="rId261"/>
    <p:sldLayoutId id="2147484996" r:id="rId262"/>
    <p:sldLayoutId id="2147484997" r:id="rId263"/>
    <p:sldLayoutId id="2147484998" r:id="rId264"/>
    <p:sldLayoutId id="2147484999" r:id="rId265"/>
    <p:sldLayoutId id="2147485000" r:id="rId266"/>
    <p:sldLayoutId id="2147485001" r:id="rId267"/>
    <p:sldLayoutId id="2147485002" r:id="rId268"/>
    <p:sldLayoutId id="2147485003" r:id="rId269"/>
    <p:sldLayoutId id="2147485004" r:id="rId270"/>
    <p:sldLayoutId id="2147485005" r:id="rId271"/>
    <p:sldLayoutId id="2147485006" r:id="rId272"/>
    <p:sldLayoutId id="2147485007" r:id="rId273"/>
    <p:sldLayoutId id="2147485008" r:id="rId274"/>
    <p:sldLayoutId id="2147485009" r:id="rId275"/>
    <p:sldLayoutId id="2147485010" r:id="rId276"/>
    <p:sldLayoutId id="2147485011" r:id="rId277"/>
    <p:sldLayoutId id="2147485012" r:id="rId278"/>
    <p:sldLayoutId id="2147485013" r:id="rId279"/>
    <p:sldLayoutId id="2147485014" r:id="rId280"/>
    <p:sldLayoutId id="2147485015" r:id="rId281"/>
    <p:sldLayoutId id="2147485016" r:id="rId282"/>
    <p:sldLayoutId id="2147485017" r:id="rId283"/>
    <p:sldLayoutId id="2147485018" r:id="rId284"/>
    <p:sldLayoutId id="2147485019" r:id="rId285"/>
    <p:sldLayoutId id="2147485020" r:id="rId286"/>
    <p:sldLayoutId id="2147485021" r:id="rId287"/>
    <p:sldLayoutId id="2147485022" r:id="rId288"/>
    <p:sldLayoutId id="2147485023" r:id="rId289"/>
    <p:sldLayoutId id="2147485024" r:id="rId290"/>
    <p:sldLayoutId id="2147485025" r:id="rId291"/>
    <p:sldLayoutId id="2147485026" r:id="rId292"/>
    <p:sldLayoutId id="2147485027" r:id="rId293"/>
    <p:sldLayoutId id="2147485028" r:id="rId294"/>
    <p:sldLayoutId id="2147485029" r:id="rId295"/>
    <p:sldLayoutId id="2147485030" r:id="rId296"/>
    <p:sldLayoutId id="2147485031" r:id="rId297"/>
    <p:sldLayoutId id="2147485032" r:id="rId298"/>
    <p:sldLayoutId id="2147485033" r:id="rId299"/>
    <p:sldLayoutId id="2147485034" r:id="rId300"/>
    <p:sldLayoutId id="2147485035" r:id="rId301"/>
    <p:sldLayoutId id="2147485036" r:id="rId302"/>
    <p:sldLayoutId id="2147485037" r:id="rId303"/>
    <p:sldLayoutId id="2147485038" r:id="rId304"/>
    <p:sldLayoutId id="2147485039" r:id="rId305"/>
    <p:sldLayoutId id="2147485040" r:id="rId306"/>
    <p:sldLayoutId id="2147485041" r:id="rId307"/>
    <p:sldLayoutId id="2147485042" r:id="rId308"/>
    <p:sldLayoutId id="2147485043" r:id="rId309"/>
    <p:sldLayoutId id="2147485044" r:id="rId310"/>
    <p:sldLayoutId id="2147485045" r:id="rId311"/>
    <p:sldLayoutId id="2147485046" r:id="rId312"/>
    <p:sldLayoutId id="2147485047" r:id="rId313"/>
    <p:sldLayoutId id="2147485048" r:id="rId314"/>
    <p:sldLayoutId id="2147485049" r:id="rId315"/>
    <p:sldLayoutId id="2147485050" r:id="rId316"/>
    <p:sldLayoutId id="2147485051" r:id="rId317"/>
    <p:sldLayoutId id="2147485052" r:id="rId318"/>
    <p:sldLayoutId id="2147485053" r:id="rId319"/>
    <p:sldLayoutId id="2147485054" r:id="rId320"/>
    <p:sldLayoutId id="2147485055" r:id="rId321"/>
    <p:sldLayoutId id="2147485056" r:id="rId322"/>
    <p:sldLayoutId id="2147485057" r:id="rId323"/>
    <p:sldLayoutId id="2147485058" r:id="rId324"/>
    <p:sldLayoutId id="2147485059" r:id="rId325"/>
    <p:sldLayoutId id="2147485060" r:id="rId326"/>
    <p:sldLayoutId id="2147485061" r:id="rId327"/>
    <p:sldLayoutId id="2147485062" r:id="rId328"/>
    <p:sldLayoutId id="2147485063" r:id="rId329"/>
    <p:sldLayoutId id="2147485064" r:id="rId330"/>
    <p:sldLayoutId id="2147485065" r:id="rId331"/>
    <p:sldLayoutId id="2147485066" r:id="rId332"/>
    <p:sldLayoutId id="2147485067" r:id="rId333"/>
    <p:sldLayoutId id="2147485068" r:id="rId334"/>
    <p:sldLayoutId id="2147485069" r:id="rId335"/>
    <p:sldLayoutId id="2147485070" r:id="rId336"/>
    <p:sldLayoutId id="2147485071" r:id="rId337"/>
    <p:sldLayoutId id="2147485072" r:id="rId338"/>
    <p:sldLayoutId id="2147485073" r:id="rId339"/>
    <p:sldLayoutId id="2147485074" r:id="rId340"/>
    <p:sldLayoutId id="2147485075" r:id="rId341"/>
    <p:sldLayoutId id="2147485076" r:id="rId342"/>
    <p:sldLayoutId id="2147485077" r:id="rId343"/>
    <p:sldLayoutId id="2147485078" r:id="rId344"/>
    <p:sldLayoutId id="2147485079" r:id="rId345"/>
    <p:sldLayoutId id="2147485080" r:id="rId346"/>
    <p:sldLayoutId id="2147485081" r:id="rId347"/>
    <p:sldLayoutId id="2147485082" r:id="rId348"/>
    <p:sldLayoutId id="2147485083" r:id="rId349"/>
    <p:sldLayoutId id="2147485084" r:id="rId350"/>
    <p:sldLayoutId id="2147485085" r:id="rId351"/>
    <p:sldLayoutId id="2147485086" r:id="rId352"/>
    <p:sldLayoutId id="2147485087" r:id="rId353"/>
    <p:sldLayoutId id="2147485088" r:id="rId354"/>
    <p:sldLayoutId id="2147485089" r:id="rId355"/>
    <p:sldLayoutId id="2147485090" r:id="rId356"/>
    <p:sldLayoutId id="2147485091" r:id="rId357"/>
    <p:sldLayoutId id="2147485092" r:id="rId358"/>
    <p:sldLayoutId id="2147485093" r:id="rId359"/>
    <p:sldLayoutId id="2147485094" r:id="rId360"/>
    <p:sldLayoutId id="2147485095" r:id="rId361"/>
    <p:sldLayoutId id="2147485096" r:id="rId362"/>
    <p:sldLayoutId id="2147485097" r:id="rId363"/>
    <p:sldLayoutId id="2147485098" r:id="rId364"/>
    <p:sldLayoutId id="2147485099" r:id="rId365"/>
    <p:sldLayoutId id="2147485100" r:id="rId366"/>
    <p:sldLayoutId id="2147485101" r:id="rId367"/>
    <p:sldLayoutId id="2147485102" r:id="rId368"/>
    <p:sldLayoutId id="2147485103" r:id="rId369"/>
    <p:sldLayoutId id="2147485104" r:id="rId370"/>
    <p:sldLayoutId id="2147485105" r:id="rId371"/>
    <p:sldLayoutId id="2147485106" r:id="rId372"/>
    <p:sldLayoutId id="2147485107" r:id="rId373"/>
    <p:sldLayoutId id="2147485108" r:id="rId374"/>
    <p:sldLayoutId id="2147485109" r:id="rId375"/>
    <p:sldLayoutId id="2147485110" r:id="rId376"/>
    <p:sldLayoutId id="2147485111" r:id="rId377"/>
    <p:sldLayoutId id="2147485112" r:id="rId378"/>
    <p:sldLayoutId id="2147485113" r:id="rId379"/>
    <p:sldLayoutId id="2147485114" r:id="rId380"/>
    <p:sldLayoutId id="2147485115" r:id="rId381"/>
    <p:sldLayoutId id="2147485116" r:id="rId382"/>
    <p:sldLayoutId id="2147485117" r:id="rId383"/>
    <p:sldLayoutId id="2147485118" r:id="rId384"/>
    <p:sldLayoutId id="2147485119" r:id="rId385"/>
    <p:sldLayoutId id="2147485120" r:id="rId386"/>
    <p:sldLayoutId id="2147485121" r:id="rId387"/>
    <p:sldLayoutId id="2147485122" r:id="rId388"/>
    <p:sldLayoutId id="2147485123" r:id="rId389"/>
    <p:sldLayoutId id="2147485124" r:id="rId390"/>
    <p:sldLayoutId id="2147485125" r:id="rId391"/>
    <p:sldLayoutId id="2147485126" r:id="rId392"/>
    <p:sldLayoutId id="2147485127" r:id="rId393"/>
    <p:sldLayoutId id="2147485128" r:id="rId394"/>
    <p:sldLayoutId id="2147485129" r:id="rId395"/>
    <p:sldLayoutId id="2147485130" r:id="rId396"/>
    <p:sldLayoutId id="2147485131" r:id="rId397"/>
    <p:sldLayoutId id="2147485132" r:id="rId398"/>
    <p:sldLayoutId id="2147485133" r:id="rId399"/>
    <p:sldLayoutId id="2147485134" r:id="rId400"/>
    <p:sldLayoutId id="2147485135" r:id="rId401"/>
    <p:sldLayoutId id="2147485136" r:id="rId402"/>
    <p:sldLayoutId id="2147485137" r:id="rId403"/>
    <p:sldLayoutId id="2147485138" r:id="rId404"/>
    <p:sldLayoutId id="2147485139" r:id="rId405"/>
    <p:sldLayoutId id="2147485140" r:id="rId406"/>
    <p:sldLayoutId id="2147485141" r:id="rId407"/>
    <p:sldLayoutId id="2147485142" r:id="rId408"/>
    <p:sldLayoutId id="2147485143" r:id="rId409"/>
    <p:sldLayoutId id="2147485144" r:id="rId410"/>
    <p:sldLayoutId id="2147485145" r:id="rId411"/>
    <p:sldLayoutId id="2147485146" r:id="rId412"/>
    <p:sldLayoutId id="2147485147" r:id="rId413"/>
    <p:sldLayoutId id="2147485148" r:id="rId414"/>
    <p:sldLayoutId id="2147485149" r:id="rId415"/>
    <p:sldLayoutId id="2147485150" r:id="rId416"/>
    <p:sldLayoutId id="2147485151" r:id="rId417"/>
    <p:sldLayoutId id="2147485152" r:id="rId418"/>
    <p:sldLayoutId id="2147485153" r:id="rId419"/>
    <p:sldLayoutId id="2147485154" r:id="rId420"/>
    <p:sldLayoutId id="2147485155" r:id="rId421"/>
    <p:sldLayoutId id="2147485156" r:id="rId422"/>
    <p:sldLayoutId id="2147485157" r:id="rId423"/>
    <p:sldLayoutId id="2147485158" r:id="rId424"/>
    <p:sldLayoutId id="2147485159" r:id="rId425"/>
    <p:sldLayoutId id="2147485160" r:id="rId426"/>
    <p:sldLayoutId id="2147485161" r:id="rId427"/>
    <p:sldLayoutId id="2147485162" r:id="rId428"/>
    <p:sldLayoutId id="2147485163" r:id="rId429"/>
    <p:sldLayoutId id="2147485164" r:id="rId430"/>
    <p:sldLayoutId id="2147485165" r:id="rId431"/>
    <p:sldLayoutId id="2147485166" r:id="rId432"/>
    <p:sldLayoutId id="2147485167" r:id="rId433"/>
    <p:sldLayoutId id="2147485168" r:id="rId434"/>
    <p:sldLayoutId id="2147485169" r:id="rId435"/>
    <p:sldLayoutId id="2147485170" r:id="rId436"/>
    <p:sldLayoutId id="2147485171" r:id="rId437"/>
    <p:sldLayoutId id="2147485172" r:id="rId438"/>
    <p:sldLayoutId id="2147485173" r:id="rId439"/>
    <p:sldLayoutId id="2147485174" r:id="rId440"/>
    <p:sldLayoutId id="2147485175" r:id="rId441"/>
    <p:sldLayoutId id="2147485176" r:id="rId442"/>
    <p:sldLayoutId id="2147485177" r:id="rId443"/>
    <p:sldLayoutId id="2147485178" r:id="rId444"/>
    <p:sldLayoutId id="2147485179" r:id="rId445"/>
    <p:sldLayoutId id="2147485180" r:id="rId446"/>
    <p:sldLayoutId id="2147485181" r:id="rId447"/>
    <p:sldLayoutId id="2147485182" r:id="rId448"/>
    <p:sldLayoutId id="2147485183" r:id="rId449"/>
    <p:sldLayoutId id="2147485184" r:id="rId450"/>
    <p:sldLayoutId id="2147485185" r:id="rId451"/>
    <p:sldLayoutId id="2147485186" r:id="rId452"/>
    <p:sldLayoutId id="2147485187" r:id="rId453"/>
    <p:sldLayoutId id="2147485188" r:id="rId454"/>
    <p:sldLayoutId id="2147485189" r:id="rId455"/>
    <p:sldLayoutId id="2147485190" r:id="rId456"/>
    <p:sldLayoutId id="2147485191" r:id="rId457"/>
    <p:sldLayoutId id="2147485192" r:id="rId458"/>
    <p:sldLayoutId id="2147485193" r:id="rId459"/>
    <p:sldLayoutId id="2147485194" r:id="rId460"/>
    <p:sldLayoutId id="2147485195" r:id="rId461"/>
    <p:sldLayoutId id="2147485196" r:id="rId462"/>
    <p:sldLayoutId id="2147485197" r:id="rId463"/>
    <p:sldLayoutId id="2147485198" r:id="rId464"/>
    <p:sldLayoutId id="2147485199" r:id="rId465"/>
    <p:sldLayoutId id="2147485200" r:id="rId466"/>
    <p:sldLayoutId id="2147485201" r:id="rId467"/>
    <p:sldLayoutId id="2147485202" r:id="rId468"/>
    <p:sldLayoutId id="2147485203" r:id="rId469"/>
    <p:sldLayoutId id="2147485204" r:id="rId470"/>
    <p:sldLayoutId id="2147485205" r:id="rId471"/>
    <p:sldLayoutId id="2147485206" r:id="rId472"/>
    <p:sldLayoutId id="2147485207" r:id="rId473"/>
    <p:sldLayoutId id="2147485208" r:id="rId474"/>
    <p:sldLayoutId id="2147485209" r:id="rId475"/>
    <p:sldLayoutId id="2147485210" r:id="rId476"/>
    <p:sldLayoutId id="2147485211" r:id="rId477"/>
    <p:sldLayoutId id="2147485212" r:id="rId478"/>
    <p:sldLayoutId id="2147485213" r:id="rId479"/>
    <p:sldLayoutId id="2147485214" r:id="rId480"/>
    <p:sldLayoutId id="2147485215" r:id="rId481"/>
    <p:sldLayoutId id="2147485216" r:id="rId482"/>
    <p:sldLayoutId id="2147485217" r:id="rId483"/>
    <p:sldLayoutId id="2147485218" r:id="rId484"/>
    <p:sldLayoutId id="2147485219" r:id="rId485"/>
    <p:sldLayoutId id="2147485220" r:id="rId486"/>
    <p:sldLayoutId id="2147485221" r:id="rId487"/>
    <p:sldLayoutId id="2147485222" r:id="rId488"/>
    <p:sldLayoutId id="2147485223" r:id="rId489"/>
    <p:sldLayoutId id="2147485224" r:id="rId490"/>
    <p:sldLayoutId id="2147485225" r:id="rId491"/>
    <p:sldLayoutId id="2147485226" r:id="rId492"/>
    <p:sldLayoutId id="2147485227" r:id="rId493"/>
    <p:sldLayoutId id="2147485228" r:id="rId494"/>
    <p:sldLayoutId id="2147485229" r:id="rId495"/>
    <p:sldLayoutId id="2147485230" r:id="rId496"/>
    <p:sldLayoutId id="2147485231" r:id="rId497"/>
    <p:sldLayoutId id="2147485232" r:id="rId498"/>
    <p:sldLayoutId id="2147485233" r:id="rId499"/>
    <p:sldLayoutId id="2147485234" r:id="rId500"/>
    <p:sldLayoutId id="2147485235" r:id="rId501"/>
    <p:sldLayoutId id="2147485236" r:id="rId502"/>
    <p:sldLayoutId id="2147485237" r:id="rId503"/>
    <p:sldLayoutId id="2147485238" r:id="rId504"/>
    <p:sldLayoutId id="2147485239" r:id="rId505"/>
    <p:sldLayoutId id="2147485240" r:id="rId506"/>
    <p:sldLayoutId id="2147485241" r:id="rId507"/>
    <p:sldLayoutId id="2147485242" r:id="rId508"/>
    <p:sldLayoutId id="2147485243" r:id="rId509"/>
    <p:sldLayoutId id="2147485244" r:id="rId510"/>
    <p:sldLayoutId id="2147485245" r:id="rId511"/>
    <p:sldLayoutId id="2147485246" r:id="rId512"/>
    <p:sldLayoutId id="2147485247" r:id="rId513"/>
    <p:sldLayoutId id="2147485248" r:id="rId514"/>
    <p:sldLayoutId id="2147485249" r:id="rId515"/>
    <p:sldLayoutId id="2147485250" r:id="rId516"/>
    <p:sldLayoutId id="2147485251" r:id="rId517"/>
    <p:sldLayoutId id="2147485252" r:id="rId518"/>
    <p:sldLayoutId id="2147485253" r:id="rId519"/>
    <p:sldLayoutId id="2147485254" r:id="rId520"/>
    <p:sldLayoutId id="2147485255" r:id="rId521"/>
    <p:sldLayoutId id="2147485256" r:id="rId522"/>
    <p:sldLayoutId id="2147485257" r:id="rId523"/>
    <p:sldLayoutId id="2147485258" r:id="rId524"/>
    <p:sldLayoutId id="2147485259" r:id="rId525"/>
    <p:sldLayoutId id="2147485260" r:id="rId526"/>
    <p:sldLayoutId id="2147485261" r:id="rId527"/>
    <p:sldLayoutId id="2147485262" r:id="rId528"/>
    <p:sldLayoutId id="2147485263" r:id="rId529"/>
    <p:sldLayoutId id="2147485264" r:id="rId530"/>
    <p:sldLayoutId id="2147485265" r:id="rId531"/>
    <p:sldLayoutId id="2147485266" r:id="rId532"/>
    <p:sldLayoutId id="2147485267" r:id="rId533"/>
    <p:sldLayoutId id="2147485268" r:id="rId534"/>
    <p:sldLayoutId id="2147485269" r:id="rId535"/>
    <p:sldLayoutId id="2147485270" r:id="rId536"/>
    <p:sldLayoutId id="2147485271" r:id="rId537"/>
    <p:sldLayoutId id="2147485272" r:id="rId538"/>
    <p:sldLayoutId id="2147485273" r:id="rId539"/>
    <p:sldLayoutId id="2147485274" r:id="rId540"/>
    <p:sldLayoutId id="2147485275" r:id="rId541"/>
    <p:sldLayoutId id="2147485276" r:id="rId542"/>
    <p:sldLayoutId id="2147485277" r:id="rId543"/>
    <p:sldLayoutId id="2147485278" r:id="rId544"/>
    <p:sldLayoutId id="2147485279" r:id="rId545"/>
    <p:sldLayoutId id="2147485280" r:id="rId546"/>
    <p:sldLayoutId id="2147485281" r:id="rId54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544">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545">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546">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547">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548">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549">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260509"/>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 id="2147485298" r:id="rId16"/>
    <p:sldLayoutId id="2147485299" r:id="rId17"/>
    <p:sldLayoutId id="2147485300" r:id="rId18"/>
    <p:sldLayoutId id="2147485301" r:id="rId19"/>
    <p:sldLayoutId id="2147485302" r:id="rId20"/>
    <p:sldLayoutId id="2147485303" r:id="rId21"/>
    <p:sldLayoutId id="2147485304" r:id="rId22"/>
    <p:sldLayoutId id="2147485305" r:id="rId23"/>
    <p:sldLayoutId id="2147485306" r:id="rId24"/>
    <p:sldLayoutId id="2147485307" r:id="rId25"/>
    <p:sldLayoutId id="2147485308" r:id="rId26"/>
    <p:sldLayoutId id="2147485309" r:id="rId27"/>
    <p:sldLayoutId id="2147485310" r:id="rId28"/>
    <p:sldLayoutId id="2147485311" r:id="rId29"/>
    <p:sldLayoutId id="2147485312" r:id="rId30"/>
    <p:sldLayoutId id="2147485313" r:id="rId31"/>
    <p:sldLayoutId id="2147485314" r:id="rId32"/>
    <p:sldLayoutId id="2147485315" r:id="rId33"/>
    <p:sldLayoutId id="2147485316" r:id="rId34"/>
    <p:sldLayoutId id="2147485317" r:id="rId35"/>
    <p:sldLayoutId id="2147485318" r:id="rId36"/>
    <p:sldLayoutId id="2147485319" r:id="rId37"/>
    <p:sldLayoutId id="2147485320" r:id="rId38"/>
    <p:sldLayoutId id="2147485321" r:id="rId39"/>
    <p:sldLayoutId id="2147485322" r:id="rId40"/>
    <p:sldLayoutId id="2147485323" r:id="rId41"/>
    <p:sldLayoutId id="2147485324" r:id="rId42"/>
    <p:sldLayoutId id="2147485325" r:id="rId43"/>
    <p:sldLayoutId id="2147485326" r:id="rId44"/>
    <p:sldLayoutId id="2147485327" r:id="rId45"/>
    <p:sldLayoutId id="2147485328" r:id="rId46"/>
    <p:sldLayoutId id="2147485329" r:id="rId47"/>
    <p:sldLayoutId id="2147485330" r:id="rId48"/>
    <p:sldLayoutId id="2147485331" r:id="rId49"/>
    <p:sldLayoutId id="2147485332" r:id="rId50"/>
    <p:sldLayoutId id="2147485333" r:id="rId51"/>
    <p:sldLayoutId id="2147485334" r:id="rId52"/>
    <p:sldLayoutId id="2147485335" r:id="rId53"/>
    <p:sldLayoutId id="2147485336" r:id="rId54"/>
    <p:sldLayoutId id="2147485337" r:id="rId55"/>
    <p:sldLayoutId id="2147485338" r:id="rId56"/>
    <p:sldLayoutId id="2147485339" r:id="rId57"/>
    <p:sldLayoutId id="2147485340" r:id="rId58"/>
    <p:sldLayoutId id="2147485341" r:id="rId59"/>
    <p:sldLayoutId id="2147485342" r:id="rId60"/>
    <p:sldLayoutId id="2147485343" r:id="rId61"/>
    <p:sldLayoutId id="2147485344" r:id="rId62"/>
    <p:sldLayoutId id="2147485345" r:id="rId63"/>
    <p:sldLayoutId id="2147485346" r:id="rId64"/>
    <p:sldLayoutId id="2147485347" r:id="rId65"/>
    <p:sldLayoutId id="2147485348" r:id="rId66"/>
    <p:sldLayoutId id="2147485349" r:id="rId67"/>
    <p:sldLayoutId id="2147485350" r:id="rId68"/>
    <p:sldLayoutId id="2147485351" r:id="rId69"/>
    <p:sldLayoutId id="2147485352" r:id="rId70"/>
    <p:sldLayoutId id="2147485353" r:id="rId71"/>
    <p:sldLayoutId id="2147485354" r:id="rId72"/>
    <p:sldLayoutId id="2147485355" r:id="rId73"/>
    <p:sldLayoutId id="2147485356" r:id="rId74"/>
    <p:sldLayoutId id="2147485357" r:id="rId75"/>
    <p:sldLayoutId id="2147485358" r:id="rId76"/>
    <p:sldLayoutId id="2147485359" r:id="rId77"/>
    <p:sldLayoutId id="2147485360" r:id="rId78"/>
    <p:sldLayoutId id="2147485361" r:id="rId79"/>
    <p:sldLayoutId id="2147485362" r:id="rId80"/>
    <p:sldLayoutId id="2147485363" r:id="rId81"/>
    <p:sldLayoutId id="2147485364" r:id="rId82"/>
    <p:sldLayoutId id="2147485365" r:id="rId83"/>
    <p:sldLayoutId id="2147485366" r:id="rId84"/>
    <p:sldLayoutId id="2147485367" r:id="rId85"/>
    <p:sldLayoutId id="2147485368" r:id="rId86"/>
    <p:sldLayoutId id="2147485369" r:id="rId87"/>
    <p:sldLayoutId id="2147485370" r:id="rId88"/>
    <p:sldLayoutId id="2147485371" r:id="rId89"/>
    <p:sldLayoutId id="2147485372" r:id="rId90"/>
    <p:sldLayoutId id="2147485373" r:id="rId91"/>
    <p:sldLayoutId id="2147485374" r:id="rId92"/>
    <p:sldLayoutId id="2147485375" r:id="rId93"/>
    <p:sldLayoutId id="2147485376" r:id="rId94"/>
    <p:sldLayoutId id="2147485377" r:id="rId95"/>
    <p:sldLayoutId id="2147485378" r:id="rId96"/>
    <p:sldLayoutId id="2147485379" r:id="rId97"/>
    <p:sldLayoutId id="2147485380" r:id="rId98"/>
    <p:sldLayoutId id="2147485381" r:id="rId99"/>
    <p:sldLayoutId id="2147485382" r:id="rId100"/>
    <p:sldLayoutId id="2147485383" r:id="rId101"/>
    <p:sldLayoutId id="2147485384" r:id="rId102"/>
    <p:sldLayoutId id="2147485385" r:id="rId103"/>
    <p:sldLayoutId id="2147485386" r:id="rId104"/>
    <p:sldLayoutId id="2147485387" r:id="rId105"/>
    <p:sldLayoutId id="2147485388" r:id="rId106"/>
    <p:sldLayoutId id="2147485389" r:id="rId107"/>
    <p:sldLayoutId id="2147485390" r:id="rId108"/>
    <p:sldLayoutId id="2147485391" r:id="rId109"/>
    <p:sldLayoutId id="2147485392" r:id="rId110"/>
    <p:sldLayoutId id="2147485393" r:id="rId111"/>
    <p:sldLayoutId id="2147485394" r:id="rId112"/>
    <p:sldLayoutId id="2147485395" r:id="rId113"/>
    <p:sldLayoutId id="2147485396" r:id="rId114"/>
    <p:sldLayoutId id="2147485397" r:id="rId115"/>
    <p:sldLayoutId id="2147485398" r:id="rId116"/>
    <p:sldLayoutId id="2147485399" r:id="rId117"/>
    <p:sldLayoutId id="2147485400" r:id="rId118"/>
    <p:sldLayoutId id="2147485401" r:id="rId119"/>
    <p:sldLayoutId id="2147485402" r:id="rId120"/>
    <p:sldLayoutId id="2147485403" r:id="rId121"/>
    <p:sldLayoutId id="2147485404" r:id="rId122"/>
    <p:sldLayoutId id="2147485405" r:id="rId123"/>
    <p:sldLayoutId id="2147485406" r:id="rId124"/>
    <p:sldLayoutId id="2147485407" r:id="rId125"/>
    <p:sldLayoutId id="2147485408" r:id="rId126"/>
    <p:sldLayoutId id="2147485409" r:id="rId127"/>
    <p:sldLayoutId id="2147485410" r:id="rId128"/>
    <p:sldLayoutId id="2147485411" r:id="rId129"/>
    <p:sldLayoutId id="2147485412" r:id="rId130"/>
    <p:sldLayoutId id="2147485413" r:id="rId131"/>
    <p:sldLayoutId id="2147485414" r:id="rId132"/>
    <p:sldLayoutId id="2147485415" r:id="rId133"/>
    <p:sldLayoutId id="2147485416" r:id="rId134"/>
    <p:sldLayoutId id="2147485417" r:id="rId135"/>
    <p:sldLayoutId id="2147485418" r:id="rId136"/>
    <p:sldLayoutId id="2147485419" r:id="rId137"/>
    <p:sldLayoutId id="2147485420" r:id="rId138"/>
    <p:sldLayoutId id="2147485421" r:id="rId139"/>
    <p:sldLayoutId id="2147485422" r:id="rId140"/>
    <p:sldLayoutId id="2147485423" r:id="rId141"/>
    <p:sldLayoutId id="2147485424" r:id="rId142"/>
    <p:sldLayoutId id="2147485425" r:id="rId143"/>
    <p:sldLayoutId id="2147485426" r:id="rId144"/>
    <p:sldLayoutId id="2147485427" r:id="rId145"/>
    <p:sldLayoutId id="2147485428" r:id="rId146"/>
    <p:sldLayoutId id="2147485429" r:id="rId147"/>
    <p:sldLayoutId id="2147485430" r:id="rId148"/>
    <p:sldLayoutId id="2147485431" r:id="rId149"/>
    <p:sldLayoutId id="2147485432" r:id="rId150"/>
    <p:sldLayoutId id="2147485433" r:id="rId151"/>
    <p:sldLayoutId id="2147485434" r:id="rId152"/>
    <p:sldLayoutId id="2147485435" r:id="rId153"/>
    <p:sldLayoutId id="2147485436" r:id="rId154"/>
    <p:sldLayoutId id="2147485437" r:id="rId155"/>
    <p:sldLayoutId id="2147485438" r:id="rId156"/>
    <p:sldLayoutId id="2147485439" r:id="rId157"/>
    <p:sldLayoutId id="2147485440" r:id="rId158"/>
    <p:sldLayoutId id="2147485441" r:id="rId159"/>
    <p:sldLayoutId id="2147485442" r:id="rId160"/>
    <p:sldLayoutId id="2147485443" r:id="rId161"/>
    <p:sldLayoutId id="2147485444" r:id="rId162"/>
    <p:sldLayoutId id="2147485445" r:id="rId163"/>
    <p:sldLayoutId id="2147485446" r:id="rId164"/>
    <p:sldLayoutId id="2147485447" r:id="rId165"/>
    <p:sldLayoutId id="2147485448" r:id="rId166"/>
    <p:sldLayoutId id="2147485449" r:id="rId167"/>
    <p:sldLayoutId id="2147485450" r:id="rId168"/>
    <p:sldLayoutId id="2147485451" r:id="rId169"/>
    <p:sldLayoutId id="2147485452" r:id="rId170"/>
    <p:sldLayoutId id="2147485453" r:id="rId171"/>
    <p:sldLayoutId id="2147485454" r:id="rId172"/>
    <p:sldLayoutId id="2147485455" r:id="rId173"/>
    <p:sldLayoutId id="2147485456" r:id="rId174"/>
    <p:sldLayoutId id="2147485457" r:id="rId175"/>
    <p:sldLayoutId id="2147485458" r:id="rId176"/>
    <p:sldLayoutId id="2147485459" r:id="rId177"/>
    <p:sldLayoutId id="2147485460" r:id="rId178"/>
    <p:sldLayoutId id="2147485461" r:id="rId179"/>
    <p:sldLayoutId id="2147485462" r:id="rId180"/>
    <p:sldLayoutId id="2147485463" r:id="rId181"/>
    <p:sldLayoutId id="2147485464" r:id="rId182"/>
    <p:sldLayoutId id="2147485465" r:id="rId183"/>
    <p:sldLayoutId id="2147485466" r:id="rId184"/>
    <p:sldLayoutId id="2147485467" r:id="rId185"/>
    <p:sldLayoutId id="2147485468" r:id="rId186"/>
    <p:sldLayoutId id="2147485469" r:id="rId187"/>
    <p:sldLayoutId id="2147485470" r:id="rId188"/>
    <p:sldLayoutId id="2147485471" r:id="rId189"/>
    <p:sldLayoutId id="2147485472" r:id="rId190"/>
    <p:sldLayoutId id="2147485473" r:id="rId191"/>
    <p:sldLayoutId id="2147485474" r:id="rId192"/>
    <p:sldLayoutId id="2147485475" r:id="rId193"/>
    <p:sldLayoutId id="2147485476" r:id="rId194"/>
    <p:sldLayoutId id="2147485477" r:id="rId195"/>
    <p:sldLayoutId id="2147485478" r:id="rId196"/>
    <p:sldLayoutId id="2147485479" r:id="rId197"/>
    <p:sldLayoutId id="2147485480" r:id="rId198"/>
    <p:sldLayoutId id="2147485481" r:id="rId199"/>
    <p:sldLayoutId id="2147485482" r:id="rId200"/>
    <p:sldLayoutId id="2147485483" r:id="rId201"/>
    <p:sldLayoutId id="2147485484" r:id="rId202"/>
    <p:sldLayoutId id="2147485485" r:id="rId203"/>
    <p:sldLayoutId id="2147485486" r:id="rId204"/>
    <p:sldLayoutId id="2147485487" r:id="rId205"/>
    <p:sldLayoutId id="2147485488" r:id="rId206"/>
    <p:sldLayoutId id="2147485489" r:id="rId207"/>
    <p:sldLayoutId id="2147485490" r:id="rId208"/>
    <p:sldLayoutId id="2147485491" r:id="rId209"/>
    <p:sldLayoutId id="2147485492" r:id="rId210"/>
    <p:sldLayoutId id="2147485493" r:id="rId211"/>
    <p:sldLayoutId id="2147485494" r:id="rId212"/>
    <p:sldLayoutId id="2147485495" r:id="rId213"/>
    <p:sldLayoutId id="2147485496" r:id="rId214"/>
    <p:sldLayoutId id="2147485497" r:id="rId215"/>
    <p:sldLayoutId id="2147485498" r:id="rId216"/>
    <p:sldLayoutId id="2147485499" r:id="rId217"/>
    <p:sldLayoutId id="2147485500" r:id="rId218"/>
    <p:sldLayoutId id="2147485501" r:id="rId219"/>
    <p:sldLayoutId id="2147485502" r:id="rId220"/>
    <p:sldLayoutId id="2147485503" r:id="rId221"/>
    <p:sldLayoutId id="2147485504" r:id="rId222"/>
    <p:sldLayoutId id="2147485505" r:id="rId223"/>
    <p:sldLayoutId id="2147485506" r:id="rId224"/>
    <p:sldLayoutId id="2147485507" r:id="rId225"/>
    <p:sldLayoutId id="2147485508" r:id="rId226"/>
    <p:sldLayoutId id="2147485509" r:id="rId227"/>
    <p:sldLayoutId id="2147485510" r:id="rId228"/>
    <p:sldLayoutId id="2147485511" r:id="rId229"/>
    <p:sldLayoutId id="2147485512" r:id="rId230"/>
    <p:sldLayoutId id="2147485513" r:id="rId231"/>
    <p:sldLayoutId id="2147485514" r:id="rId232"/>
    <p:sldLayoutId id="2147485515" r:id="rId233"/>
    <p:sldLayoutId id="2147485516" r:id="rId234"/>
    <p:sldLayoutId id="2147485517" r:id="rId235"/>
    <p:sldLayoutId id="2147485518" r:id="rId236"/>
    <p:sldLayoutId id="2147485519" r:id="rId237"/>
    <p:sldLayoutId id="2147485520" r:id="rId238"/>
    <p:sldLayoutId id="2147485521" r:id="rId239"/>
    <p:sldLayoutId id="2147485522" r:id="rId240"/>
    <p:sldLayoutId id="2147485523" r:id="rId241"/>
    <p:sldLayoutId id="2147485524" r:id="rId242"/>
    <p:sldLayoutId id="2147485525" r:id="rId243"/>
    <p:sldLayoutId id="2147485526" r:id="rId244"/>
    <p:sldLayoutId id="2147485527" r:id="rId245"/>
    <p:sldLayoutId id="2147485528" r:id="rId246"/>
    <p:sldLayoutId id="2147485529" r:id="rId247"/>
    <p:sldLayoutId id="2147485530" r:id="rId248"/>
    <p:sldLayoutId id="2147485531" r:id="rId249"/>
    <p:sldLayoutId id="2147485532" r:id="rId250"/>
    <p:sldLayoutId id="2147485533" r:id="rId251"/>
    <p:sldLayoutId id="2147485534" r:id="rId252"/>
    <p:sldLayoutId id="2147485535" r:id="rId253"/>
    <p:sldLayoutId id="2147485536" r:id="rId254"/>
    <p:sldLayoutId id="2147485537" r:id="rId255"/>
    <p:sldLayoutId id="2147485538" r:id="rId256"/>
    <p:sldLayoutId id="2147485539" r:id="rId257"/>
    <p:sldLayoutId id="2147485540" r:id="rId258"/>
    <p:sldLayoutId id="2147485541" r:id="rId259"/>
    <p:sldLayoutId id="2147485542" r:id="rId260"/>
    <p:sldLayoutId id="2147485543" r:id="rId261"/>
    <p:sldLayoutId id="2147485544" r:id="rId262"/>
    <p:sldLayoutId id="2147485545" r:id="rId263"/>
    <p:sldLayoutId id="2147485546" r:id="rId264"/>
    <p:sldLayoutId id="2147485547" r:id="rId265"/>
    <p:sldLayoutId id="2147485548" r:id="rId266"/>
    <p:sldLayoutId id="2147485549" r:id="rId267"/>
    <p:sldLayoutId id="2147485550" r:id="rId268"/>
    <p:sldLayoutId id="2147485551" r:id="rId269"/>
    <p:sldLayoutId id="2147485552" r:id="rId270"/>
    <p:sldLayoutId id="2147485553" r:id="rId271"/>
    <p:sldLayoutId id="2147485554" r:id="rId272"/>
    <p:sldLayoutId id="2147485555" r:id="rId273"/>
    <p:sldLayoutId id="2147485556" r:id="rId274"/>
    <p:sldLayoutId id="2147485557" r:id="rId275"/>
    <p:sldLayoutId id="2147485558" r:id="rId276"/>
    <p:sldLayoutId id="2147485559" r:id="rId277"/>
    <p:sldLayoutId id="2147485560" r:id="rId278"/>
    <p:sldLayoutId id="2147485561" r:id="rId279"/>
    <p:sldLayoutId id="2147485562" r:id="rId280"/>
    <p:sldLayoutId id="2147485563" r:id="rId281"/>
    <p:sldLayoutId id="2147485564" r:id="rId282"/>
    <p:sldLayoutId id="2147485565" r:id="rId283"/>
    <p:sldLayoutId id="2147485566" r:id="rId284"/>
    <p:sldLayoutId id="2147485567" r:id="rId285"/>
    <p:sldLayoutId id="2147485568" r:id="rId286"/>
    <p:sldLayoutId id="2147485569" r:id="rId287"/>
    <p:sldLayoutId id="2147485570" r:id="rId288"/>
    <p:sldLayoutId id="2147485571" r:id="rId289"/>
    <p:sldLayoutId id="2147485572" r:id="rId290"/>
    <p:sldLayoutId id="2147485573" r:id="rId291"/>
    <p:sldLayoutId id="2147485574" r:id="rId292"/>
    <p:sldLayoutId id="2147485575" r:id="rId293"/>
    <p:sldLayoutId id="2147485576" r:id="rId294"/>
    <p:sldLayoutId id="2147485577" r:id="rId295"/>
    <p:sldLayoutId id="2147485578" r:id="rId296"/>
    <p:sldLayoutId id="2147485579" r:id="rId297"/>
    <p:sldLayoutId id="2147485580" r:id="rId298"/>
    <p:sldLayoutId id="2147485581" r:id="rId299"/>
    <p:sldLayoutId id="2147485582" r:id="rId300"/>
    <p:sldLayoutId id="2147485583" r:id="rId301"/>
    <p:sldLayoutId id="2147485584" r:id="rId302"/>
    <p:sldLayoutId id="2147485585" r:id="rId303"/>
    <p:sldLayoutId id="2147485586" r:id="rId304"/>
    <p:sldLayoutId id="2147485587" r:id="rId305"/>
    <p:sldLayoutId id="2147485588" r:id="rId306"/>
    <p:sldLayoutId id="2147485589" r:id="rId307"/>
    <p:sldLayoutId id="2147485590" r:id="rId308"/>
    <p:sldLayoutId id="2147485591" r:id="rId309"/>
    <p:sldLayoutId id="2147485592" r:id="rId310"/>
    <p:sldLayoutId id="2147485593" r:id="rId311"/>
    <p:sldLayoutId id="2147485594" r:id="rId312"/>
    <p:sldLayoutId id="2147485595" r:id="rId313"/>
    <p:sldLayoutId id="2147485596" r:id="rId314"/>
    <p:sldLayoutId id="2147485597" r:id="rId315"/>
    <p:sldLayoutId id="2147485598" r:id="rId316"/>
    <p:sldLayoutId id="2147485599" r:id="rId317"/>
    <p:sldLayoutId id="2147485600" r:id="rId318"/>
    <p:sldLayoutId id="2147485601" r:id="rId319"/>
    <p:sldLayoutId id="2147485602" r:id="rId320"/>
    <p:sldLayoutId id="2147485603" r:id="rId321"/>
    <p:sldLayoutId id="2147485604" r:id="rId322"/>
    <p:sldLayoutId id="2147485605" r:id="rId323"/>
    <p:sldLayoutId id="2147485606" r:id="rId324"/>
    <p:sldLayoutId id="2147485607" r:id="rId325"/>
    <p:sldLayoutId id="2147485608" r:id="rId326"/>
    <p:sldLayoutId id="2147485609" r:id="rId327"/>
    <p:sldLayoutId id="2147485610" r:id="rId328"/>
    <p:sldLayoutId id="2147485611" r:id="rId329"/>
    <p:sldLayoutId id="2147485612" r:id="rId330"/>
    <p:sldLayoutId id="2147485613" r:id="rId331"/>
    <p:sldLayoutId id="2147485614" r:id="rId332"/>
    <p:sldLayoutId id="2147485615" r:id="rId333"/>
    <p:sldLayoutId id="2147485616" r:id="rId334"/>
    <p:sldLayoutId id="2147485617" r:id="rId335"/>
    <p:sldLayoutId id="2147485618" r:id="rId336"/>
    <p:sldLayoutId id="2147485619" r:id="rId337"/>
    <p:sldLayoutId id="2147485620" r:id="rId338"/>
    <p:sldLayoutId id="2147485621" r:id="rId339"/>
    <p:sldLayoutId id="2147485622" r:id="rId340"/>
    <p:sldLayoutId id="2147485623" r:id="rId341"/>
    <p:sldLayoutId id="2147485624" r:id="rId342"/>
    <p:sldLayoutId id="2147485625" r:id="rId343"/>
    <p:sldLayoutId id="2147485626" r:id="rId344"/>
    <p:sldLayoutId id="2147485627" r:id="rId345"/>
    <p:sldLayoutId id="2147485628" r:id="rId346"/>
    <p:sldLayoutId id="2147485629" r:id="rId347"/>
    <p:sldLayoutId id="2147485630" r:id="rId348"/>
    <p:sldLayoutId id="2147485631" r:id="rId349"/>
    <p:sldLayoutId id="2147485632" r:id="rId350"/>
    <p:sldLayoutId id="2147485633" r:id="rId351"/>
    <p:sldLayoutId id="2147485634" r:id="rId352"/>
    <p:sldLayoutId id="2147485635" r:id="rId353"/>
    <p:sldLayoutId id="2147485636" r:id="rId354"/>
    <p:sldLayoutId id="2147485637" r:id="rId355"/>
    <p:sldLayoutId id="2147485638" r:id="rId356"/>
    <p:sldLayoutId id="2147485639" r:id="rId357"/>
    <p:sldLayoutId id="2147485640" r:id="rId358"/>
    <p:sldLayoutId id="2147485641" r:id="rId359"/>
    <p:sldLayoutId id="2147485642" r:id="rId360"/>
    <p:sldLayoutId id="2147485643" r:id="rId361"/>
    <p:sldLayoutId id="2147485644" r:id="rId362"/>
    <p:sldLayoutId id="2147485645" r:id="rId363"/>
    <p:sldLayoutId id="2147485646" r:id="rId364"/>
    <p:sldLayoutId id="2147485647" r:id="rId365"/>
    <p:sldLayoutId id="2147485648" r:id="rId366"/>
    <p:sldLayoutId id="2147485649" r:id="rId367"/>
    <p:sldLayoutId id="2147485650" r:id="rId368"/>
    <p:sldLayoutId id="2147485651" r:id="rId369"/>
    <p:sldLayoutId id="2147485652" r:id="rId370"/>
    <p:sldLayoutId id="2147485653" r:id="rId371"/>
    <p:sldLayoutId id="2147485654" r:id="rId372"/>
    <p:sldLayoutId id="2147485655" r:id="rId373"/>
    <p:sldLayoutId id="2147485656" r:id="rId374"/>
    <p:sldLayoutId id="2147485657" r:id="rId375"/>
    <p:sldLayoutId id="2147485658" r:id="rId376"/>
    <p:sldLayoutId id="2147485659" r:id="rId377"/>
    <p:sldLayoutId id="2147485660" r:id="rId378"/>
    <p:sldLayoutId id="2147485661" r:id="rId379"/>
    <p:sldLayoutId id="2147485662" r:id="rId380"/>
    <p:sldLayoutId id="2147485663" r:id="rId381"/>
    <p:sldLayoutId id="2147485664" r:id="rId382"/>
    <p:sldLayoutId id="2147485665" r:id="rId383"/>
    <p:sldLayoutId id="2147485666" r:id="rId384"/>
    <p:sldLayoutId id="2147485667" r:id="rId385"/>
    <p:sldLayoutId id="2147485668" r:id="rId386"/>
    <p:sldLayoutId id="2147485669" r:id="rId387"/>
    <p:sldLayoutId id="2147485670" r:id="rId388"/>
    <p:sldLayoutId id="2147485671" r:id="rId389"/>
    <p:sldLayoutId id="2147485672" r:id="rId390"/>
    <p:sldLayoutId id="2147485673" r:id="rId391"/>
    <p:sldLayoutId id="2147485674" r:id="rId392"/>
    <p:sldLayoutId id="2147485675" r:id="rId393"/>
    <p:sldLayoutId id="2147485676" r:id="rId394"/>
    <p:sldLayoutId id="2147485677" r:id="rId395"/>
    <p:sldLayoutId id="2147485678" r:id="rId396"/>
    <p:sldLayoutId id="2147485679" r:id="rId397"/>
    <p:sldLayoutId id="2147485680" r:id="rId398"/>
    <p:sldLayoutId id="2147485681" r:id="rId399"/>
    <p:sldLayoutId id="2147485682" r:id="rId400"/>
    <p:sldLayoutId id="2147485683" r:id="rId401"/>
    <p:sldLayoutId id="2147485684" r:id="rId402"/>
    <p:sldLayoutId id="2147485685" r:id="rId403"/>
    <p:sldLayoutId id="2147485686" r:id="rId404"/>
    <p:sldLayoutId id="2147485687" r:id="rId405"/>
    <p:sldLayoutId id="2147485688" r:id="rId406"/>
    <p:sldLayoutId id="2147485689" r:id="rId407"/>
    <p:sldLayoutId id="2147485690" r:id="rId408"/>
    <p:sldLayoutId id="2147485691" r:id="rId409"/>
    <p:sldLayoutId id="2147485692" r:id="rId410"/>
    <p:sldLayoutId id="2147485693" r:id="rId411"/>
    <p:sldLayoutId id="2147485694" r:id="rId412"/>
    <p:sldLayoutId id="2147485695" r:id="rId413"/>
    <p:sldLayoutId id="2147485696" r:id="rId414"/>
    <p:sldLayoutId id="2147485697" r:id="rId415"/>
    <p:sldLayoutId id="2147485698" r:id="rId416"/>
    <p:sldLayoutId id="2147485699" r:id="rId417"/>
    <p:sldLayoutId id="2147485700" r:id="rId418"/>
    <p:sldLayoutId id="2147485701" r:id="rId419"/>
    <p:sldLayoutId id="2147485702" r:id="rId420"/>
    <p:sldLayoutId id="2147485703" r:id="rId421"/>
    <p:sldLayoutId id="2147485704" r:id="rId422"/>
    <p:sldLayoutId id="2147485705" r:id="rId423"/>
    <p:sldLayoutId id="2147485706" r:id="rId424"/>
    <p:sldLayoutId id="2147485707" r:id="rId425"/>
    <p:sldLayoutId id="2147485708" r:id="rId426"/>
    <p:sldLayoutId id="2147485709" r:id="rId427"/>
    <p:sldLayoutId id="2147485710" r:id="rId428"/>
    <p:sldLayoutId id="2147485711" r:id="rId429"/>
    <p:sldLayoutId id="2147485712" r:id="rId430"/>
    <p:sldLayoutId id="2147485713" r:id="rId431"/>
    <p:sldLayoutId id="2147485714" r:id="rId432"/>
    <p:sldLayoutId id="2147485715" r:id="rId433"/>
    <p:sldLayoutId id="2147485716" r:id="rId434"/>
    <p:sldLayoutId id="2147485717" r:id="rId435"/>
    <p:sldLayoutId id="2147485718" r:id="rId436"/>
    <p:sldLayoutId id="2147485719" r:id="rId437"/>
    <p:sldLayoutId id="2147485720" r:id="rId438"/>
    <p:sldLayoutId id="2147485721" r:id="rId439"/>
    <p:sldLayoutId id="2147485722" r:id="rId440"/>
    <p:sldLayoutId id="2147485723" r:id="rId441"/>
    <p:sldLayoutId id="2147485724" r:id="rId442"/>
    <p:sldLayoutId id="2147485725" r:id="rId443"/>
    <p:sldLayoutId id="2147485726" r:id="rId444"/>
    <p:sldLayoutId id="2147485727" r:id="rId445"/>
    <p:sldLayoutId id="2147485728" r:id="rId446"/>
    <p:sldLayoutId id="2147485729" r:id="rId447"/>
    <p:sldLayoutId id="2147485730" r:id="rId448"/>
    <p:sldLayoutId id="2147485731" r:id="rId449"/>
    <p:sldLayoutId id="2147485732" r:id="rId450"/>
    <p:sldLayoutId id="2147485733" r:id="rId451"/>
    <p:sldLayoutId id="2147485734" r:id="rId452"/>
    <p:sldLayoutId id="2147485735" r:id="rId453"/>
    <p:sldLayoutId id="2147485736" r:id="rId454"/>
    <p:sldLayoutId id="2147485737" r:id="rId455"/>
    <p:sldLayoutId id="2147485738" r:id="rId456"/>
    <p:sldLayoutId id="2147485739" r:id="rId457"/>
    <p:sldLayoutId id="2147485740" r:id="rId458"/>
    <p:sldLayoutId id="2147485741" r:id="rId459"/>
    <p:sldLayoutId id="2147485742" r:id="rId460"/>
    <p:sldLayoutId id="2147485743" r:id="rId461"/>
    <p:sldLayoutId id="2147485744" r:id="rId462"/>
    <p:sldLayoutId id="2147485745" r:id="rId463"/>
    <p:sldLayoutId id="2147485746" r:id="rId464"/>
    <p:sldLayoutId id="2147485747" r:id="rId465"/>
    <p:sldLayoutId id="2147485748" r:id="rId466"/>
    <p:sldLayoutId id="2147485749" r:id="rId467"/>
    <p:sldLayoutId id="2147485750" r:id="rId468"/>
    <p:sldLayoutId id="2147485751" r:id="rId469"/>
    <p:sldLayoutId id="2147485752" r:id="rId470"/>
    <p:sldLayoutId id="2147485753" r:id="rId471"/>
    <p:sldLayoutId id="2147485754" r:id="rId472"/>
    <p:sldLayoutId id="2147485755" r:id="rId473"/>
    <p:sldLayoutId id="2147485756" r:id="rId474"/>
    <p:sldLayoutId id="2147485757" r:id="rId475"/>
    <p:sldLayoutId id="2147485758" r:id="rId476"/>
    <p:sldLayoutId id="2147485759" r:id="rId477"/>
    <p:sldLayoutId id="2147485760" r:id="rId478"/>
    <p:sldLayoutId id="2147485761" r:id="rId479"/>
    <p:sldLayoutId id="2147485762" r:id="rId480"/>
    <p:sldLayoutId id="2147485763" r:id="rId481"/>
    <p:sldLayoutId id="2147485764" r:id="rId482"/>
    <p:sldLayoutId id="2147485765" r:id="rId483"/>
    <p:sldLayoutId id="2147485766" r:id="rId484"/>
    <p:sldLayoutId id="2147485767" r:id="rId485"/>
    <p:sldLayoutId id="2147485768" r:id="rId486"/>
    <p:sldLayoutId id="2147485769" r:id="rId487"/>
    <p:sldLayoutId id="2147485770" r:id="rId488"/>
    <p:sldLayoutId id="2147485771" r:id="rId489"/>
    <p:sldLayoutId id="2147485772" r:id="rId490"/>
    <p:sldLayoutId id="2147485773" r:id="rId491"/>
    <p:sldLayoutId id="2147485774" r:id="rId492"/>
    <p:sldLayoutId id="2147485775" r:id="rId493"/>
    <p:sldLayoutId id="2147485776" r:id="rId494"/>
    <p:sldLayoutId id="2147485777" r:id="rId495"/>
    <p:sldLayoutId id="2147485778" r:id="rId496"/>
    <p:sldLayoutId id="2147485779" r:id="rId497"/>
    <p:sldLayoutId id="2147485780" r:id="rId498"/>
    <p:sldLayoutId id="2147485781" r:id="rId499"/>
    <p:sldLayoutId id="2147485782" r:id="rId500"/>
    <p:sldLayoutId id="2147485783" r:id="rId501"/>
    <p:sldLayoutId id="2147485784" r:id="rId502"/>
    <p:sldLayoutId id="2147485785" r:id="rId503"/>
    <p:sldLayoutId id="2147485786" r:id="rId504"/>
    <p:sldLayoutId id="2147485787" r:id="rId505"/>
    <p:sldLayoutId id="2147485788" r:id="rId506"/>
    <p:sldLayoutId id="2147485789" r:id="rId507"/>
    <p:sldLayoutId id="2147485790" r:id="rId508"/>
    <p:sldLayoutId id="2147485791" r:id="rId509"/>
    <p:sldLayoutId id="2147485792" r:id="rId510"/>
    <p:sldLayoutId id="2147485793" r:id="rId511"/>
    <p:sldLayoutId id="2147485794" r:id="rId512"/>
    <p:sldLayoutId id="2147485795" r:id="rId513"/>
    <p:sldLayoutId id="2147485796" r:id="rId514"/>
    <p:sldLayoutId id="2147485797" r:id="rId515"/>
    <p:sldLayoutId id="2147485798" r:id="rId516"/>
    <p:sldLayoutId id="2147485799" r:id="rId517"/>
    <p:sldLayoutId id="2147485800" r:id="rId518"/>
    <p:sldLayoutId id="2147485801" r:id="rId519"/>
    <p:sldLayoutId id="2147485802" r:id="rId520"/>
    <p:sldLayoutId id="2147485803" r:id="rId521"/>
    <p:sldLayoutId id="2147485804" r:id="rId522"/>
    <p:sldLayoutId id="2147485805" r:id="rId523"/>
    <p:sldLayoutId id="2147485806" r:id="rId524"/>
    <p:sldLayoutId id="2147485807" r:id="rId525"/>
    <p:sldLayoutId id="2147485808" r:id="rId526"/>
    <p:sldLayoutId id="2147485809" r:id="rId527"/>
    <p:sldLayoutId id="2147485810" r:id="rId528"/>
    <p:sldLayoutId id="2147485811" r:id="rId529"/>
    <p:sldLayoutId id="2147485812" r:id="rId530"/>
    <p:sldLayoutId id="2147485813" r:id="rId531"/>
    <p:sldLayoutId id="2147485814" r:id="rId532"/>
    <p:sldLayoutId id="2147485815" r:id="rId533"/>
    <p:sldLayoutId id="2147485816" r:id="rId534"/>
    <p:sldLayoutId id="2147485817" r:id="rId535"/>
    <p:sldLayoutId id="2147485818" r:id="rId536"/>
    <p:sldLayoutId id="2147485819" r:id="rId537"/>
    <p:sldLayoutId id="2147485820" r:id="rId538"/>
    <p:sldLayoutId id="2147485821" r:id="rId539"/>
    <p:sldLayoutId id="2147485822" r:id="rId540"/>
    <p:sldLayoutId id="2147485823" r:id="rId541"/>
    <p:sldLayoutId id="2147485824" r:id="rId54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80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80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80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80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80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80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80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 id="2147485837" r:id="rId12"/>
    <p:sldLayoutId id="2147485838" r:id="rId13"/>
    <p:sldLayoutId id="2147485839" r:id="rId14"/>
    <p:sldLayoutId id="2147485840" r:id="rId15"/>
    <p:sldLayoutId id="2147485841" r:id="rId16"/>
    <p:sldLayoutId id="2147485842" r:id="rId17"/>
    <p:sldLayoutId id="2147485843" r:id="rId18"/>
    <p:sldLayoutId id="2147485844" r:id="rId19"/>
    <p:sldLayoutId id="2147485845" r:id="rId20"/>
    <p:sldLayoutId id="2147485846" r:id="rId21"/>
    <p:sldLayoutId id="2147485847" r:id="rId22"/>
    <p:sldLayoutId id="2147485848" r:id="rId23"/>
    <p:sldLayoutId id="2147485849" r:id="rId24"/>
    <p:sldLayoutId id="2147485850" r:id="rId25"/>
    <p:sldLayoutId id="2147485851" r:id="rId26"/>
    <p:sldLayoutId id="2147485852" r:id="rId27"/>
    <p:sldLayoutId id="2147485853" r:id="rId28"/>
    <p:sldLayoutId id="2147485854" r:id="rId29"/>
    <p:sldLayoutId id="2147485855" r:id="rId30"/>
    <p:sldLayoutId id="2147485856" r:id="rId31"/>
    <p:sldLayoutId id="2147485857" r:id="rId32"/>
    <p:sldLayoutId id="2147485858" r:id="rId33"/>
    <p:sldLayoutId id="2147485859" r:id="rId34"/>
    <p:sldLayoutId id="2147485860" r:id="rId35"/>
    <p:sldLayoutId id="2147485861" r:id="rId36"/>
    <p:sldLayoutId id="2147485862" r:id="rId37"/>
    <p:sldLayoutId id="2147485863" r:id="rId38"/>
    <p:sldLayoutId id="2147485864" r:id="rId39"/>
    <p:sldLayoutId id="2147485865" r:id="rId40"/>
    <p:sldLayoutId id="2147485866" r:id="rId41"/>
    <p:sldLayoutId id="2147485867" r:id="rId42"/>
    <p:sldLayoutId id="2147485868" r:id="rId43"/>
    <p:sldLayoutId id="2147485869" r:id="rId44"/>
    <p:sldLayoutId id="2147485870" r:id="rId45"/>
    <p:sldLayoutId id="2147485871" r:id="rId46"/>
    <p:sldLayoutId id="2147485872" r:id="rId47"/>
    <p:sldLayoutId id="2147485873" r:id="rId48"/>
    <p:sldLayoutId id="2147485874" r:id="rId49"/>
    <p:sldLayoutId id="2147485875" r:id="rId50"/>
    <p:sldLayoutId id="2147485876" r:id="rId51"/>
    <p:sldLayoutId id="2147485877" r:id="rId52"/>
    <p:sldLayoutId id="2147485878" r:id="rId53"/>
    <p:sldLayoutId id="2147485879" r:id="rId54"/>
    <p:sldLayoutId id="2147485880" r:id="rId55"/>
    <p:sldLayoutId id="2147485881" r:id="rId56"/>
    <p:sldLayoutId id="2147485882" r:id="rId57"/>
    <p:sldLayoutId id="2147485883" r:id="rId58"/>
    <p:sldLayoutId id="2147485884" r:id="rId59"/>
    <p:sldLayoutId id="2147485885" r:id="rId60"/>
    <p:sldLayoutId id="2147485886" r:id="rId61"/>
    <p:sldLayoutId id="2147485887" r:id="rId62"/>
    <p:sldLayoutId id="2147485888" r:id="rId63"/>
    <p:sldLayoutId id="2147485889" r:id="rId64"/>
    <p:sldLayoutId id="2147485890" r:id="rId65"/>
    <p:sldLayoutId id="2147485891" r:id="rId66"/>
    <p:sldLayoutId id="2147485892" r:id="rId67"/>
    <p:sldLayoutId id="2147485893" r:id="rId68"/>
    <p:sldLayoutId id="2147485894" r:id="rId69"/>
    <p:sldLayoutId id="2147485895" r:id="rId70"/>
    <p:sldLayoutId id="2147485896" r:id="rId71"/>
    <p:sldLayoutId id="2147485897" r:id="rId72"/>
    <p:sldLayoutId id="2147485898" r:id="rId73"/>
    <p:sldLayoutId id="2147485899" r:id="rId74"/>
    <p:sldLayoutId id="2147485900" r:id="rId75"/>
    <p:sldLayoutId id="2147485901" r:id="rId76"/>
    <p:sldLayoutId id="2147485902" r:id="rId77"/>
    <p:sldLayoutId id="2147485903" r:id="rId78"/>
    <p:sldLayoutId id="2147485904" r:id="rId79"/>
    <p:sldLayoutId id="2147485905" r:id="rId80"/>
    <p:sldLayoutId id="2147485906" r:id="rId81"/>
    <p:sldLayoutId id="2147485907" r:id="rId82"/>
    <p:sldLayoutId id="2147485908" r:id="rId83"/>
    <p:sldLayoutId id="2147485909" r:id="rId84"/>
    <p:sldLayoutId id="2147485910" r:id="rId85"/>
    <p:sldLayoutId id="2147485911" r:id="rId86"/>
    <p:sldLayoutId id="2147485912" r:id="rId87"/>
    <p:sldLayoutId id="2147485913" r:id="rId88"/>
    <p:sldLayoutId id="2147485914" r:id="rId89"/>
    <p:sldLayoutId id="2147485915" r:id="rId90"/>
    <p:sldLayoutId id="2147485916" r:id="rId91"/>
    <p:sldLayoutId id="2147485917" r:id="rId92"/>
    <p:sldLayoutId id="2147485918" r:id="rId93"/>
    <p:sldLayoutId id="2147485919" r:id="rId94"/>
    <p:sldLayoutId id="2147485920" r:id="rId95"/>
    <p:sldLayoutId id="2147485921" r:id="rId96"/>
    <p:sldLayoutId id="2147485922" r:id="rId97"/>
    <p:sldLayoutId id="2147485923" r:id="rId98"/>
    <p:sldLayoutId id="2147485924" r:id="rId99"/>
    <p:sldLayoutId id="2147485925" r:id="rId100"/>
    <p:sldLayoutId id="2147485926" r:id="rId101"/>
    <p:sldLayoutId id="2147485927" r:id="rId102"/>
    <p:sldLayoutId id="2147485928" r:id="rId103"/>
    <p:sldLayoutId id="2147485929" r:id="rId104"/>
    <p:sldLayoutId id="2147485930" r:id="rId105"/>
    <p:sldLayoutId id="2147485931" r:id="rId106"/>
    <p:sldLayoutId id="2147485932" r:id="rId107"/>
    <p:sldLayoutId id="2147485933" r:id="rId108"/>
    <p:sldLayoutId id="2147485934" r:id="rId109"/>
    <p:sldLayoutId id="2147485935" r:id="rId110"/>
    <p:sldLayoutId id="2147485936" r:id="rId111"/>
    <p:sldLayoutId id="2147485937" r:id="rId112"/>
    <p:sldLayoutId id="2147485938" r:id="rId113"/>
    <p:sldLayoutId id="2147485939" r:id="rId114"/>
    <p:sldLayoutId id="2147485940" r:id="rId115"/>
    <p:sldLayoutId id="2147485941" r:id="rId116"/>
    <p:sldLayoutId id="2147485942" r:id="rId117"/>
    <p:sldLayoutId id="2147485943" r:id="rId118"/>
    <p:sldLayoutId id="2147485944" r:id="rId119"/>
    <p:sldLayoutId id="2147485945" r:id="rId120"/>
    <p:sldLayoutId id="2147485946" r:id="rId121"/>
    <p:sldLayoutId id="2147485947" r:id="rId122"/>
    <p:sldLayoutId id="2147485948" r:id="rId123"/>
    <p:sldLayoutId id="2147485949" r:id="rId124"/>
    <p:sldLayoutId id="2147485950" r:id="rId125"/>
    <p:sldLayoutId id="2147485951" r:id="rId126"/>
    <p:sldLayoutId id="2147485952" r:id="rId127"/>
    <p:sldLayoutId id="2147485953" r:id="rId128"/>
    <p:sldLayoutId id="2147485954" r:id="rId129"/>
    <p:sldLayoutId id="2147485955" r:id="rId130"/>
    <p:sldLayoutId id="2147485956" r:id="rId131"/>
    <p:sldLayoutId id="2147485957" r:id="rId132"/>
    <p:sldLayoutId id="2147485958" r:id="rId133"/>
    <p:sldLayoutId id="2147485959" r:id="rId134"/>
    <p:sldLayoutId id="2147485960" r:id="rId135"/>
    <p:sldLayoutId id="2147485961" r:id="rId136"/>
    <p:sldLayoutId id="2147485962" r:id="rId137"/>
    <p:sldLayoutId id="2147485963" r:id="rId138"/>
    <p:sldLayoutId id="2147485964" r:id="rId139"/>
    <p:sldLayoutId id="2147485965" r:id="rId140"/>
    <p:sldLayoutId id="2147485966" r:id="rId141"/>
    <p:sldLayoutId id="2147485967" r:id="rId142"/>
    <p:sldLayoutId id="2147485968" r:id="rId143"/>
    <p:sldLayoutId id="2147485969" r:id="rId144"/>
    <p:sldLayoutId id="2147485970" r:id="rId145"/>
    <p:sldLayoutId id="2147485971" r:id="rId146"/>
    <p:sldLayoutId id="2147485972" r:id="rId147"/>
    <p:sldLayoutId id="2147485973" r:id="rId148"/>
    <p:sldLayoutId id="2147485974" r:id="rId149"/>
    <p:sldLayoutId id="2147485975" r:id="rId150"/>
    <p:sldLayoutId id="2147485976" r:id="rId151"/>
    <p:sldLayoutId id="2147485977" r:id="rId152"/>
    <p:sldLayoutId id="2147485978" r:id="rId153"/>
    <p:sldLayoutId id="2147485979" r:id="rId154"/>
    <p:sldLayoutId id="2147485980" r:id="rId155"/>
    <p:sldLayoutId id="2147485981" r:id="rId156"/>
    <p:sldLayoutId id="2147485982" r:id="rId157"/>
    <p:sldLayoutId id="2147485983" r:id="rId158"/>
    <p:sldLayoutId id="2147485984" r:id="rId159"/>
    <p:sldLayoutId id="2147485985" r:id="rId160"/>
    <p:sldLayoutId id="2147485986" r:id="rId161"/>
    <p:sldLayoutId id="2147485987" r:id="rId162"/>
    <p:sldLayoutId id="2147485988" r:id="rId163"/>
    <p:sldLayoutId id="2147485989" r:id="rId164"/>
    <p:sldLayoutId id="2147485990" r:id="rId165"/>
    <p:sldLayoutId id="2147485991" r:id="rId166"/>
    <p:sldLayoutId id="2147485992" r:id="rId167"/>
    <p:sldLayoutId id="2147485993" r:id="rId168"/>
    <p:sldLayoutId id="2147485994" r:id="rId169"/>
    <p:sldLayoutId id="2147485995" r:id="rId170"/>
    <p:sldLayoutId id="2147485996" r:id="rId171"/>
    <p:sldLayoutId id="2147485997" r:id="rId172"/>
    <p:sldLayoutId id="2147485998" r:id="rId173"/>
    <p:sldLayoutId id="2147485999" r:id="rId174"/>
    <p:sldLayoutId id="2147486000" r:id="rId175"/>
    <p:sldLayoutId id="2147486001" r:id="rId176"/>
    <p:sldLayoutId id="2147486002" r:id="rId177"/>
    <p:sldLayoutId id="2147486003" r:id="rId178"/>
    <p:sldLayoutId id="2147486004" r:id="rId179"/>
    <p:sldLayoutId id="2147486005" r:id="rId180"/>
    <p:sldLayoutId id="2147486006" r:id="rId181"/>
    <p:sldLayoutId id="2147486007" r:id="rId182"/>
    <p:sldLayoutId id="2147486008" r:id="rId183"/>
    <p:sldLayoutId id="2147486009" r:id="rId184"/>
    <p:sldLayoutId id="2147486010" r:id="rId185"/>
    <p:sldLayoutId id="2147486011" r:id="rId186"/>
    <p:sldLayoutId id="2147486012" r:id="rId187"/>
    <p:sldLayoutId id="2147486013" r:id="rId188"/>
    <p:sldLayoutId id="2147486014" r:id="rId189"/>
    <p:sldLayoutId id="2147486015" r:id="rId190"/>
    <p:sldLayoutId id="2147486016" r:id="rId191"/>
    <p:sldLayoutId id="2147486017" r:id="rId192"/>
    <p:sldLayoutId id="2147486018" r:id="rId193"/>
    <p:sldLayoutId id="2147486019" r:id="rId194"/>
    <p:sldLayoutId id="2147486020" r:id="rId195"/>
    <p:sldLayoutId id="2147486021" r:id="rId196"/>
    <p:sldLayoutId id="2147486022" r:id="rId197"/>
    <p:sldLayoutId id="2147486023" r:id="rId198"/>
    <p:sldLayoutId id="2147486024" r:id="rId199"/>
    <p:sldLayoutId id="2147486025" r:id="rId200"/>
    <p:sldLayoutId id="2147486026" r:id="rId201"/>
    <p:sldLayoutId id="2147486027" r:id="rId202"/>
    <p:sldLayoutId id="2147486028" r:id="rId203"/>
    <p:sldLayoutId id="2147486029" r:id="rId204"/>
    <p:sldLayoutId id="2147486030" r:id="rId205"/>
    <p:sldLayoutId id="2147486031" r:id="rId206"/>
    <p:sldLayoutId id="2147486032" r:id="rId207"/>
    <p:sldLayoutId id="2147486033" r:id="rId208"/>
    <p:sldLayoutId id="2147486034" r:id="rId209"/>
    <p:sldLayoutId id="2147486035" r:id="rId210"/>
    <p:sldLayoutId id="2147486036" r:id="rId211"/>
    <p:sldLayoutId id="2147486037" r:id="rId212"/>
    <p:sldLayoutId id="2147486038" r:id="rId213"/>
    <p:sldLayoutId id="2147486039" r:id="rId214"/>
    <p:sldLayoutId id="2147486040" r:id="rId215"/>
    <p:sldLayoutId id="2147486041" r:id="rId216"/>
    <p:sldLayoutId id="2147486042" r:id="rId217"/>
    <p:sldLayoutId id="2147486043" r:id="rId218"/>
    <p:sldLayoutId id="2147486044" r:id="rId219"/>
    <p:sldLayoutId id="2147486045" r:id="rId220"/>
    <p:sldLayoutId id="2147486046" r:id="rId221"/>
    <p:sldLayoutId id="2147486047" r:id="rId222"/>
    <p:sldLayoutId id="2147486048" r:id="rId223"/>
    <p:sldLayoutId id="2147486049" r:id="rId224"/>
    <p:sldLayoutId id="2147486050" r:id="rId225"/>
    <p:sldLayoutId id="2147486051" r:id="rId226"/>
    <p:sldLayoutId id="2147486052" r:id="rId227"/>
    <p:sldLayoutId id="2147486053" r:id="rId228"/>
    <p:sldLayoutId id="2147486054" r:id="rId229"/>
    <p:sldLayoutId id="2147486055" r:id="rId230"/>
    <p:sldLayoutId id="2147486056" r:id="rId231"/>
    <p:sldLayoutId id="2147486057" r:id="rId232"/>
    <p:sldLayoutId id="2147486058" r:id="rId233"/>
    <p:sldLayoutId id="2147486059" r:id="rId234"/>
    <p:sldLayoutId id="2147486060" r:id="rId235"/>
    <p:sldLayoutId id="2147486061" r:id="rId236"/>
    <p:sldLayoutId id="2147486062" r:id="rId237"/>
    <p:sldLayoutId id="2147486063" r:id="rId238"/>
    <p:sldLayoutId id="2147486064" r:id="rId239"/>
    <p:sldLayoutId id="2147486065" r:id="rId240"/>
    <p:sldLayoutId id="2147486066" r:id="rId241"/>
    <p:sldLayoutId id="2147486067" r:id="rId242"/>
    <p:sldLayoutId id="2147486068" r:id="rId243"/>
    <p:sldLayoutId id="2147486069" r:id="rId244"/>
    <p:sldLayoutId id="2147486070" r:id="rId245"/>
    <p:sldLayoutId id="2147486071" r:id="rId246"/>
    <p:sldLayoutId id="2147486072" r:id="rId247"/>
    <p:sldLayoutId id="2147486073" r:id="rId248"/>
    <p:sldLayoutId id="2147486074" r:id="rId249"/>
    <p:sldLayoutId id="2147486075" r:id="rId250"/>
    <p:sldLayoutId id="2147486076" r:id="rId251"/>
    <p:sldLayoutId id="2147486077" r:id="rId252"/>
    <p:sldLayoutId id="2147486078" r:id="rId253"/>
    <p:sldLayoutId id="2147486079" r:id="rId254"/>
    <p:sldLayoutId id="2147486080" r:id="rId255"/>
    <p:sldLayoutId id="2147486081" r:id="rId256"/>
    <p:sldLayoutId id="2147486082" r:id="rId257"/>
    <p:sldLayoutId id="2147486083" r:id="rId258"/>
    <p:sldLayoutId id="2147486084" r:id="rId259"/>
    <p:sldLayoutId id="2147486085" r:id="rId260"/>
    <p:sldLayoutId id="2147486086" r:id="rId261"/>
    <p:sldLayoutId id="2147486087" r:id="rId262"/>
    <p:sldLayoutId id="2147486088" r:id="rId263"/>
    <p:sldLayoutId id="2147486089" r:id="rId264"/>
    <p:sldLayoutId id="2147486090" r:id="rId265"/>
    <p:sldLayoutId id="2147486091" r:id="rId266"/>
    <p:sldLayoutId id="2147486092" r:id="rId267"/>
    <p:sldLayoutId id="2147486093" r:id="rId268"/>
    <p:sldLayoutId id="2147486094" r:id="rId269"/>
    <p:sldLayoutId id="2147486095" r:id="rId270"/>
    <p:sldLayoutId id="2147486096" r:id="rId271"/>
    <p:sldLayoutId id="2147486097" r:id="rId272"/>
    <p:sldLayoutId id="2147486098" r:id="rId273"/>
    <p:sldLayoutId id="2147486099" r:id="rId274"/>
    <p:sldLayoutId id="2147486100" r:id="rId275"/>
    <p:sldLayoutId id="2147486101" r:id="rId276"/>
    <p:sldLayoutId id="2147486102" r:id="rId277"/>
    <p:sldLayoutId id="2147486103" r:id="rId278"/>
    <p:sldLayoutId id="2147486104" r:id="rId279"/>
    <p:sldLayoutId id="2147486105" r:id="rId280"/>
    <p:sldLayoutId id="2147486106" r:id="rId281"/>
    <p:sldLayoutId id="2147486107" r:id="rId282"/>
    <p:sldLayoutId id="2147486108" r:id="rId283"/>
    <p:sldLayoutId id="2147486109" r:id="rId284"/>
    <p:sldLayoutId id="2147486110" r:id="rId285"/>
    <p:sldLayoutId id="2147486111" r:id="rId286"/>
    <p:sldLayoutId id="2147486112" r:id="rId287"/>
    <p:sldLayoutId id="2147486113" r:id="rId288"/>
    <p:sldLayoutId id="2147486114" r:id="rId289"/>
    <p:sldLayoutId id="2147486115" r:id="rId290"/>
    <p:sldLayoutId id="2147486116" r:id="rId291"/>
    <p:sldLayoutId id="2147486117" r:id="rId292"/>
    <p:sldLayoutId id="2147486118" r:id="rId293"/>
    <p:sldLayoutId id="2147486119" r:id="rId294"/>
    <p:sldLayoutId id="2147486120" r:id="rId295"/>
    <p:sldLayoutId id="2147486121" r:id="rId296"/>
    <p:sldLayoutId id="2147486122" r:id="rId297"/>
    <p:sldLayoutId id="2147486123" r:id="rId298"/>
    <p:sldLayoutId id="2147486124" r:id="rId299"/>
    <p:sldLayoutId id="2147486125" r:id="rId300"/>
    <p:sldLayoutId id="2147486126" r:id="rId301"/>
    <p:sldLayoutId id="2147486127" r:id="rId302"/>
    <p:sldLayoutId id="2147486128" r:id="rId303"/>
    <p:sldLayoutId id="2147486129" r:id="rId304"/>
    <p:sldLayoutId id="2147486130" r:id="rId305"/>
    <p:sldLayoutId id="2147486131" r:id="rId306"/>
    <p:sldLayoutId id="2147486132" r:id="rId307"/>
    <p:sldLayoutId id="2147486133" r:id="rId308"/>
    <p:sldLayoutId id="2147486134" r:id="rId309"/>
    <p:sldLayoutId id="2147486135" r:id="rId310"/>
    <p:sldLayoutId id="2147486136" r:id="rId311"/>
    <p:sldLayoutId id="2147486137" r:id="rId312"/>
    <p:sldLayoutId id="2147486138" r:id="rId313"/>
    <p:sldLayoutId id="2147486139" r:id="rId314"/>
    <p:sldLayoutId id="2147486140" r:id="rId315"/>
    <p:sldLayoutId id="2147486141" r:id="rId316"/>
    <p:sldLayoutId id="2147486142" r:id="rId317"/>
    <p:sldLayoutId id="2147486143" r:id="rId318"/>
    <p:sldLayoutId id="2147486144" r:id="rId319"/>
    <p:sldLayoutId id="2147486145" r:id="rId320"/>
    <p:sldLayoutId id="2147486146" r:id="rId321"/>
    <p:sldLayoutId id="2147486147" r:id="rId322"/>
    <p:sldLayoutId id="2147486148" r:id="rId323"/>
    <p:sldLayoutId id="2147486149" r:id="rId324"/>
    <p:sldLayoutId id="2147486150" r:id="rId325"/>
    <p:sldLayoutId id="2147486151" r:id="rId326"/>
    <p:sldLayoutId id="2147486152" r:id="rId327"/>
    <p:sldLayoutId id="2147486153" r:id="rId328"/>
    <p:sldLayoutId id="2147486154" r:id="rId329"/>
    <p:sldLayoutId id="2147486155" r:id="rId330"/>
    <p:sldLayoutId id="2147486156" r:id="rId331"/>
    <p:sldLayoutId id="2147486157" r:id="rId332"/>
    <p:sldLayoutId id="2147486158" r:id="rId333"/>
    <p:sldLayoutId id="2147486159" r:id="rId334"/>
    <p:sldLayoutId id="2147486160" r:id="rId335"/>
    <p:sldLayoutId id="2147486161" r:id="rId336"/>
    <p:sldLayoutId id="2147486162" r:id="rId337"/>
    <p:sldLayoutId id="2147486163" r:id="rId338"/>
    <p:sldLayoutId id="2147486164" r:id="rId339"/>
    <p:sldLayoutId id="2147486165" r:id="rId340"/>
    <p:sldLayoutId id="2147486166" r:id="rId341"/>
    <p:sldLayoutId id="2147486167" r:id="rId342"/>
    <p:sldLayoutId id="2147486168" r:id="rId343"/>
    <p:sldLayoutId id="2147486169" r:id="rId344"/>
    <p:sldLayoutId id="2147486170" r:id="rId345"/>
    <p:sldLayoutId id="2147486171" r:id="rId346"/>
    <p:sldLayoutId id="2147486172" r:id="rId347"/>
    <p:sldLayoutId id="2147486173" r:id="rId348"/>
    <p:sldLayoutId id="2147486174" r:id="rId349"/>
    <p:sldLayoutId id="2147486175" r:id="rId350"/>
    <p:sldLayoutId id="2147486176" r:id="rId351"/>
    <p:sldLayoutId id="2147486177" r:id="rId352"/>
    <p:sldLayoutId id="2147486178" r:id="rId353"/>
    <p:sldLayoutId id="2147486179" r:id="rId354"/>
    <p:sldLayoutId id="2147486180" r:id="rId355"/>
    <p:sldLayoutId id="2147486181" r:id="rId356"/>
    <p:sldLayoutId id="2147486182" r:id="rId357"/>
    <p:sldLayoutId id="2147486183" r:id="rId358"/>
    <p:sldLayoutId id="2147486184" r:id="rId359"/>
    <p:sldLayoutId id="2147486185" r:id="rId360"/>
    <p:sldLayoutId id="2147486186" r:id="rId361"/>
    <p:sldLayoutId id="2147486187" r:id="rId362"/>
    <p:sldLayoutId id="2147486188" r:id="rId363"/>
    <p:sldLayoutId id="2147486189" r:id="rId364"/>
    <p:sldLayoutId id="2147486190" r:id="rId365"/>
    <p:sldLayoutId id="2147486191" r:id="rId366"/>
    <p:sldLayoutId id="2147486192" r:id="rId367"/>
    <p:sldLayoutId id="2147486193" r:id="rId368"/>
    <p:sldLayoutId id="2147486194" r:id="rId369"/>
    <p:sldLayoutId id="2147486195" r:id="rId370"/>
    <p:sldLayoutId id="2147486196" r:id="rId371"/>
    <p:sldLayoutId id="2147486197" r:id="rId372"/>
    <p:sldLayoutId id="2147486198" r:id="rId373"/>
    <p:sldLayoutId id="2147486199" r:id="rId374"/>
    <p:sldLayoutId id="2147486200" r:id="rId375"/>
    <p:sldLayoutId id="2147486201" r:id="rId376"/>
    <p:sldLayoutId id="2147486202" r:id="rId377"/>
    <p:sldLayoutId id="2147486203" r:id="rId378"/>
    <p:sldLayoutId id="2147486204" r:id="rId379"/>
    <p:sldLayoutId id="2147486205" r:id="rId380"/>
    <p:sldLayoutId id="2147486206" r:id="rId381"/>
    <p:sldLayoutId id="2147486207" r:id="rId382"/>
    <p:sldLayoutId id="2147486208" r:id="rId383"/>
    <p:sldLayoutId id="2147486209" r:id="rId384"/>
    <p:sldLayoutId id="2147486210" r:id="rId385"/>
    <p:sldLayoutId id="2147486211" r:id="rId386"/>
    <p:sldLayoutId id="2147486212" r:id="rId387"/>
    <p:sldLayoutId id="2147486213" r:id="rId388"/>
    <p:sldLayoutId id="2147486214" r:id="rId389"/>
    <p:sldLayoutId id="2147486215" r:id="rId390"/>
    <p:sldLayoutId id="2147486216" r:id="rId391"/>
    <p:sldLayoutId id="2147486217" r:id="rId392"/>
    <p:sldLayoutId id="2147486218" r:id="rId393"/>
    <p:sldLayoutId id="2147486219" r:id="rId394"/>
    <p:sldLayoutId id="2147486220" r:id="rId395"/>
    <p:sldLayoutId id="2147486221" r:id="rId396"/>
    <p:sldLayoutId id="2147486222" r:id="rId397"/>
    <p:sldLayoutId id="2147486223" r:id="rId398"/>
    <p:sldLayoutId id="2147486224" r:id="rId399"/>
    <p:sldLayoutId id="2147486225" r:id="rId400"/>
    <p:sldLayoutId id="2147486226" r:id="rId401"/>
    <p:sldLayoutId id="2147486227" r:id="rId402"/>
    <p:sldLayoutId id="2147486228" r:id="rId403"/>
    <p:sldLayoutId id="2147486229" r:id="rId404"/>
    <p:sldLayoutId id="2147486230" r:id="rId405"/>
    <p:sldLayoutId id="2147486231" r:id="rId406"/>
    <p:sldLayoutId id="2147486232" r:id="rId407"/>
    <p:sldLayoutId id="2147486233" r:id="rId408"/>
    <p:sldLayoutId id="2147486234" r:id="rId409"/>
    <p:sldLayoutId id="2147486235" r:id="rId410"/>
    <p:sldLayoutId id="2147486236" r:id="rId411"/>
    <p:sldLayoutId id="2147486237" r:id="rId412"/>
    <p:sldLayoutId id="2147486238" r:id="rId413"/>
    <p:sldLayoutId id="2147486239" r:id="rId414"/>
    <p:sldLayoutId id="2147486240" r:id="rId415"/>
    <p:sldLayoutId id="2147486241" r:id="rId416"/>
    <p:sldLayoutId id="2147486242" r:id="rId417"/>
    <p:sldLayoutId id="2147486243" r:id="rId418"/>
    <p:sldLayoutId id="2147486244" r:id="rId419"/>
    <p:sldLayoutId id="2147486245" r:id="rId420"/>
    <p:sldLayoutId id="2147486246" r:id="rId421"/>
    <p:sldLayoutId id="2147486247" r:id="rId422"/>
    <p:sldLayoutId id="2147486248" r:id="rId423"/>
    <p:sldLayoutId id="2147486249" r:id="rId424"/>
    <p:sldLayoutId id="2147486250" r:id="rId425"/>
    <p:sldLayoutId id="2147486251" r:id="rId426"/>
    <p:sldLayoutId id="2147486252" r:id="rId427"/>
    <p:sldLayoutId id="2147486253" r:id="rId428"/>
    <p:sldLayoutId id="2147486254" r:id="rId429"/>
    <p:sldLayoutId id="2147486255" r:id="rId430"/>
    <p:sldLayoutId id="2147486256" r:id="rId431"/>
    <p:sldLayoutId id="2147486257" r:id="rId432"/>
    <p:sldLayoutId id="2147486258" r:id="rId433"/>
    <p:sldLayoutId id="2147486259" r:id="rId434"/>
    <p:sldLayoutId id="2147486260" r:id="rId435"/>
    <p:sldLayoutId id="2147486261" r:id="rId436"/>
    <p:sldLayoutId id="2147486262" r:id="rId437"/>
    <p:sldLayoutId id="2147486263" r:id="rId438"/>
    <p:sldLayoutId id="2147486264" r:id="rId439"/>
    <p:sldLayoutId id="2147486265" r:id="rId440"/>
    <p:sldLayoutId id="2147486266" r:id="rId441"/>
    <p:sldLayoutId id="2147486267" r:id="rId442"/>
    <p:sldLayoutId id="2147486268" r:id="rId443"/>
    <p:sldLayoutId id="2147486269" r:id="rId444"/>
    <p:sldLayoutId id="2147486270" r:id="rId445"/>
    <p:sldLayoutId id="2147486271" r:id="rId446"/>
    <p:sldLayoutId id="2147486272" r:id="rId447"/>
    <p:sldLayoutId id="2147486273" r:id="rId448"/>
    <p:sldLayoutId id="2147486274" r:id="rId449"/>
    <p:sldLayoutId id="2147486275" r:id="rId450"/>
    <p:sldLayoutId id="2147486276" r:id="rId451"/>
    <p:sldLayoutId id="2147486277" r:id="rId452"/>
    <p:sldLayoutId id="2147486278" r:id="rId453"/>
    <p:sldLayoutId id="2147486279" r:id="rId454"/>
    <p:sldLayoutId id="2147486280" r:id="rId455"/>
    <p:sldLayoutId id="2147486281" r:id="rId456"/>
    <p:sldLayoutId id="2147486282" r:id="rId457"/>
    <p:sldLayoutId id="2147486283" r:id="rId458"/>
    <p:sldLayoutId id="2147486284" r:id="rId459"/>
    <p:sldLayoutId id="2147486285" r:id="rId460"/>
    <p:sldLayoutId id="2147486286" r:id="rId461"/>
    <p:sldLayoutId id="2147486287" r:id="rId462"/>
    <p:sldLayoutId id="2147486288" r:id="rId463"/>
    <p:sldLayoutId id="2147486289" r:id="rId464"/>
    <p:sldLayoutId id="2147486290" r:id="rId465"/>
    <p:sldLayoutId id="2147486291" r:id="rId466"/>
    <p:sldLayoutId id="2147486292" r:id="rId467"/>
    <p:sldLayoutId id="2147486293" r:id="rId468"/>
    <p:sldLayoutId id="2147486294" r:id="rId469"/>
    <p:sldLayoutId id="2147486295" r:id="rId470"/>
    <p:sldLayoutId id="2147486296" r:id="rId471"/>
    <p:sldLayoutId id="2147486297" r:id="rId472"/>
    <p:sldLayoutId id="2147486298" r:id="rId473"/>
    <p:sldLayoutId id="2147486299" r:id="rId474"/>
    <p:sldLayoutId id="2147486300" r:id="rId475"/>
    <p:sldLayoutId id="2147486301" r:id="rId476"/>
    <p:sldLayoutId id="2147486302" r:id="rId477"/>
    <p:sldLayoutId id="2147486303" r:id="rId478"/>
    <p:sldLayoutId id="2147486304" r:id="rId479"/>
    <p:sldLayoutId id="2147486305" r:id="rId480"/>
    <p:sldLayoutId id="2147486306" r:id="rId481"/>
    <p:sldLayoutId id="2147486307" r:id="rId482"/>
    <p:sldLayoutId id="2147486308" r:id="rId483"/>
    <p:sldLayoutId id="2147486309" r:id="rId484"/>
    <p:sldLayoutId id="2147486310" r:id="rId485"/>
    <p:sldLayoutId id="2147486311" r:id="rId486"/>
    <p:sldLayoutId id="2147486312" r:id="rId487"/>
    <p:sldLayoutId id="2147486313" r:id="rId488"/>
    <p:sldLayoutId id="2147486314" r:id="rId489"/>
    <p:sldLayoutId id="2147486315" r:id="rId490"/>
    <p:sldLayoutId id="2147486316" r:id="rId491"/>
    <p:sldLayoutId id="2147486317" r:id="rId492"/>
    <p:sldLayoutId id="2147486318" r:id="rId493"/>
    <p:sldLayoutId id="2147486319" r:id="rId494"/>
    <p:sldLayoutId id="2147486320" r:id="rId495"/>
    <p:sldLayoutId id="2147486321" r:id="rId496"/>
    <p:sldLayoutId id="2147486322" r:id="rId497"/>
    <p:sldLayoutId id="2147486323" r:id="rId498"/>
    <p:sldLayoutId id="2147486324" r:id="rId499"/>
    <p:sldLayoutId id="2147486325" r:id="rId500"/>
    <p:sldLayoutId id="2147486326" r:id="rId501"/>
    <p:sldLayoutId id="2147486327" r:id="rId502"/>
    <p:sldLayoutId id="2147486328" r:id="rId503"/>
    <p:sldLayoutId id="2147486329" r:id="rId504"/>
    <p:sldLayoutId id="2147486330" r:id="rId505"/>
    <p:sldLayoutId id="2147486331" r:id="rId506"/>
    <p:sldLayoutId id="2147486332" r:id="rId507"/>
    <p:sldLayoutId id="2147486333" r:id="rId508"/>
    <p:sldLayoutId id="2147486334" r:id="rId509"/>
    <p:sldLayoutId id="2147486335" r:id="rId510"/>
    <p:sldLayoutId id="2147486336" r:id="rId511"/>
    <p:sldLayoutId id="2147486337" r:id="rId512"/>
    <p:sldLayoutId id="2147486338" r:id="rId513"/>
    <p:sldLayoutId id="2147486339" r:id="rId514"/>
    <p:sldLayoutId id="2147486340" r:id="rId515"/>
    <p:sldLayoutId id="2147486341" r:id="rId516"/>
    <p:sldLayoutId id="2147486342" r:id="rId517"/>
    <p:sldLayoutId id="2147486343" r:id="rId518"/>
    <p:sldLayoutId id="2147486344" r:id="rId519"/>
    <p:sldLayoutId id="2147486345" r:id="rId520"/>
    <p:sldLayoutId id="2147486346" r:id="rId521"/>
    <p:sldLayoutId id="2147486347" r:id="rId522"/>
    <p:sldLayoutId id="2147486348" r:id="rId523"/>
    <p:sldLayoutId id="2147486349" r:id="rId524"/>
    <p:sldLayoutId id="2147486350" r:id="rId525"/>
    <p:sldLayoutId id="2147486351" r:id="rId526"/>
    <p:sldLayoutId id="2147486352" r:id="rId527"/>
    <p:sldLayoutId id="2147486353" r:id="rId528"/>
    <p:sldLayoutId id="2147486354" r:id="rId529"/>
    <p:sldLayoutId id="2147486355" r:id="rId530"/>
    <p:sldLayoutId id="2147486356" r:id="rId531"/>
    <p:sldLayoutId id="2147486357" r:id="rId532"/>
    <p:sldLayoutId id="2147486358" r:id="rId533"/>
    <p:sldLayoutId id="2147486359" r:id="rId534"/>
    <p:sldLayoutId id="2147486360" r:id="rId535"/>
    <p:sldLayoutId id="2147486361" r:id="rId536"/>
    <p:sldLayoutId id="2147486362" r:id="rId537"/>
    <p:sldLayoutId id="2147486363" r:id="rId538"/>
    <p:sldLayoutId id="2147486364" r:id="rId539"/>
    <p:sldLayoutId id="2147486365" r:id="rId540"/>
    <p:sldLayoutId id="2147486366" r:id="rId541"/>
    <p:sldLayoutId id="2147486367" r:id="rId542"/>
    <p:sldLayoutId id="2147486368" r:id="rId543"/>
    <p:sldLayoutId id="2147486369" r:id="rId544"/>
    <p:sldLayoutId id="2147486370" r:id="rId545"/>
    <p:sldLayoutId id="2147486371" r:id="rId546"/>
    <p:sldLayoutId id="2147486372" r:id="rId547"/>
    <p:sldLayoutId id="2147486373" r:id="rId548"/>
    <p:sldLayoutId id="2147486374" r:id="rId549"/>
    <p:sldLayoutId id="2147486375" r:id="rId550"/>
    <p:sldLayoutId id="2147486376" r:id="rId551"/>
    <p:sldLayoutId id="2147486377" r:id="rId552"/>
    <p:sldLayoutId id="2147486378" r:id="rId553"/>
    <p:sldLayoutId id="2147486379" r:id="rId554"/>
    <p:sldLayoutId id="2147486380" r:id="rId555"/>
    <p:sldLayoutId id="2147486381" r:id="rId556"/>
    <p:sldLayoutId id="2147486382" r:id="rId557"/>
    <p:sldLayoutId id="2147486383" r:id="rId558"/>
    <p:sldLayoutId id="2147486384" r:id="rId559"/>
    <p:sldLayoutId id="2147486385" r:id="rId560"/>
    <p:sldLayoutId id="2147486386" r:id="rId561"/>
    <p:sldLayoutId id="2147486387" r:id="rId562"/>
    <p:sldLayoutId id="2147486388" r:id="rId563"/>
    <p:sldLayoutId id="2147486389" r:id="rId564"/>
    <p:sldLayoutId id="2147486390" r:id="rId565"/>
    <p:sldLayoutId id="2147486391" r:id="rId566"/>
    <p:sldLayoutId id="2147486392" r:id="rId567"/>
    <p:sldLayoutId id="2147486393" r:id="rId568"/>
    <p:sldLayoutId id="2147486394" r:id="rId569"/>
    <p:sldLayoutId id="2147486395" r:id="rId570"/>
    <p:sldLayoutId id="2147486396" r:id="rId571"/>
    <p:sldLayoutId id="2147486397" r:id="rId572"/>
    <p:sldLayoutId id="2147486398" r:id="rId573"/>
    <p:sldLayoutId id="2147486399" r:id="rId574"/>
    <p:sldLayoutId id="2147486400" r:id="rId575"/>
    <p:sldLayoutId id="2147486401" r:id="rId576"/>
    <p:sldLayoutId id="2147486402" r:id="rId577"/>
    <p:sldLayoutId id="2147486403" r:id="rId578"/>
    <p:sldLayoutId id="2147486404" r:id="rId579"/>
    <p:sldLayoutId id="2147486405" r:id="rId580"/>
    <p:sldLayoutId id="2147486406" r:id="rId581"/>
    <p:sldLayoutId id="2147486407" r:id="rId582"/>
    <p:sldLayoutId id="2147486408" r:id="rId583"/>
    <p:sldLayoutId id="2147486409" r:id="rId584"/>
    <p:sldLayoutId id="2147486410" r:id="rId585"/>
    <p:sldLayoutId id="2147486411" r:id="rId586"/>
    <p:sldLayoutId id="2147486412" r:id="rId587"/>
    <p:sldLayoutId id="2147486413" r:id="rId588"/>
    <p:sldLayoutId id="2147486414" r:id="rId589"/>
    <p:sldLayoutId id="2147486415" r:id="rId590"/>
    <p:sldLayoutId id="2147486416" r:id="rId591"/>
    <p:sldLayoutId id="2147486417" r:id="rId592"/>
    <p:sldLayoutId id="2147486418" r:id="rId593"/>
    <p:sldLayoutId id="2147486419" r:id="rId594"/>
    <p:sldLayoutId id="2147486420" r:id="rId595"/>
    <p:sldLayoutId id="2147486421" r:id="rId596"/>
    <p:sldLayoutId id="2147486422" r:id="rId597"/>
    <p:sldLayoutId id="2147486423" r:id="rId598"/>
    <p:sldLayoutId id="2147486424" r:id="rId599"/>
    <p:sldLayoutId id="2147486425" r:id="rId600"/>
    <p:sldLayoutId id="2147486426" r:id="rId601"/>
    <p:sldLayoutId id="2147486427" r:id="rId602"/>
    <p:sldLayoutId id="2147486428" r:id="rId603"/>
    <p:sldLayoutId id="2147486429" r:id="rId604"/>
    <p:sldLayoutId id="2147486430" r:id="rId605"/>
    <p:sldLayoutId id="2147486431" r:id="rId606"/>
    <p:sldLayoutId id="2147486432" r:id="rId607"/>
    <p:sldLayoutId id="2147486433" r:id="rId608"/>
    <p:sldLayoutId id="2147486434" r:id="rId609"/>
    <p:sldLayoutId id="2147486435" r:id="rId610"/>
    <p:sldLayoutId id="2147486436" r:id="rId611"/>
    <p:sldLayoutId id="2147486437" r:id="rId612"/>
    <p:sldLayoutId id="2147486438" r:id="rId613"/>
    <p:sldLayoutId id="2147486439" r:id="rId614"/>
    <p:sldLayoutId id="2147486440" r:id="rId615"/>
    <p:sldLayoutId id="2147486441" r:id="rId616"/>
    <p:sldLayoutId id="2147486442" r:id="rId617"/>
    <p:sldLayoutId id="2147486443" r:id="rId618"/>
    <p:sldLayoutId id="2147486444" r:id="rId619"/>
    <p:sldLayoutId id="2147486445" r:id="rId620"/>
    <p:sldLayoutId id="2147486446" r:id="rId621"/>
    <p:sldLayoutId id="2147486447" r:id="rId622"/>
    <p:sldLayoutId id="2147486448" r:id="rId623"/>
    <p:sldLayoutId id="2147486449" r:id="rId624"/>
    <p:sldLayoutId id="2147486450" r:id="rId625"/>
    <p:sldLayoutId id="2147486451" r:id="rId626"/>
    <p:sldLayoutId id="2147486452" r:id="rId627"/>
    <p:sldLayoutId id="2147486453" r:id="rId628"/>
    <p:sldLayoutId id="2147486454" r:id="rId629"/>
    <p:sldLayoutId id="2147486455" r:id="rId630"/>
    <p:sldLayoutId id="2147486456" r:id="rId631"/>
    <p:sldLayoutId id="2147486457" r:id="rId632"/>
    <p:sldLayoutId id="2147486458" r:id="rId633"/>
    <p:sldLayoutId id="2147486459" r:id="rId634"/>
    <p:sldLayoutId id="2147486460" r:id="rId635"/>
    <p:sldLayoutId id="2147486461" r:id="rId636"/>
    <p:sldLayoutId id="2147486462" r:id="rId637"/>
    <p:sldLayoutId id="2147486463" r:id="rId638"/>
    <p:sldLayoutId id="2147486464" r:id="rId639"/>
    <p:sldLayoutId id="2147486465" r:id="rId640"/>
    <p:sldLayoutId id="2147486466" r:id="rId641"/>
    <p:sldLayoutId id="2147486467" r:id="rId642"/>
    <p:sldLayoutId id="2147486468" r:id="rId643"/>
    <p:sldLayoutId id="2147486469" r:id="rId644"/>
    <p:sldLayoutId id="2147486470" r:id="rId645"/>
    <p:sldLayoutId id="2147486471" r:id="rId646"/>
    <p:sldLayoutId id="2147486472" r:id="rId647"/>
    <p:sldLayoutId id="2147486473" r:id="rId648"/>
    <p:sldLayoutId id="2147486474" r:id="rId649"/>
    <p:sldLayoutId id="2147486475" r:id="rId650"/>
    <p:sldLayoutId id="2147486476" r:id="rId651"/>
    <p:sldLayoutId id="2147486477" r:id="rId652"/>
    <p:sldLayoutId id="2147486478" r:id="rId653"/>
    <p:sldLayoutId id="2147486479" r:id="rId654"/>
    <p:sldLayoutId id="2147486480" r:id="rId655"/>
    <p:sldLayoutId id="2147486481" r:id="rId656"/>
    <p:sldLayoutId id="2147486482" r:id="rId657"/>
    <p:sldLayoutId id="2147486483" r:id="rId658"/>
    <p:sldLayoutId id="2147486484" r:id="rId659"/>
    <p:sldLayoutId id="2147486485" r:id="rId660"/>
    <p:sldLayoutId id="2147486486" r:id="rId661"/>
    <p:sldLayoutId id="2147486487" r:id="rId662"/>
    <p:sldLayoutId id="2147486488" r:id="rId663"/>
    <p:sldLayoutId id="2147486489" r:id="rId664"/>
    <p:sldLayoutId id="2147486490" r:id="rId665"/>
    <p:sldLayoutId id="2147486491" r:id="rId666"/>
    <p:sldLayoutId id="2147486492" r:id="rId667"/>
    <p:sldLayoutId id="2147486493" r:id="rId668"/>
    <p:sldLayoutId id="2147486494" r:id="rId669"/>
    <p:sldLayoutId id="2147486495" r:id="rId670"/>
    <p:sldLayoutId id="2147486496" r:id="rId671"/>
    <p:sldLayoutId id="2147486497" r:id="rId672"/>
    <p:sldLayoutId id="2147486498" r:id="rId673"/>
    <p:sldLayoutId id="2147486499" r:id="rId674"/>
    <p:sldLayoutId id="2147486500" r:id="rId675"/>
    <p:sldLayoutId id="2147486501" r:id="rId676"/>
    <p:sldLayoutId id="2147486502" r:id="rId677"/>
    <p:sldLayoutId id="2147486503" r:id="rId678"/>
    <p:sldLayoutId id="2147486504" r:id="rId679"/>
    <p:sldLayoutId id="2147486505" r:id="rId680"/>
    <p:sldLayoutId id="2147486506" r:id="rId681"/>
    <p:sldLayoutId id="2147486507" r:id="rId682"/>
    <p:sldLayoutId id="2147486508" r:id="rId683"/>
    <p:sldLayoutId id="2147486509" r:id="rId684"/>
    <p:sldLayoutId id="2147486510" r:id="rId685"/>
    <p:sldLayoutId id="2147486511" r:id="rId686"/>
    <p:sldLayoutId id="2147486512" r:id="rId687"/>
    <p:sldLayoutId id="2147486513" r:id="rId688"/>
    <p:sldLayoutId id="2147486514" r:id="rId689"/>
    <p:sldLayoutId id="2147486515" r:id="rId690"/>
    <p:sldLayoutId id="2147486516" r:id="rId691"/>
    <p:sldLayoutId id="2147486517" r:id="rId692"/>
    <p:sldLayoutId id="2147486518" r:id="rId693"/>
    <p:sldLayoutId id="2147486519" r:id="rId694"/>
    <p:sldLayoutId id="2147486520" r:id="rId695"/>
    <p:sldLayoutId id="2147486521" r:id="rId696"/>
    <p:sldLayoutId id="2147486522" r:id="rId697"/>
    <p:sldLayoutId id="2147486523" r:id="rId698"/>
    <p:sldLayoutId id="2147486524" r:id="rId699"/>
    <p:sldLayoutId id="2147486525" r:id="rId700"/>
    <p:sldLayoutId id="2147486526" r:id="rId701"/>
    <p:sldLayoutId id="2147486527" r:id="rId702"/>
    <p:sldLayoutId id="2147486528" r:id="rId703"/>
    <p:sldLayoutId id="2147486529" r:id="rId704"/>
    <p:sldLayoutId id="2147486530" r:id="rId705"/>
    <p:sldLayoutId id="2147486531" r:id="rId706"/>
    <p:sldLayoutId id="2147486532" r:id="rId707"/>
    <p:sldLayoutId id="2147486533" r:id="rId708"/>
    <p:sldLayoutId id="2147486534" r:id="rId709"/>
    <p:sldLayoutId id="2147486535" r:id="rId710"/>
    <p:sldLayoutId id="2147486536" r:id="rId711"/>
    <p:sldLayoutId id="2147486537" r:id="rId712"/>
    <p:sldLayoutId id="2147486538" r:id="rId713"/>
    <p:sldLayoutId id="2147486539" r:id="rId714"/>
    <p:sldLayoutId id="2147486540" r:id="rId715"/>
    <p:sldLayoutId id="2147486541" r:id="rId716"/>
    <p:sldLayoutId id="2147486542" r:id="rId717"/>
    <p:sldLayoutId id="2147486543" r:id="rId718"/>
    <p:sldLayoutId id="2147486544" r:id="rId719"/>
    <p:sldLayoutId id="2147486545" r:id="rId720"/>
    <p:sldLayoutId id="2147486546" r:id="rId721"/>
    <p:sldLayoutId id="2147486547" r:id="rId722"/>
    <p:sldLayoutId id="2147486548" r:id="rId723"/>
    <p:sldLayoutId id="2147486549" r:id="rId724"/>
    <p:sldLayoutId id="2147486550" r:id="rId725"/>
    <p:sldLayoutId id="2147486551" r:id="rId726"/>
    <p:sldLayoutId id="2147486552" r:id="rId727"/>
    <p:sldLayoutId id="2147486553" r:id="rId728"/>
    <p:sldLayoutId id="2147486554" r:id="rId729"/>
    <p:sldLayoutId id="2147486555" r:id="rId730"/>
    <p:sldLayoutId id="2147486556" r:id="rId731"/>
    <p:sldLayoutId id="2147486557" r:id="rId732"/>
    <p:sldLayoutId id="2147486558" r:id="rId733"/>
    <p:sldLayoutId id="2147486559" r:id="rId734"/>
    <p:sldLayoutId id="2147486560" r:id="rId735"/>
    <p:sldLayoutId id="2147486561" r:id="rId736"/>
    <p:sldLayoutId id="2147486562" r:id="rId737"/>
    <p:sldLayoutId id="2147486563" r:id="rId738"/>
    <p:sldLayoutId id="2147486564" r:id="rId739"/>
    <p:sldLayoutId id="2147486565" r:id="rId740"/>
    <p:sldLayoutId id="2147486566" r:id="rId741"/>
    <p:sldLayoutId id="2147486567" r:id="rId742"/>
    <p:sldLayoutId id="2147486568" r:id="rId743"/>
    <p:sldLayoutId id="2147486569" r:id="rId744"/>
    <p:sldLayoutId id="2147486570" r:id="rId745"/>
    <p:sldLayoutId id="2147486571" r:id="rId746"/>
    <p:sldLayoutId id="2147486572" r:id="rId747"/>
    <p:sldLayoutId id="2147486573" r:id="rId748"/>
    <p:sldLayoutId id="2147486574" r:id="rId749"/>
    <p:sldLayoutId id="2147486575" r:id="rId750"/>
    <p:sldLayoutId id="2147486576" r:id="rId751"/>
    <p:sldLayoutId id="2147486577" r:id="rId752"/>
    <p:sldLayoutId id="2147486578" r:id="rId753"/>
    <p:sldLayoutId id="2147486579" r:id="rId754"/>
    <p:sldLayoutId id="2147486580" r:id="rId755"/>
    <p:sldLayoutId id="2147486581" r:id="rId756"/>
    <p:sldLayoutId id="2147486582" r:id="rId757"/>
    <p:sldLayoutId id="2147486583" r:id="rId758"/>
    <p:sldLayoutId id="2147486584" r:id="rId759"/>
    <p:sldLayoutId id="2147486585" r:id="rId760"/>
    <p:sldLayoutId id="2147486586" r:id="rId761"/>
    <p:sldLayoutId id="2147486587" r:id="rId762"/>
    <p:sldLayoutId id="2147486588" r:id="rId763"/>
    <p:sldLayoutId id="2147486589" r:id="rId764"/>
    <p:sldLayoutId id="2147486590" r:id="rId765"/>
    <p:sldLayoutId id="2147486591" r:id="rId766"/>
    <p:sldLayoutId id="2147486592" r:id="rId767"/>
    <p:sldLayoutId id="2147486593" r:id="rId768"/>
    <p:sldLayoutId id="2147486594" r:id="rId769"/>
    <p:sldLayoutId id="2147486595" r:id="rId770"/>
    <p:sldLayoutId id="2147486596" r:id="rId771"/>
    <p:sldLayoutId id="2147486597" r:id="rId772"/>
    <p:sldLayoutId id="2147486598" r:id="rId773"/>
    <p:sldLayoutId id="2147486599" r:id="rId774"/>
    <p:sldLayoutId id="2147486600" r:id="rId775"/>
    <p:sldLayoutId id="2147486601" r:id="rId776"/>
    <p:sldLayoutId id="2147486602" r:id="rId777"/>
    <p:sldLayoutId id="2147486603" r:id="rId778"/>
    <p:sldLayoutId id="2147486604" r:id="rId779"/>
    <p:sldLayoutId id="2147486605" r:id="rId780"/>
    <p:sldLayoutId id="2147486606" r:id="rId781"/>
    <p:sldLayoutId id="2147486607" r:id="rId782"/>
    <p:sldLayoutId id="2147486608" r:id="rId783"/>
    <p:sldLayoutId id="2147486609" r:id="rId784"/>
    <p:sldLayoutId id="2147486610" r:id="rId785"/>
    <p:sldLayoutId id="2147486611" r:id="rId786"/>
    <p:sldLayoutId id="2147486612" r:id="rId787"/>
    <p:sldLayoutId id="2147486613" r:id="rId788"/>
    <p:sldLayoutId id="2147486614" r:id="rId789"/>
    <p:sldLayoutId id="2147486615" r:id="rId790"/>
    <p:sldLayoutId id="2147486616" r:id="rId791"/>
    <p:sldLayoutId id="2147486617" r:id="rId792"/>
    <p:sldLayoutId id="2147486618" r:id="rId793"/>
    <p:sldLayoutId id="2147486619" r:id="rId794"/>
    <p:sldLayoutId id="2147486620" r:id="rId795"/>
    <p:sldLayoutId id="2147486621" r:id="rId796"/>
    <p:sldLayoutId id="2147486622" r:id="rId797"/>
    <p:sldLayoutId id="2147486623" r:id="rId798"/>
    <p:sldLayoutId id="2147486624" r:id="rId799"/>
    <p:sldLayoutId id="2147486625" r:id="rId800"/>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801">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802">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803">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804">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805">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806">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807">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072"/>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 id="2147486638" r:id="rId12"/>
    <p:sldLayoutId id="2147486639" r:id="rId13"/>
    <p:sldLayoutId id="2147486640" r:id="rId14"/>
    <p:sldLayoutId id="2147486641" r:id="rId15"/>
    <p:sldLayoutId id="2147486642" r:id="rId16"/>
    <p:sldLayoutId id="2147486643" r:id="rId17"/>
    <p:sldLayoutId id="2147486644" r:id="rId18"/>
    <p:sldLayoutId id="2147486645" r:id="rId19"/>
    <p:sldLayoutId id="2147486646" r:id="rId20"/>
    <p:sldLayoutId id="2147486647" r:id="rId21"/>
    <p:sldLayoutId id="2147486648" r:id="rId22"/>
    <p:sldLayoutId id="2147486649" r:id="rId23"/>
    <p:sldLayoutId id="2147486650" r:id="rId24"/>
    <p:sldLayoutId id="2147486651" r:id="rId25"/>
    <p:sldLayoutId id="2147486652" r:id="rId26"/>
    <p:sldLayoutId id="2147486653" r:id="rId27"/>
    <p:sldLayoutId id="2147486654" r:id="rId28"/>
    <p:sldLayoutId id="2147486655" r:id="rId29"/>
    <p:sldLayoutId id="2147486656" r:id="rId30"/>
    <p:sldLayoutId id="2147486657" r:id="rId31"/>
    <p:sldLayoutId id="2147486658" r:id="rId32"/>
    <p:sldLayoutId id="2147486659" r:id="rId33"/>
    <p:sldLayoutId id="2147486660" r:id="rId34"/>
    <p:sldLayoutId id="2147486661" r:id="rId35"/>
    <p:sldLayoutId id="2147486662" r:id="rId36"/>
    <p:sldLayoutId id="2147486663" r:id="rId37"/>
    <p:sldLayoutId id="2147486664" r:id="rId38"/>
    <p:sldLayoutId id="2147486665" r:id="rId39"/>
    <p:sldLayoutId id="2147486666" r:id="rId40"/>
    <p:sldLayoutId id="2147486667" r:id="rId41"/>
    <p:sldLayoutId id="2147486668" r:id="rId42"/>
    <p:sldLayoutId id="2147486669" r:id="rId43"/>
    <p:sldLayoutId id="2147486670" r:id="rId44"/>
    <p:sldLayoutId id="2147486671" r:id="rId45"/>
    <p:sldLayoutId id="2147486672" r:id="rId46"/>
    <p:sldLayoutId id="2147486673" r:id="rId47"/>
    <p:sldLayoutId id="2147486674" r:id="rId48"/>
    <p:sldLayoutId id="2147486675" r:id="rId49"/>
    <p:sldLayoutId id="2147486676" r:id="rId50"/>
    <p:sldLayoutId id="2147486677" r:id="rId51"/>
    <p:sldLayoutId id="2147486678" r:id="rId52"/>
    <p:sldLayoutId id="2147486679" r:id="rId53"/>
    <p:sldLayoutId id="2147486680" r:id="rId54"/>
    <p:sldLayoutId id="2147486681" r:id="rId55"/>
    <p:sldLayoutId id="2147486682" r:id="rId56"/>
    <p:sldLayoutId id="2147486683" r:id="rId57"/>
    <p:sldLayoutId id="2147486684" r:id="rId58"/>
    <p:sldLayoutId id="2147486685" r:id="rId59"/>
    <p:sldLayoutId id="2147486686" r:id="rId60"/>
    <p:sldLayoutId id="2147486687" r:id="rId61"/>
    <p:sldLayoutId id="2147486688" r:id="rId62"/>
    <p:sldLayoutId id="2147486689" r:id="rId63"/>
    <p:sldLayoutId id="2147486690" r:id="rId64"/>
    <p:sldLayoutId id="2147486691" r:id="rId65"/>
    <p:sldLayoutId id="2147486693" r:id="rId66"/>
    <p:sldLayoutId id="2147486694" r:id="rId67"/>
    <p:sldLayoutId id="2147486695" r:id="rId68"/>
    <p:sldLayoutId id="2147486696" r:id="rId69"/>
    <p:sldLayoutId id="2147486697" r:id="rId70"/>
    <p:sldLayoutId id="2147486698" r:id="rId71"/>
    <p:sldLayoutId id="2147486699" r:id="rId72"/>
    <p:sldLayoutId id="2147486700" r:id="rId73"/>
    <p:sldLayoutId id="2147486701" r:id="rId74"/>
    <p:sldLayoutId id="2147486702" r:id="rId75"/>
    <p:sldLayoutId id="2147486703" r:id="rId76"/>
    <p:sldLayoutId id="2147486704" r:id="rId77"/>
    <p:sldLayoutId id="2147486705" r:id="rId78"/>
    <p:sldLayoutId id="2147486706" r:id="rId79"/>
    <p:sldLayoutId id="2147486707" r:id="rId80"/>
    <p:sldLayoutId id="2147486708" r:id="rId81"/>
    <p:sldLayoutId id="2147486709" r:id="rId82"/>
    <p:sldLayoutId id="2147486710" r:id="rId83"/>
    <p:sldLayoutId id="2147486711" r:id="rId84"/>
    <p:sldLayoutId id="2147486712" r:id="rId85"/>
    <p:sldLayoutId id="2147486713" r:id="rId86"/>
    <p:sldLayoutId id="2147486714" r:id="rId87"/>
    <p:sldLayoutId id="2147486715" r:id="rId88"/>
    <p:sldLayoutId id="2147486716" r:id="rId89"/>
    <p:sldLayoutId id="2147486717" r:id="rId90"/>
    <p:sldLayoutId id="2147486718" r:id="rId91"/>
    <p:sldLayoutId id="2147486719" r:id="rId92"/>
    <p:sldLayoutId id="2147486720" r:id="rId93"/>
    <p:sldLayoutId id="2147486721" r:id="rId94"/>
    <p:sldLayoutId id="2147486722" r:id="rId95"/>
    <p:sldLayoutId id="2147486723" r:id="rId96"/>
    <p:sldLayoutId id="2147486724" r:id="rId97"/>
    <p:sldLayoutId id="2147486725" r:id="rId98"/>
    <p:sldLayoutId id="2147486726" r:id="rId99"/>
    <p:sldLayoutId id="2147486727" r:id="rId100"/>
    <p:sldLayoutId id="2147486728" r:id="rId101"/>
    <p:sldLayoutId id="2147486729" r:id="rId102"/>
    <p:sldLayoutId id="2147486730" r:id="rId103"/>
    <p:sldLayoutId id="2147486731" r:id="rId104"/>
    <p:sldLayoutId id="2147486732" r:id="rId105"/>
    <p:sldLayoutId id="2147486733" r:id="rId106"/>
    <p:sldLayoutId id="2147486734" r:id="rId107"/>
    <p:sldLayoutId id="2147486735" r:id="rId108"/>
    <p:sldLayoutId id="2147486736" r:id="rId109"/>
    <p:sldLayoutId id="2147486737" r:id="rId110"/>
    <p:sldLayoutId id="2147486738" r:id="rId111"/>
    <p:sldLayoutId id="2147486739" r:id="rId112"/>
    <p:sldLayoutId id="2147486740" r:id="rId113"/>
    <p:sldLayoutId id="2147486741" r:id="rId114"/>
    <p:sldLayoutId id="2147486742" r:id="rId115"/>
    <p:sldLayoutId id="2147486743" r:id="rId116"/>
    <p:sldLayoutId id="2147486744" r:id="rId117"/>
    <p:sldLayoutId id="2147486745" r:id="rId118"/>
    <p:sldLayoutId id="2147486746" r:id="rId119"/>
    <p:sldLayoutId id="2147486747" r:id="rId120"/>
    <p:sldLayoutId id="2147486748" r:id="rId121"/>
    <p:sldLayoutId id="2147486749" r:id="rId122"/>
    <p:sldLayoutId id="2147486750" r:id="rId123"/>
    <p:sldLayoutId id="2147486751" r:id="rId124"/>
    <p:sldLayoutId id="2147486752" r:id="rId125"/>
    <p:sldLayoutId id="2147486753" r:id="rId126"/>
    <p:sldLayoutId id="2147486754" r:id="rId127"/>
    <p:sldLayoutId id="2147486755" r:id="rId128"/>
    <p:sldLayoutId id="2147486756" r:id="rId129"/>
    <p:sldLayoutId id="2147486757" r:id="rId130"/>
    <p:sldLayoutId id="2147486758" r:id="rId131"/>
    <p:sldLayoutId id="2147486759" r:id="rId132"/>
    <p:sldLayoutId id="2147486760" r:id="rId133"/>
    <p:sldLayoutId id="2147486761" r:id="rId134"/>
    <p:sldLayoutId id="2147486762" r:id="rId135"/>
    <p:sldLayoutId id="2147486763" r:id="rId136"/>
    <p:sldLayoutId id="2147486764" r:id="rId137"/>
    <p:sldLayoutId id="2147486765" r:id="rId138"/>
    <p:sldLayoutId id="2147486766" r:id="rId139"/>
    <p:sldLayoutId id="2147486767" r:id="rId140"/>
    <p:sldLayoutId id="2147486768" r:id="rId141"/>
    <p:sldLayoutId id="2147486769" r:id="rId142"/>
    <p:sldLayoutId id="2147486770" r:id="rId143"/>
    <p:sldLayoutId id="2147486771" r:id="rId144"/>
    <p:sldLayoutId id="2147486772" r:id="rId145"/>
    <p:sldLayoutId id="2147486773" r:id="rId146"/>
    <p:sldLayoutId id="2147486774" r:id="rId147"/>
    <p:sldLayoutId id="2147486775" r:id="rId148"/>
    <p:sldLayoutId id="2147486776" r:id="rId149"/>
    <p:sldLayoutId id="2147486777" r:id="rId150"/>
    <p:sldLayoutId id="2147486778" r:id="rId151"/>
    <p:sldLayoutId id="2147486779" r:id="rId152"/>
    <p:sldLayoutId id="2147486780" r:id="rId153"/>
    <p:sldLayoutId id="2147486781" r:id="rId154"/>
    <p:sldLayoutId id="2147486782" r:id="rId155"/>
    <p:sldLayoutId id="2147486783" r:id="rId156"/>
    <p:sldLayoutId id="2147486784" r:id="rId157"/>
    <p:sldLayoutId id="2147486785" r:id="rId158"/>
    <p:sldLayoutId id="2147486786" r:id="rId159"/>
    <p:sldLayoutId id="2147486787" r:id="rId160"/>
    <p:sldLayoutId id="2147486788" r:id="rId161"/>
    <p:sldLayoutId id="2147486789" r:id="rId162"/>
    <p:sldLayoutId id="2147486790" r:id="rId163"/>
    <p:sldLayoutId id="2147486791" r:id="rId164"/>
    <p:sldLayoutId id="2147486792" r:id="rId165"/>
    <p:sldLayoutId id="2147486793" r:id="rId166"/>
    <p:sldLayoutId id="2147486794" r:id="rId167"/>
    <p:sldLayoutId id="2147486795" r:id="rId168"/>
    <p:sldLayoutId id="2147486796" r:id="rId169"/>
    <p:sldLayoutId id="2147486797" r:id="rId170"/>
    <p:sldLayoutId id="2147486798" r:id="rId171"/>
    <p:sldLayoutId id="2147486799" r:id="rId172"/>
    <p:sldLayoutId id="2147486800" r:id="rId173"/>
    <p:sldLayoutId id="2147486801" r:id="rId174"/>
    <p:sldLayoutId id="2147486802" r:id="rId175"/>
    <p:sldLayoutId id="2147486803" r:id="rId176"/>
    <p:sldLayoutId id="2147486804" r:id="rId177"/>
    <p:sldLayoutId id="2147486805" r:id="rId178"/>
    <p:sldLayoutId id="2147486806" r:id="rId179"/>
    <p:sldLayoutId id="2147486807" r:id="rId180"/>
    <p:sldLayoutId id="2147486808" r:id="rId181"/>
    <p:sldLayoutId id="2147486809" r:id="rId182"/>
    <p:sldLayoutId id="2147486810" r:id="rId183"/>
    <p:sldLayoutId id="2147486811" r:id="rId184"/>
    <p:sldLayoutId id="2147486812" r:id="rId185"/>
    <p:sldLayoutId id="2147486813" r:id="rId186"/>
    <p:sldLayoutId id="2147486814" r:id="rId187"/>
    <p:sldLayoutId id="2147486815" r:id="rId188"/>
    <p:sldLayoutId id="2147486816" r:id="rId189"/>
    <p:sldLayoutId id="2147486817" r:id="rId190"/>
    <p:sldLayoutId id="2147486818" r:id="rId191"/>
    <p:sldLayoutId id="2147486819" r:id="rId192"/>
    <p:sldLayoutId id="2147486820" r:id="rId193"/>
    <p:sldLayoutId id="2147486821" r:id="rId194"/>
    <p:sldLayoutId id="2147486822" r:id="rId195"/>
    <p:sldLayoutId id="2147486823" r:id="rId196"/>
    <p:sldLayoutId id="2147486824" r:id="rId197"/>
    <p:sldLayoutId id="2147486825" r:id="rId198"/>
    <p:sldLayoutId id="2147486826" r:id="rId199"/>
    <p:sldLayoutId id="2147486827" r:id="rId200"/>
    <p:sldLayoutId id="2147486828" r:id="rId201"/>
    <p:sldLayoutId id="2147486829" r:id="rId202"/>
    <p:sldLayoutId id="2147486830" r:id="rId203"/>
    <p:sldLayoutId id="2147486831" r:id="rId204"/>
    <p:sldLayoutId id="2147486832" r:id="rId205"/>
    <p:sldLayoutId id="2147486833" r:id="rId206"/>
    <p:sldLayoutId id="2147486834" r:id="rId207"/>
    <p:sldLayoutId id="2147486835" r:id="rId208"/>
    <p:sldLayoutId id="2147486836" r:id="rId209"/>
    <p:sldLayoutId id="2147486837" r:id="rId210"/>
    <p:sldLayoutId id="2147486838" r:id="rId211"/>
    <p:sldLayoutId id="2147486839" r:id="rId212"/>
    <p:sldLayoutId id="2147486840" r:id="rId213"/>
    <p:sldLayoutId id="2147486841" r:id="rId214"/>
    <p:sldLayoutId id="2147486842" r:id="rId215"/>
    <p:sldLayoutId id="2147486843" r:id="rId216"/>
    <p:sldLayoutId id="2147486844" r:id="rId217"/>
    <p:sldLayoutId id="2147486845" r:id="rId218"/>
    <p:sldLayoutId id="2147486846" r:id="rId219"/>
    <p:sldLayoutId id="2147486847" r:id="rId220"/>
    <p:sldLayoutId id="2147486848" r:id="rId221"/>
    <p:sldLayoutId id="2147486849" r:id="rId222"/>
    <p:sldLayoutId id="2147486850" r:id="rId223"/>
    <p:sldLayoutId id="2147486851" r:id="rId224"/>
    <p:sldLayoutId id="2147486852" r:id="rId225"/>
    <p:sldLayoutId id="2147486853" r:id="rId226"/>
    <p:sldLayoutId id="2147486854" r:id="rId227"/>
    <p:sldLayoutId id="2147486855" r:id="rId228"/>
    <p:sldLayoutId id="2147486856" r:id="rId229"/>
    <p:sldLayoutId id="2147486857" r:id="rId230"/>
    <p:sldLayoutId id="2147486858" r:id="rId231"/>
    <p:sldLayoutId id="2147486859" r:id="rId232"/>
    <p:sldLayoutId id="2147486860" r:id="rId233"/>
    <p:sldLayoutId id="2147486861" r:id="rId234"/>
    <p:sldLayoutId id="2147486862" r:id="rId235"/>
    <p:sldLayoutId id="2147486863" r:id="rId236"/>
    <p:sldLayoutId id="2147486864" r:id="rId237"/>
    <p:sldLayoutId id="2147486865" r:id="rId238"/>
    <p:sldLayoutId id="2147486866" r:id="rId239"/>
    <p:sldLayoutId id="2147486867" r:id="rId240"/>
    <p:sldLayoutId id="2147486868" r:id="rId241"/>
    <p:sldLayoutId id="2147486869" r:id="rId242"/>
    <p:sldLayoutId id="2147486870" r:id="rId243"/>
    <p:sldLayoutId id="2147486871" r:id="rId244"/>
    <p:sldLayoutId id="2147486872" r:id="rId245"/>
    <p:sldLayoutId id="2147486873" r:id="rId246"/>
    <p:sldLayoutId id="2147486874" r:id="rId247"/>
    <p:sldLayoutId id="2147486875" r:id="rId248"/>
    <p:sldLayoutId id="2147486876" r:id="rId249"/>
    <p:sldLayoutId id="2147486877" r:id="rId250"/>
    <p:sldLayoutId id="2147486878" r:id="rId251"/>
    <p:sldLayoutId id="2147486879" r:id="rId252"/>
    <p:sldLayoutId id="2147486880" r:id="rId253"/>
    <p:sldLayoutId id="2147486881" r:id="rId254"/>
    <p:sldLayoutId id="2147486882" r:id="rId255"/>
    <p:sldLayoutId id="2147486883" r:id="rId256"/>
    <p:sldLayoutId id="2147486884" r:id="rId257"/>
    <p:sldLayoutId id="2147486885" r:id="rId258"/>
    <p:sldLayoutId id="2147486886" r:id="rId259"/>
    <p:sldLayoutId id="2147486887" r:id="rId260"/>
    <p:sldLayoutId id="2147486888" r:id="rId261"/>
    <p:sldLayoutId id="2147486889" r:id="rId262"/>
    <p:sldLayoutId id="2147486890" r:id="rId263"/>
    <p:sldLayoutId id="2147486891" r:id="rId264"/>
    <p:sldLayoutId id="2147486892" r:id="rId265"/>
    <p:sldLayoutId id="2147486893" r:id="rId266"/>
    <p:sldLayoutId id="2147486894" r:id="rId267"/>
    <p:sldLayoutId id="2147486895" r:id="rId268"/>
    <p:sldLayoutId id="2147486896" r:id="rId269"/>
    <p:sldLayoutId id="2147486897" r:id="rId270"/>
    <p:sldLayoutId id="2147486898" r:id="rId271"/>
    <p:sldLayoutId id="2147486899" r:id="rId272"/>
    <p:sldLayoutId id="2147486900" r:id="rId273"/>
    <p:sldLayoutId id="2147486901" r:id="rId274"/>
    <p:sldLayoutId id="2147486902" r:id="rId275"/>
    <p:sldLayoutId id="2147486903" r:id="rId276"/>
    <p:sldLayoutId id="2147486904" r:id="rId277"/>
    <p:sldLayoutId id="2147486905" r:id="rId278"/>
    <p:sldLayoutId id="2147486906" r:id="rId279"/>
    <p:sldLayoutId id="2147486907" r:id="rId280"/>
    <p:sldLayoutId id="2147486908" r:id="rId281"/>
    <p:sldLayoutId id="2147486909" r:id="rId282"/>
    <p:sldLayoutId id="2147486910" r:id="rId283"/>
    <p:sldLayoutId id="2147486911" r:id="rId284"/>
    <p:sldLayoutId id="2147486912" r:id="rId285"/>
    <p:sldLayoutId id="2147486913" r:id="rId286"/>
    <p:sldLayoutId id="2147486914" r:id="rId287"/>
    <p:sldLayoutId id="2147486915" r:id="rId288"/>
    <p:sldLayoutId id="2147486916" r:id="rId289"/>
    <p:sldLayoutId id="2147486917" r:id="rId290"/>
    <p:sldLayoutId id="2147486918" r:id="rId291"/>
    <p:sldLayoutId id="2147486919" r:id="rId292"/>
    <p:sldLayoutId id="2147486920" r:id="rId293"/>
    <p:sldLayoutId id="2147486921" r:id="rId294"/>
    <p:sldLayoutId id="2147486922" r:id="rId295"/>
    <p:sldLayoutId id="2147486923" r:id="rId296"/>
    <p:sldLayoutId id="2147486924" r:id="rId297"/>
    <p:sldLayoutId id="2147486925" r:id="rId298"/>
    <p:sldLayoutId id="2147486926" r:id="rId299"/>
    <p:sldLayoutId id="2147486927" r:id="rId300"/>
    <p:sldLayoutId id="2147486928" r:id="rId301"/>
    <p:sldLayoutId id="2147486929" r:id="rId302"/>
    <p:sldLayoutId id="2147486930" r:id="rId303"/>
    <p:sldLayoutId id="2147486931" r:id="rId304"/>
    <p:sldLayoutId id="2147486932" r:id="rId305"/>
    <p:sldLayoutId id="2147486933" r:id="rId306"/>
    <p:sldLayoutId id="2147486934" r:id="rId307"/>
    <p:sldLayoutId id="2147486935" r:id="rId308"/>
    <p:sldLayoutId id="2147486936" r:id="rId309"/>
    <p:sldLayoutId id="2147486937" r:id="rId310"/>
    <p:sldLayoutId id="2147486938" r:id="rId311"/>
    <p:sldLayoutId id="2147486939" r:id="rId312"/>
    <p:sldLayoutId id="2147486940" r:id="rId313"/>
    <p:sldLayoutId id="2147486941" r:id="rId314"/>
    <p:sldLayoutId id="2147486942" r:id="rId315"/>
    <p:sldLayoutId id="2147486943" r:id="rId316"/>
    <p:sldLayoutId id="2147486944" r:id="rId317"/>
    <p:sldLayoutId id="2147486945" r:id="rId318"/>
    <p:sldLayoutId id="2147486946" r:id="rId319"/>
    <p:sldLayoutId id="2147486947" r:id="rId320"/>
    <p:sldLayoutId id="2147486948" r:id="rId321"/>
    <p:sldLayoutId id="2147486949" r:id="rId322"/>
    <p:sldLayoutId id="2147486950" r:id="rId323"/>
    <p:sldLayoutId id="2147486951" r:id="rId324"/>
    <p:sldLayoutId id="2147486952" r:id="rId325"/>
    <p:sldLayoutId id="2147486953" r:id="rId326"/>
    <p:sldLayoutId id="2147486954" r:id="rId327"/>
    <p:sldLayoutId id="2147486955" r:id="rId328"/>
    <p:sldLayoutId id="2147486956" r:id="rId329"/>
    <p:sldLayoutId id="2147486957" r:id="rId330"/>
    <p:sldLayoutId id="2147486958" r:id="rId331"/>
    <p:sldLayoutId id="2147486959" r:id="rId332"/>
    <p:sldLayoutId id="2147486960" r:id="rId333"/>
    <p:sldLayoutId id="2147486961" r:id="rId334"/>
    <p:sldLayoutId id="2147486962" r:id="rId335"/>
    <p:sldLayoutId id="2147486963" r:id="rId336"/>
    <p:sldLayoutId id="2147486964" r:id="rId337"/>
    <p:sldLayoutId id="2147486965" r:id="rId338"/>
    <p:sldLayoutId id="2147486966" r:id="rId339"/>
    <p:sldLayoutId id="2147486967" r:id="rId340"/>
    <p:sldLayoutId id="2147486968" r:id="rId341"/>
    <p:sldLayoutId id="2147486969" r:id="rId342"/>
    <p:sldLayoutId id="2147486970" r:id="rId343"/>
    <p:sldLayoutId id="2147486971" r:id="rId344"/>
    <p:sldLayoutId id="2147486972" r:id="rId345"/>
    <p:sldLayoutId id="2147486973" r:id="rId346"/>
    <p:sldLayoutId id="2147486974" r:id="rId347"/>
    <p:sldLayoutId id="2147486975" r:id="rId348"/>
    <p:sldLayoutId id="2147486976" r:id="rId349"/>
    <p:sldLayoutId id="2147486977" r:id="rId350"/>
    <p:sldLayoutId id="2147486978" r:id="rId351"/>
    <p:sldLayoutId id="2147486979" r:id="rId352"/>
    <p:sldLayoutId id="2147486980" r:id="rId353"/>
    <p:sldLayoutId id="2147486981" r:id="rId354"/>
    <p:sldLayoutId id="2147486982" r:id="rId355"/>
    <p:sldLayoutId id="2147486983" r:id="rId356"/>
    <p:sldLayoutId id="2147486984" r:id="rId357"/>
    <p:sldLayoutId id="2147486985" r:id="rId358"/>
    <p:sldLayoutId id="2147486986" r:id="rId359"/>
    <p:sldLayoutId id="2147486987" r:id="rId360"/>
    <p:sldLayoutId id="2147486988" r:id="rId361"/>
    <p:sldLayoutId id="2147486989" r:id="rId362"/>
    <p:sldLayoutId id="2147486990" r:id="rId363"/>
    <p:sldLayoutId id="2147486991" r:id="rId364"/>
    <p:sldLayoutId id="2147486992" r:id="rId365"/>
    <p:sldLayoutId id="2147486993" r:id="rId366"/>
    <p:sldLayoutId id="2147486994" r:id="rId367"/>
    <p:sldLayoutId id="2147486995" r:id="rId368"/>
    <p:sldLayoutId id="2147486996" r:id="rId369"/>
    <p:sldLayoutId id="2147486997" r:id="rId370"/>
    <p:sldLayoutId id="2147486998" r:id="rId371"/>
    <p:sldLayoutId id="2147486999" r:id="rId372"/>
    <p:sldLayoutId id="2147487000" r:id="rId373"/>
    <p:sldLayoutId id="2147487001" r:id="rId374"/>
    <p:sldLayoutId id="2147487002" r:id="rId375"/>
    <p:sldLayoutId id="2147487003" r:id="rId376"/>
    <p:sldLayoutId id="2147487004" r:id="rId377"/>
    <p:sldLayoutId id="2147487005" r:id="rId378"/>
    <p:sldLayoutId id="2147487006" r:id="rId379"/>
    <p:sldLayoutId id="2147487007" r:id="rId380"/>
    <p:sldLayoutId id="2147487008" r:id="rId381"/>
    <p:sldLayoutId id="2147487009" r:id="rId382"/>
    <p:sldLayoutId id="2147487010" r:id="rId383"/>
    <p:sldLayoutId id="2147487011" r:id="rId384"/>
    <p:sldLayoutId id="2147487012" r:id="rId385"/>
    <p:sldLayoutId id="2147487013" r:id="rId386"/>
    <p:sldLayoutId id="2147487014" r:id="rId387"/>
    <p:sldLayoutId id="2147487015" r:id="rId388"/>
    <p:sldLayoutId id="2147487016" r:id="rId389"/>
    <p:sldLayoutId id="2147487017" r:id="rId390"/>
    <p:sldLayoutId id="2147487018" r:id="rId391"/>
    <p:sldLayoutId id="2147487019" r:id="rId392"/>
    <p:sldLayoutId id="2147487020" r:id="rId393"/>
    <p:sldLayoutId id="2147487021" r:id="rId394"/>
    <p:sldLayoutId id="2147487022" r:id="rId395"/>
    <p:sldLayoutId id="2147487023" r:id="rId396"/>
    <p:sldLayoutId id="2147487024" r:id="rId397"/>
    <p:sldLayoutId id="2147487025" r:id="rId398"/>
    <p:sldLayoutId id="2147487026" r:id="rId399"/>
    <p:sldLayoutId id="2147487027" r:id="rId400"/>
    <p:sldLayoutId id="2147487028" r:id="rId401"/>
    <p:sldLayoutId id="2147487029" r:id="rId402"/>
    <p:sldLayoutId id="2147487030" r:id="rId403"/>
    <p:sldLayoutId id="2147487031" r:id="rId404"/>
    <p:sldLayoutId id="2147487032" r:id="rId405"/>
    <p:sldLayoutId id="2147487033" r:id="rId406"/>
    <p:sldLayoutId id="2147487034" r:id="rId407"/>
    <p:sldLayoutId id="2147487035" r:id="rId408"/>
    <p:sldLayoutId id="2147487036" r:id="rId409"/>
    <p:sldLayoutId id="2147487037" r:id="rId410"/>
    <p:sldLayoutId id="2147487038" r:id="rId411"/>
    <p:sldLayoutId id="2147487039" r:id="rId412"/>
    <p:sldLayoutId id="2147487040" r:id="rId413"/>
    <p:sldLayoutId id="2147487041" r:id="rId414"/>
    <p:sldLayoutId id="2147487042" r:id="rId415"/>
    <p:sldLayoutId id="2147487043" r:id="rId416"/>
    <p:sldLayoutId id="2147487044" r:id="rId417"/>
    <p:sldLayoutId id="2147487045" r:id="rId418"/>
    <p:sldLayoutId id="2147487046" r:id="rId419"/>
    <p:sldLayoutId id="2147487047" r:id="rId420"/>
    <p:sldLayoutId id="2147487048" r:id="rId421"/>
    <p:sldLayoutId id="2147487049" r:id="rId422"/>
    <p:sldLayoutId id="2147487050" r:id="rId423"/>
    <p:sldLayoutId id="2147487051" r:id="rId424"/>
    <p:sldLayoutId id="2147487052" r:id="rId425"/>
    <p:sldLayoutId id="2147487053" r:id="rId426"/>
    <p:sldLayoutId id="2147487054" r:id="rId427"/>
    <p:sldLayoutId id="2147487055" r:id="rId428"/>
    <p:sldLayoutId id="2147487056" r:id="rId429"/>
    <p:sldLayoutId id="2147487057" r:id="rId430"/>
    <p:sldLayoutId id="2147487058" r:id="rId431"/>
    <p:sldLayoutId id="2147487059" r:id="rId432"/>
    <p:sldLayoutId id="2147487060" r:id="rId433"/>
    <p:sldLayoutId id="2147487061" r:id="rId434"/>
    <p:sldLayoutId id="2147487062" r:id="rId435"/>
    <p:sldLayoutId id="2147487063" r:id="rId436"/>
    <p:sldLayoutId id="2147487064" r:id="rId437"/>
    <p:sldLayoutId id="2147487065" r:id="rId438"/>
    <p:sldLayoutId id="2147487066" r:id="rId439"/>
    <p:sldLayoutId id="2147487067" r:id="rId440"/>
    <p:sldLayoutId id="2147487068" r:id="rId441"/>
    <p:sldLayoutId id="2147487069" r:id="rId442"/>
    <p:sldLayoutId id="2147487070" r:id="rId443"/>
    <p:sldLayoutId id="2147487071" r:id="rId444"/>
    <p:sldLayoutId id="2147487072" r:id="rId445"/>
    <p:sldLayoutId id="2147487073" r:id="rId446"/>
    <p:sldLayoutId id="2147487074" r:id="rId447"/>
    <p:sldLayoutId id="2147487075" r:id="rId448"/>
    <p:sldLayoutId id="2147487076" r:id="rId449"/>
    <p:sldLayoutId id="2147487077" r:id="rId450"/>
    <p:sldLayoutId id="2147487078" r:id="rId451"/>
    <p:sldLayoutId id="2147487079" r:id="rId452"/>
    <p:sldLayoutId id="2147487080" r:id="rId453"/>
    <p:sldLayoutId id="2147487081" r:id="rId454"/>
    <p:sldLayoutId id="2147487082" r:id="rId455"/>
    <p:sldLayoutId id="2147487083" r:id="rId456"/>
    <p:sldLayoutId id="2147487084" r:id="rId457"/>
    <p:sldLayoutId id="2147487085" r:id="rId458"/>
    <p:sldLayoutId id="2147487086" r:id="rId459"/>
    <p:sldLayoutId id="2147487087" r:id="rId460"/>
    <p:sldLayoutId id="2147487088" r:id="rId461"/>
    <p:sldLayoutId id="2147487089" r:id="rId462"/>
    <p:sldLayoutId id="2147487090" r:id="rId463"/>
    <p:sldLayoutId id="2147487091" r:id="rId464"/>
    <p:sldLayoutId id="2147487092" r:id="rId465"/>
    <p:sldLayoutId id="2147487093" r:id="rId466"/>
    <p:sldLayoutId id="2147487094" r:id="rId467"/>
    <p:sldLayoutId id="2147487095" r:id="rId468"/>
    <p:sldLayoutId id="2147487096" r:id="rId469"/>
    <p:sldLayoutId id="2147487097" r:id="rId470"/>
    <p:sldLayoutId id="2147487098" r:id="rId471"/>
    <p:sldLayoutId id="2147487099" r:id="rId472"/>
    <p:sldLayoutId id="2147487100" r:id="rId473"/>
    <p:sldLayoutId id="2147487101" r:id="rId474"/>
    <p:sldLayoutId id="2147487102" r:id="rId475"/>
    <p:sldLayoutId id="2147487103" r:id="rId476"/>
    <p:sldLayoutId id="2147487104" r:id="rId477"/>
    <p:sldLayoutId id="2147487105" r:id="rId478"/>
    <p:sldLayoutId id="2147487106" r:id="rId479"/>
    <p:sldLayoutId id="2147487107" r:id="rId480"/>
    <p:sldLayoutId id="2147487108" r:id="rId481"/>
    <p:sldLayoutId id="2147487109" r:id="rId482"/>
    <p:sldLayoutId id="2147487110" r:id="rId483"/>
    <p:sldLayoutId id="2147487111" r:id="rId484"/>
    <p:sldLayoutId id="2147487112" r:id="rId485"/>
    <p:sldLayoutId id="2147487113" r:id="rId486"/>
    <p:sldLayoutId id="2147487114" r:id="rId487"/>
    <p:sldLayoutId id="2147487115" r:id="rId488"/>
    <p:sldLayoutId id="2147487116" r:id="rId489"/>
    <p:sldLayoutId id="2147487117" r:id="rId490"/>
    <p:sldLayoutId id="2147487118" r:id="rId491"/>
    <p:sldLayoutId id="2147487119" r:id="rId492"/>
    <p:sldLayoutId id="2147487120" r:id="rId493"/>
    <p:sldLayoutId id="2147487121" r:id="rId494"/>
    <p:sldLayoutId id="2147487122" r:id="rId495"/>
    <p:sldLayoutId id="2147487123" r:id="rId496"/>
    <p:sldLayoutId id="2147487124" r:id="rId497"/>
    <p:sldLayoutId id="2147487125" r:id="rId498"/>
    <p:sldLayoutId id="2147487126" r:id="rId499"/>
    <p:sldLayoutId id="2147487127" r:id="rId500"/>
    <p:sldLayoutId id="2147487128" r:id="rId501"/>
    <p:sldLayoutId id="2147487129" r:id="rId502"/>
    <p:sldLayoutId id="2147487130" r:id="rId503"/>
    <p:sldLayoutId id="2147487131" r:id="rId504"/>
    <p:sldLayoutId id="2147487132" r:id="rId505"/>
    <p:sldLayoutId id="2147487133" r:id="rId506"/>
    <p:sldLayoutId id="2147487134" r:id="rId507"/>
    <p:sldLayoutId id="2147487135" r:id="rId508"/>
    <p:sldLayoutId id="2147487136" r:id="rId509"/>
    <p:sldLayoutId id="2147487137" r:id="rId510"/>
    <p:sldLayoutId id="2147487138" r:id="rId511"/>
    <p:sldLayoutId id="2147487139" r:id="rId512"/>
    <p:sldLayoutId id="2147487140" r:id="rId513"/>
    <p:sldLayoutId id="2147487141" r:id="rId514"/>
    <p:sldLayoutId id="2147487142" r:id="rId515"/>
    <p:sldLayoutId id="2147487143" r:id="rId516"/>
    <p:sldLayoutId id="2147487144" r:id="rId517"/>
    <p:sldLayoutId id="2147487145" r:id="rId518"/>
    <p:sldLayoutId id="2147487146" r:id="rId519"/>
    <p:sldLayoutId id="2147487147" r:id="rId520"/>
    <p:sldLayoutId id="2147487148" r:id="rId521"/>
    <p:sldLayoutId id="2147487149" r:id="rId522"/>
    <p:sldLayoutId id="2147487150" r:id="rId523"/>
    <p:sldLayoutId id="2147487151" r:id="rId524"/>
    <p:sldLayoutId id="2147487152" r:id="rId525"/>
    <p:sldLayoutId id="2147487153" r:id="rId526"/>
    <p:sldLayoutId id="2147487154" r:id="rId527"/>
    <p:sldLayoutId id="2147487155" r:id="rId528"/>
    <p:sldLayoutId id="2147487156" r:id="rId529"/>
    <p:sldLayoutId id="2147487157" r:id="rId530"/>
    <p:sldLayoutId id="2147487158" r:id="rId531"/>
    <p:sldLayoutId id="2147487159" r:id="rId532"/>
    <p:sldLayoutId id="2147487160" r:id="rId533"/>
    <p:sldLayoutId id="2147487161" r:id="rId534"/>
    <p:sldLayoutId id="2147487162" r:id="rId535"/>
    <p:sldLayoutId id="2147487163" r:id="rId536"/>
    <p:sldLayoutId id="2147487164" r:id="rId537"/>
    <p:sldLayoutId id="2147487165" r:id="rId538"/>
    <p:sldLayoutId id="2147487166" r:id="rId539"/>
    <p:sldLayoutId id="2147487167" r:id="rId540"/>
    <p:sldLayoutId id="2147487168" r:id="rId541"/>
    <p:sldLayoutId id="2147487169" r:id="rId542"/>
    <p:sldLayoutId id="2147487170" r:id="rId543"/>
    <p:sldLayoutId id="2147487171" r:id="rId544"/>
    <p:sldLayoutId id="2147487172" r:id="rId545"/>
    <p:sldLayoutId id="2147487173" r:id="rId546"/>
    <p:sldLayoutId id="2147487174" r:id="rId547"/>
    <p:sldLayoutId id="2147487175" r:id="rId548"/>
    <p:sldLayoutId id="2147487176" r:id="rId549"/>
    <p:sldLayoutId id="2147487177" r:id="rId550"/>
    <p:sldLayoutId id="2147487178" r:id="rId551"/>
    <p:sldLayoutId id="2147487179" r:id="rId552"/>
    <p:sldLayoutId id="2147487180" r:id="rId553"/>
    <p:sldLayoutId id="2147487181" r:id="rId554"/>
    <p:sldLayoutId id="2147487182" r:id="rId555"/>
    <p:sldLayoutId id="2147487183" r:id="rId556"/>
    <p:sldLayoutId id="2147487184" r:id="rId557"/>
    <p:sldLayoutId id="2147487185" r:id="rId558"/>
    <p:sldLayoutId id="2147487186" r:id="rId559"/>
    <p:sldLayoutId id="2147487187" r:id="rId560"/>
    <p:sldLayoutId id="2147487188" r:id="rId561"/>
    <p:sldLayoutId id="2147487189" r:id="rId562"/>
    <p:sldLayoutId id="2147487190" r:id="rId563"/>
    <p:sldLayoutId id="2147487191" r:id="rId564"/>
    <p:sldLayoutId id="2147487192" r:id="rId565"/>
    <p:sldLayoutId id="2147487193" r:id="rId566"/>
    <p:sldLayoutId id="2147487194" r:id="rId567"/>
    <p:sldLayoutId id="2147487195" r:id="rId568"/>
    <p:sldLayoutId id="2147487196" r:id="rId569"/>
    <p:sldLayoutId id="2147487197" r:id="rId570"/>
    <p:sldLayoutId id="2147487198" r:id="rId571"/>
    <p:sldLayoutId id="2147487199" r:id="rId572"/>
    <p:sldLayoutId id="2147487200" r:id="rId573"/>
    <p:sldLayoutId id="2147487201" r:id="rId574"/>
    <p:sldLayoutId id="2147487202" r:id="rId575"/>
    <p:sldLayoutId id="2147487203" r:id="rId576"/>
    <p:sldLayoutId id="2147487204" r:id="rId577"/>
    <p:sldLayoutId id="2147487205" r:id="rId578"/>
    <p:sldLayoutId id="2147487206" r:id="rId579"/>
    <p:sldLayoutId id="2147487207" r:id="rId580"/>
    <p:sldLayoutId id="2147487208" r:id="rId581"/>
    <p:sldLayoutId id="2147487209" r:id="rId582"/>
    <p:sldLayoutId id="2147487210" r:id="rId583"/>
    <p:sldLayoutId id="2147487211" r:id="rId584"/>
    <p:sldLayoutId id="2147487212" r:id="rId585"/>
    <p:sldLayoutId id="2147487213" r:id="rId586"/>
    <p:sldLayoutId id="2147487214" r:id="rId587"/>
    <p:sldLayoutId id="2147487215" r:id="rId588"/>
    <p:sldLayoutId id="2147487216" r:id="rId589"/>
    <p:sldLayoutId id="2147487217" r:id="rId590"/>
    <p:sldLayoutId id="2147487218" r:id="rId591"/>
    <p:sldLayoutId id="2147487219" r:id="rId592"/>
    <p:sldLayoutId id="2147487220" r:id="rId593"/>
    <p:sldLayoutId id="2147487221" r:id="rId594"/>
    <p:sldLayoutId id="2147487222" r:id="rId595"/>
    <p:sldLayoutId id="2147487223" r:id="rId596"/>
    <p:sldLayoutId id="2147487224" r:id="rId597"/>
    <p:sldLayoutId id="2147487225" r:id="rId598"/>
    <p:sldLayoutId id="2147487226" r:id="rId599"/>
    <p:sldLayoutId id="2147487227" r:id="rId600"/>
    <p:sldLayoutId id="2147487228" r:id="rId601"/>
    <p:sldLayoutId id="2147487229" r:id="rId602"/>
    <p:sldLayoutId id="2147487230" r:id="rId603"/>
    <p:sldLayoutId id="2147487231" r:id="rId604"/>
    <p:sldLayoutId id="2147487232" r:id="rId605"/>
    <p:sldLayoutId id="2147487233" r:id="rId606"/>
    <p:sldLayoutId id="2147487234" r:id="rId607"/>
    <p:sldLayoutId id="2147487235" r:id="rId608"/>
    <p:sldLayoutId id="2147487236" r:id="rId609"/>
    <p:sldLayoutId id="2147487237" r:id="rId610"/>
    <p:sldLayoutId id="2147487238" r:id="rId611"/>
    <p:sldLayoutId id="2147487239" r:id="rId612"/>
    <p:sldLayoutId id="2147487240" r:id="rId613"/>
    <p:sldLayoutId id="2147487241" r:id="rId614"/>
    <p:sldLayoutId id="2147487242" r:id="rId615"/>
    <p:sldLayoutId id="2147487243" r:id="rId616"/>
    <p:sldLayoutId id="2147487244" r:id="rId617"/>
    <p:sldLayoutId id="2147487245" r:id="rId618"/>
    <p:sldLayoutId id="2147487246" r:id="rId619"/>
    <p:sldLayoutId id="2147487247" r:id="rId620"/>
    <p:sldLayoutId id="2147487248" r:id="rId621"/>
    <p:sldLayoutId id="2147487249" r:id="rId622"/>
    <p:sldLayoutId id="2147487250" r:id="rId623"/>
    <p:sldLayoutId id="2147487251" r:id="rId624"/>
    <p:sldLayoutId id="2147487252" r:id="rId625"/>
    <p:sldLayoutId id="2147487253" r:id="rId626"/>
    <p:sldLayoutId id="2147487254" r:id="rId627"/>
    <p:sldLayoutId id="2147487255" r:id="rId628"/>
    <p:sldLayoutId id="2147487256" r:id="rId629"/>
    <p:sldLayoutId id="2147487257" r:id="rId630"/>
    <p:sldLayoutId id="2147487258" r:id="rId631"/>
    <p:sldLayoutId id="2147487259" r:id="rId632"/>
    <p:sldLayoutId id="2147487260" r:id="rId633"/>
    <p:sldLayoutId id="2147487261" r:id="rId634"/>
    <p:sldLayoutId id="2147487262" r:id="rId635"/>
    <p:sldLayoutId id="2147487263" r:id="rId636"/>
    <p:sldLayoutId id="2147487264" r:id="rId637"/>
    <p:sldLayoutId id="2147487265" r:id="rId638"/>
    <p:sldLayoutId id="2147487266" r:id="rId639"/>
    <p:sldLayoutId id="2147487267" r:id="rId640"/>
    <p:sldLayoutId id="2147487268" r:id="rId641"/>
    <p:sldLayoutId id="2147487269" r:id="rId642"/>
    <p:sldLayoutId id="2147487270" r:id="rId643"/>
    <p:sldLayoutId id="2147487271" r:id="rId644"/>
    <p:sldLayoutId id="2147487272" r:id="rId645"/>
    <p:sldLayoutId id="2147487273" r:id="rId646"/>
    <p:sldLayoutId id="2147487274" r:id="rId647"/>
    <p:sldLayoutId id="2147487275" r:id="rId648"/>
    <p:sldLayoutId id="2147487276" r:id="rId649"/>
    <p:sldLayoutId id="2147487277" r:id="rId650"/>
    <p:sldLayoutId id="2147487278" r:id="rId651"/>
    <p:sldLayoutId id="2147487279" r:id="rId652"/>
    <p:sldLayoutId id="2147487280" r:id="rId653"/>
    <p:sldLayoutId id="2147487281" r:id="rId654"/>
    <p:sldLayoutId id="2147487282" r:id="rId655"/>
    <p:sldLayoutId id="2147487283" r:id="rId656"/>
    <p:sldLayoutId id="2147487284" r:id="rId657"/>
    <p:sldLayoutId id="2147487285" r:id="rId658"/>
    <p:sldLayoutId id="2147487286" r:id="rId659"/>
    <p:sldLayoutId id="2147487287" r:id="rId660"/>
    <p:sldLayoutId id="2147487288" r:id="rId661"/>
    <p:sldLayoutId id="2147487289" r:id="rId662"/>
    <p:sldLayoutId id="2147487290" r:id="rId663"/>
    <p:sldLayoutId id="2147487291" r:id="rId664"/>
    <p:sldLayoutId id="2147487292" r:id="rId665"/>
    <p:sldLayoutId id="2147487293" r:id="rId666"/>
    <p:sldLayoutId id="2147487294" r:id="rId667"/>
    <p:sldLayoutId id="2147487295" r:id="rId668"/>
    <p:sldLayoutId id="2147487296" r:id="rId669"/>
    <p:sldLayoutId id="2147487297" r:id="rId670"/>
    <p:sldLayoutId id="2147487298" r:id="rId671"/>
    <p:sldLayoutId id="2147487299" r:id="rId672"/>
    <p:sldLayoutId id="2147487300" r:id="rId673"/>
    <p:sldLayoutId id="2147487301" r:id="rId674"/>
    <p:sldLayoutId id="2147487302" r:id="rId675"/>
    <p:sldLayoutId id="2147487303" r:id="rId676"/>
    <p:sldLayoutId id="2147487304" r:id="rId677"/>
    <p:sldLayoutId id="2147487305" r:id="rId678"/>
    <p:sldLayoutId id="2147487306" r:id="rId679"/>
    <p:sldLayoutId id="2147487307" r:id="rId680"/>
    <p:sldLayoutId id="2147487308" r:id="rId681"/>
    <p:sldLayoutId id="2147487309" r:id="rId682"/>
    <p:sldLayoutId id="2147487310" r:id="rId683"/>
    <p:sldLayoutId id="2147487311" r:id="rId684"/>
    <p:sldLayoutId id="2147487312" r:id="rId685"/>
    <p:sldLayoutId id="2147487313" r:id="rId686"/>
    <p:sldLayoutId id="2147487314" r:id="rId687"/>
    <p:sldLayoutId id="2147487315" r:id="rId688"/>
    <p:sldLayoutId id="2147487316" r:id="rId689"/>
    <p:sldLayoutId id="2147487317" r:id="rId690"/>
    <p:sldLayoutId id="2147487318" r:id="rId691"/>
    <p:sldLayoutId id="2147487319" r:id="rId692"/>
    <p:sldLayoutId id="2147487320" r:id="rId693"/>
    <p:sldLayoutId id="2147487321" r:id="rId694"/>
    <p:sldLayoutId id="2147487322" r:id="rId695"/>
    <p:sldLayoutId id="2147487323" r:id="rId696"/>
    <p:sldLayoutId id="2147487324" r:id="rId697"/>
    <p:sldLayoutId id="2147487325" r:id="rId698"/>
    <p:sldLayoutId id="2147487326" r:id="rId699"/>
    <p:sldLayoutId id="2147487327" r:id="rId700"/>
    <p:sldLayoutId id="2147487328" r:id="rId701"/>
    <p:sldLayoutId id="2147487329" r:id="rId702"/>
    <p:sldLayoutId id="2147487330" r:id="rId703"/>
    <p:sldLayoutId id="2147487331" r:id="rId704"/>
    <p:sldLayoutId id="2147487332" r:id="rId705"/>
    <p:sldLayoutId id="2147487333" r:id="rId706"/>
    <p:sldLayoutId id="2147487334" r:id="rId707"/>
    <p:sldLayoutId id="2147487335" r:id="rId708"/>
    <p:sldLayoutId id="2147487336" r:id="rId709"/>
    <p:sldLayoutId id="2147487337" r:id="rId710"/>
    <p:sldLayoutId id="2147487338" r:id="rId711"/>
    <p:sldLayoutId id="2147487339" r:id="rId712"/>
    <p:sldLayoutId id="2147487340" r:id="rId713"/>
    <p:sldLayoutId id="2147487341" r:id="rId714"/>
    <p:sldLayoutId id="2147487342" r:id="rId715"/>
    <p:sldLayoutId id="2147487343" r:id="rId716"/>
    <p:sldLayoutId id="2147487344" r:id="rId717"/>
    <p:sldLayoutId id="2147487345" r:id="rId718"/>
    <p:sldLayoutId id="2147487346" r:id="rId719"/>
    <p:sldLayoutId id="2147487347" r:id="rId720"/>
    <p:sldLayoutId id="2147487348" r:id="rId721"/>
    <p:sldLayoutId id="2147487349" r:id="rId722"/>
    <p:sldLayoutId id="2147487350" r:id="rId723"/>
    <p:sldLayoutId id="2147487351" r:id="rId724"/>
    <p:sldLayoutId id="2147487352" r:id="rId725"/>
    <p:sldLayoutId id="2147487353" r:id="rId726"/>
    <p:sldLayoutId id="2147487354" r:id="rId727"/>
    <p:sldLayoutId id="2147487355" r:id="rId728"/>
    <p:sldLayoutId id="2147487356" r:id="rId729"/>
    <p:sldLayoutId id="2147487357" r:id="rId730"/>
    <p:sldLayoutId id="2147487358" r:id="rId731"/>
    <p:sldLayoutId id="2147487359" r:id="rId732"/>
    <p:sldLayoutId id="2147487360" r:id="rId733"/>
    <p:sldLayoutId id="2147487361" r:id="rId734"/>
    <p:sldLayoutId id="2147487362" r:id="rId735"/>
    <p:sldLayoutId id="2147487363" r:id="rId736"/>
    <p:sldLayoutId id="2147487364" r:id="rId737"/>
    <p:sldLayoutId id="2147487365" r:id="rId738"/>
    <p:sldLayoutId id="2147487366" r:id="rId739"/>
    <p:sldLayoutId id="2147487367" r:id="rId740"/>
    <p:sldLayoutId id="2147487368" r:id="rId741"/>
    <p:sldLayoutId id="2147487369" r:id="rId742"/>
    <p:sldLayoutId id="2147487370" r:id="rId743"/>
    <p:sldLayoutId id="2147487371" r:id="rId744"/>
    <p:sldLayoutId id="2147487372" r:id="rId745"/>
    <p:sldLayoutId id="2147487373" r:id="rId746"/>
    <p:sldLayoutId id="2147487374" r:id="rId747"/>
    <p:sldLayoutId id="2147487375" r:id="rId748"/>
    <p:sldLayoutId id="2147487376" r:id="rId749"/>
    <p:sldLayoutId id="2147487377" r:id="rId750"/>
    <p:sldLayoutId id="2147487378" r:id="rId751"/>
    <p:sldLayoutId id="2147487379" r:id="rId752"/>
    <p:sldLayoutId id="2147487380" r:id="rId753"/>
    <p:sldLayoutId id="2147487381" r:id="rId754"/>
    <p:sldLayoutId id="2147487382" r:id="rId755"/>
    <p:sldLayoutId id="2147487383" r:id="rId756"/>
    <p:sldLayoutId id="2147487384" r:id="rId757"/>
    <p:sldLayoutId id="2147487385" r:id="rId758"/>
    <p:sldLayoutId id="2147487386" r:id="rId759"/>
    <p:sldLayoutId id="2147487387" r:id="rId760"/>
    <p:sldLayoutId id="2147487388" r:id="rId761"/>
    <p:sldLayoutId id="2147487389" r:id="rId762"/>
    <p:sldLayoutId id="2147487390" r:id="rId763"/>
    <p:sldLayoutId id="2147487391" r:id="rId764"/>
    <p:sldLayoutId id="2147487392" r:id="rId765"/>
    <p:sldLayoutId id="2147487393" r:id="rId766"/>
    <p:sldLayoutId id="2147487394" r:id="rId767"/>
    <p:sldLayoutId id="2147487395" r:id="rId768"/>
    <p:sldLayoutId id="2147487396" r:id="rId769"/>
    <p:sldLayoutId id="2147487397" r:id="rId770"/>
    <p:sldLayoutId id="2147487398" r:id="rId771"/>
    <p:sldLayoutId id="2147487399" r:id="rId772"/>
    <p:sldLayoutId id="2147487400" r:id="rId773"/>
    <p:sldLayoutId id="2147487401" r:id="rId774"/>
    <p:sldLayoutId id="2147487402" r:id="rId775"/>
    <p:sldLayoutId id="2147487403" r:id="rId776"/>
    <p:sldLayoutId id="2147487404" r:id="rId777"/>
    <p:sldLayoutId id="2147487405" r:id="rId778"/>
    <p:sldLayoutId id="2147487406" r:id="rId779"/>
    <p:sldLayoutId id="2147487407" r:id="rId780"/>
    <p:sldLayoutId id="2147487408" r:id="rId781"/>
    <p:sldLayoutId id="2147487409" r:id="rId782"/>
    <p:sldLayoutId id="2147487410" r:id="rId783"/>
    <p:sldLayoutId id="2147487411" r:id="rId784"/>
    <p:sldLayoutId id="2147487412" r:id="rId785"/>
    <p:sldLayoutId id="2147487413" r:id="rId786"/>
    <p:sldLayoutId id="2147487414" r:id="rId787"/>
    <p:sldLayoutId id="2147487415" r:id="rId788"/>
    <p:sldLayoutId id="2147487416" r:id="rId789"/>
    <p:sldLayoutId id="2147487417" r:id="rId790"/>
    <p:sldLayoutId id="2147487418" r:id="rId791"/>
    <p:sldLayoutId id="2147487419" r:id="rId792"/>
    <p:sldLayoutId id="2147487420" r:id="rId793"/>
    <p:sldLayoutId id="2147487421" r:id="rId794"/>
    <p:sldLayoutId id="2147487422" r:id="rId795"/>
    <p:sldLayoutId id="2147487423" r:id="rId796"/>
    <p:sldLayoutId id="2147487424" r:id="rId797"/>
    <p:sldLayoutId id="2147487425" r:id="rId798"/>
    <p:sldLayoutId id="2147487426" r:id="rId799"/>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544">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545">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546">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547">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548">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549">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422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 id="2147487439" r:id="rId12"/>
    <p:sldLayoutId id="2147487440" r:id="rId13"/>
    <p:sldLayoutId id="2147487441" r:id="rId14"/>
    <p:sldLayoutId id="2147487442" r:id="rId15"/>
    <p:sldLayoutId id="2147487443" r:id="rId16"/>
    <p:sldLayoutId id="2147487444" r:id="rId17"/>
    <p:sldLayoutId id="2147487445" r:id="rId18"/>
    <p:sldLayoutId id="2147487446" r:id="rId19"/>
    <p:sldLayoutId id="2147487447" r:id="rId20"/>
    <p:sldLayoutId id="2147487448" r:id="rId21"/>
    <p:sldLayoutId id="2147487449" r:id="rId22"/>
    <p:sldLayoutId id="2147487450" r:id="rId23"/>
    <p:sldLayoutId id="2147487451" r:id="rId24"/>
    <p:sldLayoutId id="2147487452" r:id="rId25"/>
    <p:sldLayoutId id="2147487453" r:id="rId26"/>
    <p:sldLayoutId id="2147487454" r:id="rId27"/>
    <p:sldLayoutId id="2147487455" r:id="rId28"/>
    <p:sldLayoutId id="2147487456" r:id="rId29"/>
    <p:sldLayoutId id="2147487457" r:id="rId30"/>
    <p:sldLayoutId id="2147487458" r:id="rId31"/>
    <p:sldLayoutId id="2147487459" r:id="rId32"/>
    <p:sldLayoutId id="2147487460" r:id="rId33"/>
    <p:sldLayoutId id="2147487461" r:id="rId34"/>
    <p:sldLayoutId id="2147487462" r:id="rId35"/>
    <p:sldLayoutId id="2147487463" r:id="rId36"/>
    <p:sldLayoutId id="2147487464" r:id="rId37"/>
    <p:sldLayoutId id="2147487465" r:id="rId38"/>
    <p:sldLayoutId id="2147487466" r:id="rId39"/>
    <p:sldLayoutId id="2147487467" r:id="rId40"/>
    <p:sldLayoutId id="2147487468" r:id="rId41"/>
    <p:sldLayoutId id="2147487469" r:id="rId42"/>
    <p:sldLayoutId id="2147487470" r:id="rId43"/>
    <p:sldLayoutId id="2147487471" r:id="rId44"/>
    <p:sldLayoutId id="2147487472" r:id="rId45"/>
    <p:sldLayoutId id="2147487473" r:id="rId46"/>
    <p:sldLayoutId id="2147487474" r:id="rId47"/>
    <p:sldLayoutId id="2147487475" r:id="rId48"/>
    <p:sldLayoutId id="2147487476" r:id="rId49"/>
    <p:sldLayoutId id="2147487477" r:id="rId50"/>
    <p:sldLayoutId id="2147487478" r:id="rId51"/>
    <p:sldLayoutId id="2147487479" r:id="rId52"/>
    <p:sldLayoutId id="2147487480" r:id="rId53"/>
    <p:sldLayoutId id="2147487481" r:id="rId54"/>
    <p:sldLayoutId id="2147487482" r:id="rId55"/>
    <p:sldLayoutId id="2147487483" r:id="rId56"/>
    <p:sldLayoutId id="2147487484" r:id="rId57"/>
    <p:sldLayoutId id="2147487485" r:id="rId58"/>
    <p:sldLayoutId id="2147487486" r:id="rId59"/>
    <p:sldLayoutId id="2147487487" r:id="rId60"/>
    <p:sldLayoutId id="2147487488" r:id="rId61"/>
    <p:sldLayoutId id="2147487489" r:id="rId62"/>
    <p:sldLayoutId id="2147487490" r:id="rId63"/>
    <p:sldLayoutId id="2147487491" r:id="rId64"/>
    <p:sldLayoutId id="2147487492" r:id="rId65"/>
    <p:sldLayoutId id="2147487493" r:id="rId66"/>
    <p:sldLayoutId id="2147487494" r:id="rId67"/>
    <p:sldLayoutId id="2147487495" r:id="rId68"/>
    <p:sldLayoutId id="2147487496" r:id="rId69"/>
    <p:sldLayoutId id="2147487497" r:id="rId70"/>
    <p:sldLayoutId id="2147487498" r:id="rId71"/>
    <p:sldLayoutId id="2147487499" r:id="rId72"/>
    <p:sldLayoutId id="2147487500" r:id="rId73"/>
    <p:sldLayoutId id="2147487501" r:id="rId74"/>
    <p:sldLayoutId id="2147487502" r:id="rId75"/>
    <p:sldLayoutId id="2147487503" r:id="rId76"/>
    <p:sldLayoutId id="2147487504" r:id="rId77"/>
    <p:sldLayoutId id="2147487505" r:id="rId78"/>
    <p:sldLayoutId id="2147487506" r:id="rId79"/>
    <p:sldLayoutId id="2147487507" r:id="rId80"/>
    <p:sldLayoutId id="2147487508" r:id="rId81"/>
    <p:sldLayoutId id="2147487509" r:id="rId82"/>
    <p:sldLayoutId id="2147487510" r:id="rId83"/>
    <p:sldLayoutId id="2147487511" r:id="rId84"/>
    <p:sldLayoutId id="2147487512" r:id="rId85"/>
    <p:sldLayoutId id="2147487513" r:id="rId86"/>
    <p:sldLayoutId id="2147487514" r:id="rId87"/>
    <p:sldLayoutId id="2147487515" r:id="rId88"/>
    <p:sldLayoutId id="2147487516" r:id="rId89"/>
    <p:sldLayoutId id="2147487517" r:id="rId90"/>
    <p:sldLayoutId id="2147487518" r:id="rId91"/>
    <p:sldLayoutId id="2147487519" r:id="rId92"/>
    <p:sldLayoutId id="2147487520" r:id="rId93"/>
    <p:sldLayoutId id="2147487521" r:id="rId94"/>
    <p:sldLayoutId id="2147487522" r:id="rId95"/>
    <p:sldLayoutId id="2147487523" r:id="rId96"/>
    <p:sldLayoutId id="2147487524" r:id="rId97"/>
    <p:sldLayoutId id="2147487525" r:id="rId98"/>
    <p:sldLayoutId id="2147487526" r:id="rId99"/>
    <p:sldLayoutId id="2147487527" r:id="rId100"/>
    <p:sldLayoutId id="2147487528" r:id="rId101"/>
    <p:sldLayoutId id="2147487529" r:id="rId102"/>
    <p:sldLayoutId id="2147487530" r:id="rId103"/>
    <p:sldLayoutId id="2147487531" r:id="rId104"/>
    <p:sldLayoutId id="2147487532" r:id="rId105"/>
    <p:sldLayoutId id="2147487533" r:id="rId106"/>
    <p:sldLayoutId id="2147487534" r:id="rId107"/>
    <p:sldLayoutId id="2147487535" r:id="rId108"/>
    <p:sldLayoutId id="2147487536" r:id="rId109"/>
    <p:sldLayoutId id="2147487537" r:id="rId110"/>
    <p:sldLayoutId id="2147487538" r:id="rId111"/>
    <p:sldLayoutId id="2147487539" r:id="rId112"/>
    <p:sldLayoutId id="2147487540" r:id="rId113"/>
    <p:sldLayoutId id="2147487541" r:id="rId114"/>
    <p:sldLayoutId id="2147487542" r:id="rId115"/>
    <p:sldLayoutId id="2147487543" r:id="rId116"/>
    <p:sldLayoutId id="2147487544" r:id="rId117"/>
    <p:sldLayoutId id="2147487545" r:id="rId118"/>
    <p:sldLayoutId id="2147487546" r:id="rId119"/>
    <p:sldLayoutId id="2147487547" r:id="rId120"/>
    <p:sldLayoutId id="2147487548" r:id="rId121"/>
    <p:sldLayoutId id="2147487549" r:id="rId122"/>
    <p:sldLayoutId id="2147487550" r:id="rId123"/>
    <p:sldLayoutId id="2147487551" r:id="rId124"/>
    <p:sldLayoutId id="2147487552" r:id="rId125"/>
    <p:sldLayoutId id="2147487553" r:id="rId126"/>
    <p:sldLayoutId id="2147487554" r:id="rId127"/>
    <p:sldLayoutId id="2147487555" r:id="rId128"/>
    <p:sldLayoutId id="2147487556" r:id="rId129"/>
    <p:sldLayoutId id="2147487557" r:id="rId130"/>
    <p:sldLayoutId id="2147487558" r:id="rId131"/>
    <p:sldLayoutId id="2147487559" r:id="rId132"/>
    <p:sldLayoutId id="2147487560" r:id="rId133"/>
    <p:sldLayoutId id="2147487561" r:id="rId134"/>
    <p:sldLayoutId id="2147487562" r:id="rId135"/>
    <p:sldLayoutId id="2147487563" r:id="rId136"/>
    <p:sldLayoutId id="2147487564" r:id="rId137"/>
    <p:sldLayoutId id="2147487565" r:id="rId138"/>
    <p:sldLayoutId id="2147487566" r:id="rId139"/>
    <p:sldLayoutId id="2147487567" r:id="rId140"/>
    <p:sldLayoutId id="2147487568" r:id="rId141"/>
    <p:sldLayoutId id="2147487569" r:id="rId142"/>
    <p:sldLayoutId id="2147487570" r:id="rId143"/>
    <p:sldLayoutId id="2147487571" r:id="rId144"/>
    <p:sldLayoutId id="2147487572" r:id="rId145"/>
    <p:sldLayoutId id="2147487573" r:id="rId146"/>
    <p:sldLayoutId id="2147487574" r:id="rId147"/>
    <p:sldLayoutId id="2147487575" r:id="rId148"/>
    <p:sldLayoutId id="2147487576" r:id="rId149"/>
    <p:sldLayoutId id="2147487577" r:id="rId150"/>
    <p:sldLayoutId id="2147487578" r:id="rId151"/>
    <p:sldLayoutId id="2147487579" r:id="rId152"/>
    <p:sldLayoutId id="2147487580" r:id="rId153"/>
    <p:sldLayoutId id="2147487581" r:id="rId154"/>
    <p:sldLayoutId id="2147487582" r:id="rId155"/>
    <p:sldLayoutId id="2147487583" r:id="rId156"/>
    <p:sldLayoutId id="2147487584" r:id="rId157"/>
    <p:sldLayoutId id="2147487585" r:id="rId158"/>
    <p:sldLayoutId id="2147487586" r:id="rId159"/>
    <p:sldLayoutId id="2147487587" r:id="rId160"/>
    <p:sldLayoutId id="2147487588" r:id="rId161"/>
    <p:sldLayoutId id="2147487589" r:id="rId162"/>
    <p:sldLayoutId id="2147487590" r:id="rId163"/>
    <p:sldLayoutId id="2147487591" r:id="rId164"/>
    <p:sldLayoutId id="2147487592" r:id="rId165"/>
    <p:sldLayoutId id="2147487593" r:id="rId166"/>
    <p:sldLayoutId id="2147487594" r:id="rId167"/>
    <p:sldLayoutId id="2147487595" r:id="rId168"/>
    <p:sldLayoutId id="2147487596" r:id="rId169"/>
    <p:sldLayoutId id="2147487597" r:id="rId170"/>
    <p:sldLayoutId id="2147487598" r:id="rId171"/>
    <p:sldLayoutId id="2147487599" r:id="rId172"/>
    <p:sldLayoutId id="2147487600" r:id="rId173"/>
    <p:sldLayoutId id="2147487601" r:id="rId174"/>
    <p:sldLayoutId id="2147487602" r:id="rId175"/>
    <p:sldLayoutId id="2147487603" r:id="rId176"/>
    <p:sldLayoutId id="2147487604" r:id="rId177"/>
    <p:sldLayoutId id="2147487605" r:id="rId178"/>
    <p:sldLayoutId id="2147487606" r:id="rId179"/>
    <p:sldLayoutId id="2147487607" r:id="rId180"/>
    <p:sldLayoutId id="2147487608" r:id="rId181"/>
    <p:sldLayoutId id="2147487609" r:id="rId182"/>
    <p:sldLayoutId id="2147487610" r:id="rId183"/>
    <p:sldLayoutId id="2147487611" r:id="rId184"/>
    <p:sldLayoutId id="2147487612" r:id="rId185"/>
    <p:sldLayoutId id="2147487613" r:id="rId186"/>
    <p:sldLayoutId id="2147487614" r:id="rId187"/>
    <p:sldLayoutId id="2147487615" r:id="rId188"/>
    <p:sldLayoutId id="2147487616" r:id="rId189"/>
    <p:sldLayoutId id="2147487617" r:id="rId190"/>
    <p:sldLayoutId id="2147487618" r:id="rId191"/>
    <p:sldLayoutId id="2147487619" r:id="rId192"/>
    <p:sldLayoutId id="2147487620" r:id="rId193"/>
    <p:sldLayoutId id="2147487621" r:id="rId194"/>
    <p:sldLayoutId id="2147487622" r:id="rId195"/>
    <p:sldLayoutId id="2147487623" r:id="rId196"/>
    <p:sldLayoutId id="2147487624" r:id="rId197"/>
    <p:sldLayoutId id="2147487625" r:id="rId198"/>
    <p:sldLayoutId id="2147487626" r:id="rId199"/>
    <p:sldLayoutId id="2147487627" r:id="rId200"/>
    <p:sldLayoutId id="2147487628" r:id="rId201"/>
    <p:sldLayoutId id="2147487629" r:id="rId202"/>
    <p:sldLayoutId id="2147487630" r:id="rId203"/>
    <p:sldLayoutId id="2147487631" r:id="rId204"/>
    <p:sldLayoutId id="2147487632" r:id="rId205"/>
    <p:sldLayoutId id="2147487633" r:id="rId206"/>
    <p:sldLayoutId id="2147487634" r:id="rId207"/>
    <p:sldLayoutId id="2147487635" r:id="rId208"/>
    <p:sldLayoutId id="2147487636" r:id="rId209"/>
    <p:sldLayoutId id="2147487637" r:id="rId210"/>
    <p:sldLayoutId id="2147487638" r:id="rId211"/>
    <p:sldLayoutId id="2147487639" r:id="rId212"/>
    <p:sldLayoutId id="2147487640" r:id="rId213"/>
    <p:sldLayoutId id="2147487641" r:id="rId214"/>
    <p:sldLayoutId id="2147487642" r:id="rId215"/>
    <p:sldLayoutId id="2147487643" r:id="rId216"/>
    <p:sldLayoutId id="2147487644" r:id="rId217"/>
    <p:sldLayoutId id="2147487645" r:id="rId218"/>
    <p:sldLayoutId id="2147487646" r:id="rId219"/>
    <p:sldLayoutId id="2147487647" r:id="rId220"/>
    <p:sldLayoutId id="2147487648" r:id="rId221"/>
    <p:sldLayoutId id="2147487649" r:id="rId222"/>
    <p:sldLayoutId id="2147487650" r:id="rId223"/>
    <p:sldLayoutId id="2147487651" r:id="rId224"/>
    <p:sldLayoutId id="2147487652" r:id="rId225"/>
    <p:sldLayoutId id="2147487653" r:id="rId226"/>
    <p:sldLayoutId id="2147487654" r:id="rId227"/>
    <p:sldLayoutId id="2147487655" r:id="rId228"/>
    <p:sldLayoutId id="2147487656" r:id="rId229"/>
    <p:sldLayoutId id="2147487657" r:id="rId230"/>
    <p:sldLayoutId id="2147487658" r:id="rId231"/>
    <p:sldLayoutId id="2147487659" r:id="rId232"/>
    <p:sldLayoutId id="2147487660" r:id="rId233"/>
    <p:sldLayoutId id="2147487661" r:id="rId234"/>
    <p:sldLayoutId id="2147487662" r:id="rId235"/>
    <p:sldLayoutId id="2147487663" r:id="rId236"/>
    <p:sldLayoutId id="2147487664" r:id="rId237"/>
    <p:sldLayoutId id="2147487665" r:id="rId238"/>
    <p:sldLayoutId id="2147487666" r:id="rId239"/>
    <p:sldLayoutId id="2147487667" r:id="rId240"/>
    <p:sldLayoutId id="2147487668" r:id="rId241"/>
    <p:sldLayoutId id="2147487669" r:id="rId242"/>
    <p:sldLayoutId id="2147487670" r:id="rId243"/>
    <p:sldLayoutId id="2147487671" r:id="rId244"/>
    <p:sldLayoutId id="2147487672" r:id="rId245"/>
    <p:sldLayoutId id="2147487673" r:id="rId246"/>
    <p:sldLayoutId id="2147487674" r:id="rId247"/>
    <p:sldLayoutId id="2147487675" r:id="rId248"/>
    <p:sldLayoutId id="2147487676" r:id="rId249"/>
    <p:sldLayoutId id="2147487677" r:id="rId250"/>
    <p:sldLayoutId id="2147487678" r:id="rId251"/>
    <p:sldLayoutId id="2147487679" r:id="rId252"/>
    <p:sldLayoutId id="2147487680" r:id="rId253"/>
    <p:sldLayoutId id="2147487681" r:id="rId254"/>
    <p:sldLayoutId id="2147487682" r:id="rId255"/>
    <p:sldLayoutId id="2147487683" r:id="rId256"/>
    <p:sldLayoutId id="2147487684" r:id="rId257"/>
    <p:sldLayoutId id="2147487685" r:id="rId258"/>
    <p:sldLayoutId id="2147487686" r:id="rId259"/>
    <p:sldLayoutId id="2147487687" r:id="rId260"/>
    <p:sldLayoutId id="2147487688" r:id="rId261"/>
    <p:sldLayoutId id="2147487689" r:id="rId262"/>
    <p:sldLayoutId id="2147487690" r:id="rId263"/>
    <p:sldLayoutId id="2147487691" r:id="rId264"/>
    <p:sldLayoutId id="2147487692" r:id="rId265"/>
    <p:sldLayoutId id="2147487693" r:id="rId266"/>
    <p:sldLayoutId id="2147487694" r:id="rId267"/>
    <p:sldLayoutId id="2147487695" r:id="rId268"/>
    <p:sldLayoutId id="2147487696" r:id="rId269"/>
    <p:sldLayoutId id="2147487697" r:id="rId270"/>
    <p:sldLayoutId id="2147487698" r:id="rId271"/>
    <p:sldLayoutId id="2147487699" r:id="rId272"/>
    <p:sldLayoutId id="2147487700" r:id="rId273"/>
    <p:sldLayoutId id="2147487701" r:id="rId274"/>
    <p:sldLayoutId id="2147487702" r:id="rId275"/>
    <p:sldLayoutId id="2147487703" r:id="rId276"/>
    <p:sldLayoutId id="2147487704" r:id="rId277"/>
    <p:sldLayoutId id="2147487705" r:id="rId278"/>
    <p:sldLayoutId id="2147487706" r:id="rId279"/>
    <p:sldLayoutId id="2147487707" r:id="rId280"/>
    <p:sldLayoutId id="2147487708" r:id="rId281"/>
    <p:sldLayoutId id="2147487709" r:id="rId282"/>
    <p:sldLayoutId id="2147487710" r:id="rId283"/>
    <p:sldLayoutId id="2147487711" r:id="rId284"/>
    <p:sldLayoutId id="2147487712" r:id="rId285"/>
    <p:sldLayoutId id="2147487713" r:id="rId286"/>
    <p:sldLayoutId id="2147487714" r:id="rId287"/>
    <p:sldLayoutId id="2147487715" r:id="rId288"/>
    <p:sldLayoutId id="2147487716" r:id="rId289"/>
    <p:sldLayoutId id="2147487717" r:id="rId290"/>
    <p:sldLayoutId id="2147487718" r:id="rId291"/>
    <p:sldLayoutId id="2147487719" r:id="rId292"/>
    <p:sldLayoutId id="2147487720" r:id="rId293"/>
    <p:sldLayoutId id="2147487721" r:id="rId294"/>
    <p:sldLayoutId id="2147487722" r:id="rId295"/>
    <p:sldLayoutId id="2147487723" r:id="rId296"/>
    <p:sldLayoutId id="2147487724" r:id="rId297"/>
    <p:sldLayoutId id="2147487725" r:id="rId298"/>
    <p:sldLayoutId id="2147487726" r:id="rId299"/>
    <p:sldLayoutId id="2147487727" r:id="rId300"/>
    <p:sldLayoutId id="2147487728" r:id="rId301"/>
    <p:sldLayoutId id="2147487729" r:id="rId302"/>
    <p:sldLayoutId id="2147487730" r:id="rId303"/>
    <p:sldLayoutId id="2147487731" r:id="rId304"/>
    <p:sldLayoutId id="2147487732" r:id="rId305"/>
    <p:sldLayoutId id="2147487733" r:id="rId306"/>
    <p:sldLayoutId id="2147487734" r:id="rId307"/>
    <p:sldLayoutId id="2147487735" r:id="rId308"/>
    <p:sldLayoutId id="2147487736" r:id="rId309"/>
    <p:sldLayoutId id="2147487737" r:id="rId310"/>
    <p:sldLayoutId id="2147487738" r:id="rId311"/>
    <p:sldLayoutId id="2147487739" r:id="rId312"/>
    <p:sldLayoutId id="2147487740" r:id="rId313"/>
    <p:sldLayoutId id="2147487741" r:id="rId314"/>
    <p:sldLayoutId id="2147487742" r:id="rId315"/>
    <p:sldLayoutId id="2147487743" r:id="rId316"/>
    <p:sldLayoutId id="2147487744" r:id="rId317"/>
    <p:sldLayoutId id="2147487745" r:id="rId318"/>
    <p:sldLayoutId id="2147487746" r:id="rId319"/>
    <p:sldLayoutId id="2147487747" r:id="rId320"/>
    <p:sldLayoutId id="2147487748" r:id="rId321"/>
    <p:sldLayoutId id="2147487749" r:id="rId322"/>
    <p:sldLayoutId id="2147487750" r:id="rId323"/>
    <p:sldLayoutId id="2147487751" r:id="rId324"/>
    <p:sldLayoutId id="2147487752" r:id="rId325"/>
    <p:sldLayoutId id="2147487753" r:id="rId326"/>
    <p:sldLayoutId id="2147487754" r:id="rId327"/>
    <p:sldLayoutId id="2147487755" r:id="rId328"/>
    <p:sldLayoutId id="2147487756" r:id="rId329"/>
    <p:sldLayoutId id="2147487757" r:id="rId330"/>
    <p:sldLayoutId id="2147487758" r:id="rId331"/>
    <p:sldLayoutId id="2147487759" r:id="rId332"/>
    <p:sldLayoutId id="2147487760" r:id="rId333"/>
    <p:sldLayoutId id="2147487761" r:id="rId334"/>
    <p:sldLayoutId id="2147487762" r:id="rId335"/>
    <p:sldLayoutId id="2147487763" r:id="rId336"/>
    <p:sldLayoutId id="2147487764" r:id="rId337"/>
    <p:sldLayoutId id="2147487765" r:id="rId338"/>
    <p:sldLayoutId id="2147487766" r:id="rId339"/>
    <p:sldLayoutId id="2147487767" r:id="rId340"/>
    <p:sldLayoutId id="2147487768" r:id="rId341"/>
    <p:sldLayoutId id="2147487769" r:id="rId342"/>
    <p:sldLayoutId id="2147487770" r:id="rId343"/>
    <p:sldLayoutId id="2147487771" r:id="rId344"/>
    <p:sldLayoutId id="2147487772" r:id="rId345"/>
    <p:sldLayoutId id="2147487773" r:id="rId346"/>
    <p:sldLayoutId id="2147487774" r:id="rId347"/>
    <p:sldLayoutId id="2147487775" r:id="rId348"/>
    <p:sldLayoutId id="2147487776" r:id="rId349"/>
    <p:sldLayoutId id="2147487777" r:id="rId350"/>
    <p:sldLayoutId id="2147487778" r:id="rId351"/>
    <p:sldLayoutId id="2147487779" r:id="rId352"/>
    <p:sldLayoutId id="2147487780" r:id="rId353"/>
    <p:sldLayoutId id="2147487781" r:id="rId354"/>
    <p:sldLayoutId id="2147487782" r:id="rId355"/>
    <p:sldLayoutId id="2147487783" r:id="rId356"/>
    <p:sldLayoutId id="2147487784" r:id="rId357"/>
    <p:sldLayoutId id="2147487785" r:id="rId358"/>
    <p:sldLayoutId id="2147487786" r:id="rId359"/>
    <p:sldLayoutId id="2147487787" r:id="rId360"/>
    <p:sldLayoutId id="2147487788" r:id="rId361"/>
    <p:sldLayoutId id="2147487789" r:id="rId362"/>
    <p:sldLayoutId id="2147487790" r:id="rId363"/>
    <p:sldLayoutId id="2147487791" r:id="rId364"/>
    <p:sldLayoutId id="2147487792" r:id="rId365"/>
    <p:sldLayoutId id="2147487793" r:id="rId366"/>
    <p:sldLayoutId id="2147487794" r:id="rId367"/>
    <p:sldLayoutId id="2147487795" r:id="rId368"/>
    <p:sldLayoutId id="2147487796" r:id="rId369"/>
    <p:sldLayoutId id="2147487797" r:id="rId370"/>
    <p:sldLayoutId id="2147487798" r:id="rId371"/>
    <p:sldLayoutId id="2147487799" r:id="rId372"/>
    <p:sldLayoutId id="2147487800" r:id="rId373"/>
    <p:sldLayoutId id="2147487801" r:id="rId374"/>
    <p:sldLayoutId id="2147487802" r:id="rId375"/>
    <p:sldLayoutId id="2147487803" r:id="rId376"/>
    <p:sldLayoutId id="2147487804" r:id="rId377"/>
    <p:sldLayoutId id="2147487805" r:id="rId378"/>
    <p:sldLayoutId id="2147487806" r:id="rId379"/>
    <p:sldLayoutId id="2147487807" r:id="rId380"/>
    <p:sldLayoutId id="2147487808" r:id="rId381"/>
    <p:sldLayoutId id="2147487809" r:id="rId382"/>
    <p:sldLayoutId id="2147487810" r:id="rId383"/>
    <p:sldLayoutId id="2147487811" r:id="rId384"/>
    <p:sldLayoutId id="2147487812" r:id="rId385"/>
    <p:sldLayoutId id="2147487813" r:id="rId386"/>
    <p:sldLayoutId id="2147487814" r:id="rId387"/>
    <p:sldLayoutId id="2147487815" r:id="rId388"/>
    <p:sldLayoutId id="2147487816" r:id="rId389"/>
    <p:sldLayoutId id="2147487817" r:id="rId390"/>
    <p:sldLayoutId id="2147487818" r:id="rId391"/>
    <p:sldLayoutId id="2147487819" r:id="rId392"/>
    <p:sldLayoutId id="2147487820" r:id="rId393"/>
    <p:sldLayoutId id="2147487821" r:id="rId394"/>
    <p:sldLayoutId id="2147487822" r:id="rId395"/>
    <p:sldLayoutId id="2147487823" r:id="rId396"/>
    <p:sldLayoutId id="2147487824" r:id="rId397"/>
    <p:sldLayoutId id="2147487825" r:id="rId398"/>
    <p:sldLayoutId id="2147487826" r:id="rId399"/>
    <p:sldLayoutId id="2147487827" r:id="rId400"/>
    <p:sldLayoutId id="2147487828" r:id="rId401"/>
    <p:sldLayoutId id="2147487829" r:id="rId402"/>
    <p:sldLayoutId id="2147487830" r:id="rId403"/>
    <p:sldLayoutId id="2147487831" r:id="rId404"/>
    <p:sldLayoutId id="2147487832" r:id="rId405"/>
    <p:sldLayoutId id="2147487833" r:id="rId406"/>
    <p:sldLayoutId id="2147487834" r:id="rId407"/>
    <p:sldLayoutId id="2147487835" r:id="rId408"/>
    <p:sldLayoutId id="2147487836" r:id="rId409"/>
    <p:sldLayoutId id="2147487837" r:id="rId410"/>
    <p:sldLayoutId id="2147487838" r:id="rId411"/>
    <p:sldLayoutId id="2147487839" r:id="rId412"/>
    <p:sldLayoutId id="2147487840" r:id="rId413"/>
    <p:sldLayoutId id="2147487841" r:id="rId414"/>
    <p:sldLayoutId id="2147487842" r:id="rId415"/>
    <p:sldLayoutId id="2147487843" r:id="rId416"/>
    <p:sldLayoutId id="2147487844" r:id="rId417"/>
    <p:sldLayoutId id="2147487845" r:id="rId418"/>
    <p:sldLayoutId id="2147487846" r:id="rId419"/>
    <p:sldLayoutId id="2147487847" r:id="rId420"/>
    <p:sldLayoutId id="2147487848" r:id="rId421"/>
    <p:sldLayoutId id="2147487849" r:id="rId422"/>
    <p:sldLayoutId id="2147487850" r:id="rId423"/>
    <p:sldLayoutId id="2147487851" r:id="rId424"/>
    <p:sldLayoutId id="2147487852" r:id="rId425"/>
    <p:sldLayoutId id="2147487853" r:id="rId426"/>
    <p:sldLayoutId id="2147487854" r:id="rId427"/>
    <p:sldLayoutId id="2147487855" r:id="rId428"/>
    <p:sldLayoutId id="2147487856" r:id="rId429"/>
    <p:sldLayoutId id="2147487857" r:id="rId430"/>
    <p:sldLayoutId id="2147487858" r:id="rId431"/>
    <p:sldLayoutId id="2147487859" r:id="rId432"/>
    <p:sldLayoutId id="2147487860" r:id="rId433"/>
    <p:sldLayoutId id="2147487861" r:id="rId434"/>
    <p:sldLayoutId id="2147487862" r:id="rId435"/>
    <p:sldLayoutId id="2147487863" r:id="rId436"/>
    <p:sldLayoutId id="2147487864" r:id="rId437"/>
    <p:sldLayoutId id="2147487865" r:id="rId438"/>
    <p:sldLayoutId id="2147487866" r:id="rId439"/>
    <p:sldLayoutId id="2147487867" r:id="rId440"/>
    <p:sldLayoutId id="2147487868" r:id="rId441"/>
    <p:sldLayoutId id="2147487869" r:id="rId442"/>
    <p:sldLayoutId id="2147487870" r:id="rId443"/>
    <p:sldLayoutId id="2147487871" r:id="rId444"/>
    <p:sldLayoutId id="2147487872" r:id="rId445"/>
    <p:sldLayoutId id="2147487873" r:id="rId446"/>
    <p:sldLayoutId id="2147487874" r:id="rId447"/>
    <p:sldLayoutId id="2147487875" r:id="rId448"/>
    <p:sldLayoutId id="2147487876" r:id="rId449"/>
    <p:sldLayoutId id="2147487877" r:id="rId450"/>
    <p:sldLayoutId id="2147487878" r:id="rId451"/>
    <p:sldLayoutId id="2147487879" r:id="rId452"/>
    <p:sldLayoutId id="2147487880" r:id="rId453"/>
    <p:sldLayoutId id="2147487881" r:id="rId454"/>
    <p:sldLayoutId id="2147487882" r:id="rId455"/>
    <p:sldLayoutId id="2147487883" r:id="rId456"/>
    <p:sldLayoutId id="2147487884" r:id="rId457"/>
    <p:sldLayoutId id="2147487885" r:id="rId458"/>
    <p:sldLayoutId id="2147487886" r:id="rId459"/>
    <p:sldLayoutId id="2147487887" r:id="rId460"/>
    <p:sldLayoutId id="2147487888" r:id="rId461"/>
    <p:sldLayoutId id="2147487889" r:id="rId462"/>
    <p:sldLayoutId id="2147487890" r:id="rId463"/>
    <p:sldLayoutId id="2147487891" r:id="rId464"/>
    <p:sldLayoutId id="2147487892" r:id="rId465"/>
    <p:sldLayoutId id="2147487893" r:id="rId466"/>
    <p:sldLayoutId id="2147487894" r:id="rId467"/>
    <p:sldLayoutId id="2147487895" r:id="rId468"/>
    <p:sldLayoutId id="2147487896" r:id="rId469"/>
    <p:sldLayoutId id="2147487897" r:id="rId470"/>
    <p:sldLayoutId id="2147487898" r:id="rId471"/>
    <p:sldLayoutId id="2147487899" r:id="rId472"/>
    <p:sldLayoutId id="2147487900" r:id="rId473"/>
    <p:sldLayoutId id="2147487901" r:id="rId474"/>
    <p:sldLayoutId id="2147487902" r:id="rId475"/>
    <p:sldLayoutId id="2147487903" r:id="rId476"/>
    <p:sldLayoutId id="2147487904" r:id="rId477"/>
    <p:sldLayoutId id="2147487905" r:id="rId478"/>
    <p:sldLayoutId id="2147487906" r:id="rId479"/>
    <p:sldLayoutId id="2147487907" r:id="rId480"/>
    <p:sldLayoutId id="2147487908" r:id="rId481"/>
    <p:sldLayoutId id="2147487909" r:id="rId482"/>
    <p:sldLayoutId id="2147487910" r:id="rId483"/>
    <p:sldLayoutId id="2147487911" r:id="rId484"/>
    <p:sldLayoutId id="2147487912" r:id="rId485"/>
    <p:sldLayoutId id="2147487913" r:id="rId486"/>
    <p:sldLayoutId id="2147487914" r:id="rId487"/>
    <p:sldLayoutId id="2147487915" r:id="rId488"/>
    <p:sldLayoutId id="2147487916" r:id="rId489"/>
    <p:sldLayoutId id="2147487917" r:id="rId490"/>
    <p:sldLayoutId id="2147487918" r:id="rId491"/>
    <p:sldLayoutId id="2147487919" r:id="rId492"/>
    <p:sldLayoutId id="2147487920" r:id="rId493"/>
    <p:sldLayoutId id="2147487921" r:id="rId494"/>
    <p:sldLayoutId id="2147487922" r:id="rId495"/>
    <p:sldLayoutId id="2147487923" r:id="rId496"/>
    <p:sldLayoutId id="2147487924" r:id="rId497"/>
    <p:sldLayoutId id="2147487925" r:id="rId498"/>
    <p:sldLayoutId id="2147487926" r:id="rId499"/>
    <p:sldLayoutId id="2147487927" r:id="rId500"/>
    <p:sldLayoutId id="2147487928" r:id="rId501"/>
    <p:sldLayoutId id="2147487929" r:id="rId502"/>
    <p:sldLayoutId id="2147487930" r:id="rId503"/>
    <p:sldLayoutId id="2147487931" r:id="rId504"/>
    <p:sldLayoutId id="2147487932" r:id="rId505"/>
    <p:sldLayoutId id="2147487933" r:id="rId506"/>
    <p:sldLayoutId id="2147487934" r:id="rId507"/>
    <p:sldLayoutId id="2147487935" r:id="rId508"/>
    <p:sldLayoutId id="2147487936" r:id="rId509"/>
    <p:sldLayoutId id="2147487937" r:id="rId510"/>
    <p:sldLayoutId id="2147487938" r:id="rId511"/>
    <p:sldLayoutId id="2147487939" r:id="rId512"/>
    <p:sldLayoutId id="2147487940" r:id="rId513"/>
    <p:sldLayoutId id="2147487941" r:id="rId514"/>
    <p:sldLayoutId id="2147487942" r:id="rId515"/>
    <p:sldLayoutId id="2147487943" r:id="rId516"/>
    <p:sldLayoutId id="2147487944" r:id="rId517"/>
    <p:sldLayoutId id="2147487945" r:id="rId518"/>
    <p:sldLayoutId id="2147487946" r:id="rId519"/>
    <p:sldLayoutId id="2147487947" r:id="rId520"/>
    <p:sldLayoutId id="2147487948" r:id="rId521"/>
    <p:sldLayoutId id="2147487949" r:id="rId522"/>
    <p:sldLayoutId id="2147487950" r:id="rId523"/>
    <p:sldLayoutId id="2147487951" r:id="rId524"/>
    <p:sldLayoutId id="2147487952" r:id="rId525"/>
    <p:sldLayoutId id="2147487953" r:id="rId526"/>
    <p:sldLayoutId id="2147487954" r:id="rId527"/>
    <p:sldLayoutId id="2147487955" r:id="rId528"/>
    <p:sldLayoutId id="2147487956" r:id="rId529"/>
    <p:sldLayoutId id="2147487957" r:id="rId530"/>
    <p:sldLayoutId id="2147487958" r:id="rId531"/>
    <p:sldLayoutId id="2147487959" r:id="rId532"/>
    <p:sldLayoutId id="2147487960" r:id="rId533"/>
    <p:sldLayoutId id="2147487961" r:id="rId534"/>
    <p:sldLayoutId id="2147487962" r:id="rId535"/>
    <p:sldLayoutId id="2147487963" r:id="rId536"/>
    <p:sldLayoutId id="2147487964" r:id="rId537"/>
    <p:sldLayoutId id="2147487965" r:id="rId538"/>
    <p:sldLayoutId id="2147487966" r:id="rId539"/>
    <p:sldLayoutId id="2147487967" r:id="rId540"/>
    <p:sldLayoutId id="2147487968" r:id="rId541"/>
    <p:sldLayoutId id="2147487969" r:id="rId54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72"/>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73"/>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71"/>
            <p:extLst>
              <p:ext uri="{DAA4B4D4-6D71-4841-9C94-3DE7FCFB9230}">
                <p14:media xmlns:p14="http://schemas.microsoft.com/office/powerpoint/2010/main" r:embed="rId570"/>
              </p:ext>
            </p:extLst>
          </p:nvPr>
        </p:nvPicPr>
        <p:blipFill>
          <a:blip r:embed="rId574"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6"/>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7"/>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8"/>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4030073867"/>
      </p:ext>
    </p:extLst>
  </p:cSld>
  <p:clrMap bg1="lt1" tx1="dk1" bg2="lt2" tx2="dk2" accent1="accent1" accent2="accent2" accent3="accent3" accent4="accent4" accent5="accent5" accent6="accent6" hlink="hlink" folHlink="folHlink"/>
  <p:sldLayoutIdLst>
    <p:sldLayoutId id="2147487971" r:id="rId1"/>
    <p:sldLayoutId id="2147487972" r:id="rId2"/>
    <p:sldLayoutId id="2147487973" r:id="rId3"/>
    <p:sldLayoutId id="2147487974" r:id="rId4"/>
    <p:sldLayoutId id="2147487975" r:id="rId5"/>
    <p:sldLayoutId id="2147487976" r:id="rId6"/>
    <p:sldLayoutId id="2147487977" r:id="rId7"/>
    <p:sldLayoutId id="2147487978" r:id="rId8"/>
    <p:sldLayoutId id="2147487979" r:id="rId9"/>
    <p:sldLayoutId id="2147487980" r:id="rId10"/>
    <p:sldLayoutId id="2147487981" r:id="rId11"/>
    <p:sldLayoutId id="2147487982" r:id="rId12"/>
    <p:sldLayoutId id="2147487983" r:id="rId13"/>
    <p:sldLayoutId id="2147487984" r:id="rId14"/>
    <p:sldLayoutId id="2147487985" r:id="rId15"/>
    <p:sldLayoutId id="2147487986" r:id="rId16"/>
    <p:sldLayoutId id="2147487987" r:id="rId17"/>
    <p:sldLayoutId id="2147487988" r:id="rId18"/>
    <p:sldLayoutId id="2147487989" r:id="rId19"/>
    <p:sldLayoutId id="2147487990" r:id="rId20"/>
    <p:sldLayoutId id="2147487991" r:id="rId21"/>
    <p:sldLayoutId id="2147487992" r:id="rId22"/>
    <p:sldLayoutId id="2147487993" r:id="rId23"/>
    <p:sldLayoutId id="2147487994" r:id="rId24"/>
    <p:sldLayoutId id="2147487995" r:id="rId25"/>
    <p:sldLayoutId id="2147487996" r:id="rId26"/>
    <p:sldLayoutId id="2147487997" r:id="rId27"/>
    <p:sldLayoutId id="2147487998" r:id="rId28"/>
    <p:sldLayoutId id="2147487999" r:id="rId29"/>
    <p:sldLayoutId id="2147488000" r:id="rId30"/>
    <p:sldLayoutId id="2147488001" r:id="rId31"/>
    <p:sldLayoutId id="2147488002" r:id="rId32"/>
    <p:sldLayoutId id="2147488003" r:id="rId33"/>
    <p:sldLayoutId id="2147488004" r:id="rId34"/>
    <p:sldLayoutId id="2147488005" r:id="rId35"/>
    <p:sldLayoutId id="2147488006" r:id="rId36"/>
    <p:sldLayoutId id="2147488007" r:id="rId37"/>
    <p:sldLayoutId id="2147488008" r:id="rId38"/>
    <p:sldLayoutId id="2147488009" r:id="rId39"/>
    <p:sldLayoutId id="2147488010" r:id="rId40"/>
    <p:sldLayoutId id="2147488011" r:id="rId41"/>
    <p:sldLayoutId id="2147488012" r:id="rId42"/>
    <p:sldLayoutId id="2147488013" r:id="rId43"/>
    <p:sldLayoutId id="2147488014" r:id="rId44"/>
    <p:sldLayoutId id="2147488015" r:id="rId45"/>
    <p:sldLayoutId id="2147488016" r:id="rId46"/>
    <p:sldLayoutId id="2147488017" r:id="rId47"/>
    <p:sldLayoutId id="2147488018" r:id="rId48"/>
    <p:sldLayoutId id="2147488019" r:id="rId49"/>
    <p:sldLayoutId id="2147488020" r:id="rId50"/>
    <p:sldLayoutId id="2147488021" r:id="rId51"/>
    <p:sldLayoutId id="2147488022" r:id="rId52"/>
    <p:sldLayoutId id="2147488023" r:id="rId53"/>
    <p:sldLayoutId id="2147488024" r:id="rId54"/>
    <p:sldLayoutId id="2147488025" r:id="rId55"/>
    <p:sldLayoutId id="2147488026" r:id="rId56"/>
    <p:sldLayoutId id="2147488027" r:id="rId57"/>
    <p:sldLayoutId id="2147488028" r:id="rId58"/>
    <p:sldLayoutId id="2147488029" r:id="rId59"/>
    <p:sldLayoutId id="2147488030" r:id="rId60"/>
    <p:sldLayoutId id="2147488031" r:id="rId61"/>
    <p:sldLayoutId id="2147488032" r:id="rId62"/>
    <p:sldLayoutId id="2147488033" r:id="rId63"/>
    <p:sldLayoutId id="2147488034" r:id="rId64"/>
    <p:sldLayoutId id="2147488035" r:id="rId65"/>
    <p:sldLayoutId id="2147488037" r:id="rId66"/>
    <p:sldLayoutId id="2147488038" r:id="rId67"/>
    <p:sldLayoutId id="2147488039" r:id="rId68"/>
    <p:sldLayoutId id="2147488040" r:id="rId69"/>
    <p:sldLayoutId id="2147488041" r:id="rId70"/>
    <p:sldLayoutId id="2147488042" r:id="rId71"/>
    <p:sldLayoutId id="2147488043" r:id="rId72"/>
    <p:sldLayoutId id="2147488044" r:id="rId73"/>
    <p:sldLayoutId id="2147488045" r:id="rId74"/>
    <p:sldLayoutId id="2147488046" r:id="rId75"/>
    <p:sldLayoutId id="2147488047" r:id="rId76"/>
    <p:sldLayoutId id="2147488048" r:id="rId77"/>
    <p:sldLayoutId id="2147488049" r:id="rId78"/>
    <p:sldLayoutId id="2147488050" r:id="rId79"/>
    <p:sldLayoutId id="2147488051" r:id="rId80"/>
    <p:sldLayoutId id="2147488052" r:id="rId81"/>
    <p:sldLayoutId id="2147488053" r:id="rId82"/>
    <p:sldLayoutId id="2147488054" r:id="rId83"/>
    <p:sldLayoutId id="2147488055" r:id="rId84"/>
    <p:sldLayoutId id="2147488056" r:id="rId85"/>
    <p:sldLayoutId id="2147488057" r:id="rId86"/>
    <p:sldLayoutId id="2147488058" r:id="rId87"/>
    <p:sldLayoutId id="2147488059" r:id="rId88"/>
    <p:sldLayoutId id="2147488060" r:id="rId89"/>
    <p:sldLayoutId id="2147488061" r:id="rId90"/>
    <p:sldLayoutId id="2147488062" r:id="rId91"/>
    <p:sldLayoutId id="2147488063" r:id="rId92"/>
    <p:sldLayoutId id="2147488064" r:id="rId93"/>
    <p:sldLayoutId id="2147488065" r:id="rId94"/>
    <p:sldLayoutId id="2147488066" r:id="rId95"/>
    <p:sldLayoutId id="2147488067" r:id="rId96"/>
    <p:sldLayoutId id="2147488068" r:id="rId97"/>
    <p:sldLayoutId id="2147488069" r:id="rId98"/>
    <p:sldLayoutId id="2147488070" r:id="rId99"/>
    <p:sldLayoutId id="2147488071" r:id="rId100"/>
    <p:sldLayoutId id="2147488072" r:id="rId101"/>
    <p:sldLayoutId id="2147488073" r:id="rId102"/>
    <p:sldLayoutId id="2147488074" r:id="rId103"/>
    <p:sldLayoutId id="2147488075" r:id="rId104"/>
    <p:sldLayoutId id="2147488076" r:id="rId105"/>
    <p:sldLayoutId id="2147488077" r:id="rId106"/>
    <p:sldLayoutId id="2147488078" r:id="rId107"/>
    <p:sldLayoutId id="2147488079" r:id="rId108"/>
    <p:sldLayoutId id="2147488080" r:id="rId109"/>
    <p:sldLayoutId id="2147488081" r:id="rId110"/>
    <p:sldLayoutId id="2147488082" r:id="rId111"/>
    <p:sldLayoutId id="2147488083" r:id="rId112"/>
    <p:sldLayoutId id="2147488084" r:id="rId113"/>
    <p:sldLayoutId id="2147488085" r:id="rId114"/>
    <p:sldLayoutId id="2147488086" r:id="rId115"/>
    <p:sldLayoutId id="2147488087" r:id="rId116"/>
    <p:sldLayoutId id="2147488088" r:id="rId117"/>
    <p:sldLayoutId id="2147488089" r:id="rId118"/>
    <p:sldLayoutId id="2147488090" r:id="rId119"/>
    <p:sldLayoutId id="2147488091" r:id="rId120"/>
    <p:sldLayoutId id="2147488092" r:id="rId121"/>
    <p:sldLayoutId id="2147488093" r:id="rId122"/>
    <p:sldLayoutId id="2147488094" r:id="rId123"/>
    <p:sldLayoutId id="2147488095" r:id="rId124"/>
    <p:sldLayoutId id="2147488096" r:id="rId125"/>
    <p:sldLayoutId id="2147488097" r:id="rId126"/>
    <p:sldLayoutId id="2147488098" r:id="rId127"/>
    <p:sldLayoutId id="2147488099" r:id="rId128"/>
    <p:sldLayoutId id="2147488100" r:id="rId129"/>
    <p:sldLayoutId id="2147488101" r:id="rId130"/>
    <p:sldLayoutId id="2147488102" r:id="rId131"/>
    <p:sldLayoutId id="2147488103" r:id="rId132"/>
    <p:sldLayoutId id="2147488104" r:id="rId133"/>
    <p:sldLayoutId id="2147488105" r:id="rId134"/>
    <p:sldLayoutId id="2147488106" r:id="rId135"/>
    <p:sldLayoutId id="2147488107" r:id="rId136"/>
    <p:sldLayoutId id="2147488108" r:id="rId137"/>
    <p:sldLayoutId id="2147488109" r:id="rId138"/>
    <p:sldLayoutId id="2147488110" r:id="rId139"/>
    <p:sldLayoutId id="2147488111" r:id="rId140"/>
    <p:sldLayoutId id="2147488112" r:id="rId141"/>
    <p:sldLayoutId id="2147488113" r:id="rId142"/>
    <p:sldLayoutId id="2147488114" r:id="rId143"/>
    <p:sldLayoutId id="2147488115" r:id="rId144"/>
    <p:sldLayoutId id="2147488116" r:id="rId145"/>
    <p:sldLayoutId id="2147488117" r:id="rId146"/>
    <p:sldLayoutId id="2147488118" r:id="rId147"/>
    <p:sldLayoutId id="2147488119" r:id="rId148"/>
    <p:sldLayoutId id="2147488120" r:id="rId149"/>
    <p:sldLayoutId id="2147488121" r:id="rId150"/>
    <p:sldLayoutId id="2147488122" r:id="rId151"/>
    <p:sldLayoutId id="2147488123" r:id="rId152"/>
    <p:sldLayoutId id="2147488124" r:id="rId153"/>
    <p:sldLayoutId id="2147488125" r:id="rId154"/>
    <p:sldLayoutId id="2147488126" r:id="rId155"/>
    <p:sldLayoutId id="2147488127" r:id="rId156"/>
    <p:sldLayoutId id="2147488128" r:id="rId157"/>
    <p:sldLayoutId id="2147488129" r:id="rId158"/>
    <p:sldLayoutId id="2147488130" r:id="rId159"/>
    <p:sldLayoutId id="2147488131" r:id="rId160"/>
    <p:sldLayoutId id="2147488132" r:id="rId161"/>
    <p:sldLayoutId id="2147488133" r:id="rId162"/>
    <p:sldLayoutId id="2147488134" r:id="rId163"/>
    <p:sldLayoutId id="2147488135" r:id="rId164"/>
    <p:sldLayoutId id="2147488136" r:id="rId165"/>
    <p:sldLayoutId id="2147488137" r:id="rId166"/>
    <p:sldLayoutId id="2147488138" r:id="rId167"/>
    <p:sldLayoutId id="2147488139" r:id="rId168"/>
    <p:sldLayoutId id="2147488140" r:id="rId169"/>
    <p:sldLayoutId id="2147488141" r:id="rId170"/>
    <p:sldLayoutId id="2147488142" r:id="rId171"/>
    <p:sldLayoutId id="2147488143" r:id="rId172"/>
    <p:sldLayoutId id="2147488144" r:id="rId173"/>
    <p:sldLayoutId id="2147488145" r:id="rId174"/>
    <p:sldLayoutId id="2147488146" r:id="rId175"/>
    <p:sldLayoutId id="2147488147" r:id="rId176"/>
    <p:sldLayoutId id="2147488148" r:id="rId177"/>
    <p:sldLayoutId id="2147488149" r:id="rId178"/>
    <p:sldLayoutId id="2147488150" r:id="rId179"/>
    <p:sldLayoutId id="2147488151" r:id="rId180"/>
    <p:sldLayoutId id="2147488152" r:id="rId181"/>
    <p:sldLayoutId id="2147488153" r:id="rId182"/>
    <p:sldLayoutId id="2147488154" r:id="rId183"/>
    <p:sldLayoutId id="2147488155" r:id="rId184"/>
    <p:sldLayoutId id="2147488156" r:id="rId185"/>
    <p:sldLayoutId id="2147488157" r:id="rId186"/>
    <p:sldLayoutId id="2147488158" r:id="rId187"/>
    <p:sldLayoutId id="2147488159" r:id="rId188"/>
    <p:sldLayoutId id="2147488160" r:id="rId189"/>
    <p:sldLayoutId id="2147488161" r:id="rId190"/>
    <p:sldLayoutId id="2147488162" r:id="rId191"/>
    <p:sldLayoutId id="2147488163" r:id="rId192"/>
    <p:sldLayoutId id="2147488164" r:id="rId193"/>
    <p:sldLayoutId id="2147488165" r:id="rId194"/>
    <p:sldLayoutId id="2147488166" r:id="rId195"/>
    <p:sldLayoutId id="2147488167" r:id="rId196"/>
    <p:sldLayoutId id="2147488168" r:id="rId197"/>
    <p:sldLayoutId id="2147488169" r:id="rId198"/>
    <p:sldLayoutId id="2147488170" r:id="rId199"/>
    <p:sldLayoutId id="2147488171" r:id="rId200"/>
    <p:sldLayoutId id="2147488172" r:id="rId201"/>
    <p:sldLayoutId id="2147488173" r:id="rId202"/>
    <p:sldLayoutId id="2147488174" r:id="rId203"/>
    <p:sldLayoutId id="2147488175" r:id="rId204"/>
    <p:sldLayoutId id="2147488176" r:id="rId205"/>
    <p:sldLayoutId id="2147488177" r:id="rId206"/>
    <p:sldLayoutId id="2147488178" r:id="rId207"/>
    <p:sldLayoutId id="2147488179" r:id="rId208"/>
    <p:sldLayoutId id="2147488180" r:id="rId209"/>
    <p:sldLayoutId id="2147488181" r:id="rId210"/>
    <p:sldLayoutId id="2147488182" r:id="rId211"/>
    <p:sldLayoutId id="2147488183" r:id="rId212"/>
    <p:sldLayoutId id="2147488184" r:id="rId213"/>
    <p:sldLayoutId id="2147488185" r:id="rId214"/>
    <p:sldLayoutId id="2147488186" r:id="rId215"/>
    <p:sldLayoutId id="2147488187" r:id="rId216"/>
    <p:sldLayoutId id="2147488188" r:id="rId217"/>
    <p:sldLayoutId id="2147488189" r:id="rId218"/>
    <p:sldLayoutId id="2147488190" r:id="rId219"/>
    <p:sldLayoutId id="2147488191" r:id="rId220"/>
    <p:sldLayoutId id="2147488192" r:id="rId221"/>
    <p:sldLayoutId id="2147488193" r:id="rId222"/>
    <p:sldLayoutId id="2147488194" r:id="rId223"/>
    <p:sldLayoutId id="2147488195" r:id="rId224"/>
    <p:sldLayoutId id="2147488196" r:id="rId225"/>
    <p:sldLayoutId id="2147488197" r:id="rId226"/>
    <p:sldLayoutId id="2147488198" r:id="rId227"/>
    <p:sldLayoutId id="2147488199" r:id="rId228"/>
    <p:sldLayoutId id="2147488200" r:id="rId229"/>
    <p:sldLayoutId id="2147488201" r:id="rId230"/>
    <p:sldLayoutId id="2147488202" r:id="rId231"/>
    <p:sldLayoutId id="2147488203" r:id="rId232"/>
    <p:sldLayoutId id="2147488204" r:id="rId233"/>
    <p:sldLayoutId id="2147488205" r:id="rId234"/>
    <p:sldLayoutId id="2147488206" r:id="rId235"/>
    <p:sldLayoutId id="2147488207" r:id="rId236"/>
    <p:sldLayoutId id="2147488208" r:id="rId237"/>
    <p:sldLayoutId id="2147488209" r:id="rId238"/>
    <p:sldLayoutId id="2147488210" r:id="rId239"/>
    <p:sldLayoutId id="2147488211" r:id="rId240"/>
    <p:sldLayoutId id="2147488212" r:id="rId241"/>
    <p:sldLayoutId id="2147488213" r:id="rId242"/>
    <p:sldLayoutId id="2147488214" r:id="rId243"/>
    <p:sldLayoutId id="2147488215" r:id="rId244"/>
    <p:sldLayoutId id="2147488216" r:id="rId245"/>
    <p:sldLayoutId id="2147488217" r:id="rId246"/>
    <p:sldLayoutId id="2147488218" r:id="rId247"/>
    <p:sldLayoutId id="2147488219" r:id="rId248"/>
    <p:sldLayoutId id="2147488220" r:id="rId249"/>
    <p:sldLayoutId id="2147488221" r:id="rId250"/>
    <p:sldLayoutId id="2147488222" r:id="rId251"/>
    <p:sldLayoutId id="2147488223" r:id="rId252"/>
    <p:sldLayoutId id="2147488224" r:id="rId253"/>
    <p:sldLayoutId id="2147488225" r:id="rId254"/>
    <p:sldLayoutId id="2147488226" r:id="rId255"/>
    <p:sldLayoutId id="2147488227" r:id="rId256"/>
    <p:sldLayoutId id="2147488228" r:id="rId257"/>
    <p:sldLayoutId id="2147488229" r:id="rId258"/>
    <p:sldLayoutId id="2147488230" r:id="rId259"/>
    <p:sldLayoutId id="2147488231" r:id="rId260"/>
    <p:sldLayoutId id="2147488232" r:id="rId261"/>
    <p:sldLayoutId id="2147488233" r:id="rId262"/>
    <p:sldLayoutId id="2147488234" r:id="rId263"/>
    <p:sldLayoutId id="2147488235" r:id="rId264"/>
    <p:sldLayoutId id="2147488236" r:id="rId265"/>
    <p:sldLayoutId id="2147488237" r:id="rId266"/>
    <p:sldLayoutId id="2147488238" r:id="rId267"/>
    <p:sldLayoutId id="2147488239" r:id="rId268"/>
    <p:sldLayoutId id="2147488240" r:id="rId269"/>
    <p:sldLayoutId id="2147488241" r:id="rId270"/>
    <p:sldLayoutId id="2147488242" r:id="rId271"/>
    <p:sldLayoutId id="2147488243" r:id="rId272"/>
    <p:sldLayoutId id="2147488244" r:id="rId273"/>
    <p:sldLayoutId id="2147488245" r:id="rId274"/>
    <p:sldLayoutId id="2147488246" r:id="rId275"/>
    <p:sldLayoutId id="2147488247" r:id="rId276"/>
    <p:sldLayoutId id="2147488248" r:id="rId277"/>
    <p:sldLayoutId id="2147488249" r:id="rId278"/>
    <p:sldLayoutId id="2147488250" r:id="rId279"/>
    <p:sldLayoutId id="2147488251" r:id="rId280"/>
    <p:sldLayoutId id="2147488252" r:id="rId281"/>
    <p:sldLayoutId id="2147488253" r:id="rId282"/>
    <p:sldLayoutId id="2147488254" r:id="rId283"/>
    <p:sldLayoutId id="2147488255" r:id="rId284"/>
    <p:sldLayoutId id="2147488256" r:id="rId285"/>
    <p:sldLayoutId id="2147488257" r:id="rId286"/>
    <p:sldLayoutId id="2147488258" r:id="rId287"/>
    <p:sldLayoutId id="2147488259" r:id="rId288"/>
    <p:sldLayoutId id="2147488260" r:id="rId289"/>
    <p:sldLayoutId id="2147488261" r:id="rId290"/>
    <p:sldLayoutId id="2147488262" r:id="rId291"/>
    <p:sldLayoutId id="2147488263" r:id="rId292"/>
    <p:sldLayoutId id="2147488264" r:id="rId293"/>
    <p:sldLayoutId id="2147488265" r:id="rId294"/>
    <p:sldLayoutId id="2147488266" r:id="rId295"/>
    <p:sldLayoutId id="2147488267" r:id="rId296"/>
    <p:sldLayoutId id="2147488268" r:id="rId297"/>
    <p:sldLayoutId id="2147488269" r:id="rId298"/>
    <p:sldLayoutId id="2147488270" r:id="rId299"/>
    <p:sldLayoutId id="2147488271" r:id="rId300"/>
    <p:sldLayoutId id="2147488272" r:id="rId301"/>
    <p:sldLayoutId id="2147488273" r:id="rId302"/>
    <p:sldLayoutId id="2147488274" r:id="rId303"/>
    <p:sldLayoutId id="2147488275" r:id="rId304"/>
    <p:sldLayoutId id="2147488276" r:id="rId305"/>
    <p:sldLayoutId id="2147488277" r:id="rId306"/>
    <p:sldLayoutId id="2147488278" r:id="rId307"/>
    <p:sldLayoutId id="2147488279" r:id="rId308"/>
    <p:sldLayoutId id="2147488280" r:id="rId309"/>
    <p:sldLayoutId id="2147488281" r:id="rId310"/>
    <p:sldLayoutId id="2147488282" r:id="rId311"/>
    <p:sldLayoutId id="2147488283" r:id="rId312"/>
    <p:sldLayoutId id="2147488284" r:id="rId313"/>
    <p:sldLayoutId id="2147488285" r:id="rId314"/>
    <p:sldLayoutId id="2147488286" r:id="rId315"/>
    <p:sldLayoutId id="2147488287" r:id="rId316"/>
    <p:sldLayoutId id="2147488288" r:id="rId317"/>
    <p:sldLayoutId id="2147488289" r:id="rId318"/>
    <p:sldLayoutId id="2147488290" r:id="rId319"/>
    <p:sldLayoutId id="2147488291" r:id="rId320"/>
    <p:sldLayoutId id="2147488292" r:id="rId321"/>
    <p:sldLayoutId id="2147488293" r:id="rId322"/>
    <p:sldLayoutId id="2147488294" r:id="rId323"/>
    <p:sldLayoutId id="2147488295" r:id="rId324"/>
    <p:sldLayoutId id="2147488296" r:id="rId325"/>
    <p:sldLayoutId id="2147488297" r:id="rId326"/>
    <p:sldLayoutId id="2147488298" r:id="rId327"/>
    <p:sldLayoutId id="2147488299" r:id="rId328"/>
    <p:sldLayoutId id="2147488300" r:id="rId329"/>
    <p:sldLayoutId id="2147488301" r:id="rId330"/>
    <p:sldLayoutId id="2147488302" r:id="rId331"/>
    <p:sldLayoutId id="2147488303" r:id="rId332"/>
    <p:sldLayoutId id="2147488304" r:id="rId333"/>
    <p:sldLayoutId id="2147488305" r:id="rId334"/>
    <p:sldLayoutId id="2147488306" r:id="rId335"/>
    <p:sldLayoutId id="2147488307" r:id="rId336"/>
    <p:sldLayoutId id="2147488308" r:id="rId337"/>
    <p:sldLayoutId id="2147488309" r:id="rId338"/>
    <p:sldLayoutId id="2147488310" r:id="rId339"/>
    <p:sldLayoutId id="2147488311" r:id="rId340"/>
    <p:sldLayoutId id="2147488312" r:id="rId341"/>
    <p:sldLayoutId id="2147488313" r:id="rId342"/>
    <p:sldLayoutId id="2147488314" r:id="rId343"/>
    <p:sldLayoutId id="2147488315" r:id="rId344"/>
    <p:sldLayoutId id="2147488316" r:id="rId345"/>
    <p:sldLayoutId id="2147488317" r:id="rId346"/>
    <p:sldLayoutId id="2147488318" r:id="rId347"/>
    <p:sldLayoutId id="2147488319" r:id="rId348"/>
    <p:sldLayoutId id="2147488320" r:id="rId349"/>
    <p:sldLayoutId id="2147488321" r:id="rId350"/>
    <p:sldLayoutId id="2147488322" r:id="rId351"/>
    <p:sldLayoutId id="2147488323" r:id="rId352"/>
    <p:sldLayoutId id="2147488324" r:id="rId353"/>
    <p:sldLayoutId id="2147488325" r:id="rId354"/>
    <p:sldLayoutId id="2147488326" r:id="rId355"/>
    <p:sldLayoutId id="2147488327" r:id="rId356"/>
    <p:sldLayoutId id="2147488328" r:id="rId357"/>
    <p:sldLayoutId id="2147488329" r:id="rId358"/>
    <p:sldLayoutId id="2147488330" r:id="rId359"/>
    <p:sldLayoutId id="2147488331" r:id="rId360"/>
    <p:sldLayoutId id="2147488332" r:id="rId361"/>
    <p:sldLayoutId id="2147488333" r:id="rId362"/>
    <p:sldLayoutId id="2147488334" r:id="rId363"/>
    <p:sldLayoutId id="2147488335" r:id="rId364"/>
    <p:sldLayoutId id="2147488336" r:id="rId365"/>
    <p:sldLayoutId id="2147488337" r:id="rId366"/>
    <p:sldLayoutId id="2147488338" r:id="rId367"/>
    <p:sldLayoutId id="2147488339" r:id="rId368"/>
    <p:sldLayoutId id="2147488340" r:id="rId369"/>
    <p:sldLayoutId id="2147488341" r:id="rId370"/>
    <p:sldLayoutId id="2147488342" r:id="rId371"/>
    <p:sldLayoutId id="2147488343" r:id="rId372"/>
    <p:sldLayoutId id="2147488344" r:id="rId373"/>
    <p:sldLayoutId id="2147488345" r:id="rId374"/>
    <p:sldLayoutId id="2147488346" r:id="rId375"/>
    <p:sldLayoutId id="2147488347" r:id="rId376"/>
    <p:sldLayoutId id="2147488348" r:id="rId377"/>
    <p:sldLayoutId id="2147488349" r:id="rId378"/>
    <p:sldLayoutId id="2147488350" r:id="rId379"/>
    <p:sldLayoutId id="2147488351" r:id="rId380"/>
    <p:sldLayoutId id="2147488352" r:id="rId381"/>
    <p:sldLayoutId id="2147488353" r:id="rId382"/>
    <p:sldLayoutId id="2147488354" r:id="rId383"/>
    <p:sldLayoutId id="2147488355" r:id="rId384"/>
    <p:sldLayoutId id="2147488356" r:id="rId385"/>
    <p:sldLayoutId id="2147488357" r:id="rId386"/>
    <p:sldLayoutId id="2147488358" r:id="rId387"/>
    <p:sldLayoutId id="2147488359" r:id="rId388"/>
    <p:sldLayoutId id="2147488360" r:id="rId389"/>
    <p:sldLayoutId id="2147488361" r:id="rId390"/>
    <p:sldLayoutId id="2147488362" r:id="rId391"/>
    <p:sldLayoutId id="2147488363" r:id="rId392"/>
    <p:sldLayoutId id="2147488364" r:id="rId393"/>
    <p:sldLayoutId id="2147488365" r:id="rId394"/>
    <p:sldLayoutId id="2147488366" r:id="rId395"/>
    <p:sldLayoutId id="2147488367" r:id="rId396"/>
    <p:sldLayoutId id="2147488368" r:id="rId397"/>
    <p:sldLayoutId id="2147488369" r:id="rId398"/>
    <p:sldLayoutId id="2147488370" r:id="rId399"/>
    <p:sldLayoutId id="2147488371" r:id="rId400"/>
    <p:sldLayoutId id="2147488372" r:id="rId401"/>
    <p:sldLayoutId id="2147488373" r:id="rId402"/>
    <p:sldLayoutId id="2147488374" r:id="rId403"/>
    <p:sldLayoutId id="2147488375" r:id="rId404"/>
    <p:sldLayoutId id="2147488376" r:id="rId405"/>
    <p:sldLayoutId id="2147488377" r:id="rId406"/>
    <p:sldLayoutId id="2147488378" r:id="rId407"/>
    <p:sldLayoutId id="2147488379" r:id="rId408"/>
    <p:sldLayoutId id="2147488380" r:id="rId409"/>
    <p:sldLayoutId id="2147488381" r:id="rId410"/>
    <p:sldLayoutId id="2147488382" r:id="rId411"/>
    <p:sldLayoutId id="2147488383" r:id="rId412"/>
    <p:sldLayoutId id="2147488384" r:id="rId413"/>
    <p:sldLayoutId id="2147488385" r:id="rId414"/>
    <p:sldLayoutId id="2147488386" r:id="rId415"/>
    <p:sldLayoutId id="2147488387" r:id="rId416"/>
    <p:sldLayoutId id="2147488388" r:id="rId417"/>
    <p:sldLayoutId id="2147488389" r:id="rId418"/>
    <p:sldLayoutId id="2147488390" r:id="rId419"/>
    <p:sldLayoutId id="2147488391" r:id="rId420"/>
    <p:sldLayoutId id="2147488392" r:id="rId421"/>
    <p:sldLayoutId id="2147488393" r:id="rId422"/>
    <p:sldLayoutId id="2147488394" r:id="rId423"/>
    <p:sldLayoutId id="2147488395" r:id="rId424"/>
    <p:sldLayoutId id="2147488396" r:id="rId425"/>
    <p:sldLayoutId id="2147488397" r:id="rId426"/>
    <p:sldLayoutId id="2147488398" r:id="rId427"/>
    <p:sldLayoutId id="2147488399" r:id="rId428"/>
    <p:sldLayoutId id="2147488400" r:id="rId429"/>
    <p:sldLayoutId id="2147488401" r:id="rId430"/>
    <p:sldLayoutId id="2147488402" r:id="rId431"/>
    <p:sldLayoutId id="2147488403" r:id="rId432"/>
    <p:sldLayoutId id="2147488404" r:id="rId433"/>
    <p:sldLayoutId id="2147488405" r:id="rId434"/>
    <p:sldLayoutId id="2147488406" r:id="rId435"/>
    <p:sldLayoutId id="2147488407" r:id="rId436"/>
    <p:sldLayoutId id="2147488408" r:id="rId437"/>
    <p:sldLayoutId id="2147488409" r:id="rId438"/>
    <p:sldLayoutId id="2147488410" r:id="rId439"/>
    <p:sldLayoutId id="2147488411" r:id="rId440"/>
    <p:sldLayoutId id="2147488412" r:id="rId441"/>
    <p:sldLayoutId id="2147488413" r:id="rId442"/>
    <p:sldLayoutId id="2147488414" r:id="rId443"/>
    <p:sldLayoutId id="2147488415" r:id="rId444"/>
    <p:sldLayoutId id="2147488416" r:id="rId445"/>
    <p:sldLayoutId id="2147488417" r:id="rId446"/>
    <p:sldLayoutId id="2147488418" r:id="rId447"/>
    <p:sldLayoutId id="2147488419" r:id="rId448"/>
    <p:sldLayoutId id="2147488420" r:id="rId449"/>
    <p:sldLayoutId id="2147488421" r:id="rId450"/>
    <p:sldLayoutId id="2147488422" r:id="rId451"/>
    <p:sldLayoutId id="2147488423" r:id="rId452"/>
    <p:sldLayoutId id="2147488424" r:id="rId453"/>
    <p:sldLayoutId id="2147488425" r:id="rId454"/>
    <p:sldLayoutId id="2147488426" r:id="rId455"/>
    <p:sldLayoutId id="2147488427" r:id="rId456"/>
    <p:sldLayoutId id="2147488428" r:id="rId457"/>
    <p:sldLayoutId id="2147488429" r:id="rId458"/>
    <p:sldLayoutId id="2147488430" r:id="rId459"/>
    <p:sldLayoutId id="2147488431" r:id="rId460"/>
    <p:sldLayoutId id="2147488432" r:id="rId461"/>
    <p:sldLayoutId id="2147488433" r:id="rId462"/>
    <p:sldLayoutId id="2147488434" r:id="rId463"/>
    <p:sldLayoutId id="2147488435" r:id="rId464"/>
    <p:sldLayoutId id="2147488436" r:id="rId465"/>
    <p:sldLayoutId id="2147488437" r:id="rId466"/>
    <p:sldLayoutId id="2147488438" r:id="rId467"/>
    <p:sldLayoutId id="2147488439" r:id="rId468"/>
    <p:sldLayoutId id="2147488440" r:id="rId469"/>
    <p:sldLayoutId id="2147488441" r:id="rId470"/>
    <p:sldLayoutId id="2147488442" r:id="rId471"/>
    <p:sldLayoutId id="2147488443" r:id="rId472"/>
    <p:sldLayoutId id="2147488444" r:id="rId473"/>
    <p:sldLayoutId id="2147488445" r:id="rId474"/>
    <p:sldLayoutId id="2147488446" r:id="rId475"/>
    <p:sldLayoutId id="2147488447" r:id="rId476"/>
    <p:sldLayoutId id="2147488448" r:id="rId477"/>
    <p:sldLayoutId id="2147488449" r:id="rId478"/>
    <p:sldLayoutId id="2147488450" r:id="rId479"/>
    <p:sldLayoutId id="2147488451" r:id="rId480"/>
    <p:sldLayoutId id="2147488452" r:id="rId481"/>
    <p:sldLayoutId id="2147488453" r:id="rId482"/>
    <p:sldLayoutId id="2147488454" r:id="rId483"/>
    <p:sldLayoutId id="2147488455" r:id="rId484"/>
    <p:sldLayoutId id="2147488456" r:id="rId485"/>
    <p:sldLayoutId id="2147488457" r:id="rId486"/>
    <p:sldLayoutId id="2147488458" r:id="rId487"/>
    <p:sldLayoutId id="2147488459" r:id="rId488"/>
    <p:sldLayoutId id="2147488460" r:id="rId489"/>
    <p:sldLayoutId id="2147488461" r:id="rId490"/>
    <p:sldLayoutId id="2147488462" r:id="rId491"/>
    <p:sldLayoutId id="2147488463" r:id="rId492"/>
    <p:sldLayoutId id="2147488464" r:id="rId493"/>
    <p:sldLayoutId id="2147488465" r:id="rId494"/>
    <p:sldLayoutId id="2147488466" r:id="rId495"/>
    <p:sldLayoutId id="2147488467" r:id="rId496"/>
    <p:sldLayoutId id="2147488468" r:id="rId497"/>
    <p:sldLayoutId id="2147488469" r:id="rId498"/>
    <p:sldLayoutId id="2147488470" r:id="rId499"/>
    <p:sldLayoutId id="2147488471" r:id="rId500"/>
    <p:sldLayoutId id="2147488472" r:id="rId501"/>
    <p:sldLayoutId id="2147488473" r:id="rId502"/>
    <p:sldLayoutId id="2147488474" r:id="rId503"/>
    <p:sldLayoutId id="2147488475" r:id="rId504"/>
    <p:sldLayoutId id="2147488476" r:id="rId505"/>
    <p:sldLayoutId id="2147488477" r:id="rId506"/>
    <p:sldLayoutId id="2147488478" r:id="rId507"/>
    <p:sldLayoutId id="2147488479" r:id="rId508"/>
    <p:sldLayoutId id="2147488480" r:id="rId509"/>
    <p:sldLayoutId id="2147488481" r:id="rId510"/>
    <p:sldLayoutId id="2147488482" r:id="rId511"/>
    <p:sldLayoutId id="2147488483" r:id="rId512"/>
    <p:sldLayoutId id="2147488484" r:id="rId513"/>
    <p:sldLayoutId id="2147488485" r:id="rId514"/>
    <p:sldLayoutId id="2147488486" r:id="rId515"/>
    <p:sldLayoutId id="2147488487" r:id="rId516"/>
    <p:sldLayoutId id="2147488488" r:id="rId517"/>
    <p:sldLayoutId id="2147488489" r:id="rId518"/>
    <p:sldLayoutId id="2147488490" r:id="rId519"/>
    <p:sldLayoutId id="2147488491" r:id="rId520"/>
    <p:sldLayoutId id="2147488492" r:id="rId521"/>
    <p:sldLayoutId id="2147488493" r:id="rId522"/>
    <p:sldLayoutId id="2147488494" r:id="rId523"/>
    <p:sldLayoutId id="2147488495" r:id="rId524"/>
    <p:sldLayoutId id="2147488496" r:id="rId525"/>
    <p:sldLayoutId id="2147488497" r:id="rId526"/>
    <p:sldLayoutId id="2147488498" r:id="rId527"/>
    <p:sldLayoutId id="2147488499" r:id="rId528"/>
    <p:sldLayoutId id="2147488500" r:id="rId529"/>
    <p:sldLayoutId id="2147488501" r:id="rId530"/>
    <p:sldLayoutId id="2147488502" r:id="rId531"/>
    <p:sldLayoutId id="2147488503" r:id="rId532"/>
    <p:sldLayoutId id="2147488504" r:id="rId533"/>
    <p:sldLayoutId id="2147488505" r:id="rId534"/>
    <p:sldLayoutId id="2147488506" r:id="rId535"/>
    <p:sldLayoutId id="2147488507" r:id="rId536"/>
    <p:sldLayoutId id="2147488508" r:id="rId537"/>
    <p:sldLayoutId id="2147488509" r:id="rId538"/>
    <p:sldLayoutId id="2147488510" r:id="rId539"/>
    <p:sldLayoutId id="2147488511" r:id="rId540"/>
    <p:sldLayoutId id="2147488512" r:id="rId541"/>
    <p:sldLayoutId id="2147488513" r:id="rId542"/>
    <p:sldLayoutId id="2147488514" r:id="rId543"/>
    <p:sldLayoutId id="2147488515" r:id="rId544"/>
    <p:sldLayoutId id="2147488516" r:id="rId545"/>
    <p:sldLayoutId id="2147488517" r:id="rId546"/>
    <p:sldLayoutId id="2147488518" r:id="rId547"/>
    <p:sldLayoutId id="2147488519" r:id="rId548"/>
    <p:sldLayoutId id="2147488520" r:id="rId549"/>
    <p:sldLayoutId id="2147488521" r:id="rId550"/>
    <p:sldLayoutId id="2147488522" r:id="rId551"/>
    <p:sldLayoutId id="2147488523" r:id="rId552"/>
    <p:sldLayoutId id="2147488524" r:id="rId553"/>
    <p:sldLayoutId id="2147488525" r:id="rId554"/>
    <p:sldLayoutId id="2147488526" r:id="rId555"/>
    <p:sldLayoutId id="2147488527" r:id="rId556"/>
    <p:sldLayoutId id="2147488528" r:id="rId557"/>
    <p:sldLayoutId id="2147488529" r:id="rId558"/>
    <p:sldLayoutId id="2147488530" r:id="rId559"/>
    <p:sldLayoutId id="2147488531" r:id="rId560"/>
    <p:sldLayoutId id="2147488532" r:id="rId561"/>
    <p:sldLayoutId id="2147488533" r:id="rId562"/>
    <p:sldLayoutId id="2147488534" r:id="rId563"/>
    <p:sldLayoutId id="2147488535" r:id="rId564"/>
    <p:sldLayoutId id="2147488536" r:id="rId565"/>
    <p:sldLayoutId id="2147488537" r:id="rId566"/>
    <p:sldLayoutId id="2147488538" r:id="rId567"/>
    <p:sldLayoutId id="2147488539" r:id="rId56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slideLayout" Target="../slideLayouts/slideLayout543.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981.xml"/><Relationship Id="rId6" Type="http://schemas.openxmlformats.org/officeDocument/2006/relationships/image" Target="../media/image28.png"/><Relationship Id="rId5" Type="http://schemas.openxmlformats.org/officeDocument/2006/relationships/image" Target="../media/image44.jpe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8.w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18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18.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28.png"/><Relationship Id="rId1" Type="http://schemas.openxmlformats.org/officeDocument/2006/relationships/slideLayout" Target="../slideLayouts/slideLayout218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1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image" Target="../media/image19.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image" Target="../media/image18.png"/><Relationship Id="rId2" Type="http://schemas.openxmlformats.org/officeDocument/2006/relationships/tags" Target="../tags/tag32.xml"/><Relationship Id="rId16" Type="http://schemas.openxmlformats.org/officeDocument/2006/relationships/slideLayout" Target="../slideLayouts/slideLayout543.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696.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090.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9.emf"/><Relationship Id="rId1" Type="http://schemas.openxmlformats.org/officeDocument/2006/relationships/slideLayout" Target="../slideLayouts/slideLayout169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78.png"/><Relationship Id="rId3" Type="http://schemas.openxmlformats.org/officeDocument/2006/relationships/image" Target="../media/image68.gif"/><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audio" Target="../media/audio1.wav"/><Relationship Id="rId16" Type="http://schemas.openxmlformats.org/officeDocument/2006/relationships/image" Target="../media/image80.png"/><Relationship Id="rId1" Type="http://schemas.openxmlformats.org/officeDocument/2006/relationships/slideLayout" Target="../slideLayouts/slideLayout20.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gif"/><Relationship Id="rId15" Type="http://schemas.openxmlformats.org/officeDocument/2006/relationships/image" Target="../media/image36.png"/><Relationship Id="rId10" Type="http://schemas.openxmlformats.org/officeDocument/2006/relationships/image" Target="../media/image75.gif"/><Relationship Id="rId4" Type="http://schemas.openxmlformats.org/officeDocument/2006/relationships/image" Target="../media/image69.gif"/><Relationship Id="rId9" Type="http://schemas.openxmlformats.org/officeDocument/2006/relationships/image" Target="../media/image74.png"/><Relationship Id="rId14" Type="http://schemas.openxmlformats.org/officeDocument/2006/relationships/image" Target="../media/image79.gi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2.jpeg"/><Relationship Id="rId1" Type="http://schemas.openxmlformats.org/officeDocument/2006/relationships/slideLayout" Target="../slideLayouts/slideLayout2238.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 Id="rId5" Type="http://schemas.openxmlformats.org/officeDocument/2006/relationships/image" Target="../media/image86.gif"/><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0.xml"/><Relationship Id="rId5" Type="http://schemas.openxmlformats.org/officeDocument/2006/relationships/image" Target="../media/image86.gif"/><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43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090.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19.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18.png"/><Relationship Id="rId2" Type="http://schemas.openxmlformats.org/officeDocument/2006/relationships/tags" Target="../tags/tag17.xml"/><Relationship Id="rId16" Type="http://schemas.openxmlformats.org/officeDocument/2006/relationships/slideLayout" Target="../slideLayouts/slideLayout543.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tags" Target="../tags/tag3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69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8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8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83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TRUYỀN THỐNG</a:t>
            </a:r>
            <a:endParaRPr lang="en-US" sz="3600" b="1" dirty="0">
              <a:solidFill>
                <a:srgbClr val="FF0000"/>
              </a:solidFill>
              <a:latin typeface="Times New Roman" pitchFamily="18" charset="0"/>
              <a:cs typeface="Times New Roman" pitchFamily="18" charset="0"/>
            </a:endParaRP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Đạo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đức</a:t>
            </a:r>
            <a:r>
              <a:rPr lang="en-US" sz="3200" b="1" dirty="0" smtClean="0">
                <a:solidFill>
                  <a:prstClr val="white"/>
                </a:solidFill>
                <a:latin typeface="Times New Roman" pitchFamily="18" charset="0"/>
                <a:cs typeface="Times New Roman" pitchFamily="18" charset="0"/>
              </a:rPr>
              <a:t> </a:t>
            </a:r>
            <a:endParaRPr lang="en-US" sz="3200" b="1" dirty="0">
              <a:solidFill>
                <a:prstClr val="white"/>
              </a:solidFill>
              <a:latin typeface="Times New Roman" pitchFamily="18" charset="0"/>
              <a:cs typeface="Times New Roman" pitchFamily="18" charset="0"/>
            </a:endParaRP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Cần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cù</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lao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Yêu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Văn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prstClr val="white"/>
                </a:solidFill>
                <a:latin typeface="Times New Roman" pitchFamily="18" charset="0"/>
                <a:cs typeface="Times New Roman" pitchFamily="18" charset="0"/>
              </a:rPr>
              <a:t>Làng</a:t>
            </a:r>
            <a:r>
              <a:rPr lang="en-US" sz="3000" b="1" dirty="0" smtClean="0">
                <a:solidFill>
                  <a:prstClr val="white"/>
                </a:solidFill>
                <a:latin typeface="Times New Roman" pitchFamily="18" charset="0"/>
                <a:cs typeface="Times New Roman" pitchFamily="18" charset="0"/>
              </a:rPr>
              <a:t> </a:t>
            </a:r>
            <a:r>
              <a:rPr lang="en-US" sz="3000" b="1" dirty="0" err="1" smtClean="0">
                <a:solidFill>
                  <a:prstClr val="white"/>
                </a:solidFill>
                <a:latin typeface="Times New Roman" pitchFamily="18" charset="0"/>
                <a:cs typeface="Times New Roman" pitchFamily="18" charset="0"/>
              </a:rPr>
              <a:t>nghề</a:t>
            </a:r>
            <a:endParaRPr lang="en-US" sz="3000" b="1" dirty="0">
              <a:solidFill>
                <a:prstClr val="white"/>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Times New Roman" pitchFamily="18" charset="0"/>
                <a:cs typeface="Times New Roman" pitchFamily="18" charset="0"/>
              </a:rPr>
              <a:t>.............</a:t>
            </a:r>
            <a:endParaRPr lang="en-US" sz="3200" b="1" dirty="0">
              <a:solidFill>
                <a:prstClr val="white"/>
              </a:solidFill>
              <a:latin typeface="Times New Roman" pitchFamily="18" charset="0"/>
              <a:cs typeface="Times New Roman" pitchFamily="18" charset="0"/>
            </a:endParaRP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560407" y="3221436"/>
            <a:ext cx="4635631" cy="3159512"/>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07" y="-89608"/>
            <a:ext cx="2029377"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71" y="3666963"/>
            <a:ext cx="1465012" cy="2526601"/>
          </a:xfrm>
          <a:prstGeom prst="rect">
            <a:avLst/>
          </a:prstGeom>
        </p:spPr>
      </p:pic>
      <p:pic>
        <p:nvPicPr>
          <p:cNvPr id="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350" y="4648200"/>
            <a:ext cx="2222512" cy="1967878"/>
          </a:xfrm>
          <a:prstGeom prst="rect">
            <a:avLst/>
          </a:prstGeom>
        </p:spPr>
      </p:pic>
      <p:pic>
        <p:nvPicPr>
          <p:cNvPr id="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964" y="4092037"/>
            <a:ext cx="2203537" cy="1795734"/>
          </a:xfrm>
          <a:prstGeom prst="rect">
            <a:avLst/>
          </a:prstGeom>
        </p:spPr>
      </p:pic>
      <p:sp>
        <p:nvSpPr>
          <p:cNvPr id="9" name="Freeform 12"/>
          <p:cNvSpPr>
            <a:spLocks/>
          </p:cNvSpPr>
          <p:nvPr/>
        </p:nvSpPr>
        <p:spPr bwMode="gray">
          <a:xfrm>
            <a:off x="3501759" y="1843104"/>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pic>
        <p:nvPicPr>
          <p:cNvPr id="11" name="图片 16" descr="ce1ed7f935192fceca30dfb2bcebe602"/>
          <p:cNvPicPr>
            <a:picLocks noChangeAspect="1"/>
          </p:cNvPicPr>
          <p:nvPr/>
        </p:nvPicPr>
        <p:blipFill>
          <a:blip r:embed="rId8"/>
          <a:srcRect l="11188" t="20367" r="10619" b="19944"/>
          <a:stretch>
            <a:fillRect/>
          </a:stretch>
        </p:blipFill>
        <p:spPr>
          <a:xfrm>
            <a:off x="5715000" y="147254"/>
            <a:ext cx="6858000" cy="4196146"/>
          </a:xfrm>
          <a:prstGeom prst="rect">
            <a:avLst/>
          </a:prstGeom>
        </p:spPr>
      </p:pic>
      <p:sp>
        <p:nvSpPr>
          <p:cNvPr id="2" name="Rectangle 1"/>
          <p:cNvSpPr/>
          <p:nvPr/>
        </p:nvSpPr>
        <p:spPr>
          <a:xfrm>
            <a:off x="888696" y="3579447"/>
            <a:ext cx="3979051" cy="2308324"/>
          </a:xfrm>
          <a:prstGeom prst="rect">
            <a:avLst/>
          </a:prstGeom>
        </p:spPr>
        <p:txBody>
          <a:bodyPr wrap="square">
            <a:spAutoFit/>
          </a:bodyPr>
          <a:lstStyle/>
          <a:p>
            <a:pPr algn="just" eaLnBrk="0" fontAlgn="base" hangingPunct="0">
              <a:spcBef>
                <a:spcPct val="0"/>
              </a:spcBef>
              <a:spcAft>
                <a:spcPct val="0"/>
              </a:spcAft>
            </a:pPr>
            <a:r>
              <a:rPr lang="vi-VN" sz="2400" b="1" dirty="0">
                <a:solidFill>
                  <a:srgbClr val="5F5F5F">
                    <a:lumMod val="50000"/>
                  </a:srgbClr>
                </a:solidFill>
                <a:latin typeface="Times" panose="02020603050405020304" pitchFamily="18" charset="0"/>
                <a:cs typeface="Times" panose="02020603050405020304" pitchFamily="18" charset="0"/>
              </a:rPr>
              <a:t>Nêu suy nghĩ của em về câu nói: những giá trị, truyền thống tốt đẹp của gia đình, dòng họ sẽ là hành trang vững chắc cho mỗi người bước vào đời?</a:t>
            </a:r>
          </a:p>
        </p:txBody>
      </p:sp>
      <p:sp>
        <p:nvSpPr>
          <p:cNvPr id="12" name="Rectangle 11"/>
          <p:cNvSpPr/>
          <p:nvPr/>
        </p:nvSpPr>
        <p:spPr>
          <a:xfrm>
            <a:off x="6537646" y="822103"/>
            <a:ext cx="5296057" cy="2862322"/>
          </a:xfrm>
          <a:prstGeom prst="rect">
            <a:avLst/>
          </a:prstGeom>
        </p:spPr>
        <p:txBody>
          <a:bodyPr wrap="square">
            <a:spAutoFit/>
          </a:bodyPr>
          <a:lstStyle/>
          <a:p>
            <a:pPr eaLnBrk="0" fontAlgn="base" hangingPunct="0"/>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giá</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trị</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người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nói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khi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thì</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phần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giúp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triển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toàn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diện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về</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mặt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tư</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lẫn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Từ</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chính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sau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này</a:t>
            </a:r>
            <a:r>
              <a:rPr lang="en-US" sz="2000" b="1" i="1" dirty="0">
                <a:solidFill>
                  <a:srgbClr val="FF0000"/>
                </a:solidFill>
                <a:latin typeface="Times New Roman" panose="02020603050405020304" pitchFamily="18" charset="0"/>
                <a:ea typeface="Times New Roman" panose="02020603050405020304" pitchFamily="18" charset="0"/>
              </a:rPr>
              <a:t>.</a:t>
            </a:r>
          </a:p>
        </p:txBody>
      </p:sp>
      <p:pic>
        <p:nvPicPr>
          <p:cNvPr id="14"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5" y="-137670"/>
            <a:ext cx="4820816" cy="227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41996" y="1001957"/>
            <a:ext cx="4193326" cy="1138773"/>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smtClean="0">
                <a:solidFill>
                  <a:srgbClr val="FF3300"/>
                </a:solidFill>
                <a:latin typeface="Times New Roman" panose="02020603050405020304" pitchFamily="18" charset="0"/>
              </a:rPr>
              <a:t>TÔI LÀ.... </a:t>
            </a:r>
          </a:p>
          <a:p>
            <a:pPr eaLnBrk="1" fontAlgn="base" hangingPunct="1">
              <a:spcBef>
                <a:spcPct val="0"/>
              </a:spcBef>
              <a:spcAft>
                <a:spcPct val="0"/>
              </a:spcAft>
            </a:pPr>
            <a:r>
              <a:rPr lang="en-US" altLang="en-US" sz="3200" dirty="0" smtClean="0">
                <a:solidFill>
                  <a:srgbClr val="FF3300"/>
                </a:solidFill>
                <a:latin typeface="Times New Roman" panose="02020603050405020304" pitchFamily="18" charset="0"/>
              </a:rPr>
              <a:t>NHÀ HÙNG BIỆN</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10199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096194" y="-1201566"/>
            <a:ext cx="5347471" cy="9193439"/>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187172" y="2971890"/>
            <a:ext cx="67443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50000"/>
              </a:spcBef>
              <a:spcAft>
                <a:spcPct val="0"/>
              </a:spcAft>
              <a:buNone/>
            </a:pPr>
            <a:r>
              <a:rPr lang="vi-VN" sz="2400" b="1" i="1" dirty="0">
                <a:solidFill>
                  <a:srgbClr val="0000FF"/>
                </a:solidFill>
                <a:latin typeface="#9Slide03 Arima Madurai Black" panose="00000A00000000000000"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2400" b="1" dirty="0">
              <a:solidFill>
                <a:srgbClr val="0000FF"/>
              </a:solidFill>
              <a:latin typeface="#9Slide03 Arima Madurai Black" panose="00000A00000000000000"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13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09596 0.12014 L -0.04505 -0.06736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4" presetID="53"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381000" y="0"/>
            <a:ext cx="10744200" cy="1964430"/>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5" name="AutoShape 3"/>
          <p:cNvSpPr>
            <a:spLocks noChangeArrowheads="1"/>
          </p:cNvSpPr>
          <p:nvPr/>
        </p:nvSpPr>
        <p:spPr bwMode="auto">
          <a:xfrm rot="10800000">
            <a:off x="381000" y="4953000"/>
            <a:ext cx="10744200"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chemeClr val="tx1"/>
            </a:solidFill>
            <a:miter lim="800000"/>
            <a:headEnd/>
            <a:tailEnd/>
          </a:ln>
          <a:effectLst>
            <a:outerShdw dist="35921" dir="2700000" algn="ctr" rotWithShape="0">
              <a:schemeClr val="bg2"/>
            </a:outerShdw>
          </a:effectLst>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6" name="AutoShape 4"/>
          <p:cNvSpPr>
            <a:spLocks noChangeArrowheads="1"/>
          </p:cNvSpPr>
          <p:nvPr/>
        </p:nvSpPr>
        <p:spPr bwMode="auto">
          <a:xfrm rot="5400000">
            <a:off x="6248400" y="1981200"/>
            <a:ext cx="6858000" cy="2895600"/>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208902" name="Text Box 6"/>
          <p:cNvSpPr txBox="1">
            <a:spLocks noChangeArrowheads="1"/>
          </p:cNvSpPr>
          <p:nvPr/>
        </p:nvSpPr>
        <p:spPr bwMode="auto">
          <a:xfrm>
            <a:off x="2791691" y="148728"/>
            <a:ext cx="67818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1:</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smtClean="0">
                <a:solidFill>
                  <a:srgbClr val="2B05CB"/>
                </a:solidFill>
                <a:latin typeface="Times New Roman" panose="02020603050405020304" pitchFamily="18" charset="0"/>
              </a:rPr>
              <a:t>Hãy</a:t>
            </a:r>
            <a:r>
              <a:rPr lang="en-US" altLang="en-US" sz="2400" b="1" dirty="0" smtClean="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8439" name="Rectangle 7"/>
          <p:cNvSpPr>
            <a:spLocks noChangeArrowheads="1"/>
          </p:cNvSpPr>
          <p:nvPr/>
        </p:nvSpPr>
        <p:spPr bwMode="auto">
          <a:xfrm>
            <a:off x="3581400" y="1676400"/>
            <a:ext cx="4648200" cy="3505200"/>
          </a:xfrm>
          <a:prstGeom prst="rect">
            <a:avLst/>
          </a:prstGeom>
          <a:solidFill>
            <a:srgbClr val="FF99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1600">
              <a:solidFill>
                <a:srgbClr val="0000FF"/>
              </a:solidFill>
              <a:latin typeface="Times New Roman" panose="02020603050405020304" pitchFamily="18" charset="0"/>
            </a:endParaRPr>
          </a:p>
        </p:txBody>
      </p:sp>
      <p:sp>
        <p:nvSpPr>
          <p:cNvPr id="208904" name="Text Box 8"/>
          <p:cNvSpPr txBox="1">
            <a:spLocks noChangeArrowheads="1"/>
          </p:cNvSpPr>
          <p:nvPr/>
        </p:nvSpPr>
        <p:spPr bwMode="auto">
          <a:xfrm>
            <a:off x="2964874" y="5467961"/>
            <a:ext cx="60960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3</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smtClean="0">
                <a:solidFill>
                  <a:srgbClr val="2B05CB"/>
                </a:solidFill>
                <a:latin typeface="Times New Roman" panose="02020603050405020304" pitchFamily="18" charset="0"/>
              </a:rPr>
              <a:t>Hãy</a:t>
            </a:r>
            <a:r>
              <a:rPr lang="en-US" altLang="en-US" sz="2400" b="1" dirty="0" smtClean="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5" name="Text Box 9"/>
          <p:cNvSpPr txBox="1">
            <a:spLocks noChangeArrowheads="1"/>
          </p:cNvSpPr>
          <p:nvPr/>
        </p:nvSpPr>
        <p:spPr bwMode="auto">
          <a:xfrm>
            <a:off x="8765184" y="1847276"/>
            <a:ext cx="2286000" cy="3046988"/>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6" name="Text Box 10"/>
          <p:cNvSpPr txBox="1">
            <a:spLocks noChangeArrowheads="1"/>
          </p:cNvSpPr>
          <p:nvPr/>
        </p:nvSpPr>
        <p:spPr bwMode="auto">
          <a:xfrm>
            <a:off x="826655" y="1733521"/>
            <a:ext cx="2133600" cy="3416320"/>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6" name="Rectangle 15"/>
          <p:cNvSpPr/>
          <p:nvPr/>
        </p:nvSpPr>
        <p:spPr>
          <a:xfrm>
            <a:off x="5259984" y="3246004"/>
            <a:ext cx="1000125" cy="108209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VnArial"/>
              </a:rPr>
              <a:t>?</a:t>
            </a:r>
            <a:endPar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08924" name="Text Box 28"/>
          <p:cNvSpPr txBox="1">
            <a:spLocks noChangeArrowheads="1"/>
          </p:cNvSpPr>
          <p:nvPr/>
        </p:nvSpPr>
        <p:spPr bwMode="auto">
          <a:xfrm>
            <a:off x="3505200" y="2136776"/>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(4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391231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208924"/>
                                        </p:tgtEl>
                                        <p:attrNameLst>
                                          <p:attrName>style.visibility</p:attrName>
                                        </p:attrNameLst>
                                      </p:cBhvr>
                                      <p:to>
                                        <p:strVal val="visible"/>
                                      </p:to>
                                    </p:set>
                                    <p:animEffect transition="in" filter="blinds(horizontal)">
                                      <p:cBhvr>
                                        <p:cTn id="12" dur="500"/>
                                        <p:tgtEl>
                                          <p:spTgt spid="20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787699" y="-1797973"/>
            <a:ext cx="4888765" cy="1025456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2267501" y="2633345"/>
            <a:ext cx="76701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altLang="en-US" b="1" dirty="0" err="1" smtClean="0">
                <a:solidFill>
                  <a:srgbClr val="FF0000"/>
                </a:solidFill>
                <a:latin typeface="SVN-Vanilla Daisy Pro" panose="00000500000000000000" pitchFamily="2" charset="0"/>
              </a:rPr>
              <a:t>Trân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trọng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tự</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hào</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phát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huy</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truyền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tốt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đẹp</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Phải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trong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sạch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lương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thiện</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Không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làm</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điều</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gì</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tổn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hại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đến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gia</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đình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dòng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họ</a:t>
            </a:r>
            <a:r>
              <a:rPr lang="en-US" altLang="en-US" b="1" dirty="0" smtClean="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71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0" y="3440906"/>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91" y="147781"/>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54768" y="-166254"/>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6092825"/>
            <a:ext cx="45259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432425"/>
            <a:ext cx="4629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3351213"/>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738" y="2963863"/>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388" y="294163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2932113"/>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113" y="235108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113" y="1941513"/>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3775" y="1543050"/>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3" y="2681288"/>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8788" y="60642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8">
            <a:extLst>
              <a:ext uri="{28A0092B-C50C-407E-A947-70E740481C1C}">
                <a14:useLocalDpi xmlns:a14="http://schemas.microsoft.com/office/drawing/2010/main" val="0"/>
              </a:ext>
            </a:extLst>
          </a:blip>
          <a:srcRect l="50168" t="20952" r="548" b="27864"/>
          <a:stretch>
            <a:fillRect/>
          </a:stretch>
        </p:blipFill>
        <p:spPr bwMode="auto">
          <a:xfrm>
            <a:off x="9998300" y="1266779"/>
            <a:ext cx="2104577"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b00f0a891b96caa050f493ee863d966a.png"/>
          <p:cNvPicPr>
            <a:picLocks noChangeAspect="1"/>
          </p:cNvPicPr>
          <p:nvPr/>
        </p:nvPicPr>
        <p:blipFill>
          <a:blip r:embed="rId19">
            <a:extLst>
              <a:ext uri="{28A0092B-C50C-407E-A947-70E740481C1C}">
                <a14:useLocalDpi xmlns:a14="http://schemas.microsoft.com/office/drawing/2010/main" val="0"/>
              </a:ext>
            </a:extLst>
          </a:blip>
          <a:srcRect l="24313" t="12427" r="9872" b="3661"/>
          <a:stretch>
            <a:fillRect/>
          </a:stretch>
        </p:blipFill>
        <p:spPr bwMode="auto">
          <a:xfrm>
            <a:off x="-173221" y="3147522"/>
            <a:ext cx="212790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58PIC58PIC58PIC58PICHsaGKG559akDq_PIC2018.png"/>
          <p:cNvPicPr>
            <a:picLocks noChangeAspect="1"/>
          </p:cNvPicPr>
          <p:nvPr/>
        </p:nvPicPr>
        <p:blipFill>
          <a:blip r:embed="rId20" cstate="print"/>
          <a:srcRect l="7143" t="16071" r="5357" b="14286"/>
          <a:stretch>
            <a:fillRect/>
          </a:stretch>
        </p:blipFill>
        <p:spPr>
          <a:xfrm>
            <a:off x="1154797" y="2351088"/>
            <a:ext cx="2729816" cy="2449512"/>
          </a:xfrm>
          <a:prstGeom prst="rect">
            <a:avLst/>
          </a:prstGeom>
        </p:spPr>
      </p:pic>
    </p:spTree>
    <p:extLst>
      <p:ext uri="{BB962C8B-B14F-4D97-AF65-F5344CB8AC3E}">
        <p14:creationId xmlns:p14="http://schemas.microsoft.com/office/powerpoint/2010/main" val="37107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par>
                          <p:cTn id="8" fill="hold" nodeType="with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left)">
                                      <p:cBhvr>
                                        <p:cTn id="19" dur="500"/>
                                        <p:tgtEl>
                                          <p:spTgt spid="21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500"/>
                                        <p:tgtEl>
                                          <p:spTgt spid="215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left)">
                                      <p:cBhvr>
                                        <p:cTn id="34" dur="500"/>
                                        <p:tgtEl>
                                          <p:spTgt spid="215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3"/>
                                        </p:tgtEl>
                                        <p:attrNameLst>
                                          <p:attrName>style.visibility</p:attrName>
                                        </p:attrNameLst>
                                      </p:cBhvr>
                                      <p:to>
                                        <p:strVal val="visible"/>
                                      </p:to>
                                    </p:set>
                                    <p:animEffect transition="in" filter="wipe(left)">
                                      <p:cBhvr>
                                        <p:cTn id="39" dur="500"/>
                                        <p:tgtEl>
                                          <p:spTgt spid="21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14"/>
                                        </p:tgtEl>
                                        <p:attrNameLst>
                                          <p:attrName>style.visibility</p:attrName>
                                        </p:attrNameLst>
                                      </p:cBhvr>
                                      <p:to>
                                        <p:strVal val="visible"/>
                                      </p:to>
                                    </p:set>
                                    <p:animEffect transition="in" filter="wipe(left)">
                                      <p:cBhvr>
                                        <p:cTn id="44" dur="500"/>
                                        <p:tgtEl>
                                          <p:spTgt spid="21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21515"/>
                                        </p:tgtEl>
                                        <p:attrNameLst>
                                          <p:attrName>style.visibility</p:attrName>
                                        </p:attrNameLst>
                                      </p:cBhvr>
                                      <p:to>
                                        <p:strVal val="visible"/>
                                      </p:to>
                                    </p:set>
                                    <p:animEffect transition="in" filter="wipe(left)">
                                      <p:cBhvr>
                                        <p:cTn id="49" dur="500"/>
                                        <p:tgtEl>
                                          <p:spTgt spid="215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21"/>
                                        </p:tgtEl>
                                        <p:attrNameLst>
                                          <p:attrName>style.visibility</p:attrName>
                                        </p:attrNameLst>
                                      </p:cBhvr>
                                      <p:to>
                                        <p:strVal val="visible"/>
                                      </p:to>
                                    </p:set>
                                    <p:animEffect transition="in" filter="wipe(left)">
                                      <p:cBhvr>
                                        <p:cTn id="79" dur="500"/>
                                        <p:tgtEl>
                                          <p:spTgt spid="215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left)">
                                      <p:cBhvr>
                                        <p:cTn id="84" dur="500"/>
                                        <p:tgtEl>
                                          <p:spTgt spid="215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3"/>
                                        </p:tgtEl>
                                        <p:attrNameLst>
                                          <p:attrName>style.visibility</p:attrName>
                                        </p:attrNameLst>
                                      </p:cBhvr>
                                      <p:to>
                                        <p:strVal val="visible"/>
                                      </p:to>
                                    </p:set>
                                    <p:animEffect transition="in" filter="wipe(left)">
                                      <p:cBhvr>
                                        <p:cTn id="89" dur="500"/>
                                        <p:tgtEl>
                                          <p:spTgt spid="2152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18</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808675" y="881648"/>
            <a:ext cx="8142135"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marR="0" indent="25400" algn="just">
              <a:lnSpc>
                <a:spcPct val="127000"/>
              </a:lnSpc>
              <a:spcBef>
                <a:spcPts val="0"/>
              </a:spcBef>
              <a:spcAft>
                <a:spcPts val="900"/>
              </a:spcAft>
            </a:pPr>
            <a:r>
              <a:rPr lang="vi-VN" sz="2000" b="1" dirty="0" smtClean="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2000" b="1" dirty="0" smtClean="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a:t>
            </a:r>
            <a:r>
              <a:rPr lang="vi-VN"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huống 1: </a:t>
            </a:r>
            <a:r>
              <a:rPr lang="vi-VN" sz="20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2000" dirty="0">
              <a:solidFill>
                <a:srgbClr val="0000FF"/>
              </a:solidFill>
              <a:effectLst/>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79780" y="-223754"/>
            <a:ext cx="13451723" cy="64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539" y="-224871"/>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522403" y="103577"/>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567681" y="3457688"/>
            <a:ext cx="788098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smtClean="0">
                <a:solidFill>
                  <a:srgbClr val="FF0000"/>
                </a:solidFill>
                <a:latin typeface="#9Slide04 AdrianeSwash" panose="02000504060000090004" pitchFamily="2" charset="0"/>
                <a:ea typeface="Arial" panose="020B0604020202020204" pitchFamily="34" charset="0"/>
              </a:rPr>
              <a:t>T</a:t>
            </a:r>
            <a:r>
              <a:rPr lang="en-US" sz="2000" b="1" dirty="0">
                <a:solidFill>
                  <a:srgbClr val="FF0000"/>
                </a:solidFill>
                <a:latin typeface="#9Slide04 AdrianeSwash" panose="02000504060000090004" pitchFamily="2" charset="0"/>
                <a:ea typeface="Arial" panose="020B0604020202020204" pitchFamily="34" charset="0"/>
              </a:rPr>
              <a:t>ì</a:t>
            </a:r>
            <a:r>
              <a:rPr lang="vi-VN" sz="2000" b="1" dirty="0" smtClean="0">
                <a:solidFill>
                  <a:srgbClr val="FF0000"/>
                </a:solidFill>
                <a:latin typeface="#9Slide04 AdrianeSwash" panose="02000504060000090004" pitchFamily="2" charset="0"/>
                <a:ea typeface="Arial" panose="020B0604020202020204" pitchFamily="34" charset="0"/>
              </a:rPr>
              <a:t>nh </a:t>
            </a:r>
            <a:r>
              <a:rPr lang="vi-VN" sz="2000" b="1" dirty="0">
                <a:solidFill>
                  <a:srgbClr val="FF0000"/>
                </a:solidFill>
                <a:latin typeface="#9Slide04 AdrianeSwash" panose="02000504060000090004" pitchFamily="2" charset="0"/>
                <a:ea typeface="Arial" panose="020B0604020202020204" pitchFamily="34" charset="0"/>
              </a:rPr>
              <a:t>huống 2: </a:t>
            </a:r>
            <a:r>
              <a:rPr lang="vi-VN" sz="2000" b="1" dirty="0">
                <a:solidFill>
                  <a:srgbClr val="FF0000"/>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a:t>
            </a:r>
            <a:r>
              <a:rPr lang="vi-VN" sz="2000" b="1" dirty="0" smtClean="0">
                <a:solidFill>
                  <a:srgbClr val="FF0000"/>
                </a:solidFill>
                <a:latin typeface="#9Slide04 AdrianeSwash" panose="02000504060000090004" pitchFamily="2" charset="0"/>
                <a:ea typeface="Courier New" panose="02070309020205020404" pitchFamily="49" charset="0"/>
              </a:rPr>
              <a:t>qua</a:t>
            </a:r>
            <a:r>
              <a:rPr lang="en-US" sz="2000" b="1" dirty="0" smtClean="0">
                <a:solidFill>
                  <a:srgbClr val="FF0000"/>
                </a:solidFill>
                <a:latin typeface="#9Slide04 AdrianeSwash" panose="02000504060000090004" pitchFamily="2" charset="0"/>
                <a:ea typeface="Courier New" panose="02070309020205020404" pitchFamily="49" charset="0"/>
              </a:rPr>
              <a:t>.</a:t>
            </a:r>
            <a:endParaRPr lang="en-US" altLang="en-US" sz="2000" b="1" dirty="0">
              <a:solidFill>
                <a:srgbClr val="FF0000"/>
              </a:solidFill>
              <a:latin typeface="#9Slide04 AdrianeSwash" panose="02000504060000090004" pitchFamily="2"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585990" y="881063"/>
            <a:ext cx="3529890" cy="2188140"/>
          </a:xfrm>
          <a:prstGeom prst="rect">
            <a:avLst/>
          </a:prstGeom>
        </p:spPr>
      </p:pic>
      <p:pic>
        <p:nvPicPr>
          <p:cNvPr id="4" name="Picture 3"/>
          <p:cNvPicPr>
            <a:picLocks noChangeAspect="1"/>
          </p:cNvPicPr>
          <p:nvPr/>
        </p:nvPicPr>
        <p:blipFill>
          <a:blip r:embed="rId5"/>
          <a:stretch>
            <a:fillRect/>
          </a:stretch>
        </p:blipFill>
        <p:spPr>
          <a:xfrm>
            <a:off x="8997178" y="3394346"/>
            <a:ext cx="2848557" cy="2214205"/>
          </a:xfrm>
          <a:prstGeom prst="rect">
            <a:avLst/>
          </a:prstGeom>
        </p:spPr>
      </p:pic>
      <p:sp>
        <p:nvSpPr>
          <p:cNvPr id="16" name="Rectangle 15"/>
          <p:cNvSpPr/>
          <p:nvPr/>
        </p:nvSpPr>
        <p:spPr>
          <a:xfrm>
            <a:off x="139959" y="5665463"/>
            <a:ext cx="11810852" cy="1200329"/>
          </a:xfrm>
          <a:prstGeom prst="rect">
            <a:avLst/>
          </a:prstGeom>
          <a:solidFill>
            <a:srgbClr val="FFE79B"/>
          </a:solidFill>
          <a:ln w="38100">
            <a:solidFill>
              <a:srgbClr val="FF0000"/>
            </a:solidFill>
          </a:ln>
        </p:spPr>
        <p:txBody>
          <a:bodyPr wrap="square">
            <a:spAutoFit/>
          </a:bodyPr>
          <a:lstStyle/>
          <a:p>
            <a:r>
              <a:rPr lang="en-US" sz="2400" b="1" dirty="0" err="1" smtClean="0">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1: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Em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nhận xét gì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v</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ề</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thái độ của Hoàng?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N</a:t>
            </a:r>
            <a:r>
              <a:rPr lang="en-US" sz="2400" b="1" dirty="0" err="1" smtClean="0">
                <a:solidFill>
                  <a:srgbClr val="000000"/>
                </a:solidFill>
                <a:latin typeface="Times" panose="02020603050405020304" pitchFamily="18" charset="0"/>
                <a:ea typeface="Cambria" panose="02040503050406030204" pitchFamily="18" charset="0"/>
                <a:cs typeface="Times" panose="02020603050405020304" pitchFamily="18" charset="0"/>
              </a:rPr>
              <a:t>ếu</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là bạn của Hoàng, em sẽ khuyên Hoàng như </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th</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ế</a:t>
            </a:r>
            <a:r>
              <a:rPr lang="vi-VN"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nào?</a:t>
            </a:r>
            <a:endPar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endParaRPr>
          </a:p>
          <a:p>
            <a:r>
              <a:rPr lang="en-US" sz="2400" b="1" dirty="0" err="1" smtClean="0">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 2: </a:t>
            </a:r>
            <a:r>
              <a:rPr lang="vi-VN" sz="2400" b="1" dirty="0">
                <a:solidFill>
                  <a:schemeClr val="tx1">
                    <a:lumMod val="50000"/>
                  </a:schemeClr>
                </a:solidFill>
                <a:latin typeface="Cambria" panose="02040503050406030204" pitchFamily="18" charset="0"/>
                <a:ea typeface="Cambria" panose="02040503050406030204" pitchFamily="18" charset="0"/>
                <a:cs typeface="Cambria" panose="02040503050406030204" pitchFamily="18" charset="0"/>
              </a:rPr>
              <a:t>Em có suy nghĩ gì về việc làm của bạn Lan cùng gia đình?</a:t>
            </a:r>
            <a:endParaRPr lang="en-US" sz="2400" dirty="0">
              <a:solidFill>
                <a:schemeClr val="tx1">
                  <a:lumMod val="50000"/>
                </a:schemeClr>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6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6"/>
          <a:stretch/>
        </p:blipFill>
        <p:spPr>
          <a:xfrm>
            <a:off x="98266" y="3571875"/>
            <a:ext cx="2614930" cy="2709228"/>
          </a:xfrm>
          <a:prstGeom prst="rect">
            <a:avLst/>
          </a:prstGeom>
        </p:spPr>
      </p:pic>
      <p:pic>
        <p:nvPicPr>
          <p:cNvPr id="15" name="Shape 40"/>
          <p:cNvPicPr/>
          <p:nvPr/>
        </p:nvPicPr>
        <p:blipFill>
          <a:blip r:embed="rId7"/>
          <a:stretch/>
        </p:blipFill>
        <p:spPr>
          <a:xfrm>
            <a:off x="2790825" y="3554413"/>
            <a:ext cx="3108880" cy="2726690"/>
          </a:xfrm>
          <a:prstGeom prst="rect">
            <a:avLst/>
          </a:prstGeom>
        </p:spPr>
      </p:pic>
      <p:pic>
        <p:nvPicPr>
          <p:cNvPr id="16" name="Shape 42"/>
          <p:cNvPicPr/>
          <p:nvPr/>
        </p:nvPicPr>
        <p:blipFill>
          <a:blip r:embed="rId8"/>
          <a:stretch/>
        </p:blipFill>
        <p:spPr>
          <a:xfrm>
            <a:off x="6064885" y="3554413"/>
            <a:ext cx="2602865" cy="2726690"/>
          </a:xfrm>
          <a:prstGeom prst="rect">
            <a:avLst/>
          </a:prstGeom>
        </p:spPr>
      </p:pic>
      <p:pic>
        <p:nvPicPr>
          <p:cNvPr id="17" name="Shape 44"/>
          <p:cNvPicPr/>
          <p:nvPr/>
        </p:nvPicPr>
        <p:blipFill>
          <a:blip r:embed="rId9"/>
          <a:stretch/>
        </p:blipFill>
        <p:spPr>
          <a:xfrm>
            <a:off x="8993186" y="3611562"/>
            <a:ext cx="3103563" cy="2669541"/>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2381009" y="785493"/>
            <a:ext cx="9535886" cy="18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indent="25400" algn="just">
              <a:lnSpc>
                <a:spcPct val="127000"/>
              </a:lnSpc>
              <a:spcBef>
                <a:spcPts val="0"/>
              </a:spcBef>
              <a:spcAft>
                <a:spcPts val="900"/>
              </a:spcAft>
            </a:pPr>
            <a:r>
              <a:rPr lang="vi-VN" sz="1800" b="1" dirty="0" smtClean="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1800" b="1" dirty="0" smtClean="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a:t>
            </a:r>
            <a:r>
              <a:rPr lang="vi-VN"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huống 1: </a:t>
            </a:r>
            <a:r>
              <a:rPr lang="vi-VN" sz="18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18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7"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67" y="-35750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308359" y="14790"/>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372324" y="3944022"/>
            <a:ext cx="8249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smtClean="0">
                <a:solidFill>
                  <a:srgbClr val="0000FF"/>
                </a:solidFill>
                <a:latin typeface="#9Slide04 AdrianeSwash" panose="02000504060000090004" pitchFamily="2" charset="0"/>
                <a:ea typeface="Arial" panose="020B0604020202020204" pitchFamily="34" charset="0"/>
              </a:rPr>
              <a:t>T</a:t>
            </a:r>
            <a:r>
              <a:rPr lang="en-US" sz="2000" b="1" dirty="0">
                <a:solidFill>
                  <a:srgbClr val="0000FF"/>
                </a:solidFill>
                <a:latin typeface="#9Slide04 AdrianeSwash" panose="02000504060000090004" pitchFamily="2" charset="0"/>
                <a:ea typeface="Arial" panose="020B0604020202020204" pitchFamily="34" charset="0"/>
              </a:rPr>
              <a:t>ì</a:t>
            </a:r>
            <a:r>
              <a:rPr lang="vi-VN" sz="2000" b="1" dirty="0" smtClean="0">
                <a:solidFill>
                  <a:srgbClr val="0000FF"/>
                </a:solidFill>
                <a:latin typeface="#9Slide04 AdrianeSwash" panose="02000504060000090004" pitchFamily="2" charset="0"/>
                <a:ea typeface="Arial" panose="020B0604020202020204" pitchFamily="34" charset="0"/>
              </a:rPr>
              <a:t>nh </a:t>
            </a:r>
            <a:r>
              <a:rPr lang="vi-VN" sz="2000" b="1" dirty="0">
                <a:solidFill>
                  <a:srgbClr val="0000FF"/>
                </a:solidFill>
                <a:latin typeface="#9Slide04 AdrianeSwash" panose="02000504060000090004" pitchFamily="2" charset="0"/>
                <a:ea typeface="Arial" panose="020B0604020202020204" pitchFamily="34" charset="0"/>
              </a:rPr>
              <a:t>huống 2: </a:t>
            </a:r>
            <a:r>
              <a:rPr lang="vi-VN" sz="2000" b="1" dirty="0">
                <a:solidFill>
                  <a:srgbClr val="0000FF"/>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a:t>
            </a:r>
            <a:r>
              <a:rPr lang="vi-VN" sz="2000" b="1" dirty="0" smtClean="0">
                <a:solidFill>
                  <a:srgbClr val="0000FF"/>
                </a:solidFill>
                <a:latin typeface="#9Slide04 AdrianeSwash" panose="02000504060000090004" pitchFamily="2" charset="0"/>
                <a:ea typeface="Courier New" panose="02070309020205020404" pitchFamily="49" charset="0"/>
              </a:rPr>
              <a:t>qua</a:t>
            </a:r>
            <a:r>
              <a:rPr lang="en-US" sz="2000" b="1" dirty="0" smtClean="0">
                <a:solidFill>
                  <a:srgbClr val="0000FF"/>
                </a:solidFill>
                <a:latin typeface="#9Slide04 AdrianeSwash" panose="02000504060000090004" pitchFamily="2" charset="0"/>
                <a:ea typeface="Courier New" panose="02070309020205020404" pitchFamily="49" charset="0"/>
              </a:rPr>
              <a:t>.</a:t>
            </a:r>
            <a:endParaRPr lang="en-US" altLang="en-US" sz="2000" b="1" dirty="0">
              <a:solidFill>
                <a:srgbClr val="0000FF"/>
              </a:solidFill>
              <a:latin typeface="#9Slide04 AdrianeSwash" panose="02000504060000090004" pitchFamily="2"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4883" y="685155"/>
            <a:ext cx="2633071" cy="1788022"/>
          </a:xfrm>
          <a:prstGeom prst="rect">
            <a:avLst/>
          </a:prstGeom>
        </p:spPr>
      </p:pic>
      <p:pic>
        <p:nvPicPr>
          <p:cNvPr id="4" name="Picture 3"/>
          <p:cNvPicPr>
            <a:picLocks noChangeAspect="1"/>
          </p:cNvPicPr>
          <p:nvPr/>
        </p:nvPicPr>
        <p:blipFill>
          <a:blip r:embed="rId4"/>
          <a:stretch>
            <a:fillRect/>
          </a:stretch>
        </p:blipFill>
        <p:spPr>
          <a:xfrm>
            <a:off x="8997178" y="3944022"/>
            <a:ext cx="2848557" cy="1938992"/>
          </a:xfrm>
          <a:prstGeom prst="rect">
            <a:avLst/>
          </a:prstGeom>
        </p:spPr>
      </p:pic>
      <p:sp>
        <p:nvSpPr>
          <p:cNvPr id="16" name="Rectangle 15"/>
          <p:cNvSpPr/>
          <p:nvPr/>
        </p:nvSpPr>
        <p:spPr>
          <a:xfrm>
            <a:off x="106043" y="2709367"/>
            <a:ext cx="11810852" cy="1015663"/>
          </a:xfrm>
          <a:prstGeom prst="rect">
            <a:avLst/>
          </a:prstGeom>
          <a:solidFill>
            <a:srgbClr val="FFE79B"/>
          </a:solidFill>
          <a:ln w="38100">
            <a:solidFill>
              <a:srgbClr val="FF0000"/>
            </a:solidFill>
          </a:ln>
        </p:spPr>
        <p:txBody>
          <a:bodyPr wrap="square">
            <a:spAutoFit/>
          </a:bodyPr>
          <a:lstStyle/>
          <a:p>
            <a:r>
              <a:rPr lang="en-US" b="1" dirty="0" smtClean="0">
                <a:solidFill>
                  <a:srgbClr val="000000"/>
                </a:solidFill>
                <a:latin typeface="Times" panose="02020603050405020304" pitchFamily="18" charset="0"/>
                <a:ea typeface="Cambria" panose="02040503050406030204" pitchFamily="18" charset="0"/>
                <a:cs typeface="Times" panose="02020603050405020304" pitchFamily="18" charset="0"/>
              </a:rPr>
              <a:t>TH 1: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một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thiếu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trách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nhiệm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không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giúp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đỡ</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bố</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mẹ</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Nếu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bạn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em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khuyên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không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nói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như</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vậy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vì</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được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cuộc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sống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như</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bây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giờ</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cũng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nhờ</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vào</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nghề</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buôn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phế</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liệu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vì</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thế</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bạn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tôn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trọng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nghề</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nghiệp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mình</a:t>
            </a:r>
            <a:r>
              <a:rPr lang="en-US" sz="2000" b="1" dirty="0" smtClean="0">
                <a:solidFill>
                  <a:srgbClr val="FF0000"/>
                </a:solidFill>
                <a:latin typeface="#9Slide04 AdrianeSwash" panose="02000504060000090004" pitchFamily="2" charset="0"/>
              </a:rPr>
              <a:t>.</a:t>
            </a:r>
            <a:endParaRPr lang="en-US" sz="2000" b="1" dirty="0">
              <a:solidFill>
                <a:srgbClr val="FF0000"/>
              </a:solidFill>
              <a:latin typeface="#9Slide04 AdrianeSwash" panose="02000504060000090004" pitchFamily="2"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883" y="5984795"/>
            <a:ext cx="11810852" cy="769441"/>
          </a:xfrm>
          <a:prstGeom prst="rect">
            <a:avLst/>
          </a:prstGeom>
          <a:solidFill>
            <a:srgbClr val="FFE79B"/>
          </a:solidFill>
          <a:ln w="38100">
            <a:solidFill>
              <a:srgbClr val="FF0000"/>
            </a:solidFill>
          </a:ln>
        </p:spPr>
        <p:txBody>
          <a:bodyPr wrap="square">
            <a:spAutoFit/>
          </a:bodyPr>
          <a:lstStyle/>
          <a:p>
            <a:r>
              <a:rPr lang="en-US" sz="2400" b="1" dirty="0" smtClean="0">
                <a:solidFill>
                  <a:srgbClr val="000000"/>
                </a:solidFill>
                <a:latin typeface="Times" panose="02020603050405020304" pitchFamily="18" charset="0"/>
                <a:ea typeface="Cambria" panose="02040503050406030204" pitchFamily="18" charset="0"/>
                <a:cs typeface="Times" panose="02020603050405020304" pitchFamily="18" charset="0"/>
              </a:rPr>
              <a:t>TH 2: </a:t>
            </a:r>
            <a:r>
              <a:rPr lang="en-US" sz="2000" b="1" dirty="0" err="1">
                <a:solidFill>
                  <a:srgbClr val="FF0000"/>
                </a:solidFill>
                <a:latin typeface="#9Slide04 AdrianeSwash" panose="02000504060000090004" pitchFamily="2" charset="0"/>
              </a:rPr>
              <a:t>Đây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một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việc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sức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ý </a:t>
            </a:r>
            <a:r>
              <a:rPr lang="en-US" sz="2000" b="1" dirty="0" err="1">
                <a:solidFill>
                  <a:srgbClr val="FF0000"/>
                </a:solidFill>
                <a:latin typeface="#9Slide04 AdrianeSwash" panose="02000504060000090004" pitchFamily="2" charset="0"/>
              </a:rPr>
              <a:t>nghĩa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Việc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ấy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cũng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phần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nào</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giúp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Lan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thành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thói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quen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tốt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đẹp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yêu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thương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đồng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cảm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sẻ</a:t>
            </a:r>
            <a:r>
              <a:rPr lang="en-US" sz="2000" b="1" dirty="0">
                <a:solidFill>
                  <a:srgbClr val="FF0000"/>
                </a:solidFill>
                <a:latin typeface="#9Slide04 AdrianeSwash" panose="02000504060000090004" pitchFamily="2" charset="0"/>
              </a:rPr>
              <a:t> chia,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tấm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lòng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nhân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ái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được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nhiều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yêu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quý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hơn</a:t>
            </a:r>
            <a:r>
              <a:rPr lang="en-US" sz="2000" b="1" dirty="0">
                <a:solidFill>
                  <a:srgbClr val="FF0000"/>
                </a:solidFill>
                <a:latin typeface="#9Slide04 AdrianeSwash" panose="02000504060000090004" pitchFamily="2" charset="0"/>
              </a:rPr>
              <a:t>.</a:t>
            </a:r>
          </a:p>
        </p:txBody>
      </p:sp>
    </p:spTree>
    <p:extLst>
      <p:ext uri="{BB962C8B-B14F-4D97-AF65-F5344CB8AC3E}">
        <p14:creationId xmlns:p14="http://schemas.microsoft.com/office/powerpoint/2010/main" val="32562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smtClean="0">
                <a:solidFill>
                  <a:srgbClr val="FF00FF"/>
                </a:solidFill>
              </a:rPr>
              <a:t>truyền</a:t>
            </a:r>
            <a:r>
              <a:rPr lang="en-US" altLang="en-US" sz="4000" b="1" dirty="0" smtClean="0">
                <a:solidFill>
                  <a:srgbClr val="FF00FF"/>
                </a:solidFill>
              </a:rPr>
              <a:t> </a:t>
            </a:r>
            <a:r>
              <a:rPr lang="en-US" altLang="en-US" sz="4000" b="1" dirty="0" err="1" smtClean="0">
                <a:solidFill>
                  <a:srgbClr val="FF00FF"/>
                </a:solidFill>
              </a:rPr>
              <a:t>thống</a:t>
            </a:r>
            <a:r>
              <a:rPr lang="en-US" altLang="en-US" sz="4000" b="1" dirty="0" smtClean="0">
                <a:solidFill>
                  <a:srgbClr val="FF00FF"/>
                </a:solidFill>
              </a:rPr>
              <a:t> </a:t>
            </a:r>
            <a:r>
              <a:rPr lang="en-US" altLang="en-US" sz="4000" b="1" dirty="0" err="1" smtClean="0">
                <a:solidFill>
                  <a:srgbClr val="FF00FF"/>
                </a:solidFill>
              </a:rPr>
              <a:t>tốt</a:t>
            </a:r>
            <a:r>
              <a:rPr lang="en-US" altLang="en-US" sz="4000" b="1" dirty="0" smtClean="0">
                <a:solidFill>
                  <a:srgbClr val="FF00FF"/>
                </a:solidFill>
              </a:rPr>
              <a:t> </a:t>
            </a:r>
            <a:r>
              <a:rPr lang="en-US" altLang="en-US" sz="4000" b="1" dirty="0" err="1" smtClean="0">
                <a:solidFill>
                  <a:srgbClr val="FF00FF"/>
                </a:solidFill>
              </a:rPr>
              <a:t>đẹp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tham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gia</a:t>
            </a:r>
            <a:r>
              <a:rPr lang="en-US" sz="2400" dirty="0" smtClean="0">
                <a:solidFill>
                  <a:prstClr val="black"/>
                </a:solidFill>
                <a:latin typeface="Times New Roman" panose="02020603050405020304" pitchFamily="18" charset="0"/>
                <a:cs typeface="Times New Roman" panose="02020603050405020304" pitchFamily="18" charset="0"/>
              </a:rPr>
              <a:t>: 5 </a:t>
            </a:r>
            <a:r>
              <a:rPr lang="en-US" sz="2400" dirty="0" err="1" smtClean="0">
                <a:solidFill>
                  <a:prstClr val="black"/>
                </a:solidFill>
                <a:latin typeface="Times New Roman" panose="02020603050405020304" pitchFamily="18" charset="0"/>
                <a:cs typeface="Times New Roman" panose="02020603050405020304" pitchFamily="18" charset="0"/>
              </a:rPr>
              <a:t>bạn</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thức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đứng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vòng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tròn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Lần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ca </a:t>
            </a:r>
            <a:r>
              <a:rPr lang="en-US" sz="2400" dirty="0" err="1" smtClean="0">
                <a:solidFill>
                  <a:prstClr val="black"/>
                </a:solidFill>
                <a:latin typeface="Times New Roman" panose="02020603050405020304" pitchFamily="18" charset="0"/>
                <a:cs typeface="Times New Roman" panose="02020603050405020304" pitchFamily="18" charset="0"/>
              </a:rPr>
              <a:t>dao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tục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ngữ</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châm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ngôn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truyền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thống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tốt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đẹp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lặp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lại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nào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sẽ</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bị</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loại</a:t>
            </a:r>
            <a:r>
              <a:rPr lang="en-US" sz="2400" dirty="0" smtClean="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7" name="图片 8" descr="6fc417983c9675ce1b60e983870aeb8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7"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9416887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r>
              <a:rPr lang="en-US" altLang="en-US" sz="4000"/>
              <a:t/>
            </a:r>
            <a:br>
              <a:rPr lang="en-US" altLang="en-US" sz="4000"/>
            </a:br>
            <a:r>
              <a:rPr lang="en-US" altLang="en-US" sz="4000"/>
              <a:t/>
            </a:r>
            <a:br>
              <a:rPr lang="en-US" altLang="en-US" sz="4000"/>
            </a:br>
            <a:r>
              <a:rPr lang="en-US" altLang="en-US" sz="4000"/>
              <a:t/>
            </a:r>
            <a:br>
              <a:rPr lang="en-US" altLang="en-US" sz="4000"/>
            </a:br>
            <a:r>
              <a:rPr lang="en-US" altLang="en-US" sz="4000"/>
              <a:t/>
            </a: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Giấy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rách</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phải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giữ</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lấy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lề</a:t>
            </a:r>
            <a:r>
              <a:rPr lang="en-US" altLang="en-US" sz="2800" dirty="0" smtClean="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Con </a:t>
            </a:r>
            <a:r>
              <a:rPr lang="en-US" altLang="en-US" sz="2800" dirty="0" err="1" smtClean="0">
                <a:solidFill>
                  <a:srgbClr val="FF0066"/>
                </a:solidFill>
                <a:latin typeface="Times New Roman" panose="02020603050405020304" pitchFamily="18" charset="0"/>
              </a:rPr>
              <a:t>hơn</a:t>
            </a:r>
            <a:r>
              <a:rPr lang="en-US" altLang="en-US" sz="2800" dirty="0" smtClean="0">
                <a:solidFill>
                  <a:srgbClr val="FF0066"/>
                </a:solidFill>
                <a:latin typeface="Times New Roman" panose="02020603050405020304" pitchFamily="18" charset="0"/>
              </a:rPr>
              <a:t> cha </a:t>
            </a:r>
            <a:r>
              <a:rPr lang="en-US" altLang="en-US" sz="2800" dirty="0" err="1" smtClean="0">
                <a:solidFill>
                  <a:srgbClr val="FF0066"/>
                </a:solidFill>
                <a:latin typeface="Times New Roman" panose="02020603050405020304" pitchFamily="18" charset="0"/>
              </a:rPr>
              <a:t>là</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nhà</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phúc</a:t>
            </a:r>
            <a:r>
              <a:rPr lang="en-US" altLang="en-US" sz="2800" dirty="0" smtClean="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spcAft>
                <a:spcPct val="0"/>
              </a:spcAft>
            </a:pPr>
            <a:endParaRPr lang="en-US" altLang="en-US" sz="1800" smtClean="0">
              <a:solidFill>
                <a:srgbClr val="5F5F5F"/>
              </a:solidFill>
              <a:latin typeface="Verdana" panose="020B0604030504040204" pitchFamily="34" charset="0"/>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spcAft>
                <a:spcPct val="0"/>
              </a:spcAft>
            </a:pPr>
            <a:r>
              <a:rPr lang="en-US" altLang="en-US" sz="3200" b="1" i="1" u="sng" dirty="0" err="1" smtClean="0">
                <a:solidFill>
                  <a:srgbClr val="2B05CB"/>
                </a:solidFill>
              </a:rPr>
              <a:t>Các</a:t>
            </a:r>
            <a:r>
              <a:rPr lang="en-US" altLang="en-US" sz="3200" b="1" i="1" u="sng" dirty="0" smtClean="0">
                <a:solidFill>
                  <a:srgbClr val="2B05CB"/>
                </a:solidFill>
              </a:rPr>
              <a:t> </a:t>
            </a:r>
            <a:r>
              <a:rPr lang="en-US" altLang="en-US" sz="3200" b="1" i="1" u="sng" dirty="0" err="1" smtClean="0">
                <a:solidFill>
                  <a:srgbClr val="2B05CB"/>
                </a:solidFill>
              </a:rPr>
              <a:t>câu</a:t>
            </a:r>
            <a:r>
              <a:rPr lang="en-US" altLang="en-US" sz="3200" b="1" i="1" u="sng" dirty="0" smtClean="0">
                <a:solidFill>
                  <a:srgbClr val="2B05CB"/>
                </a:solidFill>
              </a:rPr>
              <a:t> ca </a:t>
            </a:r>
            <a:r>
              <a:rPr lang="en-US" altLang="en-US" sz="3200" b="1" i="1" u="sng" dirty="0" err="1" smtClean="0">
                <a:solidFill>
                  <a:srgbClr val="2B05CB"/>
                </a:solidFill>
              </a:rPr>
              <a:t>dao</a:t>
            </a:r>
            <a:r>
              <a:rPr lang="en-US" altLang="en-US" sz="3200" b="1" i="1" u="sng" dirty="0" smtClean="0">
                <a:solidFill>
                  <a:srgbClr val="2B05CB"/>
                </a:solidFill>
              </a:rPr>
              <a:t>, </a:t>
            </a:r>
            <a:r>
              <a:rPr lang="en-US" altLang="en-US" sz="3200" b="1" i="1" u="sng" dirty="0" err="1" smtClean="0">
                <a:solidFill>
                  <a:srgbClr val="2B05CB"/>
                </a:solidFill>
              </a:rPr>
              <a:t>tục</a:t>
            </a:r>
            <a:r>
              <a:rPr lang="en-US" altLang="en-US" sz="3200" b="1" i="1" u="sng" dirty="0" smtClean="0">
                <a:solidFill>
                  <a:srgbClr val="2B05CB"/>
                </a:solidFill>
              </a:rPr>
              <a:t> </a:t>
            </a:r>
            <a:r>
              <a:rPr lang="en-US" altLang="en-US" sz="3200" b="1" i="1" u="sng" dirty="0" err="1" smtClean="0">
                <a:solidFill>
                  <a:srgbClr val="2B05CB"/>
                </a:solidFill>
              </a:rPr>
              <a:t>ngữ</a:t>
            </a:r>
            <a:r>
              <a:rPr lang="en-US" altLang="en-US" sz="3200" b="1" i="1" u="sng" dirty="0" smtClean="0">
                <a:solidFill>
                  <a:srgbClr val="2B05CB"/>
                </a:solidFill>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dirty="0" smtClean="0">
                <a:solidFill>
                  <a:srgbClr val="FF0066"/>
                </a:solidFill>
                <a:latin typeface="Times New Roman" panose="02020603050405020304" pitchFamily="18" charset="0"/>
              </a:rPr>
              <a:t>- Con </a:t>
            </a:r>
            <a:r>
              <a:rPr lang="en-US" altLang="en-US" sz="2800" dirty="0" err="1" smtClean="0">
                <a:solidFill>
                  <a:srgbClr val="FF0066"/>
                </a:solidFill>
                <a:latin typeface="Times New Roman" panose="02020603050405020304" pitchFamily="18" charset="0"/>
              </a:rPr>
              <a:t>người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tổ</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tông</a:t>
            </a:r>
            <a:r>
              <a:rPr lang="en-US" altLang="en-US" sz="2800" dirty="0" smtClean="0">
                <a:solidFill>
                  <a:srgbClr val="FF0066"/>
                </a:solidFill>
                <a:latin typeface="Times New Roman" panose="02020603050405020304" pitchFamily="18" charset="0"/>
              </a:rPr>
              <a:t>.</a:t>
            </a:r>
          </a:p>
          <a:p>
            <a:pPr algn="l" eaLnBrk="0" fontAlgn="base" hangingPunct="0">
              <a:lnSpc>
                <a:spcPct val="140000"/>
              </a:lnSpc>
              <a:spcBef>
                <a:spcPct val="0"/>
              </a:spcBef>
              <a:spcAft>
                <a:spcPct val="0"/>
              </a:spcAft>
            </a:pPr>
            <a:r>
              <a:rPr lang="en-US" altLang="en-US" sz="2800" dirty="0" err="1" smtClean="0">
                <a:solidFill>
                  <a:srgbClr val="FF0066"/>
                </a:solidFill>
                <a:latin typeface="Times New Roman" panose="02020603050405020304" pitchFamily="18" charset="0"/>
              </a:rPr>
              <a:t>Như</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cây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cội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như</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sông</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nguồn</a:t>
            </a:r>
            <a:r>
              <a:rPr lang="en-US" altLang="en-US" sz="2800" dirty="0" smtClean="0">
                <a:solidFill>
                  <a:srgbClr val="FF0066"/>
                </a:solidFill>
                <a:latin typeface="Times New Roman" panose="02020603050405020304" pitchFamily="18"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2683633" y="3416608"/>
            <a:ext cx="787862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695109" y="1225896"/>
            <a:ext cx="6913771" cy="2104789"/>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4202347"/>
            <a:ext cx="2946740" cy="1569660"/>
          </a:xfrm>
          <a:prstGeom prst="rect">
            <a:avLst/>
          </a:prstGeom>
          <a:solidFill>
            <a:srgbClr val="FFC000"/>
          </a:solidFill>
          <a:ln w="57150">
            <a:solidFill>
              <a:schemeClr val="tx1"/>
            </a:solidFill>
          </a:ln>
        </p:spPr>
        <p:txBody>
          <a:bodyPr wrap="square" rtlCol="0">
            <a:spAutoFit/>
          </a:bodyPr>
          <a:lstStyle/>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auto">
          <a:xfrm>
            <a:off x="8032893" y="700435"/>
            <a:ext cx="4083183"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108667" y="4202347"/>
            <a:ext cx="2963833"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S</a:t>
            </a:r>
            <a:r>
              <a:rPr lang="vi-VN" sz="2400" dirty="0" smtClean="0">
                <a:solidFill>
                  <a:prstClr val="black"/>
                </a:solidFill>
                <a:latin typeface="Times New Roman" panose="02020603050405020304" pitchFamily="18" charset="0"/>
                <a:cs typeface="Times New Roman" panose="02020603050405020304" pitchFamily="18" charset="0"/>
              </a:rPr>
              <a:t>ắm </a:t>
            </a:r>
            <a:r>
              <a:rPr lang="vi-VN" sz="2400" dirty="0">
                <a:solidFill>
                  <a:prstClr val="black"/>
                </a:solidFill>
                <a:latin typeface="Times New Roman" panose="02020603050405020304" pitchFamily="18" charset="0"/>
                <a:cs typeface="Times New Roman" panose="02020603050405020304" pitchFamily="18" charset="0"/>
              </a:rPr>
              <a:t>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1588794" y="1524000"/>
            <a:ext cx="5750901" cy="1477328"/>
          </a:xfrm>
          <a:prstGeom prst="rect">
            <a:avLst/>
          </a:prstGeom>
        </p:spPr>
        <p:txBody>
          <a:bodyPr wrap="square">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 </a:t>
            </a:r>
            <a:r>
              <a:rPr lang="vi-VN" b="1" dirty="0" smtClean="0">
                <a:solidFill>
                  <a:schemeClr val="bg2">
                    <a:lumMod val="10000"/>
                  </a:schemeClr>
                </a:solidFill>
                <a:latin typeface="#9Slide04 AdrianeSwash" panose="02000504060000090004" pitchFamily="2" charset="0"/>
              </a:rPr>
              <a:t>Giang </a:t>
            </a:r>
            <a:r>
              <a:rPr lang="vi-VN" b="1" dirty="0">
                <a:solidFill>
                  <a:schemeClr val="bg2">
                    <a:lumMod val="10000"/>
                  </a:schemeClr>
                </a:solidFill>
                <a:latin typeface="#9Slide04 AdrianeSwash" panose="02000504060000090004" pitchFamily="2" charset="0"/>
              </a:rPr>
              <a:t>sinh ra trong một gia đình có truyền thống hiếu học, có trình độ học vấn cao, vì vậy bố mẹ muốn Giang trở thành một nhà khoa học. Giang còn đang phân vân thì các bạn bảo rằng cứ làm theo ý mình chứ sao phải vì gia đình.</a:t>
            </a:r>
            <a:endParaRPr lang="en-US" b="1" dirty="0">
              <a:solidFill>
                <a:schemeClr val="bg2">
                  <a:lumMod val="10000"/>
                </a:schemeClr>
              </a:solidFill>
              <a:latin typeface="#9Slide04 AdrianeSwash" panose="02000504060000090004" pitchFamily="2" charset="0"/>
            </a:endParaRPr>
          </a:p>
        </p:txBody>
      </p:sp>
      <p:sp>
        <p:nvSpPr>
          <p:cNvPr id="19" name="Rectangle 18"/>
          <p:cNvSpPr/>
          <p:nvPr/>
        </p:nvSpPr>
        <p:spPr>
          <a:xfrm>
            <a:off x="8509520" y="1140235"/>
            <a:ext cx="3461656" cy="1908215"/>
          </a:xfrm>
          <a:prstGeom prst="rect">
            <a:avLst/>
          </a:prstGeom>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Câu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hỏi</a:t>
            </a:r>
            <a:r>
              <a:rPr lang="en-US" b="1" dirty="0" smtClean="0">
                <a:solidFill>
                  <a:srgbClr val="FF0000"/>
                </a:solidFill>
                <a:latin typeface="Times New Roman" panose="02020603050405020304" pitchFamily="18" charset="0"/>
                <a:cs typeface="Times New Roman" panose="02020603050405020304" pitchFamily="18" charset="0"/>
              </a:rPr>
              <a:t>: </a:t>
            </a:r>
          </a:p>
          <a:p>
            <a:r>
              <a:rPr lang="vi-VN" sz="2000" b="1" dirty="0">
                <a:solidFill>
                  <a:srgbClr val="0000FF"/>
                </a:solidFill>
                <a:latin typeface="#9Slide04 AdrianeSwash" panose="02000504060000090004" pitchFamily="2" charset="0"/>
              </a:rPr>
              <a:t>1. Nếu là Giang em sẽ ứng xử như </a:t>
            </a:r>
            <a:r>
              <a:rPr lang="vi-VN" sz="2000" b="1" dirty="0" smtClean="0">
                <a:solidFill>
                  <a:srgbClr val="0000FF"/>
                </a:solidFill>
                <a:latin typeface="#9Slide04 AdrianeSwash" panose="02000504060000090004" pitchFamily="2" charset="0"/>
              </a:rPr>
              <a:t>th</a:t>
            </a:r>
            <a:r>
              <a:rPr lang="en-US" sz="2000" b="1" dirty="0" smtClean="0">
                <a:solidFill>
                  <a:srgbClr val="0000FF"/>
                </a:solidFill>
                <a:latin typeface="#9Slide04 AdrianeSwash" panose="02000504060000090004" pitchFamily="2" charset="0"/>
              </a:rPr>
              <a:t>ế</a:t>
            </a:r>
            <a:r>
              <a:rPr lang="vi-VN" sz="2000" b="1" dirty="0" smtClean="0">
                <a:solidFill>
                  <a:srgbClr val="0000FF"/>
                </a:solidFill>
                <a:latin typeface="#9Slide04 AdrianeSwash" panose="02000504060000090004" pitchFamily="2" charset="0"/>
              </a:rPr>
              <a:t> </a:t>
            </a:r>
            <a:r>
              <a:rPr lang="vi-VN" sz="2000" b="1" dirty="0">
                <a:solidFill>
                  <a:srgbClr val="0000FF"/>
                </a:solidFill>
                <a:latin typeface="#9Slide04 AdrianeSwash" panose="02000504060000090004" pitchFamily="2" charset="0"/>
              </a:rPr>
              <a:t>nào với bạn bè?</a:t>
            </a:r>
            <a:endParaRPr lang="en-US" sz="2000" b="1" dirty="0">
              <a:solidFill>
                <a:srgbClr val="0000FF"/>
              </a:solidFill>
              <a:latin typeface="#9Slide04 AdrianeSwash" panose="02000504060000090004" pitchFamily="2" charset="0"/>
            </a:endParaRPr>
          </a:p>
          <a:p>
            <a:r>
              <a:rPr lang="vi-VN" sz="2000" b="1" dirty="0">
                <a:solidFill>
                  <a:srgbClr val="0000FF"/>
                </a:solidFill>
                <a:latin typeface="#9Slide04 AdrianeSwash" panose="02000504060000090004" pitchFamily="2" charset="0"/>
              </a:rPr>
              <a:t>2. Em sẽ làm gì để thể hiện sự tự hào về truyền thống của gia đình em?</a:t>
            </a:r>
            <a:endParaRPr lang="en-US" sz="2000" b="1" dirty="0">
              <a:solidFill>
                <a:srgbClr val="0000FF"/>
              </a:solidFill>
              <a:latin typeface="#9Slide04 AdrianeSwash" panose="02000504060000090004" pitchFamily="2" charset="0"/>
            </a:endParaRPr>
          </a:p>
        </p:txBody>
      </p:sp>
    </p:spTree>
    <p:extLst>
      <p:ext uri="{BB962C8B-B14F-4D97-AF65-F5344CB8AC3E}">
        <p14:creationId xmlns:p14="http://schemas.microsoft.com/office/powerpoint/2010/main" val="2046313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5" grpId="0" animBg="1"/>
      <p:bldP spid="17" grpId="0" animBg="1"/>
      <p:bldP spid="2" grpId="0"/>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871380" y="3709489"/>
            <a:ext cx="8499958"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72237" y="1030834"/>
            <a:ext cx="7436643" cy="2478748"/>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7588862" y="700435"/>
            <a:ext cx="4642257"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16" name="Rectangle 15"/>
          <p:cNvSpPr/>
          <p:nvPr/>
        </p:nvSpPr>
        <p:spPr>
          <a:xfrm>
            <a:off x="989046" y="1524000"/>
            <a:ext cx="6484774" cy="1569660"/>
          </a:xfrm>
          <a:prstGeom prst="rect">
            <a:avLst/>
          </a:prstGeom>
        </p:spPr>
        <p:txBody>
          <a:bodyPr wrap="square">
            <a:spAutoFit/>
          </a:bodyPr>
          <a:lstStyle/>
          <a:p>
            <a:r>
              <a:rPr lang="en-US" sz="2400" b="1" dirty="0" err="1">
                <a:solidFill>
                  <a:srgbClr val="0000FF"/>
                </a:solidFill>
                <a:latin typeface="SVN-Vanilla Daisy Pro" panose="00000500000000000000" pitchFamily="2" charset="0"/>
              </a:rPr>
              <a:t>Nếu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là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ứng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xử</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bè</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định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ước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mơ</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nói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hiểu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truyền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thống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học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để</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nhìn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nhận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vấn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một</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a:t>
            </a:r>
          </a:p>
        </p:txBody>
      </p:sp>
      <p:sp>
        <p:nvSpPr>
          <p:cNvPr id="19" name="Rectangle 18"/>
          <p:cNvSpPr/>
          <p:nvPr/>
        </p:nvSpPr>
        <p:spPr>
          <a:xfrm>
            <a:off x="8017619" y="1090081"/>
            <a:ext cx="4213501" cy="1815882"/>
          </a:xfrm>
          <a:prstGeom prst="rect">
            <a:avLst/>
          </a:prstGeom>
        </p:spPr>
        <p:txBody>
          <a:bodyPr wrap="square">
            <a:spAutoFit/>
          </a:bodyPr>
          <a:lstStyle/>
          <a:p>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làm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hào</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về</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truyền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thống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của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gia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nổ</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lực</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cố</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gắng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tập</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thật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tốt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hoàn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bản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thân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mỗi</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ngày</a:t>
            </a:r>
            <a:r>
              <a:rPr lang="en-US" sz="2800" dirty="0">
                <a:solidFill>
                  <a:srgbClr val="FF0000"/>
                </a:solidFill>
                <a:latin typeface="#9Slide05 SVNStandly" pitchFamily="2" charset="0"/>
              </a:rPr>
              <a:t>.</a:t>
            </a:r>
          </a:p>
        </p:txBody>
      </p:sp>
    </p:spTree>
    <p:extLst>
      <p:ext uri="{BB962C8B-B14F-4D97-AF65-F5344CB8AC3E}">
        <p14:creationId xmlns:p14="http://schemas.microsoft.com/office/powerpoint/2010/main" val="245886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17" grpId="0" animBg="1"/>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31091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6"/>
          <a:stretch/>
        </p:blipFill>
        <p:spPr>
          <a:xfrm>
            <a:off x="98266" y="3571875"/>
            <a:ext cx="2879884" cy="2709228"/>
          </a:xfrm>
          <a:prstGeom prst="rect">
            <a:avLst/>
          </a:prstGeom>
        </p:spPr>
      </p:pic>
      <p:pic>
        <p:nvPicPr>
          <p:cNvPr id="15" name="Shape 40"/>
          <p:cNvPicPr/>
          <p:nvPr/>
        </p:nvPicPr>
        <p:blipFill>
          <a:blip r:embed="rId7"/>
          <a:stretch/>
        </p:blipFill>
        <p:spPr>
          <a:xfrm>
            <a:off x="3182938" y="3554413"/>
            <a:ext cx="2835115" cy="2726690"/>
          </a:xfrm>
          <a:prstGeom prst="rect">
            <a:avLst/>
          </a:prstGeom>
        </p:spPr>
      </p:pic>
      <p:pic>
        <p:nvPicPr>
          <p:cNvPr id="16" name="Shape 42"/>
          <p:cNvPicPr/>
          <p:nvPr/>
        </p:nvPicPr>
        <p:blipFill>
          <a:blip r:embed="rId8"/>
          <a:stretch/>
        </p:blipFill>
        <p:spPr>
          <a:xfrm>
            <a:off x="6222841" y="3554413"/>
            <a:ext cx="2602865" cy="2726690"/>
          </a:xfrm>
          <a:prstGeom prst="rect">
            <a:avLst/>
          </a:prstGeom>
        </p:spPr>
      </p:pic>
      <p:pic>
        <p:nvPicPr>
          <p:cNvPr id="17" name="Shape 44"/>
          <p:cNvPicPr/>
          <p:nvPr/>
        </p:nvPicPr>
        <p:blipFill>
          <a:blip r:embed="rId9"/>
          <a:stretch/>
        </p:blipFill>
        <p:spPr>
          <a:xfrm>
            <a:off x="9101931" y="3611562"/>
            <a:ext cx="3103563" cy="2669541"/>
          </a:xfrm>
          <a:prstGeom prst="rect">
            <a:avLst/>
          </a:prstGeom>
        </p:spPr>
      </p:pic>
      <p:sp>
        <p:nvSpPr>
          <p:cNvPr id="18" name="Text Box 3"/>
          <p:cNvSpPr txBox="1">
            <a:spLocks noChangeArrowheads="1"/>
          </p:cNvSpPr>
          <p:nvPr/>
        </p:nvSpPr>
        <p:spPr bwMode="auto">
          <a:xfrm>
            <a:off x="177286" y="6331903"/>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hiếu</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học</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194641" y="6423025"/>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yêu</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nước</a:t>
            </a:r>
            <a:endParaRPr lang="en-US" altLang="en-US" sz="2000" b="1" kern="0" dirty="0" smtClean="0">
              <a:solidFill>
                <a:srgbClr val="FF0066"/>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6331903"/>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làm</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gốm</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82938" y="6281103"/>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dệt</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vải</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4</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681412" y="821472"/>
            <a:ext cx="78628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1. Nam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lên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hiếu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lực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tập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nói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ngoại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ngữ</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nhớ</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rèn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luyện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diễn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Hôm</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nhận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giải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thuyết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xuất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tiếng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Anh</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thầy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cô</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niềm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hạnh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phúc</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23850"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75482" y="2582069"/>
            <a:ext cx="77676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2. Hai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tế</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dạy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bảo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chỉ</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sẵn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con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giềng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Noi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hòa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đoàn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mọi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Vì</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từ</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trẻ</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nhỏ</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cũng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quí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a:t>
            </a:r>
          </a:p>
        </p:txBody>
      </p:sp>
      <p:sp>
        <p:nvSpPr>
          <p:cNvPr id="1079303" name="Rectangle 9"/>
          <p:cNvSpPr>
            <a:spLocks noChangeArrowheads="1"/>
          </p:cNvSpPr>
          <p:nvPr/>
        </p:nvSpPr>
        <p:spPr bwMode="auto">
          <a:xfrm>
            <a:off x="4803777" y="4587875"/>
            <a:ext cx="652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3.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đời</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đều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làm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doanh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đồ</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Những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sản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sức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hút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đối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với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thường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rảnh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rỗi</a:t>
            </a:r>
            <a:r>
              <a:rPr lang="en-US" altLang="en-US" sz="2000" dirty="0">
                <a:solidFill>
                  <a:srgbClr val="3B3838"/>
                </a:solidFill>
                <a:latin typeface="Times New Roman" panose="02020603050405020304" pitchFamily="18" charset="0"/>
                <a:cs typeface="Times New Roman" panose="02020603050405020304" pitchFamily="18" charset="0"/>
              </a:rPr>
              <a:t> ở </a:t>
            </a:r>
            <a:r>
              <a:rPr lang="en-US" altLang="en-US" sz="2000" dirty="0" err="1">
                <a:solidFill>
                  <a:srgbClr val="3B3838"/>
                </a:solidFill>
                <a:latin typeface="Times New Roman" panose="02020603050405020304" pitchFamily="18" charset="0"/>
                <a:cs typeface="Times New Roman" panose="02020603050405020304" pitchFamily="18" charset="0"/>
              </a:rPr>
              <a:t>xưởng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hỏi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thêm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cha.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sau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này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sẽ</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điêu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phát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huy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nữa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107930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2025" y="2497138"/>
            <a:ext cx="3168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0126" y="4527550"/>
            <a:ext cx="3365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87388" y="633728"/>
            <a:ext cx="2781299" cy="1859441"/>
          </a:xfrm>
          <a:prstGeom prst="rect">
            <a:avLst/>
          </a:prstGeom>
        </p:spPr>
      </p:pic>
    </p:spTree>
    <p:extLst>
      <p:ext uri="{BB962C8B-B14F-4D97-AF65-F5344CB8AC3E}">
        <p14:creationId xmlns:p14="http://schemas.microsoft.com/office/powerpoint/2010/main" val="30383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09425" y="1089820"/>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01133" y="116319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43100"/>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53600" y="20288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02384" y="2429135"/>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969151" y="2544310"/>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37727" y="2351893"/>
            <a:ext cx="3886200" cy="1341941"/>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290745" y="2490321"/>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9844" y="2484955"/>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103583" y="2429135"/>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lamg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201613" y="4243388"/>
            <a:ext cx="33797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4191000" y="4243362"/>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69779" y="4253162"/>
            <a:ext cx="3886200" cy="2520964"/>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188575" y="3725863"/>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4400550" y="4391025"/>
            <a:ext cx="3429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21700" y="4391025"/>
            <a:ext cx="3443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85293" y="353530"/>
            <a:ext cx="8673307" cy="6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501133" y="38674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353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501133" y="913402"/>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54989" y="101353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85591" y="1041977"/>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10439"/>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10439"/>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48058" y="191043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38091" y="2291681"/>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892980" y="2268346"/>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49017" y="2235833"/>
            <a:ext cx="3886200" cy="1341941"/>
          </a:xfrm>
          <a:prstGeom prst="roundRect">
            <a:avLst/>
          </a:prstGeom>
          <a:solidFill>
            <a:srgbClr val="FFCCFF"/>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314299" y="2199124"/>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0320" y="2192147"/>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067012" y="2155051"/>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làm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406545"/>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22225" y="4230399"/>
            <a:ext cx="35814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34907" y="4354364"/>
            <a:ext cx="36472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Nam: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hiếu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học</a:t>
            </a:r>
            <a:r>
              <a:rPr lang="en-US" sz="2000" b="1" dirty="0">
                <a:solidFill>
                  <a:srgbClr val="270BF5"/>
                </a:solidFill>
                <a:latin typeface="Times New Roman" panose="02020603050405020304" pitchFamily="18" charset="0"/>
                <a:ea typeface="Times New Roman" panose="02020603050405020304" pitchFamily="18" charset="0"/>
              </a:rPr>
              <a:t>.</a:t>
            </a: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Hà</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yêu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thương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giúp</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đỡ</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người</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khác</a:t>
            </a:r>
            <a:endParaRPr lang="en-US" sz="2000" b="1" dirty="0">
              <a:solidFill>
                <a:srgbClr val="270BF5"/>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Khuê</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làm</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mộc</a:t>
            </a:r>
            <a:endParaRPr lang="en-US" sz="2000" b="1" dirty="0">
              <a:solidFill>
                <a:srgbClr val="270BF5"/>
              </a:solidFill>
              <a:latin typeface="Times New Roman" panose="02020603050405020304" pitchFamily="18" charset="0"/>
              <a:ea typeface="Times New Roman" panose="02020603050405020304" pitchFamily="18" charset="0"/>
            </a:endParaRPr>
          </a:p>
        </p:txBody>
      </p:sp>
      <p:sp>
        <p:nvSpPr>
          <p:cNvPr id="25" name="Down Arrow 24"/>
          <p:cNvSpPr/>
          <p:nvPr/>
        </p:nvSpPr>
        <p:spPr>
          <a:xfrm>
            <a:off x="5423059" y="3477705"/>
            <a:ext cx="877887" cy="454631"/>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3645221" y="3990948"/>
            <a:ext cx="4355779" cy="2756760"/>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165724" y="4060703"/>
            <a:ext cx="4052786" cy="2943252"/>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017423" y="3518240"/>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3726613" y="3956583"/>
            <a:ext cx="42951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Nam: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nhất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nổ</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lực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tập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nói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được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nhiều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ngoại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ngữ</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bố</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trí</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nhớ</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phẩm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văn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rèn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luyện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diễn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cảm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mẹ</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tấm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lòng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sống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chan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hòa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yêu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thương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đoàn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kết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giúp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khác</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Khuê</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nghề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mộc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kinh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doanh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đồ</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gỗ</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đình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mình</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p:txBody>
      </p:sp>
      <p:sp>
        <p:nvSpPr>
          <p:cNvPr id="31" name="TextBox 30"/>
          <p:cNvSpPr txBox="1">
            <a:spLocks noChangeArrowheads="1"/>
          </p:cNvSpPr>
          <p:nvPr/>
        </p:nvSpPr>
        <p:spPr bwMode="auto">
          <a:xfrm>
            <a:off x="8189239" y="4111607"/>
            <a:ext cx="40644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Nam, </a:t>
            </a:r>
            <a:r>
              <a:rPr lang="en-US" sz="2000" b="1" i="1" dirty="0" err="1">
                <a:solidFill>
                  <a:srgbClr val="FF0000"/>
                </a:solidFill>
                <a:latin typeface="Times New Roman" panose="02020603050405020304" pitchFamily="18" charset="0"/>
                <a:ea typeface="Times New Roman" panose="02020603050405020304" pitchFamily="18" charset="0"/>
              </a:rPr>
              <a:t>Hà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Khuê</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tạo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1 </a:t>
            </a:r>
            <a:r>
              <a:rPr lang="en-US" sz="2000" b="1" i="1" dirty="0" err="1">
                <a:solidFill>
                  <a:srgbClr val="FF0000"/>
                </a:solidFill>
                <a:latin typeface="Times New Roman" panose="02020603050405020304" pitchFamily="18" charset="0"/>
                <a:ea typeface="Times New Roman" panose="02020603050405020304" pitchFamily="18" charset="0"/>
              </a:rPr>
              <a:t>sự</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nỗ</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lực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quyết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tâm</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rất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lớn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để</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nối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theo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đã</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vâng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ông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mẹ</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ngày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phấn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đấu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085180" y="53644"/>
            <a:ext cx="7797134" cy="80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648075" y="36513"/>
            <a:ext cx="6410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3932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18515" y="-2490190"/>
            <a:ext cx="6456186" cy="11223840"/>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457200" y="2796784"/>
            <a:ext cx="86172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T</a:t>
            </a:r>
            <a:r>
              <a:rPr lang="vi-VN" sz="2400" i="1" dirty="0" smtClean="0">
                <a:solidFill>
                  <a:srgbClr val="FF0000"/>
                </a:solidFill>
                <a:latin typeface="#9Slide03 Arima Madurai Black" panose="00000A00000000000000" pitchFamily="2" charset="0"/>
                <a:cs typeface="#9Slide03 Arima Madurai Black" panose="00000A00000000000000" pitchFamily="2" charset="0"/>
              </a:rPr>
              <a:t>ruyền </a:t>
            </a:r>
            <a:r>
              <a:rPr lang="vi-VN" sz="2400" i="1" dirty="0">
                <a:solidFill>
                  <a:srgbClr val="FF0000"/>
                </a:solidFill>
                <a:latin typeface="#9Slide03 Arima Madurai Black" panose="00000A00000000000000" pitchFamily="2" charset="0"/>
                <a:cs typeface="#9Slide03 Arima Madurai Black" panose="00000A00000000000000" pitchFamily="2" charset="0"/>
              </a:rPr>
              <a:t>thống gia đình, dòng </a:t>
            </a:r>
            <a:r>
              <a:rPr lang="vi-VN" sz="2400" i="1" dirty="0" smtClean="0">
                <a:solidFill>
                  <a:srgbClr val="FF0000"/>
                </a:solidFill>
                <a:latin typeface="#9Slide03 Arima Madurai Black" panose="00000A00000000000000" pitchFamily="2" charset="0"/>
                <a:cs typeface="#9Slide03 Arima Madurai Black" panose="00000A00000000000000" pitchFamily="2" charset="0"/>
              </a:rPr>
              <a:t>họ</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vi-VN" sz="2400" i="1" dirty="0" smtClean="0">
                <a:solidFill>
                  <a:srgbClr val="FF0000"/>
                </a:solidFill>
                <a:latin typeface="#9Slide03 Arima Madurai Black" panose="00000A00000000000000" pitchFamily="2" charset="0"/>
                <a:cs typeface="#9Slide03 Arima Madurai Black" panose="00000A00000000000000" pitchFamily="2" charset="0"/>
              </a:rPr>
              <a:t>là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những</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giá</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trị</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tốt</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đẹp</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mà</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gia</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đình</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dòng</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họ</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đã</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tạo</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ra</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được</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lưu</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truyền</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phát</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huy</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từ</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thế</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hệ</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này</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sang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thế</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hệ</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err="1" smtClean="0">
                <a:solidFill>
                  <a:srgbClr val="FF0000"/>
                </a:solidFill>
                <a:latin typeface="#9Slide03 Arima Madurai Black" panose="00000A00000000000000" pitchFamily="2" charset="0"/>
                <a:cs typeface="#9Slide03 Arima Madurai Black" panose="00000A00000000000000" pitchFamily="2" charset="0"/>
              </a:rPr>
              <a:t>khác</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a:t>
            </a:r>
            <a:endParaRPr lang="en-US" altLang="en-US" sz="2400" b="1" kern="0" dirty="0" smtClean="0">
              <a:solidFill>
                <a:srgbClr val="000000"/>
              </a:solidFill>
            </a:endParaRPr>
          </a:p>
        </p:txBody>
      </p:sp>
      <p:sp>
        <p:nvSpPr>
          <p:cNvPr id="13" name="Text Box 6"/>
          <p:cNvSpPr txBox="1">
            <a:spLocks noChangeArrowheads="1"/>
          </p:cNvSpPr>
          <p:nvPr/>
        </p:nvSpPr>
        <p:spPr bwMode="auto">
          <a:xfrm>
            <a:off x="1584545" y="4028519"/>
            <a:ext cx="769342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dirty="0" smtClean="0">
                <a:solidFill>
                  <a:srgbClr val="FF0000"/>
                </a:solidFill>
                <a:latin typeface="#9Slide03 Arima Madurai Black" panose="00000A00000000000000" pitchFamily="2" charset="0"/>
                <a:cs typeface="#9Slide03 Arima Madurai Black" panose="00000A00000000000000" pitchFamily="2" charset="0"/>
              </a:rPr>
              <a:t>-</a:t>
            </a:r>
            <a:r>
              <a:rPr lang="vi-VN" sz="2400" i="1" dirty="0" smtClean="0">
                <a:solidFill>
                  <a:srgbClr val="FF0000"/>
                </a:solidFill>
                <a:latin typeface="#9Slide03 Arima Madurai Black" panose="00000A00000000000000" pitchFamily="2" charset="0"/>
                <a:cs typeface="#9Slide03 Arima Madurai Black" panose="00000A00000000000000" pitchFamily="2" charset="0"/>
              </a:rPr>
              <a:t>Tự </a:t>
            </a:r>
            <a:r>
              <a:rPr lang="vi-VN" sz="2400" i="1" dirty="0">
                <a:solidFill>
                  <a:srgbClr val="FF0000"/>
                </a:solidFill>
                <a:latin typeface="#9Slide03 Arima Madurai Black" panose="00000A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dirty="0">
              <a:solidFill>
                <a:srgbClr val="FF0000"/>
              </a:solidFill>
              <a:latin typeface="#9Slide03 Arima Madurai Black" panose="00000A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5" name="Text Box 5"/>
          <p:cNvSpPr txBox="1">
            <a:spLocks noChangeArrowheads="1"/>
          </p:cNvSpPr>
          <p:nvPr/>
        </p:nvSpPr>
        <p:spPr bwMode="auto">
          <a:xfrm>
            <a:off x="3132263" y="953584"/>
            <a:ext cx="66469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400" b="1" u="sng" dirty="0" err="1" smtClean="0">
                <a:solidFill>
                  <a:srgbClr val="0000FF"/>
                </a:solidFill>
                <a:latin typeface="Times New Roman" panose="02020603050405020304" pitchFamily="18" charset="0"/>
              </a:rPr>
              <a:t>Truyền</a:t>
            </a:r>
            <a:r>
              <a:rPr lang="en-US" altLang="en-US" sz="2400" b="1" u="sng" dirty="0" smtClean="0">
                <a:solidFill>
                  <a:srgbClr val="0000FF"/>
                </a:solidFill>
                <a:latin typeface="Times New Roman" panose="02020603050405020304" pitchFamily="18" charset="0"/>
              </a:rPr>
              <a:t> </a:t>
            </a:r>
            <a:r>
              <a:rPr lang="en-US" altLang="en-US" sz="2400" b="1" u="sng" dirty="0" err="1" smtClean="0">
                <a:solidFill>
                  <a:srgbClr val="0000FF"/>
                </a:solidFill>
                <a:latin typeface="Times New Roman" panose="02020603050405020304" pitchFamily="18" charset="0"/>
              </a:rPr>
              <a:t>thống</a:t>
            </a:r>
            <a:r>
              <a:rPr lang="en-US" altLang="en-US" sz="2400" b="1" dirty="0" smtClean="0">
                <a:solidFill>
                  <a:srgbClr val="0000FF"/>
                </a:solidFill>
                <a:latin typeface="Times New Roman" panose="02020603050405020304" pitchFamily="18" charset="0"/>
              </a:rPr>
              <a:t>:</a:t>
            </a:r>
            <a:r>
              <a:rPr lang="en-US" altLang="en-US" sz="2400" b="1" dirty="0" smtClean="0">
                <a:solidFill>
                  <a:prstClr val="black"/>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Là</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những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giá</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trị</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tinh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thần</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được</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hình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thành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trong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quá</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trình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lịch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sử</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lâu</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dài</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của</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một</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cộng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đồng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Nó</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bao</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gồm</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những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đức</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tính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tập</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quán</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tư</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tưởng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lối</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sống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và</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ứng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xử</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được</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truyền</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từ</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thế</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hệ</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này</a:t>
            </a:r>
            <a:r>
              <a:rPr lang="en-US" altLang="en-US" sz="2400" b="1" i="1" dirty="0" smtClean="0">
                <a:solidFill>
                  <a:srgbClr val="660066"/>
                </a:solidFill>
                <a:latin typeface="Times New Roman" panose="02020603050405020304" pitchFamily="18" charset="0"/>
              </a:rPr>
              <a:t> sang </a:t>
            </a:r>
            <a:r>
              <a:rPr lang="en-US" altLang="en-US" sz="2400" b="1" i="1" dirty="0" err="1" smtClean="0">
                <a:solidFill>
                  <a:srgbClr val="660066"/>
                </a:solidFill>
                <a:latin typeface="Times New Roman" panose="02020603050405020304" pitchFamily="18" charset="0"/>
              </a:rPr>
              <a:t>thế</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hệ</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khác</a:t>
            </a:r>
            <a:r>
              <a:rPr lang="en-US" altLang="en-US" sz="2400" b="1" i="1" dirty="0" smtClean="0">
                <a:solidFill>
                  <a:srgbClr val="660066"/>
                </a:solidFill>
                <a:latin typeface="Times New Roman" panose="02020603050405020304" pitchFamily="18" charset="0"/>
              </a:rPr>
              <a:t>.</a:t>
            </a:r>
          </a:p>
        </p:txBody>
      </p:sp>
    </p:spTree>
    <p:extLst>
      <p:ext uri="{BB962C8B-B14F-4D97-AF65-F5344CB8AC3E}">
        <p14:creationId xmlns:p14="http://schemas.microsoft.com/office/powerpoint/2010/main" val="10769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lide(fromBottom)">
                                      <p:cBhvr>
                                        <p:cTn id="33" dur="2000"/>
                                        <p:tgtEl>
                                          <p:spTgt spid="1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2">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6927" y="22167"/>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17" name="椭圆 1">
            <a:extLst>
              <a:ext uri="{FF2B5EF4-FFF2-40B4-BE49-F238E27FC236}">
                <a16:creationId xmlns=""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18" name="椭圆 1">
            <a:extLst>
              <a:ext uri="{FF2B5EF4-FFF2-40B4-BE49-F238E27FC236}">
                <a16:creationId xmlns=""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9" name="TextBox 22">
            <a:extLst>
              <a:ext uri="{FF2B5EF4-FFF2-40B4-BE49-F238E27FC236}">
                <a16:creationId xmlns=""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20" name="TextBox 24">
            <a:extLst>
              <a:ext uri="{FF2B5EF4-FFF2-40B4-BE49-F238E27FC236}">
                <a16:creationId xmlns=""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21" name="椭圆 1">
            <a:extLst>
              <a:ext uri="{FF2B5EF4-FFF2-40B4-BE49-F238E27FC236}">
                <a16:creationId xmlns=""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2" name="TextBox 26">
            <a:extLst>
              <a:ext uri="{FF2B5EF4-FFF2-40B4-BE49-F238E27FC236}">
                <a16:creationId xmlns=""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2’</a:t>
            </a:r>
            <a:endParaRPr lang="en-US" sz="2531" b="1" dirty="0">
              <a:solidFill>
                <a:srgbClr val="FF0000"/>
              </a:solidFill>
              <a:latin typeface="Times New Roman" panose="02020603050405020304" pitchFamily="18" charset="0"/>
              <a:ea typeface="Arial Unicode MS"/>
            </a:endParaRPr>
          </a:p>
        </p:txBody>
      </p:sp>
      <p:sp>
        <p:nvSpPr>
          <p:cNvPr id="23" name="椭圆 11">
            <a:extLst>
              <a:ext uri="{FF2B5EF4-FFF2-40B4-BE49-F238E27FC236}">
                <a16:creationId xmlns=""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4" name="TextBox 28">
            <a:extLst>
              <a:ext uri="{FF2B5EF4-FFF2-40B4-BE49-F238E27FC236}">
                <a16:creationId xmlns=""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278034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6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2350</Words>
  <Application>Microsoft Office PowerPoint</Application>
  <PresentationFormat>Custom</PresentationFormat>
  <Paragraphs>167</Paragraphs>
  <Slides>25</Slides>
  <Notes>0</Notes>
  <HiddenSlides>0</HiddenSlides>
  <MMClips>0</MMClips>
  <ScaleCrop>false</ScaleCrop>
  <HeadingPairs>
    <vt:vector size="4" baseType="variant">
      <vt:variant>
        <vt:lpstr>Theme</vt:lpstr>
      </vt:variant>
      <vt:variant>
        <vt:i4>9</vt:i4>
      </vt:variant>
      <vt:variant>
        <vt:lpstr>Slide Titles</vt:lpstr>
      </vt:variant>
      <vt:variant>
        <vt:i4>25</vt:i4>
      </vt:variant>
    </vt:vector>
  </HeadingPairs>
  <TitlesOfParts>
    <vt:vector size="34" baseType="lpstr">
      <vt:lpstr>Office Theme</vt:lpstr>
      <vt:lpstr>15_Office Theme</vt:lpstr>
      <vt:lpstr>12_Office Theme</vt:lpstr>
      <vt:lpstr>9_Office Theme</vt:lpstr>
      <vt:lpstr>10_Office Theme</vt:lpstr>
      <vt:lpstr>11_Office Theme</vt:lpstr>
      <vt:lpstr>13_Office Theme</vt:lpstr>
      <vt:lpstr>14_Office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36</cp:revision>
  <dcterms:created xsi:type="dcterms:W3CDTF">2021-06-28T15:32:15Z</dcterms:created>
  <dcterms:modified xsi:type="dcterms:W3CDTF">2022-01-05T12:26:54Z</dcterms:modified>
</cp:coreProperties>
</file>