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9" r:id="rId5"/>
    <p:sldId id="263" r:id="rId6"/>
    <p:sldId id="264" r:id="rId7"/>
    <p:sldId id="267" r:id="rId8"/>
    <p:sldId id="265" r:id="rId9"/>
    <p:sldId id="266" r:id="rId10"/>
  </p:sldIdLst>
  <p:sldSz cx="14630400" cy="8229600"/>
  <p:notesSz cx="6858000" cy="9144000"/>
  <p:custDataLst>
    <p:tags r:id="rId12"/>
  </p:custDataLst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816" y="72"/>
      </p:cViewPr>
      <p:guideLst>
        <p:guide orient="horz" pos="2592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25.wmf"/><Relationship Id="rId18" Type="http://schemas.openxmlformats.org/officeDocument/2006/relationships/image" Target="../media/image30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4.wmf"/><Relationship Id="rId17" Type="http://schemas.openxmlformats.org/officeDocument/2006/relationships/image" Target="../media/image29.wmf"/><Relationship Id="rId2" Type="http://schemas.openxmlformats.org/officeDocument/2006/relationships/image" Target="../media/image16.wmf"/><Relationship Id="rId16" Type="http://schemas.openxmlformats.org/officeDocument/2006/relationships/image" Target="../media/image28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3.wmf"/><Relationship Id="rId5" Type="http://schemas.openxmlformats.org/officeDocument/2006/relationships/image" Target="../media/image19.wmf"/><Relationship Id="rId15" Type="http://schemas.openxmlformats.org/officeDocument/2006/relationships/image" Target="../media/image27.wmf"/><Relationship Id="rId10" Type="http://schemas.openxmlformats.org/officeDocument/2006/relationships/image" Target="../media/image22.wmf"/><Relationship Id="rId19" Type="http://schemas.openxmlformats.org/officeDocument/2006/relationships/image" Target="../media/image31.wmf"/><Relationship Id="rId4" Type="http://schemas.openxmlformats.org/officeDocument/2006/relationships/image" Target="../media/image18.wmf"/><Relationship Id="rId9" Type="http://schemas.openxmlformats.org/officeDocument/2006/relationships/image" Target="../media/image14.wmf"/><Relationship Id="rId1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2" Type="http://schemas.openxmlformats.org/officeDocument/2006/relationships/image" Target="../media/image59.wmf"/><Relationship Id="rId1" Type="http://schemas.openxmlformats.org/officeDocument/2006/relationships/image" Target="../media/image57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7" Type="http://schemas.openxmlformats.org/officeDocument/2006/relationships/image" Target="../media/image73.wmf"/><Relationship Id="rId2" Type="http://schemas.openxmlformats.org/officeDocument/2006/relationships/image" Target="../media/image59.wmf"/><Relationship Id="rId1" Type="http://schemas.openxmlformats.org/officeDocument/2006/relationships/image" Target="../media/image57.wmf"/><Relationship Id="rId6" Type="http://schemas.openxmlformats.org/officeDocument/2006/relationships/image" Target="../media/image39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449693-0BB1-41B9-A93D-5453CF3995A2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032F-29DF-4B7C-B406-A3BFC3D652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16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3BFC4-A9DB-44FE-8FB9-B2492AC7389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2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8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84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223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3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6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26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9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07040" y="329566"/>
            <a:ext cx="3291840" cy="702183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520" y="329566"/>
            <a:ext cx="9631680" cy="702183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36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68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4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2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46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29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7120" y="1920240"/>
            <a:ext cx="6461760" cy="543115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7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6F20-05B9-4239-BC23-F87366CE5A54}" type="datetimeFigureOut">
              <a:rPr lang="en-US" smtClean="0"/>
              <a:pPr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C4B4-6CFA-408D-A138-8264AB1282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4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6.wmf"/><Relationship Id="rId2" Type="http://schemas.openxmlformats.org/officeDocument/2006/relationships/tags" Target="../tags/tag2.xml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wmf"/><Relationship Id="rId5" Type="http://schemas.openxmlformats.org/officeDocument/2006/relationships/image" Target="../media/image7.png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3.bin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2.wmf"/><Relationship Id="rId1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3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2" Type="http://schemas.openxmlformats.org/officeDocument/2006/relationships/tags" Target="../tags/tag3.xml"/><Relationship Id="rId16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png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4.wmf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9" Type="http://schemas.openxmlformats.org/officeDocument/2006/relationships/image" Target="../media/image29.wmf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28.bin"/><Relationship Id="rId42" Type="http://schemas.openxmlformats.org/officeDocument/2006/relationships/oleObject" Target="../embeddings/oleObject32.bin"/><Relationship Id="rId7" Type="http://schemas.openxmlformats.org/officeDocument/2006/relationships/image" Target="../media/image15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20.wmf"/><Relationship Id="rId25" Type="http://schemas.openxmlformats.org/officeDocument/2006/relationships/image" Target="../media/image22.wmf"/><Relationship Id="rId33" Type="http://schemas.openxmlformats.org/officeDocument/2006/relationships/image" Target="../media/image26.wmf"/><Relationship Id="rId38" Type="http://schemas.openxmlformats.org/officeDocument/2006/relationships/oleObject" Target="../embeddings/oleObject30.bin"/><Relationship Id="rId2" Type="http://schemas.openxmlformats.org/officeDocument/2006/relationships/tags" Target="../tags/tag4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4.wmf"/><Relationship Id="rId41" Type="http://schemas.openxmlformats.org/officeDocument/2006/relationships/image" Target="../media/image3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23.bin"/><Relationship Id="rId32" Type="http://schemas.openxmlformats.org/officeDocument/2006/relationships/oleObject" Target="../embeddings/oleObject27.bin"/><Relationship Id="rId37" Type="http://schemas.openxmlformats.org/officeDocument/2006/relationships/image" Target="../media/image28.wmf"/><Relationship Id="rId40" Type="http://schemas.openxmlformats.org/officeDocument/2006/relationships/oleObject" Target="../embeddings/oleObject31.bin"/><Relationship Id="rId5" Type="http://schemas.openxmlformats.org/officeDocument/2006/relationships/image" Target="../media/image7.png"/><Relationship Id="rId15" Type="http://schemas.openxmlformats.org/officeDocument/2006/relationships/image" Target="../media/image19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25.bin"/><Relationship Id="rId36" Type="http://schemas.openxmlformats.org/officeDocument/2006/relationships/oleObject" Target="../embeddings/oleObject29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1.wmf"/><Relationship Id="rId31" Type="http://schemas.openxmlformats.org/officeDocument/2006/relationships/image" Target="../media/image25.wmf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16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3.wmf"/><Relationship Id="rId30" Type="http://schemas.openxmlformats.org/officeDocument/2006/relationships/oleObject" Target="../embeddings/oleObject26.bin"/><Relationship Id="rId35" Type="http://schemas.openxmlformats.org/officeDocument/2006/relationships/image" Target="../media/image27.wmf"/><Relationship Id="rId43" Type="http://schemas.openxmlformats.org/officeDocument/2006/relationships/image" Target="../media/image3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9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7.wmf"/><Relationship Id="rId2" Type="http://schemas.openxmlformats.org/officeDocument/2006/relationships/tags" Target="../tags/tag5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4.wmf"/><Relationship Id="rId5" Type="http://schemas.openxmlformats.org/officeDocument/2006/relationships/image" Target="../media/image7.png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8.wmf"/><Relationship Id="rId4" Type="http://schemas.openxmlformats.org/officeDocument/2006/relationships/notesSlide" Target="../notesSlides/notesSlide4.xml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2.wmf"/><Relationship Id="rId18" Type="http://schemas.openxmlformats.org/officeDocument/2006/relationships/oleObject" Target="../embeddings/oleObject46.bin"/><Relationship Id="rId26" Type="http://schemas.openxmlformats.org/officeDocument/2006/relationships/oleObject" Target="../embeddings/oleObject50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46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44.wmf"/><Relationship Id="rId25" Type="http://schemas.openxmlformats.org/officeDocument/2006/relationships/image" Target="../media/image48.wmf"/><Relationship Id="rId33" Type="http://schemas.openxmlformats.org/officeDocument/2006/relationships/image" Target="../media/image52.wmf"/><Relationship Id="rId2" Type="http://schemas.openxmlformats.org/officeDocument/2006/relationships/tags" Target="../tags/tag6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7.bin"/><Relationship Id="rId29" Type="http://schemas.openxmlformats.org/officeDocument/2006/relationships/image" Target="../media/image50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1.wmf"/><Relationship Id="rId24" Type="http://schemas.openxmlformats.org/officeDocument/2006/relationships/oleObject" Target="../embeddings/oleObject49.bin"/><Relationship Id="rId32" Type="http://schemas.openxmlformats.org/officeDocument/2006/relationships/oleObject" Target="../embeddings/oleObject53.bin"/><Relationship Id="rId5" Type="http://schemas.openxmlformats.org/officeDocument/2006/relationships/image" Target="../media/image7.png"/><Relationship Id="rId15" Type="http://schemas.openxmlformats.org/officeDocument/2006/relationships/image" Target="../media/image43.wmf"/><Relationship Id="rId23" Type="http://schemas.openxmlformats.org/officeDocument/2006/relationships/image" Target="../media/image47.wmf"/><Relationship Id="rId28" Type="http://schemas.openxmlformats.org/officeDocument/2006/relationships/oleObject" Target="../embeddings/oleObject51.bin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45.wmf"/><Relationship Id="rId31" Type="http://schemas.openxmlformats.org/officeDocument/2006/relationships/image" Target="../media/image51.wmf"/><Relationship Id="rId4" Type="http://schemas.openxmlformats.org/officeDocument/2006/relationships/notesSlide" Target="../notesSlides/notesSlide5.xml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4.bin"/><Relationship Id="rId22" Type="http://schemas.openxmlformats.org/officeDocument/2006/relationships/oleObject" Target="../embeddings/oleObject48.bin"/><Relationship Id="rId27" Type="http://schemas.openxmlformats.org/officeDocument/2006/relationships/image" Target="../media/image49.wmf"/><Relationship Id="rId30" Type="http://schemas.openxmlformats.org/officeDocument/2006/relationships/oleObject" Target="../embeddings/oleObject5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6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58.wmf"/><Relationship Id="rId2" Type="http://schemas.openxmlformats.org/officeDocument/2006/relationships/tags" Target="../tags/tag7.xml"/><Relationship Id="rId16" Type="http://schemas.openxmlformats.org/officeDocument/2006/relationships/oleObject" Target="../embeddings/oleObject59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5.wmf"/><Relationship Id="rId5" Type="http://schemas.openxmlformats.org/officeDocument/2006/relationships/image" Target="../media/image7.png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6.bin"/><Relationship Id="rId4" Type="http://schemas.openxmlformats.org/officeDocument/2006/relationships/notesSlide" Target="../notesSlides/notesSlide6.xml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0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6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2" Type="http://schemas.openxmlformats.org/officeDocument/2006/relationships/tags" Target="../tags/tag8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29" Type="http://schemas.openxmlformats.org/officeDocument/2006/relationships/image" Target="../media/image69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69.bin"/><Relationship Id="rId5" Type="http://schemas.openxmlformats.org/officeDocument/2006/relationships/image" Target="../media/image7.png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71.bin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64.wmf"/><Relationship Id="rId4" Type="http://schemas.openxmlformats.org/officeDocument/2006/relationships/notesSlide" Target="../notesSlides/notesSlide7.xml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6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1.wmf"/><Relationship Id="rId18" Type="http://schemas.openxmlformats.org/officeDocument/2006/relationships/image" Target="../media/image39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75.bin"/><Relationship Id="rId17" Type="http://schemas.openxmlformats.org/officeDocument/2006/relationships/oleObject" Target="../embeddings/oleObject78.bin"/><Relationship Id="rId2" Type="http://schemas.openxmlformats.org/officeDocument/2006/relationships/tags" Target="../tags/tag9.xml"/><Relationship Id="rId16" Type="http://schemas.openxmlformats.org/officeDocument/2006/relationships/image" Target="../media/image72.wmf"/><Relationship Id="rId20" Type="http://schemas.openxmlformats.org/officeDocument/2006/relationships/image" Target="../media/image73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0.wmf"/><Relationship Id="rId5" Type="http://schemas.openxmlformats.org/officeDocument/2006/relationships/image" Target="../media/image7.png"/><Relationship Id="rId15" Type="http://schemas.openxmlformats.org/officeDocument/2006/relationships/oleObject" Target="../embeddings/oleObject77.bin"/><Relationship Id="rId10" Type="http://schemas.openxmlformats.org/officeDocument/2006/relationships/oleObject" Target="../embeddings/oleObject74.bin"/><Relationship Id="rId19" Type="http://schemas.openxmlformats.org/officeDocument/2006/relationships/oleObject" Target="../embeddings/oleObject79.bin"/><Relationship Id="rId4" Type="http://schemas.openxmlformats.org/officeDocument/2006/relationships/notesSlide" Target="../notesSlides/notesSlide8.xml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7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74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50720" y="1828800"/>
            <a:ext cx="1072896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3002280" y="640080"/>
            <a:ext cx="926592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50720" y="2391442"/>
            <a:ext cx="20726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4560" y="3122962"/>
            <a:ext cx="69494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a) A = (a + b)(a + b)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94560" y="3945922"/>
            <a:ext cx="768096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 B = (a - b)(a - b)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4389121"/>
            <a:ext cx="2682240" cy="916728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5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endParaRPr lang="en-US" sz="51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06880" y="5394960"/>
            <a:ext cx="8534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870544"/>
              </p:ext>
            </p:extLst>
          </p:nvPr>
        </p:nvGraphicFramePr>
        <p:xfrm>
          <a:off x="5730240" y="5394961"/>
          <a:ext cx="4490720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0" name="Equation" r:id="rId6" imgW="1155600" imgH="203040" progId="Equation.DSMT4">
                  <p:embed/>
                </p:oleObj>
              </mc:Choice>
              <mc:Fallback>
                <p:oleObj name="Equation" r:id="rId6" imgW="1155600" imgH="203040" progId="Equation.DSMT4">
                  <p:embed/>
                  <p:pic>
                    <p:nvPicPr>
                      <p:cNvPr id="0" name="Picture 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240" y="5394961"/>
                        <a:ext cx="4490720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43047"/>
              </p:ext>
            </p:extLst>
          </p:nvPr>
        </p:nvGraphicFramePr>
        <p:xfrm>
          <a:off x="2232662" y="5486400"/>
          <a:ext cx="3456939" cy="624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" name="Equation" r:id="rId8" imgW="1091880" imgH="203040" progId="Equation.DSMT4">
                  <p:embed/>
                </p:oleObj>
              </mc:Choice>
              <mc:Fallback>
                <p:oleObj name="Equation" r:id="rId8" imgW="1091880" imgH="203040" progId="Equation.DSMT4">
                  <p:embed/>
                  <p:pic>
                    <p:nvPicPr>
                      <p:cNvPr id="0" name="Picture 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662" y="5486400"/>
                        <a:ext cx="3456939" cy="624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366629"/>
              </p:ext>
            </p:extLst>
          </p:nvPr>
        </p:nvGraphicFramePr>
        <p:xfrm>
          <a:off x="10241281" y="5394961"/>
          <a:ext cx="33477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2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0" name="Picture 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281" y="5394961"/>
                        <a:ext cx="33477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706880" y="6309360"/>
            <a:ext cx="8534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16384"/>
              </p:ext>
            </p:extLst>
          </p:nvPr>
        </p:nvGraphicFramePr>
        <p:xfrm>
          <a:off x="5669280" y="6309361"/>
          <a:ext cx="4450080" cy="649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3" name="Equation" r:id="rId12" imgW="1143000" imgH="203040" progId="Equation.DSMT4">
                  <p:embed/>
                </p:oleObj>
              </mc:Choice>
              <mc:Fallback>
                <p:oleObj name="Equation" r:id="rId12" imgW="1143000" imgH="203040" progId="Equation.DSMT4">
                  <p:embed/>
                  <p:pic>
                    <p:nvPicPr>
                      <p:cNvPr id="0" name="Picture 2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9280" y="6309361"/>
                        <a:ext cx="4450080" cy="6496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635826"/>
              </p:ext>
            </p:extLst>
          </p:nvPr>
        </p:nvGraphicFramePr>
        <p:xfrm>
          <a:off x="2232662" y="6400800"/>
          <a:ext cx="3456939" cy="624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" name="Equation" r:id="rId14" imgW="1091880" imgH="203040" progId="Equation.DSMT4">
                  <p:embed/>
                </p:oleObj>
              </mc:Choice>
              <mc:Fallback>
                <p:oleObj name="Equation" r:id="rId14" imgW="1091880" imgH="203040" progId="Equation.DSMT4">
                  <p:embed/>
                  <p:pic>
                    <p:nvPicPr>
                      <p:cNvPr id="0" name="Picture 2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662" y="6400800"/>
                        <a:ext cx="3456939" cy="624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947136"/>
              </p:ext>
            </p:extLst>
          </p:nvPr>
        </p:nvGraphicFramePr>
        <p:xfrm>
          <a:off x="10119360" y="6368416"/>
          <a:ext cx="3332480" cy="58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" name="Equation" r:id="rId16" imgW="939600" imgH="203040" progId="Equation.DSMT4">
                  <p:embed/>
                </p:oleObj>
              </mc:Choice>
              <mc:Fallback>
                <p:oleObj name="Equation" r:id="rId16" imgW="939600" imgH="203040" progId="Equation.DSMT4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9360" y="6368416"/>
                        <a:ext cx="3332480" cy="5810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33742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19" grpId="0"/>
      <p:bldP spid="21" grpId="0"/>
      <p:bldP spid="25" grpId="0"/>
      <p:bldP spid="11" grpId="0"/>
      <p:bldP spid="26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87424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752600" y="9809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480" y="2992075"/>
            <a:ext cx="20726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84960" y="164592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1120" y="2377440"/>
            <a:ext cx="776458" cy="35175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?1</a:t>
            </a:r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72081"/>
              </p:ext>
            </p:extLst>
          </p:nvPr>
        </p:nvGraphicFramePr>
        <p:xfrm>
          <a:off x="2346960" y="3017521"/>
          <a:ext cx="3505200" cy="62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4" name="Equation" r:id="rId6" imgW="838080" imgH="203040" progId="Equation.DSMT4">
                  <p:embed/>
                </p:oleObj>
              </mc:Choice>
              <mc:Fallback>
                <p:oleObj name="Equation" r:id="rId6" imgW="838080" imgH="203040" progId="Equation.DSMT4">
                  <p:embed/>
                  <p:pic>
                    <p:nvPicPr>
                      <p:cNvPr id="0" name="Picture 3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960" y="3017521"/>
                        <a:ext cx="3505200" cy="626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271385"/>
              </p:ext>
            </p:extLst>
          </p:nvPr>
        </p:nvGraphicFramePr>
        <p:xfrm>
          <a:off x="5852160" y="2926081"/>
          <a:ext cx="4508499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5" name="Equation" r:id="rId8" imgW="1155600" imgH="203040" progId="Equation.DSMT4">
                  <p:embed/>
                </p:oleObj>
              </mc:Choice>
              <mc:Fallback>
                <p:oleObj name="Equation" r:id="rId8" imgW="1155600" imgH="203040" progId="Equation.DSMT4">
                  <p:embed/>
                  <p:pic>
                    <p:nvPicPr>
                      <p:cNvPr id="0" name="Picture 3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2160" y="2926081"/>
                        <a:ext cx="4508499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124290"/>
              </p:ext>
            </p:extLst>
          </p:nvPr>
        </p:nvGraphicFramePr>
        <p:xfrm>
          <a:off x="10241281" y="2983231"/>
          <a:ext cx="33477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6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0" name="Picture 3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281" y="2983231"/>
                        <a:ext cx="33477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28800" y="5041416"/>
            <a:ext cx="820058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548959"/>
              </p:ext>
            </p:extLst>
          </p:nvPr>
        </p:nvGraphicFramePr>
        <p:xfrm>
          <a:off x="3172460" y="4324351"/>
          <a:ext cx="2070101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7"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460" y="4324351"/>
                        <a:ext cx="2070101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3817367" y="2349017"/>
            <a:ext cx="546754" cy="27913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3901441" y="4023360"/>
            <a:ext cx="365762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288470"/>
              </p:ext>
            </p:extLst>
          </p:nvPr>
        </p:nvGraphicFramePr>
        <p:xfrm>
          <a:off x="5486401" y="4354831"/>
          <a:ext cx="33477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8" name="Equation" r:id="rId14" imgW="939392" imgH="203112" progId="Equation.DSMT4">
                  <p:embed/>
                </p:oleObj>
              </mc:Choice>
              <mc:Fallback>
                <p:oleObj name="Equation" r:id="rId14" imgW="939392" imgH="203112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4354831"/>
                        <a:ext cx="33477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982149"/>
              </p:ext>
            </p:extLst>
          </p:nvPr>
        </p:nvGraphicFramePr>
        <p:xfrm>
          <a:off x="2371578" y="5760720"/>
          <a:ext cx="2627142" cy="100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09" name="Equation" r:id="rId16" imgW="545760" imgH="228600" progId="Equation.DSMT4">
                  <p:embed/>
                </p:oleObj>
              </mc:Choice>
              <mc:Fallback>
                <p:oleObj name="Equation" r:id="rId16" imgW="545760" imgH="22860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578" y="5760720"/>
                        <a:ext cx="2627142" cy="1005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157943"/>
              </p:ext>
            </p:extLst>
          </p:nvPr>
        </p:nvGraphicFramePr>
        <p:xfrm>
          <a:off x="4998720" y="5743575"/>
          <a:ext cx="5971763" cy="931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0" name="Equation" r:id="rId18" imgW="1041120" imgH="190440" progId="Equation.DSMT4">
                  <p:embed/>
                </p:oleObj>
              </mc:Choice>
              <mc:Fallback>
                <p:oleObj name="Equation" r:id="rId18" imgW="1041120" imgH="19044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720" y="5743575"/>
                        <a:ext cx="5971763" cy="931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1828800" y="6126480"/>
            <a:ext cx="609600" cy="27432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8" presetClass="entr" presetSubtype="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7" grpId="0"/>
      <p:bldP spid="2" grpId="0"/>
      <p:bldP spid="5" grpId="0" animBg="1"/>
      <p:bldP spid="10" grpId="0"/>
      <p:bldP spid="12" grpId="0" animBg="1"/>
      <p:bldP spid="13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63700" y="66606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80819" y="2011338"/>
            <a:ext cx="316992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562056"/>
              </p:ext>
            </p:extLst>
          </p:nvPr>
        </p:nvGraphicFramePr>
        <p:xfrm>
          <a:off x="1055075" y="2876901"/>
          <a:ext cx="249428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5" name="Equation" r:id="rId6" imgW="596880" imgH="228600" progId="Equation.DSMT4">
                  <p:embed/>
                </p:oleObj>
              </mc:Choice>
              <mc:Fallback>
                <p:oleObj name="Equation" r:id="rId6" imgW="596880" imgH="228600" progId="Equation.DSMT4">
                  <p:embed/>
                  <p:pic>
                    <p:nvPicPr>
                      <p:cNvPr id="0" name="Picture 8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075" y="2876901"/>
                        <a:ext cx="249428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843509"/>
              </p:ext>
            </p:extLst>
          </p:nvPr>
        </p:nvGraphicFramePr>
        <p:xfrm>
          <a:off x="3386209" y="2893095"/>
          <a:ext cx="3268981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6" name="Equation" r:id="rId8" imgW="838080" imgH="203040" progId="Equation.DSMT4">
                  <p:embed/>
                </p:oleObj>
              </mc:Choice>
              <mc:Fallback>
                <p:oleObj name="Equation" r:id="rId8" imgW="838080" imgH="203040" progId="Equation.DSMT4">
                  <p:embed/>
                  <p:pic>
                    <p:nvPicPr>
                      <p:cNvPr id="0" name="Picture 8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209" y="2893095"/>
                        <a:ext cx="3268981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516854"/>
              </p:ext>
            </p:extLst>
          </p:nvPr>
        </p:nvGraphicFramePr>
        <p:xfrm>
          <a:off x="6769100" y="2876901"/>
          <a:ext cx="3070861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7" name="Equation" r:id="rId10" imgW="787320" imgH="203040" progId="Equation.DSMT4">
                  <p:embed/>
                </p:oleObj>
              </mc:Choice>
              <mc:Fallback>
                <p:oleObj name="Equation" r:id="rId10" imgW="787320" imgH="203040" progId="Equation.DSMT4">
                  <p:embed/>
                  <p:pic>
                    <p:nvPicPr>
                      <p:cNvPr id="0" name="Picture 8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2876901"/>
                        <a:ext cx="3070861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145886"/>
              </p:ext>
            </p:extLst>
          </p:nvPr>
        </p:nvGraphicFramePr>
        <p:xfrm>
          <a:off x="1046674" y="3748088"/>
          <a:ext cx="3218181" cy="733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8" name="Equation" r:id="rId12" imgW="825480" imgH="228600" progId="Equation.DSMT4">
                  <p:embed/>
                </p:oleObj>
              </mc:Choice>
              <mc:Fallback>
                <p:oleObj name="Equation" r:id="rId12" imgW="825480" imgH="228600" progId="Equation.DSMT4">
                  <p:embed/>
                  <p:pic>
                    <p:nvPicPr>
                      <p:cNvPr id="0" name="Picture 8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674" y="3748088"/>
                        <a:ext cx="3218181" cy="733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09255"/>
              </p:ext>
            </p:extLst>
          </p:nvPr>
        </p:nvGraphicFramePr>
        <p:xfrm>
          <a:off x="4391660" y="3748088"/>
          <a:ext cx="4754880" cy="733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79" name="Equation" r:id="rId14" imgW="1218960" imgH="228600" progId="Equation.DSMT4">
                  <p:embed/>
                </p:oleObj>
              </mc:Choice>
              <mc:Fallback>
                <p:oleObj name="Equation" r:id="rId14" imgW="1218960" imgH="22860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660" y="3748088"/>
                        <a:ext cx="4754880" cy="733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0403177"/>
              </p:ext>
            </p:extLst>
          </p:nvPr>
        </p:nvGraphicFramePr>
        <p:xfrm>
          <a:off x="9146540" y="3728523"/>
          <a:ext cx="2547621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0" name="Equation" r:id="rId16" imgW="609480" imgH="228600" progId="Equation.DSMT4">
                  <p:embed/>
                </p:oleObj>
              </mc:Choice>
              <mc:Fallback>
                <p:oleObj name="Equation" r:id="rId16" imgW="609480" imgH="228600" progId="Equation.DSMT4">
                  <p:embed/>
                  <p:pic>
                    <p:nvPicPr>
                      <p:cNvPr id="0" name="Picture 8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6540" y="3728523"/>
                        <a:ext cx="2547621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88089"/>
              </p:ext>
            </p:extLst>
          </p:nvPr>
        </p:nvGraphicFramePr>
        <p:xfrm>
          <a:off x="1097280" y="5486401"/>
          <a:ext cx="1485901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1" name="Equation" r:id="rId18" imgW="355320" imgH="228600" progId="Equation.DSMT4">
                  <p:embed/>
                </p:oleObj>
              </mc:Choice>
              <mc:Fallback>
                <p:oleObj name="Equation" r:id="rId18" imgW="355320" imgH="228600" progId="Equation.DSMT4">
                  <p:embed/>
                  <p:pic>
                    <p:nvPicPr>
                      <p:cNvPr id="0" name="Picture 8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5486401"/>
                        <a:ext cx="1485901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769974"/>
              </p:ext>
            </p:extLst>
          </p:nvPr>
        </p:nvGraphicFramePr>
        <p:xfrm>
          <a:off x="2202180" y="1282068"/>
          <a:ext cx="2626360" cy="840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2" name="Equation" r:id="rId20" imgW="545760" imgH="228600" progId="Equation.DSMT4">
                  <p:embed/>
                </p:oleObj>
              </mc:Choice>
              <mc:Fallback>
                <p:oleObj name="Equation" r:id="rId20" imgW="545760" imgH="228600" progId="Equation.DSMT4">
                  <p:embed/>
                  <p:pic>
                    <p:nvPicPr>
                      <p:cNvPr id="0" name="Picture 8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180" y="1282068"/>
                        <a:ext cx="2626360" cy="840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105863"/>
              </p:ext>
            </p:extLst>
          </p:nvPr>
        </p:nvGraphicFramePr>
        <p:xfrm>
          <a:off x="4716387" y="1280160"/>
          <a:ext cx="5971541" cy="74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3" name="Equation" r:id="rId22" imgW="1041120" imgH="190440" progId="Equation.DSMT4">
                  <p:embed/>
                </p:oleObj>
              </mc:Choice>
              <mc:Fallback>
                <p:oleObj name="Equation" r:id="rId22" imgW="1041120" imgH="190440" progId="Equation.DSMT4">
                  <p:embed/>
                  <p:pic>
                    <p:nvPicPr>
                      <p:cNvPr id="0" name="Picture 8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387" y="1280160"/>
                        <a:ext cx="5971541" cy="7486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265022"/>
              </p:ext>
            </p:extLst>
          </p:nvPr>
        </p:nvGraphicFramePr>
        <p:xfrm>
          <a:off x="2783841" y="5513071"/>
          <a:ext cx="2705099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4" name="Equation" r:id="rId24" imgW="647640" imgH="228600" progId="Equation.DSMT4">
                  <p:embed/>
                </p:oleObj>
              </mc:Choice>
              <mc:Fallback>
                <p:oleObj name="Equation" r:id="rId24" imgW="647640" imgH="228600" progId="Equation.DSMT4">
                  <p:embed/>
                  <p:pic>
                    <p:nvPicPr>
                      <p:cNvPr id="0" name="Picture 8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3841" y="5513071"/>
                        <a:ext cx="2705099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342909"/>
              </p:ext>
            </p:extLst>
          </p:nvPr>
        </p:nvGraphicFramePr>
        <p:xfrm>
          <a:off x="5702299" y="5524501"/>
          <a:ext cx="4358640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5" name="Equation" r:id="rId26" imgW="1117440" imgH="203040" progId="Equation.DSMT4">
                  <p:embed/>
                </p:oleObj>
              </mc:Choice>
              <mc:Fallback>
                <p:oleObj name="Equation" r:id="rId26" imgW="1117440" imgH="203040" progId="Equation.DSMT4">
                  <p:embed/>
                  <p:pic>
                    <p:nvPicPr>
                      <p:cNvPr id="0" name="Picture 8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2299" y="5524501"/>
                        <a:ext cx="4358640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218699"/>
              </p:ext>
            </p:extLst>
          </p:nvPr>
        </p:nvGraphicFramePr>
        <p:xfrm>
          <a:off x="2745739" y="6139814"/>
          <a:ext cx="3911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6" name="Equation" r:id="rId28" imgW="1002960" imgH="177480" progId="Equation.DSMT4">
                  <p:embed/>
                </p:oleObj>
              </mc:Choice>
              <mc:Fallback>
                <p:oleObj name="Equation" r:id="rId28" imgW="1002960" imgH="177480" progId="Equation.DSMT4">
                  <p:embed/>
                  <p:pic>
                    <p:nvPicPr>
                      <p:cNvPr id="0" name="Picture 8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5739" y="6139814"/>
                        <a:ext cx="39116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640550"/>
              </p:ext>
            </p:extLst>
          </p:nvPr>
        </p:nvGraphicFramePr>
        <p:xfrm>
          <a:off x="6769100" y="6126480"/>
          <a:ext cx="178308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7"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0" name="Picture 8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6126480"/>
                        <a:ext cx="178308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084133"/>
              </p:ext>
            </p:extLst>
          </p:nvPr>
        </p:nvGraphicFramePr>
        <p:xfrm>
          <a:off x="975360" y="6583681"/>
          <a:ext cx="191008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8" name="Equation" r:id="rId32" imgW="457200" imgH="228600" progId="Equation.DSMT4">
                  <p:embed/>
                </p:oleObj>
              </mc:Choice>
              <mc:Fallback>
                <p:oleObj name="Equation" r:id="rId32" imgW="457200" imgH="228600" progId="Equation.DSMT4">
                  <p:embed/>
                  <p:pic>
                    <p:nvPicPr>
                      <p:cNvPr id="0" name="Picture 8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360" y="6583681"/>
                        <a:ext cx="191008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653822"/>
              </p:ext>
            </p:extLst>
          </p:nvPr>
        </p:nvGraphicFramePr>
        <p:xfrm>
          <a:off x="2771140" y="6610351"/>
          <a:ext cx="30226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9" name="Equation" r:id="rId34" imgW="723600" imgH="228600" progId="Equation.DSMT4">
                  <p:embed/>
                </p:oleObj>
              </mc:Choice>
              <mc:Fallback>
                <p:oleObj name="Equation" r:id="rId34" imgW="723600" imgH="228600" progId="Equation.DSMT4">
                  <p:embed/>
                  <p:pic>
                    <p:nvPicPr>
                      <p:cNvPr id="0" name="Picture 8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140" y="6610351"/>
                        <a:ext cx="302260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" name="Object 5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95317"/>
              </p:ext>
            </p:extLst>
          </p:nvPr>
        </p:nvGraphicFramePr>
        <p:xfrm>
          <a:off x="5549900" y="6621781"/>
          <a:ext cx="4953000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0" name="Equation" r:id="rId36" imgW="1269720" imgH="203040" progId="Equation.DSMT4">
                  <p:embed/>
                </p:oleObj>
              </mc:Choice>
              <mc:Fallback>
                <p:oleObj name="Equation" r:id="rId36" imgW="1269720" imgH="20304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6621781"/>
                        <a:ext cx="4953000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" name="Object 51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16480"/>
              </p:ext>
            </p:extLst>
          </p:nvPr>
        </p:nvGraphicFramePr>
        <p:xfrm>
          <a:off x="2788918" y="7237096"/>
          <a:ext cx="425704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1" name="Equation" r:id="rId38" imgW="1091880" imgH="177480" progId="Equation.DSMT4">
                  <p:embed/>
                </p:oleObj>
              </mc:Choice>
              <mc:Fallback>
                <p:oleObj name="Equation" r:id="rId38" imgW="1091880" imgH="17748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8918" y="7237096"/>
                        <a:ext cx="425704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1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569958"/>
              </p:ext>
            </p:extLst>
          </p:nvPr>
        </p:nvGraphicFramePr>
        <p:xfrm>
          <a:off x="6837679" y="7223760"/>
          <a:ext cx="2080261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2" name="Equation" r:id="rId40" imgW="533160" imgH="177480" progId="Equation.DSMT4">
                  <p:embed/>
                </p:oleObj>
              </mc:Choice>
              <mc:Fallback>
                <p:oleObj name="Equation" r:id="rId40" imgW="533160" imgH="17748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7679" y="7223760"/>
                        <a:ext cx="2080261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782270"/>
              </p:ext>
            </p:extLst>
          </p:nvPr>
        </p:nvGraphicFramePr>
        <p:xfrm>
          <a:off x="10869732" y="1182272"/>
          <a:ext cx="977901" cy="746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3" name="Equation" r:id="rId42" imgW="203040" imgH="203040" progId="Equation.DSMT4">
                  <p:embed/>
                </p:oleObj>
              </mc:Choice>
              <mc:Fallback>
                <p:oleObj name="Equation" r:id="rId42" imgW="203040" imgH="20304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69732" y="1182272"/>
                        <a:ext cx="977901" cy="746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87424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752600" y="9809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480" y="2992075"/>
            <a:ext cx="20726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84960" y="144780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41120" y="2696242"/>
            <a:ext cx="776458" cy="35175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?3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72081"/>
              </p:ext>
            </p:extLst>
          </p:nvPr>
        </p:nvGraphicFramePr>
        <p:xfrm>
          <a:off x="2346960" y="3017521"/>
          <a:ext cx="3505200" cy="62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6" imgW="838080" imgH="203040" progId="Equation.DSMT4">
                  <p:embed/>
                </p:oleObj>
              </mc:Choice>
              <mc:Fallback>
                <p:oleObj name="Equation" r:id="rId6" imgW="83808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960" y="3017521"/>
                        <a:ext cx="3505200" cy="626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3271385"/>
              </p:ext>
            </p:extLst>
          </p:nvPr>
        </p:nvGraphicFramePr>
        <p:xfrm>
          <a:off x="5875338" y="2925763"/>
          <a:ext cx="4459287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8" imgW="1143000" imgH="203040" progId="Equation.DSMT4">
                  <p:embed/>
                </p:oleObj>
              </mc:Choice>
              <mc:Fallback>
                <p:oleObj name="Equation" r:id="rId8" imgW="114300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338" y="2925763"/>
                        <a:ext cx="4459287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124290"/>
              </p:ext>
            </p:extLst>
          </p:nvPr>
        </p:nvGraphicFramePr>
        <p:xfrm>
          <a:off x="10241281" y="2983231"/>
          <a:ext cx="33477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10" imgW="939600" imgH="203040" progId="Equation.DSMT4">
                  <p:embed/>
                </p:oleObj>
              </mc:Choice>
              <mc:Fallback>
                <p:oleObj name="Equation" r:id="rId10" imgW="93960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1281" y="2983231"/>
                        <a:ext cx="33477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28800" y="5041416"/>
            <a:ext cx="820058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548959"/>
              </p:ext>
            </p:extLst>
          </p:nvPr>
        </p:nvGraphicFramePr>
        <p:xfrm>
          <a:off x="3172460" y="4324351"/>
          <a:ext cx="2070101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2460" y="4324351"/>
                        <a:ext cx="2070101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/>
          <p:cNvSpPr/>
          <p:nvPr/>
        </p:nvSpPr>
        <p:spPr>
          <a:xfrm rot="5400000">
            <a:off x="3817367" y="2349017"/>
            <a:ext cx="546754" cy="27913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3901441" y="4023360"/>
            <a:ext cx="365762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288470"/>
              </p:ext>
            </p:extLst>
          </p:nvPr>
        </p:nvGraphicFramePr>
        <p:xfrm>
          <a:off x="5486401" y="4354831"/>
          <a:ext cx="33477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14" imgW="939600" imgH="203040" progId="Equation.DSMT4">
                  <p:embed/>
                </p:oleObj>
              </mc:Choice>
              <mc:Fallback>
                <p:oleObj name="Equation" r:id="rId14" imgW="93960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1" y="4354831"/>
                        <a:ext cx="33477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982149"/>
              </p:ext>
            </p:extLst>
          </p:nvPr>
        </p:nvGraphicFramePr>
        <p:xfrm>
          <a:off x="2371578" y="5760720"/>
          <a:ext cx="2627142" cy="1005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16" imgW="545760" imgH="228600" progId="Equation.DSMT4">
                  <p:embed/>
                </p:oleObj>
              </mc:Choice>
              <mc:Fallback>
                <p:oleObj name="Equation" r:id="rId16" imgW="54576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578" y="5760720"/>
                        <a:ext cx="2627142" cy="10058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157943"/>
              </p:ext>
            </p:extLst>
          </p:nvPr>
        </p:nvGraphicFramePr>
        <p:xfrm>
          <a:off x="4998720" y="5743575"/>
          <a:ext cx="5971763" cy="931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0" name="Equation" r:id="rId18" imgW="1041120" imgH="190440" progId="Equation.DSMT4">
                  <p:embed/>
                </p:oleObj>
              </mc:Choice>
              <mc:Fallback>
                <p:oleObj name="Equation" r:id="rId18" imgW="10411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720" y="5743575"/>
                        <a:ext cx="5971763" cy="9315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1828800" y="6126480"/>
            <a:ext cx="609600" cy="27432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en-US"/>
          </a:p>
        </p:txBody>
      </p:sp>
      <p:sp>
        <p:nvSpPr>
          <p:cNvPr id="20" name="TextBox 1"/>
          <p:cNvSpPr txBox="1"/>
          <p:nvPr/>
        </p:nvSpPr>
        <p:spPr>
          <a:xfrm>
            <a:off x="1584960" y="1995749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01937497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8" presetClass="entr" presetSubtype="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 animBg="1"/>
      <p:bldP spid="10" grpId="0"/>
      <p:bldP spid="12" grpId="0" animBg="1"/>
      <p:bldP spid="13" grpId="0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463041" y="9144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84960" y="1482304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3570216"/>
              </p:ext>
            </p:extLst>
          </p:nvPr>
        </p:nvGraphicFramePr>
        <p:xfrm>
          <a:off x="2716840" y="2231111"/>
          <a:ext cx="2305326" cy="657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3" name="Equation" r:id="rId6" imgW="545760" imgH="228600" progId="Equation.DSMT4">
                  <p:embed/>
                </p:oleObj>
              </mc:Choice>
              <mc:Fallback>
                <p:oleObj name="Equation" r:id="rId6" imgW="545760" imgH="228600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840" y="2231111"/>
                        <a:ext cx="2305326" cy="657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463213"/>
              </p:ext>
            </p:extLst>
          </p:nvPr>
        </p:nvGraphicFramePr>
        <p:xfrm>
          <a:off x="5027637" y="2179106"/>
          <a:ext cx="523748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4" name="Equation" r:id="rId8" imgW="1041120" imgH="190440" progId="Equation.DSMT4">
                  <p:embed/>
                </p:oleObj>
              </mc:Choice>
              <mc:Fallback>
                <p:oleObj name="Equation" r:id="rId8" imgW="1041120" imgH="19044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37" y="2179106"/>
                        <a:ext cx="523748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103644" y="2710470"/>
            <a:ext cx="2682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107520"/>
              </p:ext>
            </p:extLst>
          </p:nvPr>
        </p:nvGraphicFramePr>
        <p:xfrm>
          <a:off x="1243432" y="3296304"/>
          <a:ext cx="249428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5" name="Equation" r:id="rId10" imgW="596880" imgH="228600" progId="Equation.DSMT4">
                  <p:embed/>
                </p:oleObj>
              </mc:Choice>
              <mc:Fallback>
                <p:oleObj name="Equation" r:id="rId10" imgW="596880" imgH="228600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432" y="3296304"/>
                        <a:ext cx="249428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1069962"/>
              </p:ext>
            </p:extLst>
          </p:nvPr>
        </p:nvGraphicFramePr>
        <p:xfrm>
          <a:off x="3517610" y="3349644"/>
          <a:ext cx="3764280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6" name="Equation" r:id="rId12" imgW="965160" imgH="203040" progId="Equation.DSMT4">
                  <p:embed/>
                </p:oleObj>
              </mc:Choice>
              <mc:Fallback>
                <p:oleObj name="Equation" r:id="rId12" imgW="965160" imgH="203040" progId="Equation.DSMT4">
                  <p:embed/>
                  <p:pic>
                    <p:nvPicPr>
                      <p:cNvPr id="0" name="Picture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7610" y="3349644"/>
                        <a:ext cx="3764280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798075"/>
              </p:ext>
            </p:extLst>
          </p:nvPr>
        </p:nvGraphicFramePr>
        <p:xfrm>
          <a:off x="7212329" y="3348437"/>
          <a:ext cx="3070861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7" name="Equation" r:id="rId14" imgW="787320" imgH="203040" progId="Equation.DSMT4">
                  <p:embed/>
                </p:oleObj>
              </mc:Choice>
              <mc:Fallback>
                <p:oleObj name="Equation" r:id="rId14" imgW="787320" imgH="203040" progId="Equation.DSMT4">
                  <p:embed/>
                  <p:pic>
                    <p:nvPicPr>
                      <p:cNvPr id="0" name="Picture 4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2329" y="3348437"/>
                        <a:ext cx="3070861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702173"/>
              </p:ext>
            </p:extLst>
          </p:nvPr>
        </p:nvGraphicFramePr>
        <p:xfrm>
          <a:off x="1243432" y="4297975"/>
          <a:ext cx="323596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8" name="Equation" r:id="rId16" imgW="774360" imgH="228600" progId="Equation.DSMT4">
                  <p:embed/>
                </p:oleObj>
              </mc:Choice>
              <mc:Fallback>
                <p:oleObj name="Equation" r:id="rId16" imgW="774360" imgH="228600" progId="Equation.DSMT4">
                  <p:embed/>
                  <p:pic>
                    <p:nvPicPr>
                      <p:cNvPr id="0" name="Picture 4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432" y="4297975"/>
                        <a:ext cx="323596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45156"/>
              </p:ext>
            </p:extLst>
          </p:nvPr>
        </p:nvGraphicFramePr>
        <p:xfrm>
          <a:off x="4273256" y="4349707"/>
          <a:ext cx="5991861" cy="733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9" name="Equation" r:id="rId18" imgW="1536480" imgH="228600" progId="Equation.DSMT4">
                  <p:embed/>
                </p:oleObj>
              </mc:Choice>
              <mc:Fallback>
                <p:oleObj name="Equation" r:id="rId18" imgW="1536480" imgH="228600" progId="Equation.DSMT4">
                  <p:embed/>
                  <p:pic>
                    <p:nvPicPr>
                      <p:cNvPr id="0" name="Picture 4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256" y="4349707"/>
                        <a:ext cx="5991861" cy="733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379013"/>
              </p:ext>
            </p:extLst>
          </p:nvPr>
        </p:nvGraphicFramePr>
        <p:xfrm>
          <a:off x="10121899" y="4401439"/>
          <a:ext cx="4508501" cy="733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0" name="Equation" r:id="rId20" imgW="1155600" imgH="228600" progId="Equation.DSMT4">
                  <p:embed/>
                </p:oleObj>
              </mc:Choice>
              <mc:Fallback>
                <p:oleObj name="Equation" r:id="rId20" imgW="1155600" imgH="228600" progId="Equation.DSMT4">
                  <p:embed/>
                  <p:pic>
                    <p:nvPicPr>
                      <p:cNvPr id="0" name="Picture 4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1899" y="4401439"/>
                        <a:ext cx="4508501" cy="733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555026"/>
              </p:ext>
            </p:extLst>
          </p:nvPr>
        </p:nvGraphicFramePr>
        <p:xfrm>
          <a:off x="1235240" y="6413183"/>
          <a:ext cx="153924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1" name="Equation" r:id="rId22" imgW="368280" imgH="228600" progId="Equation.DSMT4">
                  <p:embed/>
                </p:oleObj>
              </mc:Choice>
              <mc:Fallback>
                <p:oleObj name="Equation" r:id="rId22" imgW="368280" imgH="228600" progId="Equation.DSMT4">
                  <p:embed/>
                  <p:pic>
                    <p:nvPicPr>
                      <p:cNvPr id="0" name="Picture 4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240" y="6413183"/>
                        <a:ext cx="153924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212618"/>
              </p:ext>
            </p:extLst>
          </p:nvPr>
        </p:nvGraphicFramePr>
        <p:xfrm>
          <a:off x="5615942" y="6398896"/>
          <a:ext cx="5694680" cy="733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2" name="Equation" r:id="rId24" imgW="1460160" imgH="228600" progId="Equation.DSMT4">
                  <p:embed/>
                </p:oleObj>
              </mc:Choice>
              <mc:Fallback>
                <p:oleObj name="Equation" r:id="rId24" imgW="1460160" imgH="228600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5942" y="6398896"/>
                        <a:ext cx="5694680" cy="7334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721546"/>
              </p:ext>
            </p:extLst>
          </p:nvPr>
        </p:nvGraphicFramePr>
        <p:xfrm>
          <a:off x="2631441" y="6400801"/>
          <a:ext cx="297180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3" name="Equation" r:id="rId26" imgW="711000" imgH="228600" progId="Equation.DSMT4">
                  <p:embed/>
                </p:oleObj>
              </mc:Choice>
              <mc:Fallback>
                <p:oleObj name="Equation" r:id="rId26" imgW="711000" imgH="2286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441" y="6400801"/>
                        <a:ext cx="297180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856570"/>
              </p:ext>
            </p:extLst>
          </p:nvPr>
        </p:nvGraphicFramePr>
        <p:xfrm>
          <a:off x="5608320" y="7029450"/>
          <a:ext cx="4208781" cy="569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4" name="Equation" r:id="rId28" imgW="1079280" imgH="177480" progId="Equation.DSMT4">
                  <p:embed/>
                </p:oleObj>
              </mc:Choice>
              <mc:Fallback>
                <p:oleObj name="Equation" r:id="rId28" imgW="1079280" imgH="17748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320" y="7029450"/>
                        <a:ext cx="4208781" cy="5695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060661"/>
              </p:ext>
            </p:extLst>
          </p:nvPr>
        </p:nvGraphicFramePr>
        <p:xfrm>
          <a:off x="9875520" y="7040880"/>
          <a:ext cx="1780541" cy="569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5"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5520" y="7040880"/>
                        <a:ext cx="1780541" cy="5695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691049"/>
              </p:ext>
            </p:extLst>
          </p:nvPr>
        </p:nvGraphicFramePr>
        <p:xfrm>
          <a:off x="10283190" y="2310386"/>
          <a:ext cx="965200" cy="584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16" name="Equation" r:id="rId32" imgW="228600" imgH="203040" progId="Equation.DSMT4">
                  <p:embed/>
                </p:oleObj>
              </mc:Choice>
              <mc:Fallback>
                <p:oleObj name="Equation" r:id="rId32" imgW="228600" imgH="20304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3190" y="2310386"/>
                        <a:ext cx="965200" cy="584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6251556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27503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463041" y="9144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7179" y="155230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3.Hiệu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62491" y="2501848"/>
            <a:ext cx="776458" cy="35175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?5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78421" y="2270343"/>
            <a:ext cx="1087739" cy="655118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363185"/>
              </p:ext>
            </p:extLst>
          </p:nvPr>
        </p:nvGraphicFramePr>
        <p:xfrm>
          <a:off x="3456941" y="2281491"/>
          <a:ext cx="3505200" cy="626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9" name="Equation" r:id="rId6" imgW="838080" imgH="203040" progId="Equation.DSMT4">
                  <p:embed/>
                </p:oleObj>
              </mc:Choice>
              <mc:Fallback>
                <p:oleObj name="Equation" r:id="rId6" imgW="838080" imgH="203040" progId="Equation.DSMT4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941" y="2281491"/>
                        <a:ext cx="3505200" cy="6267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704342" y="3142307"/>
            <a:ext cx="20726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979289"/>
              </p:ext>
            </p:extLst>
          </p:nvPr>
        </p:nvGraphicFramePr>
        <p:xfrm>
          <a:off x="3228341" y="3202661"/>
          <a:ext cx="3505200" cy="626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0" name="Equation" r:id="rId8" imgW="838080" imgH="203040" progId="Equation.DSMT4">
                  <p:embed/>
                </p:oleObj>
              </mc:Choice>
              <mc:Fallback>
                <p:oleObj name="Equation" r:id="rId8" imgW="838080" imgH="203040" progId="Equation.DSMT4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341" y="3202661"/>
                        <a:ext cx="3505200" cy="6267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10629"/>
              </p:ext>
            </p:extLst>
          </p:nvPr>
        </p:nvGraphicFramePr>
        <p:xfrm>
          <a:off x="6733541" y="3111531"/>
          <a:ext cx="4457699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1" name="Equation" r:id="rId10" imgW="1143000" imgH="203040" progId="Equation.DSMT4">
                  <p:embed/>
                </p:oleObj>
              </mc:Choice>
              <mc:Fallback>
                <p:oleObj name="Equation" r:id="rId10" imgW="1143000" imgH="203040" progId="Equation.DSMT4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3541" y="3111531"/>
                        <a:ext cx="4457699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928501" y="2254289"/>
            <a:ext cx="560832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ý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442384"/>
              </p:ext>
            </p:extLst>
          </p:nvPr>
        </p:nvGraphicFramePr>
        <p:xfrm>
          <a:off x="6751126" y="3794153"/>
          <a:ext cx="2230120" cy="651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2" name="Equation" r:id="rId12" imgW="571320" imgH="203040" progId="Equation.DSMT4">
                  <p:embed/>
                </p:oleObj>
              </mc:Choice>
              <mc:Fallback>
                <p:oleObj name="Equation" r:id="rId12" imgW="571320" imgH="203040" progId="Equation.DSMT4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126" y="3794153"/>
                        <a:ext cx="2230120" cy="6515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950720" y="4858536"/>
            <a:ext cx="8200583" cy="747451"/>
          </a:xfrm>
          <a:prstGeom prst="rect">
            <a:avLst/>
          </a:prstGeom>
          <a:noFill/>
        </p:spPr>
        <p:txBody>
          <a:bodyPr wrap="non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ý,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274443"/>
              </p:ext>
            </p:extLst>
          </p:nvPr>
        </p:nvGraphicFramePr>
        <p:xfrm>
          <a:off x="2740662" y="5650230"/>
          <a:ext cx="238252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3" name="Equation" r:id="rId14" imgW="495000" imgH="190440" progId="Equation.DSMT4">
                  <p:embed/>
                </p:oleObj>
              </mc:Choice>
              <mc:Fallback>
                <p:oleObj name="Equation" r:id="rId14" imgW="495000" imgH="190440" progId="Equation.DSMT4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662" y="5650230"/>
                        <a:ext cx="238252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230170"/>
              </p:ext>
            </p:extLst>
          </p:nvPr>
        </p:nvGraphicFramePr>
        <p:xfrm>
          <a:off x="5209541" y="5772151"/>
          <a:ext cx="6045200" cy="994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94" name="Equation" r:id="rId16" imgW="1054080" imgH="203040" progId="Equation.DSMT4">
                  <p:embed/>
                </p:oleObj>
              </mc:Choice>
              <mc:Fallback>
                <p:oleObj name="Equation" r:id="rId16" imgW="1054080" imgH="203040" progId="Equation.DSMT4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9541" y="5772151"/>
                        <a:ext cx="6045200" cy="9944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1828800" y="6126480"/>
            <a:ext cx="609600" cy="27432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25155616"/>
      </p:ext>
    </p:extLst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8" presetClass="entr" presetSubtype="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1" grpId="0"/>
      <p:bldP spid="5" grpId="0"/>
      <p:bldP spid="16" grpId="0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463041" y="9144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3041" y="1537669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.Hiệu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579426"/>
              </p:ext>
            </p:extLst>
          </p:nvPr>
        </p:nvGraphicFramePr>
        <p:xfrm>
          <a:off x="2588261" y="2466429"/>
          <a:ext cx="2382520" cy="655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3" name="Equation" r:id="rId6" imgW="495000" imgH="190440" progId="Equation.DSMT4">
                  <p:embed/>
                </p:oleObj>
              </mc:Choice>
              <mc:Fallback>
                <p:oleObj name="Equation" r:id="rId6" imgW="495000" imgH="190440" progId="Equation.DSMT4">
                  <p:embed/>
                  <p:pic>
                    <p:nvPicPr>
                      <p:cNvPr id="0" name="Picture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261" y="2466429"/>
                        <a:ext cx="2382520" cy="655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264752"/>
              </p:ext>
            </p:extLst>
          </p:nvPr>
        </p:nvGraphicFramePr>
        <p:xfrm>
          <a:off x="5195455" y="2504285"/>
          <a:ext cx="6045200" cy="777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4" name="Equation" r:id="rId8" imgW="1054080" imgH="203040" progId="Equation.DSMT4">
                  <p:embed/>
                </p:oleObj>
              </mc:Choice>
              <mc:Fallback>
                <p:oleObj name="Equation" r:id="rId8" imgW="1054080" imgH="203040" progId="Equation.DSMT4">
                  <p:embed/>
                  <p:pic>
                    <p:nvPicPr>
                      <p:cNvPr id="0" name="Picture 2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455" y="2504285"/>
                        <a:ext cx="6045200" cy="7774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3259"/>
              </p:ext>
            </p:extLst>
          </p:nvPr>
        </p:nvGraphicFramePr>
        <p:xfrm>
          <a:off x="11184191" y="2696899"/>
          <a:ext cx="911861" cy="5848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5" name="Equation" r:id="rId10" imgW="215640" imgH="203040" progId="Equation.DSMT4">
                  <p:embed/>
                </p:oleObj>
              </mc:Choice>
              <mc:Fallback>
                <p:oleObj name="Equation" r:id="rId10" imgW="215640" imgH="203040" progId="Equation.DSMT4">
                  <p:embed/>
                  <p:pic>
                    <p:nvPicPr>
                      <p:cNvPr id="0" name="Picture 2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84191" y="2696899"/>
                        <a:ext cx="911861" cy="58483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998720" y="4218456"/>
            <a:ext cx="2682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740072"/>
              </p:ext>
            </p:extLst>
          </p:nvPr>
        </p:nvGraphicFramePr>
        <p:xfrm>
          <a:off x="1601586" y="4871258"/>
          <a:ext cx="3990339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6" name="Equation" r:id="rId12" imgW="914400" imgH="203040" progId="Equation.DSMT4">
                  <p:embed/>
                </p:oleObj>
              </mc:Choice>
              <mc:Fallback>
                <p:oleObj name="Equation" r:id="rId12" imgW="914400" imgH="20304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586" y="4871258"/>
                        <a:ext cx="3990339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993333"/>
              </p:ext>
            </p:extLst>
          </p:nvPr>
        </p:nvGraphicFramePr>
        <p:xfrm>
          <a:off x="7703820" y="4846320"/>
          <a:ext cx="227076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7" name="Equation" r:id="rId14" imgW="495000" imgH="203040" progId="Equation.DSMT4">
                  <p:embed/>
                </p:oleObj>
              </mc:Choice>
              <mc:Fallback>
                <p:oleObj name="Equation" r:id="rId14" imgW="495000" imgH="203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3820" y="4846320"/>
                        <a:ext cx="227076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545621"/>
              </p:ext>
            </p:extLst>
          </p:nvPr>
        </p:nvGraphicFramePr>
        <p:xfrm>
          <a:off x="1595120" y="5710843"/>
          <a:ext cx="498856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8" name="Equation" r:id="rId16" imgW="1143000" imgH="203040" progId="Equation.DSMT4">
                  <p:embed/>
                </p:oleObj>
              </mc:Choice>
              <mc:Fallback>
                <p:oleObj name="Equation" r:id="rId16" imgW="1143000" imgH="20304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120" y="5710843"/>
                        <a:ext cx="498856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832165"/>
              </p:ext>
            </p:extLst>
          </p:nvPr>
        </p:nvGraphicFramePr>
        <p:xfrm>
          <a:off x="6380480" y="5642263"/>
          <a:ext cx="3495040" cy="61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9" name="Equation" r:id="rId18" imgW="761760" imgH="228600" progId="Equation.DSMT4">
                  <p:embed/>
                </p:oleObj>
              </mc:Choice>
              <mc:Fallback>
                <p:oleObj name="Equation" r:id="rId18" imgW="761760" imgH="22860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480" y="5642263"/>
                        <a:ext cx="3495040" cy="6172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584454"/>
              </p:ext>
            </p:extLst>
          </p:nvPr>
        </p:nvGraphicFramePr>
        <p:xfrm>
          <a:off x="9527542" y="5642263"/>
          <a:ext cx="3030219" cy="617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0" name="Equation" r:id="rId20" imgW="660240" imgH="228600" progId="Equation.DSMT4">
                  <p:embed/>
                </p:oleObj>
              </mc:Choice>
              <mc:Fallback>
                <p:oleObj name="Equation" r:id="rId20" imgW="660240" imgH="22860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7542" y="5642263"/>
                        <a:ext cx="3030219" cy="6172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513720"/>
              </p:ext>
            </p:extLst>
          </p:nvPr>
        </p:nvGraphicFramePr>
        <p:xfrm>
          <a:off x="1463041" y="6583680"/>
          <a:ext cx="233172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1" name="Equation" r:id="rId22" imgW="507960" imgH="203040" progId="Equation.DSMT4">
                  <p:embed/>
                </p:oleObj>
              </mc:Choice>
              <mc:Fallback>
                <p:oleObj name="Equation" r:id="rId22" imgW="507960" imgH="203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41" y="6583680"/>
                        <a:ext cx="233172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6214753"/>
              </p:ext>
            </p:extLst>
          </p:nvPr>
        </p:nvGraphicFramePr>
        <p:xfrm>
          <a:off x="5364481" y="4846320"/>
          <a:ext cx="250444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2" name="Equation" r:id="rId24" imgW="545626" imgH="203024" progId="Equation.DSMT4">
                  <p:embed/>
                </p:oleObj>
              </mc:Choice>
              <mc:Fallback>
                <p:oleObj name="Equation" r:id="rId24" imgW="545626" imgH="203024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1" y="4846320"/>
                        <a:ext cx="250444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520408"/>
              </p:ext>
            </p:extLst>
          </p:nvPr>
        </p:nvGraphicFramePr>
        <p:xfrm>
          <a:off x="3779521" y="6583680"/>
          <a:ext cx="4767579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3" name="Equation" r:id="rId26" imgW="1091880" imgH="203040" progId="Equation.DSMT4">
                  <p:embed/>
                </p:oleObj>
              </mc:Choice>
              <mc:Fallback>
                <p:oleObj name="Equation" r:id="rId26" imgW="1091880" imgH="203040" progId="Equation.DSMT4">
                  <p:embed/>
                  <p:pic>
                    <p:nvPicPr>
                      <p:cNvPr id="0" name="Picture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521" y="6583680"/>
                        <a:ext cx="4767579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9465765"/>
              </p:ext>
            </p:extLst>
          </p:nvPr>
        </p:nvGraphicFramePr>
        <p:xfrm>
          <a:off x="8806182" y="6549390"/>
          <a:ext cx="297180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44" name="Equation" r:id="rId28" imgW="647640" imgH="203040" progId="Equation.DSMT4">
                  <p:embed/>
                </p:oleObj>
              </mc:Choice>
              <mc:Fallback>
                <p:oleObj name="Equation" r:id="rId28" imgW="647640" imgH="203040" progId="Equation.DSMT4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6182" y="6549390"/>
                        <a:ext cx="2971800" cy="548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1805874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463041" y="9144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5440" y="1712915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.Hiệu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9670464"/>
              </p:ext>
            </p:extLst>
          </p:nvPr>
        </p:nvGraphicFramePr>
        <p:xfrm>
          <a:off x="2832100" y="2467161"/>
          <a:ext cx="2382520" cy="655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6" imgW="495000" imgH="190440" progId="Equation.DSMT4">
                  <p:embed/>
                </p:oleObj>
              </mc:Choice>
              <mc:Fallback>
                <p:oleObj name="Equation" r:id="rId6" imgW="495000" imgH="19044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467161"/>
                        <a:ext cx="2382520" cy="6553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53762"/>
              </p:ext>
            </p:extLst>
          </p:nvPr>
        </p:nvGraphicFramePr>
        <p:xfrm>
          <a:off x="5122399" y="2520711"/>
          <a:ext cx="6045200" cy="777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8" imgW="1054080" imgH="203040" progId="Equation.DSMT4">
                  <p:embed/>
                </p:oleObj>
              </mc:Choice>
              <mc:Fallback>
                <p:oleObj name="Equation" r:id="rId8" imgW="1054080" imgH="20304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399" y="2520711"/>
                        <a:ext cx="6045200" cy="7774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384691" y="3311914"/>
            <a:ext cx="776458" cy="35175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?7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62312" y="3248564"/>
            <a:ext cx="463296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?Ai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65861" y="3903327"/>
            <a:ext cx="280416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110405"/>
              </p:ext>
            </p:extLst>
          </p:nvPr>
        </p:nvGraphicFramePr>
        <p:xfrm>
          <a:off x="3184574" y="4003009"/>
          <a:ext cx="29413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10" imgW="825480" imgH="203040" progId="Equation.DSMT4">
                  <p:embed/>
                </p:oleObj>
              </mc:Choice>
              <mc:Fallback>
                <p:oleObj name="Equation" r:id="rId10" imgW="825480" imgH="2030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574" y="4003009"/>
                        <a:ext cx="29413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177805"/>
              </p:ext>
            </p:extLst>
          </p:nvPr>
        </p:nvGraphicFramePr>
        <p:xfrm>
          <a:off x="6048132" y="3912652"/>
          <a:ext cx="249428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12" imgW="596880" imgH="228600" progId="Equation.DSMT4">
                  <p:embed/>
                </p:oleObj>
              </mc:Choice>
              <mc:Fallback>
                <p:oleObj name="Equation" r:id="rId12" imgW="596880" imgH="228600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132" y="3912652"/>
                        <a:ext cx="249428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165861" y="4675815"/>
            <a:ext cx="280416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79819"/>
              </p:ext>
            </p:extLst>
          </p:nvPr>
        </p:nvGraphicFramePr>
        <p:xfrm>
          <a:off x="3220526" y="4780050"/>
          <a:ext cx="2941320" cy="582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14" imgW="825480" imgH="203040" progId="Equation.DSMT4">
                  <p:embed/>
                </p:oleObj>
              </mc:Choice>
              <mc:Fallback>
                <p:oleObj name="Equation" r:id="rId14" imgW="825480" imgH="203040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0526" y="4780050"/>
                        <a:ext cx="2941320" cy="5829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480829"/>
              </p:ext>
            </p:extLst>
          </p:nvPr>
        </p:nvGraphicFramePr>
        <p:xfrm>
          <a:off x="6011986" y="4697115"/>
          <a:ext cx="249428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15" imgW="596880" imgH="228600" progId="Equation.DSMT4">
                  <p:embed/>
                </p:oleObj>
              </mc:Choice>
              <mc:Fallback>
                <p:oleObj name="Equation" r:id="rId15" imgW="596880" imgH="228600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986" y="4697115"/>
                        <a:ext cx="249428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531621" y="5813379"/>
            <a:ext cx="170688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954464"/>
              </p:ext>
            </p:extLst>
          </p:nvPr>
        </p:nvGraphicFramePr>
        <p:xfrm>
          <a:off x="2675013" y="5924124"/>
          <a:ext cx="2303779" cy="657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17" imgW="545760" imgH="228600" progId="Equation.DSMT4">
                  <p:embed/>
                </p:oleObj>
              </mc:Choice>
              <mc:Fallback>
                <p:oleObj name="Equation" r:id="rId17" imgW="545760" imgH="228600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013" y="5924124"/>
                        <a:ext cx="2303779" cy="657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928929"/>
              </p:ext>
            </p:extLst>
          </p:nvPr>
        </p:nvGraphicFramePr>
        <p:xfrm>
          <a:off x="5024122" y="5924124"/>
          <a:ext cx="2786381" cy="657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7" name="Equation" r:id="rId19" imgW="660240" imgH="228600" progId="Equation.DSMT4">
                  <p:embed/>
                </p:oleObj>
              </mc:Choice>
              <mc:Fallback>
                <p:oleObj name="Equation" r:id="rId19" imgW="660240" imgH="228600" progId="Equation.DSMT4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122" y="5924124"/>
                        <a:ext cx="2786381" cy="657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625155616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6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2" grpId="0"/>
      <p:bldP spid="15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14630400" cy="822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1463041" y="914400"/>
            <a:ext cx="2209800" cy="44196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fani Heavy"/>
              </a:rPr>
              <a:t>: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17" name="WordArt 11"/>
          <p:cNvSpPr>
            <a:spLocks noChangeArrowheads="1" noChangeShapeType="1" noTextEdit="1"/>
          </p:cNvSpPr>
          <p:nvPr/>
        </p:nvSpPr>
        <p:spPr bwMode="auto">
          <a:xfrm>
            <a:off x="4023360" y="640080"/>
            <a:ext cx="9631680" cy="73152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HẰNG ĐẲNG THỨC ĐÁNG NHỚ</a:t>
            </a:r>
            <a:endParaRPr lang="en-US" sz="40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.VnTifani Heavy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63040" y="164592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3040" y="2115336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63040" y="2572536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.Hiệu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8720" y="3657600"/>
            <a:ext cx="2682240" cy="747451"/>
          </a:xfrm>
          <a:prstGeom prst="rect">
            <a:avLst/>
          </a:prstGeom>
          <a:solidFill>
            <a:srgbClr val="92D050"/>
          </a:solidFill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6096000" y="4389120"/>
            <a:ext cx="365760" cy="54864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22" tIns="65311" rIns="130622" bIns="65311"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413760" y="5041416"/>
            <a:ext cx="9265920" cy="747451"/>
          </a:xfrm>
          <a:prstGeom prst="rect">
            <a:avLst/>
          </a:prstGeom>
          <a:solidFill>
            <a:srgbClr val="FFFF00"/>
          </a:solidFill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08960" y="6035040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1.Bình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08960" y="6504456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.Bình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08960" y="6961656"/>
            <a:ext cx="7254240" cy="747451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.Hiệu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reeform 105"/>
          <p:cNvSpPr>
            <a:spLocks/>
          </p:cNvSpPr>
          <p:nvPr/>
        </p:nvSpPr>
        <p:spPr bwMode="auto">
          <a:xfrm rot="2102837">
            <a:off x="6910365" y="3317454"/>
            <a:ext cx="4647690" cy="2823026"/>
          </a:xfrm>
          <a:custGeom>
            <a:avLst/>
            <a:gdLst>
              <a:gd name="T0" fmla="*/ 0 w 1152"/>
              <a:gd name="T1" fmla="*/ 0 h 912"/>
              <a:gd name="T2" fmla="*/ 912 w 1152"/>
              <a:gd name="T3" fmla="*/ 240 h 912"/>
              <a:gd name="T4" fmla="*/ 1152 w 1152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2" h="912">
                <a:moveTo>
                  <a:pt x="0" y="0"/>
                </a:moveTo>
                <a:cubicBezTo>
                  <a:pt x="360" y="44"/>
                  <a:pt x="720" y="88"/>
                  <a:pt x="912" y="240"/>
                </a:cubicBezTo>
                <a:cubicBezTo>
                  <a:pt x="1104" y="392"/>
                  <a:pt x="1128" y="652"/>
                  <a:pt x="1152" y="912"/>
                </a:cubicBezTo>
              </a:path>
            </a:pathLst>
          </a:custGeom>
          <a:noFill/>
          <a:ln w="38100" cmpd="sng">
            <a:solidFill>
              <a:srgbClr val="FF3399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/>
          </a:p>
        </p:txBody>
      </p:sp>
      <p:sp>
        <p:nvSpPr>
          <p:cNvPr id="16" name="Freeform 105"/>
          <p:cNvSpPr>
            <a:spLocks/>
          </p:cNvSpPr>
          <p:nvPr/>
        </p:nvSpPr>
        <p:spPr bwMode="auto">
          <a:xfrm rot="2102837">
            <a:off x="5896607" y="3806702"/>
            <a:ext cx="4539141" cy="2783360"/>
          </a:xfrm>
          <a:custGeom>
            <a:avLst/>
            <a:gdLst>
              <a:gd name="T0" fmla="*/ 0 w 1152"/>
              <a:gd name="T1" fmla="*/ 0 h 912"/>
              <a:gd name="T2" fmla="*/ 912 w 1152"/>
              <a:gd name="T3" fmla="*/ 240 h 912"/>
              <a:gd name="T4" fmla="*/ 1152 w 1152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2" h="912">
                <a:moveTo>
                  <a:pt x="0" y="0"/>
                </a:moveTo>
                <a:cubicBezTo>
                  <a:pt x="360" y="44"/>
                  <a:pt x="720" y="88"/>
                  <a:pt x="912" y="240"/>
                </a:cubicBezTo>
                <a:cubicBezTo>
                  <a:pt x="1104" y="392"/>
                  <a:pt x="1128" y="652"/>
                  <a:pt x="1152" y="912"/>
                </a:cubicBezTo>
              </a:path>
            </a:pathLst>
          </a:custGeom>
          <a:noFill/>
          <a:ln w="38100" cmpd="sng">
            <a:solidFill>
              <a:srgbClr val="FF3399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/>
          </a:p>
        </p:txBody>
      </p:sp>
      <p:sp>
        <p:nvSpPr>
          <p:cNvPr id="18" name="Freeform 105"/>
          <p:cNvSpPr>
            <a:spLocks/>
          </p:cNvSpPr>
          <p:nvPr/>
        </p:nvSpPr>
        <p:spPr bwMode="auto">
          <a:xfrm rot="2102837">
            <a:off x="6999230" y="2756598"/>
            <a:ext cx="4647690" cy="2823026"/>
          </a:xfrm>
          <a:custGeom>
            <a:avLst/>
            <a:gdLst>
              <a:gd name="T0" fmla="*/ 0 w 1152"/>
              <a:gd name="T1" fmla="*/ 0 h 912"/>
              <a:gd name="T2" fmla="*/ 912 w 1152"/>
              <a:gd name="T3" fmla="*/ 240 h 912"/>
              <a:gd name="T4" fmla="*/ 1152 w 1152"/>
              <a:gd name="T5" fmla="*/ 912 h 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2" h="912">
                <a:moveTo>
                  <a:pt x="0" y="0"/>
                </a:moveTo>
                <a:cubicBezTo>
                  <a:pt x="360" y="44"/>
                  <a:pt x="720" y="88"/>
                  <a:pt x="912" y="240"/>
                </a:cubicBezTo>
                <a:cubicBezTo>
                  <a:pt x="1104" y="392"/>
                  <a:pt x="1128" y="652"/>
                  <a:pt x="1152" y="912"/>
                </a:cubicBezTo>
              </a:path>
            </a:pathLst>
          </a:custGeom>
          <a:noFill/>
          <a:ln w="38100" cmpd="sng">
            <a:solidFill>
              <a:srgbClr val="FF3399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en-US"/>
          </a:p>
        </p:txBody>
      </p:sp>
      <p:pic>
        <p:nvPicPr>
          <p:cNvPr id="19" name="Picture 2" descr="E:\Hinh anh\cac-cau-hoi-thuong-gap-ve-cach-kiem-tien-tu-naviz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40" y="4563427"/>
            <a:ext cx="2072640" cy="138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515561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4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2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 animBg="1"/>
      <p:bldP spid="4" grpId="0" animBg="1"/>
      <p:bldP spid="10" grpId="0" animBg="1"/>
      <p:bldP spid="11" grpId="0"/>
      <p:bldP spid="12" grpId="0"/>
      <p:bldP spid="13" grpId="0"/>
      <p:bldP spid="15" grpId="0" animBg="1"/>
      <p:bldP spid="16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833228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ELINE" val="5/10/15/20/25/30/35"/>
  <p:tag name="ELAPSEDTIME" val="40"/>
  <p:tag name="ANNOTATION_COUNT" val="0"/>
  <p:tag name="ARTICULATE_NAV_LEVEL" val="1"/>
  <p:tag name="ARTICULATE_SLIDE_PRESENTER_GUID" val="3d54a0f2-d104-4be1-9b2a-b13d61dc2675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PLAYER_IS_DEFAULT" val="True"/>
  <p:tag name="ARTICULATE_PLAYER_CONTROL_NOTES" val="False"/>
  <p:tag name="ARTICULATE_PLAYER_CONTROL_RESOURCES" val="True"/>
  <p:tag name="ARTICULATE_PLAYER_CONTROL_MENU" val="True"/>
  <p:tag name="ARTICULATE_PLAYER_CONTROL_GLOSSARY" val="False"/>
  <p:tag name="ARTICULATE_PLAYER_SEEKBAR" val="True"/>
  <p:tag name="ARTICULATE_PLAYER_CONTROL_PLAYPAUSE" val="True"/>
  <p:tag name="AUDIO_ID" val="277"/>
  <p:tag name="ARTICULATE_USED_LAYOUT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288</Words>
  <Application>Microsoft Office PowerPoint</Application>
  <PresentationFormat>Custom</PresentationFormat>
  <Paragraphs>66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.VnTifani Heavy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Kinh kha</dc:creator>
  <cp:lastModifiedBy>Admin</cp:lastModifiedBy>
  <cp:revision>56</cp:revision>
  <dcterms:created xsi:type="dcterms:W3CDTF">2014-07-11T10:00:44Z</dcterms:created>
  <dcterms:modified xsi:type="dcterms:W3CDTF">2021-09-15T13:48:34Z</dcterms:modified>
</cp:coreProperties>
</file>