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8" r:id="rId4"/>
    <p:sldId id="259" r:id="rId5"/>
    <p:sldId id="261" r:id="rId6"/>
    <p:sldId id="263" r:id="rId7"/>
    <p:sldId id="262" r:id="rId8"/>
    <p:sldId id="267" r:id="rId9"/>
    <p:sldId id="260" r:id="rId10"/>
    <p:sldId id="265" r:id="rId11"/>
    <p:sldId id="268" r:id="rId12"/>
    <p:sldId id="269" r:id="rId13"/>
    <p:sldId id="271" r:id="rId14"/>
    <p:sldId id="272" r:id="rId15"/>
    <p:sldId id="273" r:id="rId16"/>
    <p:sldId id="274" r:id="rId17"/>
    <p:sldId id="275" r:id="rId18"/>
    <p:sldId id="270" r:id="rId19"/>
    <p:sldId id="276" r:id="rId20"/>
    <p:sldId id="277" r:id="rId21"/>
    <p:sldId id="278" r:id="rId22"/>
    <p:sldId id="279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CC99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BE4D6-98A7-4431-BB22-12F5C2E3FEA6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34964-3690-4CCA-A40B-5B6C04AA5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127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BE4D6-98A7-4431-BB22-12F5C2E3FEA6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34964-3690-4CCA-A40B-5B6C04AA5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333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BE4D6-98A7-4431-BB22-12F5C2E3FEA6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34964-3690-4CCA-A40B-5B6C04AA5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119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BE4D6-98A7-4431-BB22-12F5C2E3FEA6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34964-3690-4CCA-A40B-5B6C04AA5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561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BE4D6-98A7-4431-BB22-12F5C2E3FEA6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34964-3690-4CCA-A40B-5B6C04AA5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892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BE4D6-98A7-4431-BB22-12F5C2E3FEA6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34964-3690-4CCA-A40B-5B6C04AA5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270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BE4D6-98A7-4431-BB22-12F5C2E3FEA6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34964-3690-4CCA-A40B-5B6C04AA5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753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BE4D6-98A7-4431-BB22-12F5C2E3FEA6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34964-3690-4CCA-A40B-5B6C04AA5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658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BE4D6-98A7-4431-BB22-12F5C2E3FEA6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34964-3690-4CCA-A40B-5B6C04AA5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234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BE4D6-98A7-4431-BB22-12F5C2E3FEA6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34964-3690-4CCA-A40B-5B6C04AA5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336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BE4D6-98A7-4431-BB22-12F5C2E3FEA6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34964-3690-4CCA-A40B-5B6C04AA5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32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FBE4D6-98A7-4431-BB22-12F5C2E3FEA6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034964-3690-4CCA-A40B-5B6C04AA5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560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handan.com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4944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839656" y="1688680"/>
            <a:ext cx="10512686" cy="267765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CHUYÊN ĐỀ:</a:t>
            </a:r>
          </a:p>
          <a:p>
            <a:pPr algn="ctr"/>
            <a:r>
              <a:rPr lang="en-US" sz="4200" b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“RÈN KỸ NĂNG ĐỌC HIỂU </a:t>
            </a:r>
          </a:p>
          <a:p>
            <a:pPr algn="ctr"/>
            <a:r>
              <a:rPr lang="en-US" sz="4200" b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 VIẾT ĐOẠN VĂN </a:t>
            </a:r>
            <a:r>
              <a:rPr lang="en-US" sz="4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NLXH </a:t>
            </a:r>
          </a:p>
          <a:p>
            <a:pPr algn="ctr"/>
            <a:r>
              <a:rPr lang="en-US" sz="4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TỪ NGỮ LIỆU NGOÀI CHƯƠNG TRÌNH”</a:t>
            </a:r>
            <a:endParaRPr lang="en-US" sz="42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2706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32895" y="492191"/>
            <a:ext cx="1055823" cy="1714952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132895" y="2207142"/>
            <a:ext cx="1013368" cy="379638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170949" y="6003528"/>
            <a:ext cx="975314" cy="814286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1188718" y="492191"/>
            <a:ext cx="2907665" cy="904505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dắt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1188717" y="1396696"/>
            <a:ext cx="2907665" cy="793217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1146263" y="2313369"/>
            <a:ext cx="2913017" cy="79827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1149528" y="3064618"/>
            <a:ext cx="2931023" cy="124320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Rounded Rectangle 42"/>
          <p:cNvSpPr/>
          <p:nvPr/>
        </p:nvSpPr>
        <p:spPr>
          <a:xfrm>
            <a:off x="1150911" y="4328723"/>
            <a:ext cx="2931023" cy="164867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1141320" y="6125595"/>
            <a:ext cx="2917960" cy="66314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Rounded Rectangle 44"/>
          <p:cNvSpPr/>
          <p:nvPr/>
        </p:nvSpPr>
        <p:spPr>
          <a:xfrm>
            <a:off x="4874936" y="590118"/>
            <a:ext cx="7088530" cy="399679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dắt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endParaRPr lang="en-US" sz="2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4846320" y="2352489"/>
            <a:ext cx="7085544" cy="69524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endParaRPr lang="en-US" sz="2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3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endParaRPr lang="en-US" sz="2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4879538" y="3308985"/>
            <a:ext cx="7129830" cy="104814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endParaRPr lang="en-US" sz="23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hại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endParaRPr lang="en-US" sz="23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ngăn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chạn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endParaRPr lang="en-US" sz="2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4892601" y="4670277"/>
            <a:ext cx="7129830" cy="104814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Khẳng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xấu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phê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endParaRPr lang="en-US" sz="23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endParaRPr lang="en-US" sz="2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4846699" y="6034009"/>
            <a:ext cx="7129830" cy="725137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Khẳng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endParaRPr lang="en-US" sz="2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868586" y="1480942"/>
            <a:ext cx="7088530" cy="484560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endParaRPr lang="en-US" sz="2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39579" y="79201"/>
            <a:ext cx="105885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 ĐỒ CẤU TRÚC ĐOẠN VĂN NLXH VỀ HIỆN TƯỢNG </a:t>
            </a:r>
            <a:r>
              <a:rPr lang="en-US" sz="2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 CỰC 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ĐỜI SỐNG</a:t>
            </a:r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4096382" y="736164"/>
            <a:ext cx="772204" cy="18049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Arrow 22"/>
          <p:cNvSpPr/>
          <p:nvPr/>
        </p:nvSpPr>
        <p:spPr>
          <a:xfrm>
            <a:off x="4096382" y="1690796"/>
            <a:ext cx="772204" cy="18049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ight Arrow 23"/>
          <p:cNvSpPr/>
          <p:nvPr/>
        </p:nvSpPr>
        <p:spPr>
          <a:xfrm>
            <a:off x="4059280" y="2632921"/>
            <a:ext cx="772204" cy="18049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ight Arrow 24"/>
          <p:cNvSpPr/>
          <p:nvPr/>
        </p:nvSpPr>
        <p:spPr>
          <a:xfrm>
            <a:off x="4096382" y="3624886"/>
            <a:ext cx="772204" cy="18049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ight Arrow 25"/>
          <p:cNvSpPr/>
          <p:nvPr/>
        </p:nvSpPr>
        <p:spPr>
          <a:xfrm>
            <a:off x="4102732" y="5153061"/>
            <a:ext cx="772204" cy="18049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ight Arrow 26"/>
          <p:cNvSpPr/>
          <p:nvPr/>
        </p:nvSpPr>
        <p:spPr>
          <a:xfrm>
            <a:off x="4059280" y="6376587"/>
            <a:ext cx="772204" cy="18049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>
            <a:off x="8214986" y="1979066"/>
            <a:ext cx="393256" cy="3869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8373290" y="989797"/>
            <a:ext cx="0" cy="4911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Down Arrow 8"/>
          <p:cNvSpPr/>
          <p:nvPr/>
        </p:nvSpPr>
        <p:spPr>
          <a:xfrm>
            <a:off x="8366075" y="5718425"/>
            <a:ext cx="338266" cy="31558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8485010" y="4357133"/>
            <a:ext cx="0" cy="3131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8412481" y="3047734"/>
            <a:ext cx="13063" cy="2612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0501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94171"/>
            <a:ext cx="10515600" cy="688182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 SỐ LỖI HỌC SINH CẦN TRÁNH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3187" name="Rectangle 3"/>
          <p:cNvSpPr>
            <a:spLocks noChangeArrowheads="1"/>
          </p:cNvSpPr>
          <p:nvPr/>
        </p:nvSpPr>
        <p:spPr bwMode="gray">
          <a:xfrm rot="3419336">
            <a:off x="7575142" y="1560513"/>
            <a:ext cx="923925" cy="10033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38100">
            <a:solidFill>
              <a:srgbClr val="FFFFFF"/>
            </a:solidFill>
            <a:miter lim="800000"/>
            <a:headEnd/>
            <a:tailEnd/>
          </a:ln>
          <a:effectLst>
            <a:outerShdw dist="179605" dir="487806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4858291" y="4158252"/>
            <a:ext cx="3188429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Tx/>
              <a:buNone/>
            </a:pPr>
            <a:r>
              <a:rPr lang="en-US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hần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ghị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sáo</a:t>
            </a: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mòn</a:t>
            </a:r>
            <a:endParaRPr lang="en-US" altLang="en-US" b="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3189" name="Rectangle 5"/>
          <p:cNvSpPr>
            <a:spLocks noChangeArrowheads="1"/>
          </p:cNvSpPr>
          <p:nvPr/>
        </p:nvSpPr>
        <p:spPr bwMode="gray">
          <a:xfrm rot="3419336">
            <a:off x="1720442" y="2268538"/>
            <a:ext cx="923925" cy="10033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38100">
            <a:solidFill>
              <a:srgbClr val="FFFFFF"/>
            </a:solidFill>
            <a:miter lim="800000"/>
            <a:headEnd/>
            <a:tailEnd/>
          </a:ln>
          <a:effectLst>
            <a:outerShdw dist="179605" dir="487806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gray">
          <a:xfrm>
            <a:off x="1967658" y="2627313"/>
            <a:ext cx="38504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dirty="0" smtClean="0">
                <a:solidFill>
                  <a:srgbClr val="FFFFFF"/>
                </a:solidFill>
                <a:latin typeface="Arial" panose="020B0604020202020204" pitchFamily="34" charset="0"/>
              </a:rPr>
              <a:t>1</a:t>
            </a:r>
            <a:endParaRPr lang="en-US" altLang="en-US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93191" name="Rectangle 7"/>
          <p:cNvSpPr>
            <a:spLocks noChangeArrowheads="1"/>
          </p:cNvSpPr>
          <p:nvPr/>
        </p:nvSpPr>
        <p:spPr bwMode="gray">
          <a:xfrm rot="3419336">
            <a:off x="3155542" y="4173538"/>
            <a:ext cx="923925" cy="10033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38100">
            <a:solidFill>
              <a:srgbClr val="FFFFFF"/>
            </a:solidFill>
            <a:miter lim="800000"/>
            <a:headEnd/>
            <a:tailEnd/>
          </a:ln>
          <a:effectLst>
            <a:outerShdw dist="179605" dir="487806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gray">
          <a:xfrm>
            <a:off x="3402757" y="4532313"/>
            <a:ext cx="38504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dirty="0" smtClean="0">
                <a:solidFill>
                  <a:srgbClr val="FFFFFF"/>
                </a:solidFill>
                <a:latin typeface="Arial" panose="020B0604020202020204" pitchFamily="34" charset="0"/>
              </a:rPr>
              <a:t>2</a:t>
            </a:r>
            <a:endParaRPr lang="en-US" altLang="en-US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93193" name="Rectangle 9"/>
          <p:cNvSpPr>
            <a:spLocks noChangeArrowheads="1"/>
          </p:cNvSpPr>
          <p:nvPr/>
        </p:nvSpPr>
        <p:spPr bwMode="gray">
          <a:xfrm rot="3419336">
            <a:off x="5225642" y="3008313"/>
            <a:ext cx="923925" cy="1003300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38100">
            <a:solidFill>
              <a:srgbClr val="FFFFFF"/>
            </a:solidFill>
            <a:miter lim="800000"/>
            <a:headEnd/>
            <a:tailEnd/>
          </a:ln>
          <a:effectLst>
            <a:outerShdw dist="179605" dir="487806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8442" name="Text Box 10"/>
          <p:cNvSpPr txBox="1">
            <a:spLocks noChangeArrowheads="1"/>
          </p:cNvSpPr>
          <p:nvPr/>
        </p:nvSpPr>
        <p:spPr bwMode="gray">
          <a:xfrm>
            <a:off x="5472857" y="3379788"/>
            <a:ext cx="38504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dirty="0" smtClean="0">
                <a:solidFill>
                  <a:srgbClr val="FFFFFF"/>
                </a:solidFill>
                <a:latin typeface="Arial" panose="020B0604020202020204" pitchFamily="34" charset="0"/>
              </a:rPr>
              <a:t>3</a:t>
            </a:r>
            <a:endParaRPr lang="en-US" altLang="en-US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8443" name="Text Box 11"/>
          <p:cNvSpPr txBox="1">
            <a:spLocks noChangeArrowheads="1"/>
          </p:cNvSpPr>
          <p:nvPr/>
        </p:nvSpPr>
        <p:spPr bwMode="gray">
          <a:xfrm>
            <a:off x="7822357" y="1919288"/>
            <a:ext cx="38504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dirty="0" smtClean="0">
                <a:solidFill>
                  <a:srgbClr val="FFFFFF"/>
                </a:solidFill>
                <a:latin typeface="Arial" panose="020B0604020202020204" pitchFamily="34" charset="0"/>
              </a:rPr>
              <a:t>4</a:t>
            </a:r>
            <a:endParaRPr lang="en-US" altLang="en-US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8444" name="Line 12"/>
          <p:cNvSpPr>
            <a:spLocks noChangeShapeType="1"/>
          </p:cNvSpPr>
          <p:nvPr/>
        </p:nvSpPr>
        <p:spPr bwMode="auto">
          <a:xfrm>
            <a:off x="2518954" y="3222625"/>
            <a:ext cx="762000" cy="1066800"/>
          </a:xfrm>
          <a:prstGeom prst="line">
            <a:avLst/>
          </a:prstGeom>
          <a:noFill/>
          <a:ln w="57150" cap="rnd">
            <a:solidFill>
              <a:srgbClr val="80808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5" name="Line 13"/>
          <p:cNvSpPr>
            <a:spLocks noChangeShapeType="1"/>
          </p:cNvSpPr>
          <p:nvPr/>
        </p:nvSpPr>
        <p:spPr bwMode="auto">
          <a:xfrm flipV="1">
            <a:off x="4119154" y="3756025"/>
            <a:ext cx="1066800" cy="609600"/>
          </a:xfrm>
          <a:prstGeom prst="line">
            <a:avLst/>
          </a:prstGeom>
          <a:noFill/>
          <a:ln w="57150" cap="rnd">
            <a:solidFill>
              <a:srgbClr val="80808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6" name="Line 14"/>
          <p:cNvSpPr>
            <a:spLocks noChangeShapeType="1"/>
          </p:cNvSpPr>
          <p:nvPr/>
        </p:nvSpPr>
        <p:spPr bwMode="auto">
          <a:xfrm flipV="1">
            <a:off x="6252754" y="2371725"/>
            <a:ext cx="1295400" cy="774700"/>
          </a:xfrm>
          <a:prstGeom prst="line">
            <a:avLst/>
          </a:prstGeom>
          <a:noFill/>
          <a:ln w="57150" cap="rnd">
            <a:solidFill>
              <a:srgbClr val="80808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8" name="Text Box 16"/>
          <p:cNvSpPr txBox="1">
            <a:spLocks noChangeArrowheads="1"/>
          </p:cNvSpPr>
          <p:nvPr/>
        </p:nvSpPr>
        <p:spPr bwMode="auto">
          <a:xfrm>
            <a:off x="827057" y="3222625"/>
            <a:ext cx="190500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buNone/>
            </a:pPr>
            <a:r>
              <a:rPr lang="en-US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hiếu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 </a:t>
            </a:r>
            <a:r>
              <a:rPr lang="en-US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endParaRPr lang="en-US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49" name="Text Box 17"/>
          <p:cNvSpPr txBox="1">
            <a:spLocks noChangeArrowheads="1"/>
          </p:cNvSpPr>
          <p:nvPr/>
        </p:nvSpPr>
        <p:spPr bwMode="auto">
          <a:xfrm>
            <a:off x="2438186" y="5252757"/>
            <a:ext cx="2055437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ách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50" name="Text Box 19"/>
          <p:cNvSpPr txBox="1">
            <a:spLocks noChangeArrowheads="1"/>
          </p:cNvSpPr>
          <p:nvPr/>
        </p:nvSpPr>
        <p:spPr bwMode="auto">
          <a:xfrm>
            <a:off x="7085360" y="2619501"/>
            <a:ext cx="3054531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Tx/>
              <a:buNone/>
            </a:pP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4237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8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8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8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/>
      <p:bldP spid="18448" grpId="0"/>
      <p:bldP spid="18449" grpId="0"/>
      <p:bldP spid="1845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26126"/>
            <a:ext cx="12192000" cy="7008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</a:pPr>
            <a:r>
              <a:rPr lang="en-US" sz="175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 SỐ 1</a:t>
            </a:r>
            <a:endParaRPr lang="en-US" sz="175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en-US" sz="175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Phần</a:t>
            </a:r>
            <a:r>
              <a:rPr lang="en-US" sz="175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 (3,5 </a:t>
            </a:r>
            <a:r>
              <a:rPr lang="en-US" sz="175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175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en-US" sz="175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07000"/>
              </a:lnSpc>
            </a:pPr>
            <a:r>
              <a:rPr lang="en-US" sz="175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Đọc</a:t>
            </a:r>
            <a:r>
              <a:rPr lang="en-US" sz="175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đoạn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ngữ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indent="457200" algn="just">
              <a:lnSpc>
                <a:spcPct val="107000"/>
              </a:lnSpc>
            </a:pP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nào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tuổi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teen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cũng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thấy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mình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khổ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hơn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luôn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phóng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thiệt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thòi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mình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lên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nhỏ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phần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vất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vả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Đồng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luôn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cảm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thấy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oan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ức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bất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nghĩ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rằng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cuộc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đời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này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đối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xử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mình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tệ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hơn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rất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nhiều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vọng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(…).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Rất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thưa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teen,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đang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hiểu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nhầm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nghiêm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trọng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Ai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cũng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phải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trải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qua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nhiều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khó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khăn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khổ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cũng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phải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chịu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hoặc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chịu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bất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Vì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đừng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bi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kịch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hóa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cuộc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đời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mình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điều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đó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giúp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Ngoài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lỗi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lầm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gây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thường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do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chính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thân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mình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nên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đừng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đổ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lỗi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hoàn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cảnh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hay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75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07000"/>
              </a:lnSpc>
            </a:pP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(…)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Tuổi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teen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ghen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tỵ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rất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lớn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luôn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ngắm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nghía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so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bì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thấy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cha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mẹ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thật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tệ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hiểu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mình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cha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mẹ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chiều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chị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anh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mình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hơn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Nhiều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thấy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bị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bỏ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rơi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hay cha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mẹ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hậu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kém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cỏi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giỏi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mắng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mỏ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hiểu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biết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ít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điều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đó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chính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xác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Cha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mẹ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đều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trải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qua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giai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đoạn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này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nên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nhìn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xa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hơn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biết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tập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lao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…,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thì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hệ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quả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hậu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quả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Vì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bố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mẹ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nói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nhiều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chút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trách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móc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chút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ghê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gớm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chút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cũng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vì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thương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lo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lắng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75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07000"/>
              </a:lnSpc>
            </a:pP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(…)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Nhiều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thấy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cảnh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rú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lao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vút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đường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rất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lĩnh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Nếu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tầm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nhìn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hữu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hạn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thì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mọi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đơn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giản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vậy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Tuy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nhiên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chỉ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nghĩ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xa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hơn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chút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nữa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sẽ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nhìn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phía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cảnh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rú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lao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ầm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ầm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đó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bệnh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máu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me,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xương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cốt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hoặc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cảnh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đám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tang u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buồn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Chơi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ngông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chưa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bao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giờ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sẽ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bao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giờ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lĩnh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.”</a:t>
            </a:r>
            <a:endParaRPr lang="en-US" sz="175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(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Trích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Tuổi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dậy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thì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tưởng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chơi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ngông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lĩnh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TS.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Vũ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Thu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Hương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báo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điện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tử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News.Zing.Giaoduc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7/10/2015)</a:t>
            </a:r>
          </a:p>
          <a:p>
            <a:pPr algn="just">
              <a:lnSpc>
                <a:spcPct val="107000"/>
              </a:lnSpc>
            </a:pPr>
            <a:r>
              <a:rPr lang="en-US" sz="175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175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 (0,25 </a:t>
            </a:r>
            <a:r>
              <a:rPr lang="en-US" sz="175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175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Xác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định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phương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biểu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đạt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chính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đoạn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trích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</a:pPr>
            <a:r>
              <a:rPr lang="en-US" sz="175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175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 (0,75 </a:t>
            </a:r>
            <a:r>
              <a:rPr lang="en-US" sz="175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175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 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Theo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tác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giả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tuổi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teen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thường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bi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kịch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hóa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cuộc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đời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mình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nào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algn="just">
              <a:lnSpc>
                <a:spcPct val="107000"/>
              </a:lnSpc>
            </a:pPr>
            <a:r>
              <a:rPr lang="en-US" sz="175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175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 (0,5 </a:t>
            </a:r>
            <a:r>
              <a:rPr lang="en-US" sz="175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175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Vì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sao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tác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giả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rằng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 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Chơi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ngông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chưa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bao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giờ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sẽ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bao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giờ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lĩnh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</a:pPr>
            <a:r>
              <a:rPr lang="en-US" sz="175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175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4 (2,0 </a:t>
            </a:r>
            <a:r>
              <a:rPr lang="en-US" sz="175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175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Dường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nay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chúng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ta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đang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vô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tư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nhận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sự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quan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tâm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chăm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sóc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bố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mẹ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thân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yêu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dành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thân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mình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Còn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thân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chúng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ta </a:t>
            </a:r>
            <a:r>
              <a:rPr lang="en-US" sz="175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vẫn</a:t>
            </a:r>
            <a:r>
              <a:rPr lang="en-US" sz="175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còn</a:t>
            </a:r>
            <a:r>
              <a:rPr lang="en-US" sz="175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175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175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175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chưa</a:t>
            </a:r>
            <a:r>
              <a:rPr lang="en-US" sz="175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dành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thân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yêu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đó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sự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quan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tâm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chăm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sóc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mà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chúng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ta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hoàn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toàn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con,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suy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nghĩ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nào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tượng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Triển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khai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đoạn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khoảng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2/3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trang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giấy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en-US" sz="175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2150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26126"/>
            <a:ext cx="12192000" cy="52791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</a:pPr>
            <a:r>
              <a:rPr lang="en-US" sz="175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 SỐ 1</a:t>
            </a:r>
            <a:endParaRPr lang="en-US" sz="175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en-US" sz="175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Phần</a:t>
            </a:r>
            <a:r>
              <a:rPr lang="en-US" sz="175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 (3,5 </a:t>
            </a:r>
            <a:r>
              <a:rPr lang="en-US" sz="175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175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en-US" sz="175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07000"/>
              </a:lnSpc>
            </a:pPr>
            <a:r>
              <a:rPr lang="en-US" sz="175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Đọc</a:t>
            </a:r>
            <a:r>
              <a:rPr lang="en-US" sz="175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đoạn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ngữ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indent="457200" algn="just">
              <a:lnSpc>
                <a:spcPct val="107000"/>
              </a:lnSpc>
            </a:pP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nào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tuổi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teen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cũng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thấy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mình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khổ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hơn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luôn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phóng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thiệt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thòi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mình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lên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nhỏ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phần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vất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vả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Đồng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luôn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cảm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thấy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oan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ức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bất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nghĩ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rằng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cuộc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đời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này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đối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xử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mình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tệ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hơn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rất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nhiều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vọng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(…).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Rất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thưa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teen,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đang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hiểu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nhầm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nghiêm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trọng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Ai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cũng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phải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trải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qua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nhiều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khó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khăn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khổ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cũng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phải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chịu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hoặc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chịu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bất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Vì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đừng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bi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kịch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hóa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cuộc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đời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mình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điều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đó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giúp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Ngoài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lỗi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lầm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gây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thường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do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chính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thân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mình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nên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đừng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đổ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lỗi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hoàn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cảnh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hay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75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07000"/>
              </a:lnSpc>
            </a:pP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(…)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Tuổi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teen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ghen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tỵ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rất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lớn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luôn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ngắm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nghía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so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bì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thấy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cha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mẹ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thật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tệ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hiểu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mình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cha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mẹ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chiều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chị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anh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mình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hơn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Nhiều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thấy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bị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bỏ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rơi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hay cha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mẹ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hậu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kém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cỏi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giỏi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mắng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mỏ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hiểu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biết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ít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điều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đó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chính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xác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Cha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mẹ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đều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trải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qua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giai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đoạn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này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nên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nhìn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xa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hơn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biết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tập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lao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…,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thì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hệ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quả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hậu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quả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Vì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bố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mẹ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nói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nhiều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chút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trách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móc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chút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ghê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gớm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chút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cũng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vì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thương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lo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lắng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75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07000"/>
              </a:lnSpc>
            </a:pP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(…)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Nhiều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thấy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cảnh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rú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lao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vút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đường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rất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lĩnh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Nếu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tầm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nhìn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hữu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hạn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thì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mọi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đơn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giản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vậy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Tuy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nhiên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chỉ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nghĩ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xa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hơn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chút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nữa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sẽ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nhìn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phía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cảnh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rú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lao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ầm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ầm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đó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bệnh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máu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me,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xương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cốt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hoặc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cảnh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đám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tang u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buồn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Chơi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ngông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chưa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bao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giờ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sẽ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bao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giờ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lĩnh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.”</a:t>
            </a:r>
            <a:endParaRPr lang="en-US" sz="175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(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Trích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Tuổi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dậy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thì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tưởng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chơi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ngông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lĩnh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TS.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Vũ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Thu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Hương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báo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điện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tử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News.Zing.Giaoduc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7/10/2015)</a:t>
            </a:r>
          </a:p>
          <a:p>
            <a:pPr algn="just">
              <a:lnSpc>
                <a:spcPct val="107000"/>
              </a:lnSpc>
            </a:pPr>
            <a:r>
              <a:rPr lang="en-US" sz="175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175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 (0,25 </a:t>
            </a:r>
            <a:r>
              <a:rPr lang="en-US" sz="175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175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Xác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định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phương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biểu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đạt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chính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đoạn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trích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175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75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1743774"/>
              </p:ext>
            </p:extLst>
          </p:nvPr>
        </p:nvGraphicFramePr>
        <p:xfrm>
          <a:off x="644661" y="5484245"/>
          <a:ext cx="10929030" cy="7827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7284">
                  <a:extLst>
                    <a:ext uri="{9D8B030D-6E8A-4147-A177-3AD203B41FA5}">
                      <a16:colId xmlns:a16="http://schemas.microsoft.com/office/drawing/2014/main" val="847569505"/>
                    </a:ext>
                  </a:extLst>
                </a:gridCol>
                <a:gridCol w="8928254">
                  <a:extLst>
                    <a:ext uri="{9D8B030D-6E8A-4147-A177-3AD203B41FA5}">
                      <a16:colId xmlns:a16="http://schemas.microsoft.com/office/drawing/2014/main" val="262525234"/>
                    </a:ext>
                  </a:extLst>
                </a:gridCol>
                <a:gridCol w="1103492">
                  <a:extLst>
                    <a:ext uri="{9D8B030D-6E8A-4147-A177-3AD203B41FA5}">
                      <a16:colId xmlns:a16="http://schemas.microsoft.com/office/drawing/2014/main" val="344605545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endParaRPr lang="en-US" sz="2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dung </a:t>
                      </a:r>
                      <a:r>
                        <a:rPr lang="en-US" sz="24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cần</a:t>
                      </a: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đạt</a:t>
                      </a:r>
                      <a:endParaRPr lang="en-US" sz="2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endParaRPr lang="en-US" sz="2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8848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sinh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xác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định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đúng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phương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thức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biểu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đạt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chính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Nghị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luận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0,25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19408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2439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26126"/>
            <a:ext cx="12192000" cy="52791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</a:pPr>
            <a:r>
              <a:rPr lang="en-US" sz="175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 SỐ 1</a:t>
            </a:r>
            <a:endParaRPr lang="en-US" sz="175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en-US" sz="175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Phần</a:t>
            </a:r>
            <a:r>
              <a:rPr lang="en-US" sz="175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 (3,5 </a:t>
            </a:r>
            <a:r>
              <a:rPr lang="en-US" sz="175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175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en-US" sz="175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07000"/>
              </a:lnSpc>
            </a:pPr>
            <a:r>
              <a:rPr lang="en-US" sz="175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Đọc</a:t>
            </a:r>
            <a:r>
              <a:rPr lang="en-US" sz="175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đoạn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ngữ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indent="457200" algn="just">
              <a:lnSpc>
                <a:spcPct val="107000"/>
              </a:lnSpc>
            </a:pP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nào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tuổi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teen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cũng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thấy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mình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khổ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hơn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luôn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phóng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thiệt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thòi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mình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lên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nhỏ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phần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vất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vả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Đồng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luôn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cảm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thấy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oan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ức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bất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nghĩ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rằng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cuộc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đời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này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đối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xử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mình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tệ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hơn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rất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nhiều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vọng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(…).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Rất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thưa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teen,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đang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hiểu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nhầm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nghiêm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trọng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Ai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cũng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phải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trải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qua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nhiều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khó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khăn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khổ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cũng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phải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chịu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hoặc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chịu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bất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Vì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đừng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bi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kịch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hóa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cuộc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đời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mình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điều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đó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giúp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Ngoài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lỗi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lầm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gây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thường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do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chính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thân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mình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nên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đừng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đổ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lỗi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hoàn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cảnh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hay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75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07000"/>
              </a:lnSpc>
            </a:pP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(…)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Tuổi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teen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ghen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tỵ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rất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lớn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luôn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ngắm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nghía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so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bì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thấy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cha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mẹ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thật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tệ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hiểu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mình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cha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mẹ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chiều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chị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anh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mình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hơn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Nhiều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thấy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bị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bỏ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rơi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hay cha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mẹ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hậu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kém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cỏi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giỏi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mắng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mỏ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hiểu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biết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ít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điều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đó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chính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xác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Cha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mẹ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đều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trải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qua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giai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đoạn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này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nên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nhìn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xa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hơn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biết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tập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lao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…,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thì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hệ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quả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hậu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quả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Vì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bố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mẹ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nói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nhiều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chút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trách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móc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chút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ghê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gớm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chút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cũng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vì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thương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lo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lắng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75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07000"/>
              </a:lnSpc>
            </a:pP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(…)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Nhiều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thấy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cảnh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rú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lao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vút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đường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rất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lĩnh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Nếu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tầm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nhìn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hữu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hạn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thì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mọi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đơn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giản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vậy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Tuy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nhiên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chỉ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nghĩ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xa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hơn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chút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nữa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sẽ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nhìn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phía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cảnh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rú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lao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ầm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ầm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đó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bệnh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máu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me,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xương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cốt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hoặc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cảnh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đám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tang u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buồn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Chơi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ngông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chưa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bao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giờ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sẽ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bao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giờ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lĩnh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.”</a:t>
            </a:r>
            <a:endParaRPr lang="en-US" sz="175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(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Trích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Tuổi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dậy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thì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tưởng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chơi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ngông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lĩnh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TS.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Vũ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Thu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Hương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báo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điện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tử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News.Zing.Giaoduc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7/10/2015)</a:t>
            </a:r>
          </a:p>
          <a:p>
            <a:pPr algn="just">
              <a:lnSpc>
                <a:spcPct val="107000"/>
              </a:lnSpc>
            </a:pPr>
            <a:r>
              <a:rPr lang="en-US" sz="175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175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 (0,75 </a:t>
            </a:r>
            <a:r>
              <a:rPr lang="en-US" sz="175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175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 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Theo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tác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giả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tuổi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teen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thường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bi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kịch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hóa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cuộc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đời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mình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nào</a:t>
            </a:r>
            <a:r>
              <a:rPr lang="en-US" sz="175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175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9673448"/>
              </p:ext>
            </p:extLst>
          </p:nvPr>
        </p:nvGraphicFramePr>
        <p:xfrm>
          <a:off x="0" y="5146049"/>
          <a:ext cx="12083143" cy="17410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1419">
                  <a:extLst>
                    <a:ext uri="{9D8B030D-6E8A-4147-A177-3AD203B41FA5}">
                      <a16:colId xmlns:a16="http://schemas.microsoft.com/office/drawing/2014/main" val="346515785"/>
                    </a:ext>
                  </a:extLst>
                </a:gridCol>
                <a:gridCol w="10763587">
                  <a:extLst>
                    <a:ext uri="{9D8B030D-6E8A-4147-A177-3AD203B41FA5}">
                      <a16:colId xmlns:a16="http://schemas.microsoft.com/office/drawing/2014/main" val="3898746919"/>
                    </a:ext>
                  </a:extLst>
                </a:gridCol>
                <a:gridCol w="698137">
                  <a:extLst>
                    <a:ext uri="{9D8B030D-6E8A-4147-A177-3AD203B41FA5}">
                      <a16:colId xmlns:a16="http://schemas.microsoft.com/office/drawing/2014/main" val="4004457023"/>
                    </a:ext>
                  </a:extLst>
                </a:gridCol>
              </a:tblGrid>
              <a:tr h="1882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endParaRPr lang="en-US" sz="16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dung </a:t>
                      </a:r>
                      <a:r>
                        <a:rPr lang="en-US" sz="16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cần</a:t>
                      </a: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đạt</a:t>
                      </a:r>
                      <a:endParaRPr lang="en-US" sz="16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endParaRPr lang="en-US" sz="16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9772089"/>
                  </a:ext>
                </a:extLst>
              </a:tr>
              <a:tr h="122328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sinh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trả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lời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Tuổi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teen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thường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suy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ngẫm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cuộc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đời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mình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hướng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bi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kịch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thiệt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thòi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thân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thường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phóng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đại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quá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mức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đó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rằng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cuộc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đời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bất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công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đối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xử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tệ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bạc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mình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cảm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thấy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oan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ức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Đồng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thời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cùng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việc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phóng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đại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thiệt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thòi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nhỏ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thân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tuổi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teen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cũng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luôn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nhỏ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phần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vất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vả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khác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So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sánh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cuộc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sống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mình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mọi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xung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quanh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luôn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thấy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mình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khổ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hơn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khác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thiếu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thốn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hơn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thiệt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thòi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hơn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thấy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cuộc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đời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thật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bất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công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đó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dằn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vặt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mình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0,25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0,25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0,25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58118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9668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26126"/>
            <a:ext cx="12192000" cy="52791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</a:pPr>
            <a:r>
              <a:rPr lang="en-US" sz="175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 SỐ 1</a:t>
            </a:r>
            <a:endParaRPr lang="en-US" sz="175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en-US" sz="175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Phần</a:t>
            </a:r>
            <a:r>
              <a:rPr lang="en-US" sz="175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 (3,5 </a:t>
            </a:r>
            <a:r>
              <a:rPr lang="en-US" sz="175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175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en-US" sz="175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07000"/>
              </a:lnSpc>
            </a:pPr>
            <a:r>
              <a:rPr lang="en-US" sz="175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Đọc</a:t>
            </a:r>
            <a:r>
              <a:rPr lang="en-US" sz="175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đoạn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ngữ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indent="457200" algn="just">
              <a:lnSpc>
                <a:spcPct val="107000"/>
              </a:lnSpc>
            </a:pP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nào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tuổi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teen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cũng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thấy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mình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khổ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hơn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luôn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phóng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thiệt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thòi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mình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lên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nhỏ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phần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vất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vả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Đồng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luôn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cảm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thấy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oan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ức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bất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nghĩ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rằng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cuộc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đời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này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đối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xử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mình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tệ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hơn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rất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nhiều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vọng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(…).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Rất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thưa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teen,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đang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hiểu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nhầm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nghiêm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trọng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Ai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cũng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phải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trải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qua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nhiều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khó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khăn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khổ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cũng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phải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chịu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hoặc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chịu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bất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Vì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đừng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bi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kịch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hóa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cuộc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đời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mình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điều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đó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giúp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Ngoài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lỗi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lầm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gây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thường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do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chính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thân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mình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nên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đừng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đổ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lỗi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hoàn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cảnh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hay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75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07000"/>
              </a:lnSpc>
            </a:pP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(…)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Tuổi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teen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ghen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tỵ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rất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lớn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luôn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ngắm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nghía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so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bì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thấy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cha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mẹ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thật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tệ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hiểu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mình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cha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mẹ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chiều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chị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anh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mình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hơn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Nhiều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thấy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bị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bỏ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rơi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hay cha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mẹ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hậu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kém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cỏi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giỏi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mắng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mỏ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hiểu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biết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ít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điều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đó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chính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xác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Cha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mẹ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đều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trải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qua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giai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đoạn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này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nên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nhìn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xa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hơn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biết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tập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lao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…,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thì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hệ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quả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hậu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quả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Vì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bố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mẹ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nói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nhiều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chút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trách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móc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chút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ghê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gớm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chút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cũng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vì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thương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lo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lắng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75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07000"/>
              </a:lnSpc>
            </a:pP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(…)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Nhiều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thấy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cảnh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rú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lao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vút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đường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rất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lĩnh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Nếu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tầm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nhìn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hữu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hạn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thì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mọi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đơn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giản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vậy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Tuy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nhiên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chỉ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nghĩ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xa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hơn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chút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nữa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sẽ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nhìn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phía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cảnh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rú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lao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ầm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ầm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đó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bệnh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máu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me,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xương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cốt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hoặc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cảnh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đám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tang u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buồn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Chơi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ngông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chưa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bao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giờ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sẽ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bao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giờ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lĩnh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.”</a:t>
            </a:r>
            <a:endParaRPr lang="en-US" sz="175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(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Trích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Tuổi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dậy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thì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tưởng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chơi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ngông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lĩnh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TS.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Vũ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Thu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Hương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báo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điện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tử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News.Zing.Giaoduc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7/10/2015)</a:t>
            </a:r>
          </a:p>
          <a:p>
            <a:pPr algn="just">
              <a:lnSpc>
                <a:spcPct val="107000"/>
              </a:lnSpc>
            </a:pPr>
            <a:r>
              <a:rPr lang="en-US" sz="175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175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 (0,5 </a:t>
            </a:r>
            <a:r>
              <a:rPr lang="en-US" sz="175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175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Vì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sao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tác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giả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rằng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 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Chơi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ngông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chưa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bao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giờ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sẽ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bao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giờ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lĩnh</a:t>
            </a:r>
            <a:r>
              <a:rPr lang="en-US" sz="175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75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4191067"/>
              </p:ext>
            </p:extLst>
          </p:nvPr>
        </p:nvGraphicFramePr>
        <p:xfrm>
          <a:off x="195943" y="5369809"/>
          <a:ext cx="11996057" cy="14674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84888">
                  <a:extLst>
                    <a:ext uri="{9D8B030D-6E8A-4147-A177-3AD203B41FA5}">
                      <a16:colId xmlns:a16="http://schemas.microsoft.com/office/drawing/2014/main" val="3877979263"/>
                    </a:ext>
                  </a:extLst>
                </a:gridCol>
                <a:gridCol w="9799941">
                  <a:extLst>
                    <a:ext uri="{9D8B030D-6E8A-4147-A177-3AD203B41FA5}">
                      <a16:colId xmlns:a16="http://schemas.microsoft.com/office/drawing/2014/main" val="1422278950"/>
                    </a:ext>
                  </a:extLst>
                </a:gridCol>
                <a:gridCol w="1211228">
                  <a:extLst>
                    <a:ext uri="{9D8B030D-6E8A-4147-A177-3AD203B41FA5}">
                      <a16:colId xmlns:a16="http://schemas.microsoft.com/office/drawing/2014/main" val="240197504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endParaRPr lang="en-US" sz="18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1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dung </a:t>
                      </a:r>
                      <a:r>
                        <a:rPr lang="en-US" sz="18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cần</a:t>
                      </a:r>
                      <a:r>
                        <a:rPr lang="en-US" sz="1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đạt</a:t>
                      </a:r>
                      <a:endParaRPr lang="en-US" sz="18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endParaRPr lang="en-US" sz="18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76657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sinh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nêu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ngông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hành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bột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ở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lứa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tuổi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mới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lớn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Đó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hành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đem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lại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gì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tốt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đẹp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mà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chỉ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mang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đến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nguy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hiểm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bản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thân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gia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đình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xã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hội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0,25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0,25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12497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3984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26126"/>
            <a:ext cx="12192000" cy="61436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</a:pPr>
            <a:r>
              <a:rPr lang="en-US" sz="175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 SỐ 1</a:t>
            </a:r>
            <a:endParaRPr lang="en-US" sz="175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en-US" sz="175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Phần</a:t>
            </a:r>
            <a:r>
              <a:rPr lang="en-US" sz="175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 (3,5 </a:t>
            </a:r>
            <a:r>
              <a:rPr lang="en-US" sz="175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175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en-US" sz="175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07000"/>
              </a:lnSpc>
            </a:pPr>
            <a:r>
              <a:rPr lang="en-US" sz="175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Đọc</a:t>
            </a:r>
            <a:r>
              <a:rPr lang="en-US" sz="175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đoạn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ngữ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indent="457200" algn="just">
              <a:lnSpc>
                <a:spcPct val="107000"/>
              </a:lnSpc>
            </a:pP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nào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tuổi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teen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cũng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thấy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mình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khổ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hơn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luôn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phóng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thiệt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thòi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mình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lên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nhỏ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phần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vất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vả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Đồng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luôn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cảm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thấy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oan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ức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bất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nghĩ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rằng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cuộc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đời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này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đối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xử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mình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tệ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hơn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rất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nhiều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vọng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(…).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Rất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thưa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teen,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đang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hiểu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nhầm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nghiêm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trọng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Ai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cũng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phải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trải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qua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nhiều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khó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khăn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khổ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cũng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phải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chịu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hoặc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chịu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bất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Vì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đừng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bi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kịch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hóa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cuộc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đời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mình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điều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đó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giúp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Ngoài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lỗi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lầm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gây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thường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do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chính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thân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mình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nên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đừng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đổ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lỗi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hoàn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cảnh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hay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75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07000"/>
              </a:lnSpc>
            </a:pP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(…)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Tuổi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teen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ghen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tỵ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rất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lớn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luôn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ngắm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nghía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so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bì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thấy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cha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mẹ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thật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tệ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hiểu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mình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cha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mẹ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chiều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chị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anh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mình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hơn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Nhiều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thấy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bị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bỏ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rơi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hay cha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mẹ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lạc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hậu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kém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cỏi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giỏi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mắng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mỏ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hiểu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biết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ít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điều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đó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chính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xác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Cha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mẹ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đều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trải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qua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giai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đoạn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này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nên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nhìn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xa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hơn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biết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tập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lao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…,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thì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hệ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quả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hậu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quả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Vì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bố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mẹ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nói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nhiều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chút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trách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móc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chút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ghê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gớm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chút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cũng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vì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thương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lo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lắng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75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07000"/>
              </a:lnSpc>
            </a:pP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(…)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Nhiều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thấy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cảnh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rú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lao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vút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đường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rất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lĩnh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Nếu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tầm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nhìn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hữu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hạn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thì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mọi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đơn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giản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vậy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Tuy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nhiên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chỉ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nghĩ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xa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hơn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chút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nữa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sẽ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nhìn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phía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cảnh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rú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lao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ầm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ầm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đó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bệnh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máu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me,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xương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cốt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hoặc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cảnh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đám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tang u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buồn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Chơi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ngông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chưa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bao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giờ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sẽ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bao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giờ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lĩnh</a:t>
            </a:r>
            <a:r>
              <a:rPr lang="en-US" sz="175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.”</a:t>
            </a:r>
            <a:endParaRPr lang="en-US" sz="175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(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Trích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Tuổi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dậy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thì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tưởng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chơi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ngông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175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lĩnh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TS.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Vũ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Thu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Hương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báo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điện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tử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News.Zing.Giaoduc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7/10/2015)</a:t>
            </a:r>
          </a:p>
          <a:p>
            <a:pPr algn="just">
              <a:lnSpc>
                <a:spcPct val="107000"/>
              </a:lnSpc>
            </a:pPr>
            <a:r>
              <a:rPr lang="en-US" sz="175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175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 (2,0 </a:t>
            </a:r>
            <a:r>
              <a:rPr lang="en-US" sz="175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175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Dường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nay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chúng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ta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đang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vô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tư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nhận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sự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quan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tâm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chăm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sóc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bố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mẹ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thân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yêu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dành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thân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mình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Còn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thân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chúng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ta </a:t>
            </a:r>
            <a:r>
              <a:rPr lang="en-US" sz="175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vẫn</a:t>
            </a:r>
            <a:r>
              <a:rPr lang="en-US" sz="175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còn</a:t>
            </a:r>
            <a:r>
              <a:rPr lang="en-US" sz="175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175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175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175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chưa</a:t>
            </a:r>
            <a:r>
              <a:rPr lang="en-US" sz="175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dành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thân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yêu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đó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sự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quan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tâm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chăm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sóc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mà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chúng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ta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hoàn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toàn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con,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suy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nghĩ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nào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tượng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Triển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khai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đoạn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khoảng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2/3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trang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giấy</a:t>
            </a:r>
            <a:r>
              <a:rPr lang="en-US" sz="17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en-US" sz="175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0233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8838685"/>
              </p:ext>
            </p:extLst>
          </p:nvPr>
        </p:nvGraphicFramePr>
        <p:xfrm>
          <a:off x="0" y="13062"/>
          <a:ext cx="12122331" cy="67640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7576">
                  <a:extLst>
                    <a:ext uri="{9D8B030D-6E8A-4147-A177-3AD203B41FA5}">
                      <a16:colId xmlns:a16="http://schemas.microsoft.com/office/drawing/2014/main" val="550783945"/>
                    </a:ext>
                  </a:extLst>
                </a:gridCol>
                <a:gridCol w="10923085">
                  <a:extLst>
                    <a:ext uri="{9D8B030D-6E8A-4147-A177-3AD203B41FA5}">
                      <a16:colId xmlns:a16="http://schemas.microsoft.com/office/drawing/2014/main" val="2431234349"/>
                    </a:ext>
                  </a:extLst>
                </a:gridCol>
                <a:gridCol w="731670">
                  <a:extLst>
                    <a:ext uri="{9D8B030D-6E8A-4147-A177-3AD203B41FA5}">
                      <a16:colId xmlns:a16="http://schemas.microsoft.com/office/drawing/2014/main" val="1746327235"/>
                    </a:ext>
                  </a:extLst>
                </a:gridCol>
              </a:tblGrid>
              <a:tr h="20900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endParaRPr lang="en-US" sz="17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389" marR="253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17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dung </a:t>
                      </a:r>
                      <a:r>
                        <a:rPr lang="en-US" sz="17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cần</a:t>
                      </a:r>
                      <a:r>
                        <a:rPr lang="en-US" sz="17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đạt</a:t>
                      </a:r>
                      <a:endParaRPr lang="en-US" sz="17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389" marR="253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endParaRPr lang="en-US" sz="17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389" marR="253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4824307"/>
                  </a:ext>
                </a:extLst>
              </a:tr>
              <a:tr h="310590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389" marR="253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ts val="156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9870" algn="l"/>
                        </a:tabLst>
                      </a:pP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sinh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đoạn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nghị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luận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xã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hội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tượng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đời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sống</a:t>
                      </a:r>
                      <a:endParaRPr lang="en-US" sz="1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just">
                        <a:lnSpc>
                          <a:spcPts val="156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9870" algn="l"/>
                        </a:tabLst>
                      </a:pPr>
                      <a:r>
                        <a:rPr lang="vi-VN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 Hình thức:</a:t>
                      </a:r>
                      <a:endParaRPr lang="en-US" sz="1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lnSpc>
                          <a:spcPts val="156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  <a:tabLst>
                          <a:tab pos="229870" algn="l"/>
                        </a:tabLst>
                      </a:pPr>
                      <a:r>
                        <a:rPr lang="vi-VN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 đúng kiểu đoạn văn</a:t>
                      </a:r>
                      <a:endParaRPr lang="en-US" sz="1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lnSpc>
                          <a:spcPts val="156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  <a:tabLst>
                          <a:tab pos="229870" algn="l"/>
                        </a:tabLst>
                      </a:pPr>
                      <a:r>
                        <a:rPr lang="vi-VN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Đảm bảo độ dài đoạn văn theo qui định</a:t>
                      </a:r>
                      <a:endParaRPr lang="en-US" sz="1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lnSpc>
                          <a:spcPts val="156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  <a:tabLst>
                          <a:tab pos="229870" algn="l"/>
                        </a:tabLst>
                      </a:pPr>
                      <a:r>
                        <a:rPr lang="vi-VN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Diễn đạt lưu loát, rõ ràng; lập luận chặt chẽ, không mắc lỗi về chính tả, dùng từ, đặt câu.</a:t>
                      </a:r>
                      <a:endParaRPr lang="en-US" sz="1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just">
                        <a:lnSpc>
                          <a:spcPts val="156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dung: HS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nhiều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lập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luận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khác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nhau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song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cần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nêu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ý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cơ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bản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sau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Biểu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thực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trạng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vấn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đời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sống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Sống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ích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kỉ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chỉ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đòi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hỏi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bản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thân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ham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thiếu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trách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nhiệm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chính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bản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thân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gia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đình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Vô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tâm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dễ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dàng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quên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năm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tháng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bố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mẹ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nuôi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nấng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,..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Vô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cảm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sẵn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sàng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lời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lẽ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hành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tổn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thương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tinh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thần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xác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đã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sinh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thành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mình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Nguyên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Gia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đình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chăm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lo,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chiều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chuộng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khiến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nhiều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sinh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quen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việc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hưởng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thụ</a:t>
                      </a:r>
                      <a:endParaRPr lang="en-US" sz="1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ích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kỉ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bản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thân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Mặt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trái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thời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đại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công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nghệ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ít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thời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gian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chia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sẻ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gần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gũi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gắn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,….)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Hậu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Thiếu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gắn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chia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sẻ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gia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đình</a:t>
                      </a:r>
                      <a:endParaRPr lang="en-US" sz="1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thờ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ơ,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lạnh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lùng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thân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dẫn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đến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vô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cảm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lạnh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lùng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xã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hội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Giải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pháp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khắc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phục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Chú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trọng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giáo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dục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giá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trị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kĩ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năng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sống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ngay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còn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nhỏ</a:t>
                      </a:r>
                      <a:endParaRPr lang="en-US" sz="1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Dành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thời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gian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chia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sẻ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thành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viên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gia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đình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Liên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hệ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bản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thân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rút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thức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hành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Trân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trọng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tình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cảm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gia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đình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tâm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chia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sẻ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xung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quanh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ái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vị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tha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,…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700" b="1" i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Lưu</a:t>
                      </a:r>
                      <a:r>
                        <a:rPr lang="en-US" sz="17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ý: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Khuyến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khích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sinh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suy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nghĩ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riêng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tuy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nhiên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lí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giải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phải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hợp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lí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thuyết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phục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Phần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nêu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trách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nhiệm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cần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chân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thành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đoạn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suy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nghĩ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lệch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lạc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tiêu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cực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Nếu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đoạn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quá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dài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hoặc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quá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ngắn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trừ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0.25 </a:t>
                      </a:r>
                      <a:r>
                        <a:rPr lang="en-US" sz="17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389" marR="253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7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</a:t>
                      </a:r>
                      <a:endParaRPr lang="en-US" sz="1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</a:t>
                      </a:r>
                      <a:endParaRPr lang="en-US" sz="1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389" marR="253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09377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3764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7105954"/>
              </p:ext>
            </p:extLst>
          </p:nvPr>
        </p:nvGraphicFramePr>
        <p:xfrm>
          <a:off x="0" y="13062"/>
          <a:ext cx="12122331" cy="73683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7576">
                  <a:extLst>
                    <a:ext uri="{9D8B030D-6E8A-4147-A177-3AD203B41FA5}">
                      <a16:colId xmlns:a16="http://schemas.microsoft.com/office/drawing/2014/main" val="550783945"/>
                    </a:ext>
                  </a:extLst>
                </a:gridCol>
                <a:gridCol w="10923085">
                  <a:extLst>
                    <a:ext uri="{9D8B030D-6E8A-4147-A177-3AD203B41FA5}">
                      <a16:colId xmlns:a16="http://schemas.microsoft.com/office/drawing/2014/main" val="2431234349"/>
                    </a:ext>
                  </a:extLst>
                </a:gridCol>
                <a:gridCol w="731670">
                  <a:extLst>
                    <a:ext uri="{9D8B030D-6E8A-4147-A177-3AD203B41FA5}">
                      <a16:colId xmlns:a16="http://schemas.microsoft.com/office/drawing/2014/main" val="1746327235"/>
                    </a:ext>
                  </a:extLst>
                </a:gridCol>
              </a:tblGrid>
              <a:tr h="20900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389" marR="253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dung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cần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đạt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389" marR="253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endParaRPr lang="en-US" sz="13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389" marR="253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4824307"/>
                  </a:ext>
                </a:extLst>
              </a:tr>
              <a:tr h="21419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3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389" marR="253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 sinh xác định đúng được phương thức biểu đạt chính: Nghị luận</a:t>
                      </a:r>
                      <a:endParaRPr lang="en-US" sz="13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389" marR="253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0,25</a:t>
                      </a:r>
                      <a:endParaRPr lang="en-US" sz="13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389" marR="253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9838148"/>
                  </a:ext>
                </a:extLst>
              </a:tr>
              <a:tr h="5175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389" marR="253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sinh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trả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lời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Tuổi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teen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thường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suy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ngẫm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cuộc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đời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mình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hướng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bi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kịch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thiệt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thòi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thân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thường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phóng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đại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quá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mức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đó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rằng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cuộc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đời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bất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công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đối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xử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tệ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bạc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mình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cảm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thấy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oan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ức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Đồng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thời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cùng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việc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phóng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đại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thiệt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thòi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nhỏ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thân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tuổi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teen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cũng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luôn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nhỏ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phần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vất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vả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khác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So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sánh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cuộc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sống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mình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mọi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xung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quanh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luôn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thấy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mình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khổ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hơn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khác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thiếu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thốn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hơn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thiệt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thòi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hơn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thấy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cuộc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đời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thật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bất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công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đó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dằn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vặt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mình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89" marR="253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3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0,25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0,25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0,25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389" marR="253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4624476"/>
                  </a:ext>
                </a:extLst>
              </a:tr>
              <a:tr h="34499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3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389" marR="253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sinh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nêu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ngông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hành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bột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ở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lứa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tuổi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mới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lớn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Đó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hành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đem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lại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gì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tốt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đẹp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mà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chỉ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mang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đến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nguy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hiểm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thân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gia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đình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xã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hội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389" marR="253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0,25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0,25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389" marR="253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16001"/>
                  </a:ext>
                </a:extLst>
              </a:tr>
              <a:tr h="310590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389" marR="253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ts val="156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9870" algn="l"/>
                        </a:tabLst>
                      </a:pP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sinh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đoạn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nghị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luận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xã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hội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tượng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đời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sống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just">
                        <a:lnSpc>
                          <a:spcPts val="156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9870" algn="l"/>
                        </a:tabLst>
                      </a:pPr>
                      <a:r>
                        <a:rPr lang="vi-VN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 Hình thức: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lnSpc>
                          <a:spcPts val="156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  <a:tabLst>
                          <a:tab pos="229870" algn="l"/>
                        </a:tabLst>
                      </a:pPr>
                      <a:r>
                        <a:rPr lang="vi-VN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 đúng kiểu đoạn văn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lnSpc>
                          <a:spcPts val="156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  <a:tabLst>
                          <a:tab pos="229870" algn="l"/>
                        </a:tabLst>
                      </a:pPr>
                      <a:r>
                        <a:rPr lang="vi-VN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Đảm bảo độ dài đoạn văn theo qui định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lnSpc>
                          <a:spcPts val="156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  <a:tabLst>
                          <a:tab pos="229870" algn="l"/>
                        </a:tabLst>
                      </a:pPr>
                      <a:r>
                        <a:rPr lang="vi-VN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Diễn đạt lưu loát, rõ ràng; lập luận chặt chẽ, không mắc lỗi về chính tả, dùng từ, đặt câu.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just">
                        <a:lnSpc>
                          <a:spcPts val="156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dung: HS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nhiều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lập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luận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khác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nhau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song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cần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nêu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ý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cơ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sau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Biểu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thực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trạng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vấn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đời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sống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Sống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ích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kỉ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chỉ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đòi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hỏi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thân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ham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thiếu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trách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nhiệm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chính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thân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gia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đình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Vô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tâm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dễ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dàng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quên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năm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tháng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bố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mẹ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nuôi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nấng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,..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Vô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cảm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sẵn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sàng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lời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lẽ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hành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tổn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thương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tinh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thần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xác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đã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sinh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thành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mình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Nguyên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Gia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đình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chăm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lo,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chiều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chuộng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khiến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nhiều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sinh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việc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hưởng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thụ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ích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kỉ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thân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Mặt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trái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thời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đại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công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nghệ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ít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thời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gian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chia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sẻ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gần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gũi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gắn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,….)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Hậu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Thiếu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gắn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chia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sẻ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gia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đình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thờ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ơ,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lạnh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lùng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thân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dẫn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đến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vô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cảm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lạnh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lùng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xã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hội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Giải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pháp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khắc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phục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Chú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trọng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giáo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dục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giá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trị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kĩ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năng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sống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ngay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còn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nhỏ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Dành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thời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gian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chia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sẻ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thành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viên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gia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đình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Liên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hệ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thân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rút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thức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hành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Trân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trọng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tình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cảm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gia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đình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tâm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chia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sẻ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xung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quanh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ái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vị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tha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,…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Lưu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ý: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Khuyến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khích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sinh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suy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nghĩ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riêng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tuy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nhiên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lí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giải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phải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hợp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lí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thuyết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phục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Phần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nêu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trách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nhiệm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cần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chân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thành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đoạn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suy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nghĩ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lệch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lạc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tiêu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cực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Nếu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đoạn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quá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dài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hoặc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quá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ngắn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trừ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0.25 </a:t>
                      </a:r>
                      <a:r>
                        <a:rPr lang="en-US" sz="13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389" marR="253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389" marR="253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09377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1601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917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</a:pP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 SỐ 2</a:t>
            </a:r>
            <a:endParaRPr lang="en-US" sz="20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Phần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 (4,0 </a:t>
            </a:r>
            <a:r>
              <a:rPr lang="en-US" sz="20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Đọc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trả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lời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hỏi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bên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dưới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Mới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đây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sự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kiện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âm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nhạc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sự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tham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bảy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nhóm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nhạc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đến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Hàn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Quốc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gây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nên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cơn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bão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“fan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Kpop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 (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hâm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nhạc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Pop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Hàn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Quốc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ở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Việt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Nam,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cũng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thật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sự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tạo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cơn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bão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bậc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phụ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huynh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quan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tâm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tới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giới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trẻ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lần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nữa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trước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ca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sĩ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đến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xứ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sở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Kim chi,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nhiều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“fan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Kpop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Việt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bày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tỏ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sự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cuồng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nhiệt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đến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mức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khóc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lặng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thần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tượng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xuất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tại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sân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bay.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Tới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xem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thần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tượng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biểu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diễn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sân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khấu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làn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sóng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xô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đẩy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la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hét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khóc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nức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nở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hàng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nghìn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tái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diễn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Buổi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biểu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diễn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trở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nơi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phô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bày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sự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âm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ĩ,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tạo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nên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bởi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hành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vi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mất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kiểm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soát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“fan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Kpop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”.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hiểu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bộ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trang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phục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bắt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chước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cùng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loại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phụ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kiện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mũ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vòng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xuyến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mô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phỏng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theo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thần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tượng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tay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giơ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cao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tấm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biển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ghi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tên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nhóm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nhạc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yêu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thích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miệng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hét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mắt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đỏ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hoe,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phải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căng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chống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sự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xô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đẩy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tứ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phía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khán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giả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trẻ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thưởng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nổi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tác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phẩm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nghệ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sĩ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đang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biểu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diễn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Hơn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nữa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sự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trở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ngôn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ngữ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còn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thấy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may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lắm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chỉ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xem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quần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áo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trang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phục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màn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vũ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đạo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chữ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đâu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hiểu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nội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dung ca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khúc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Vậy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mà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vẫn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chấp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nhận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đứng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ngoài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sân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khấu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đau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đớn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tiếc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nuối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vì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mua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vé</a:t>
            </a:r>
            <a:r>
              <a:rPr lang="en-US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!”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Nguyễn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Thanh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Bình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www.nhandan.com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2015)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 (0,25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Xác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định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phương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biểu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đạt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chính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đoạn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 (0,5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Đoạn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cập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đến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tượng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 (0,5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Lí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giải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nghĩa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cơn</a:t>
            </a:r>
            <a:r>
              <a:rPr lang="en-US" sz="20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bão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sao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tác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giả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rằng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sự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kiện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âm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nhạc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trở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cơn</a:t>
            </a:r>
            <a:r>
              <a:rPr lang="en-US" sz="20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bão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4 (0,75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Chỉ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hành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sự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cuồng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nhiệt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trẻ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tham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sự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kiện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5 (2,0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nội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dung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đoạn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cùng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hiểu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biết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tế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hãy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viết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đoạn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nghị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luận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khoảng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2/3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trang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giấy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trình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bày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suy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nghĩ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tượng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mà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vừa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tìm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ở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2. 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5423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9" name="Group 52"/>
          <p:cNvGrpSpPr>
            <a:grpSpLocks/>
          </p:cNvGrpSpPr>
          <p:nvPr/>
        </p:nvGrpSpPr>
        <p:grpSpPr bwMode="auto">
          <a:xfrm>
            <a:off x="407761" y="260170"/>
            <a:ext cx="11492127" cy="5786439"/>
            <a:chOff x="-662" y="600"/>
            <a:chExt cx="7137" cy="3645"/>
          </a:xfrm>
        </p:grpSpPr>
        <p:sp>
          <p:nvSpPr>
            <p:cNvPr id="95236" name="Oval 4"/>
            <p:cNvSpPr>
              <a:spLocks noChangeArrowheads="1"/>
            </p:cNvSpPr>
            <p:nvPr/>
          </p:nvSpPr>
          <p:spPr bwMode="auto">
            <a:xfrm>
              <a:off x="1546" y="1353"/>
              <a:ext cx="2289" cy="2334"/>
            </a:xfrm>
            <a:prstGeom prst="ellipse">
              <a:avLst/>
            </a:prstGeom>
            <a:gradFill rotWithShape="1">
              <a:gsLst>
                <a:gs pos="0">
                  <a:schemeClr val="folHlink"/>
                </a:gs>
                <a:gs pos="100000">
                  <a:schemeClr val="folHlink">
                    <a:gamma/>
                    <a:tint val="2745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accent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grpSp>
          <p:nvGrpSpPr>
            <p:cNvPr id="14341" name="Group 5"/>
            <p:cNvGrpSpPr>
              <a:grpSpLocks/>
            </p:cNvGrpSpPr>
            <p:nvPr/>
          </p:nvGrpSpPr>
          <p:grpSpPr bwMode="auto">
            <a:xfrm>
              <a:off x="2107" y="1936"/>
              <a:ext cx="1167" cy="1257"/>
              <a:chOff x="2016" y="1920"/>
              <a:chExt cx="1680" cy="1680"/>
            </a:xfrm>
          </p:grpSpPr>
          <p:sp>
            <p:nvSpPr>
              <p:cNvPr id="14386" name="Oval 6"/>
              <p:cNvSpPr>
                <a:spLocks noChangeArrowheads="1"/>
              </p:cNvSpPr>
              <p:nvPr/>
            </p:nvSpPr>
            <p:spPr bwMode="gray">
              <a:xfrm>
                <a:off x="2016" y="1920"/>
                <a:ext cx="1680" cy="1680"/>
              </a:xfrm>
              <a:prstGeom prst="ellipse">
                <a:avLst/>
              </a:prstGeom>
              <a:gradFill rotWithShape="1">
                <a:gsLst>
                  <a:gs pos="0">
                    <a:srgbClr val="FF6600"/>
                  </a:gs>
                  <a:gs pos="100000">
                    <a:srgbClr val="742E00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Char char="v"/>
                  <a:defRPr sz="2800" b="1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 b="0">
                  <a:latin typeface="Arial" panose="020B0604020202020204" pitchFamily="34" charset="0"/>
                </a:endParaRPr>
              </a:p>
            </p:txBody>
          </p:sp>
          <p:sp>
            <p:nvSpPr>
              <p:cNvPr id="14387" name="Freeform 7"/>
              <p:cNvSpPr>
                <a:spLocks/>
              </p:cNvSpPr>
              <p:nvPr/>
            </p:nvSpPr>
            <p:spPr bwMode="gray">
              <a:xfrm>
                <a:off x="2208" y="1948"/>
                <a:ext cx="1296" cy="634"/>
              </a:xfrm>
              <a:custGeom>
                <a:avLst/>
                <a:gdLst>
                  <a:gd name="T0" fmla="*/ 1228 w 1321"/>
                  <a:gd name="T1" fmla="*/ 283 h 712"/>
                  <a:gd name="T2" fmla="*/ 1244 w 1321"/>
                  <a:gd name="T3" fmla="*/ 313 h 712"/>
                  <a:gd name="T4" fmla="*/ 1247 w 1321"/>
                  <a:gd name="T5" fmla="*/ 339 h 712"/>
                  <a:gd name="T6" fmla="*/ 1242 w 1321"/>
                  <a:gd name="T7" fmla="*/ 364 h 712"/>
                  <a:gd name="T8" fmla="*/ 1225 w 1321"/>
                  <a:gd name="T9" fmla="*/ 388 h 712"/>
                  <a:gd name="T10" fmla="*/ 1201 w 1321"/>
                  <a:gd name="T11" fmla="*/ 409 h 712"/>
                  <a:gd name="T12" fmla="*/ 1170 w 1321"/>
                  <a:gd name="T13" fmla="*/ 427 h 712"/>
                  <a:gd name="T14" fmla="*/ 1129 w 1321"/>
                  <a:gd name="T15" fmla="*/ 443 h 712"/>
                  <a:gd name="T16" fmla="*/ 1083 w 1321"/>
                  <a:gd name="T17" fmla="*/ 459 h 712"/>
                  <a:gd name="T18" fmla="*/ 1031 w 1321"/>
                  <a:gd name="T19" fmla="*/ 471 h 712"/>
                  <a:gd name="T20" fmla="*/ 973 w 1321"/>
                  <a:gd name="T21" fmla="*/ 482 h 712"/>
                  <a:gd name="T22" fmla="*/ 913 w 1321"/>
                  <a:gd name="T23" fmla="*/ 490 h 712"/>
                  <a:gd name="T24" fmla="*/ 846 w 1321"/>
                  <a:gd name="T25" fmla="*/ 497 h 712"/>
                  <a:gd name="T26" fmla="*/ 778 w 1321"/>
                  <a:gd name="T27" fmla="*/ 501 h 712"/>
                  <a:gd name="T28" fmla="*/ 751 w 1321"/>
                  <a:gd name="T29" fmla="*/ 503 h 712"/>
                  <a:gd name="T30" fmla="*/ 449 w 1321"/>
                  <a:gd name="T31" fmla="*/ 503 h 712"/>
                  <a:gd name="T32" fmla="*/ 445 w 1321"/>
                  <a:gd name="T33" fmla="*/ 503 h 712"/>
                  <a:gd name="T34" fmla="*/ 386 w 1321"/>
                  <a:gd name="T35" fmla="*/ 500 h 712"/>
                  <a:gd name="T36" fmla="*/ 329 w 1321"/>
                  <a:gd name="T37" fmla="*/ 497 h 712"/>
                  <a:gd name="T38" fmla="*/ 275 w 1321"/>
                  <a:gd name="T39" fmla="*/ 492 h 712"/>
                  <a:gd name="T40" fmla="*/ 223 w 1321"/>
                  <a:gd name="T41" fmla="*/ 487 h 712"/>
                  <a:gd name="T42" fmla="*/ 176 w 1321"/>
                  <a:gd name="T43" fmla="*/ 478 h 712"/>
                  <a:gd name="T44" fmla="*/ 132 w 1321"/>
                  <a:gd name="T45" fmla="*/ 467 h 712"/>
                  <a:gd name="T46" fmla="*/ 96 w 1321"/>
                  <a:gd name="T47" fmla="*/ 458 h 712"/>
                  <a:gd name="T48" fmla="*/ 64 w 1321"/>
                  <a:gd name="T49" fmla="*/ 445 h 712"/>
                  <a:gd name="T50" fmla="*/ 36 w 1321"/>
                  <a:gd name="T51" fmla="*/ 429 h 712"/>
                  <a:gd name="T52" fmla="*/ 18 w 1321"/>
                  <a:gd name="T53" fmla="*/ 411 h 712"/>
                  <a:gd name="T54" fmla="*/ 6 w 1321"/>
                  <a:gd name="T55" fmla="*/ 391 h 712"/>
                  <a:gd name="T56" fmla="*/ 0 w 1321"/>
                  <a:gd name="T57" fmla="*/ 370 h 712"/>
                  <a:gd name="T58" fmla="*/ 0 w 1321"/>
                  <a:gd name="T59" fmla="*/ 367 h 712"/>
                  <a:gd name="T60" fmla="*/ 4 w 1321"/>
                  <a:gd name="T61" fmla="*/ 344 h 712"/>
                  <a:gd name="T62" fmla="*/ 16 w 1321"/>
                  <a:gd name="T63" fmla="*/ 315 h 712"/>
                  <a:gd name="T64" fmla="*/ 48 w 1321"/>
                  <a:gd name="T65" fmla="*/ 261 h 712"/>
                  <a:gd name="T66" fmla="*/ 88 w 1321"/>
                  <a:gd name="T67" fmla="*/ 211 h 712"/>
                  <a:gd name="T68" fmla="*/ 138 w 1321"/>
                  <a:gd name="T69" fmla="*/ 166 h 712"/>
                  <a:gd name="T70" fmla="*/ 192 w 1321"/>
                  <a:gd name="T71" fmla="*/ 125 h 712"/>
                  <a:gd name="T72" fmla="*/ 255 w 1321"/>
                  <a:gd name="T73" fmla="*/ 88 h 712"/>
                  <a:gd name="T74" fmla="*/ 323 w 1321"/>
                  <a:gd name="T75" fmla="*/ 58 h 712"/>
                  <a:gd name="T76" fmla="*/ 391 w 1321"/>
                  <a:gd name="T77" fmla="*/ 33 h 712"/>
                  <a:gd name="T78" fmla="*/ 470 w 1321"/>
                  <a:gd name="T79" fmla="*/ 15 h 712"/>
                  <a:gd name="T80" fmla="*/ 548 w 1321"/>
                  <a:gd name="T81" fmla="*/ 4 h 712"/>
                  <a:gd name="T82" fmla="*/ 630 w 1321"/>
                  <a:gd name="T83" fmla="*/ 0 h 712"/>
                  <a:gd name="T84" fmla="*/ 630 w 1321"/>
                  <a:gd name="T85" fmla="*/ 0 h 712"/>
                  <a:gd name="T86" fmla="*/ 717 w 1321"/>
                  <a:gd name="T87" fmla="*/ 4 h 712"/>
                  <a:gd name="T88" fmla="*/ 800 w 1321"/>
                  <a:gd name="T89" fmla="*/ 16 h 712"/>
                  <a:gd name="T90" fmla="*/ 880 w 1321"/>
                  <a:gd name="T91" fmla="*/ 37 h 712"/>
                  <a:gd name="T92" fmla="*/ 954 w 1321"/>
                  <a:gd name="T93" fmla="*/ 63 h 712"/>
                  <a:gd name="T94" fmla="*/ 1022 w 1321"/>
                  <a:gd name="T95" fmla="*/ 97 h 712"/>
                  <a:gd name="T96" fmla="*/ 1085 w 1321"/>
                  <a:gd name="T97" fmla="*/ 137 h 712"/>
                  <a:gd name="T98" fmla="*/ 1141 w 1321"/>
                  <a:gd name="T99" fmla="*/ 181 h 712"/>
                  <a:gd name="T100" fmla="*/ 1188 w 1321"/>
                  <a:gd name="T101" fmla="*/ 229 h 712"/>
                  <a:gd name="T102" fmla="*/ 1228 w 1321"/>
                  <a:gd name="T103" fmla="*/ 283 h 712"/>
                  <a:gd name="T104" fmla="*/ 1228 w 1321"/>
                  <a:gd name="T105" fmla="*/ 283 h 712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0" t="0" r="r" b="b"/>
                <a:pathLst>
                  <a:path w="1321" h="712">
                    <a:moveTo>
                      <a:pt x="1301" y="401"/>
                    </a:moveTo>
                    <a:lnTo>
                      <a:pt x="1317" y="442"/>
                    </a:lnTo>
                    <a:lnTo>
                      <a:pt x="1321" y="481"/>
                    </a:lnTo>
                    <a:lnTo>
                      <a:pt x="1315" y="516"/>
                    </a:lnTo>
                    <a:lnTo>
                      <a:pt x="1298" y="550"/>
                    </a:lnTo>
                    <a:lnTo>
                      <a:pt x="1272" y="579"/>
                    </a:lnTo>
                    <a:lnTo>
                      <a:pt x="1239" y="604"/>
                    </a:lnTo>
                    <a:lnTo>
                      <a:pt x="1196" y="628"/>
                    </a:lnTo>
                    <a:lnTo>
                      <a:pt x="1147" y="649"/>
                    </a:lnTo>
                    <a:lnTo>
                      <a:pt x="1092" y="667"/>
                    </a:lnTo>
                    <a:lnTo>
                      <a:pt x="1031" y="683"/>
                    </a:lnTo>
                    <a:lnTo>
                      <a:pt x="967" y="694"/>
                    </a:lnTo>
                    <a:lnTo>
                      <a:pt x="896" y="704"/>
                    </a:lnTo>
                    <a:lnTo>
                      <a:pt x="824" y="710"/>
                    </a:lnTo>
                    <a:lnTo>
                      <a:pt x="795" y="712"/>
                    </a:lnTo>
                    <a:lnTo>
                      <a:pt x="476" y="712"/>
                    </a:lnTo>
                    <a:lnTo>
                      <a:pt x="472" y="712"/>
                    </a:lnTo>
                    <a:lnTo>
                      <a:pt x="409" y="708"/>
                    </a:lnTo>
                    <a:lnTo>
                      <a:pt x="348" y="704"/>
                    </a:lnTo>
                    <a:lnTo>
                      <a:pt x="290" y="696"/>
                    </a:lnTo>
                    <a:lnTo>
                      <a:pt x="235" y="689"/>
                    </a:lnTo>
                    <a:lnTo>
                      <a:pt x="186" y="677"/>
                    </a:lnTo>
                    <a:lnTo>
                      <a:pt x="141" y="663"/>
                    </a:lnTo>
                    <a:lnTo>
                      <a:pt x="102" y="648"/>
                    </a:lnTo>
                    <a:lnTo>
                      <a:pt x="67" y="630"/>
                    </a:lnTo>
                    <a:lnTo>
                      <a:pt x="39" y="608"/>
                    </a:lnTo>
                    <a:lnTo>
                      <a:pt x="18" y="583"/>
                    </a:lnTo>
                    <a:lnTo>
                      <a:pt x="6" y="554"/>
                    </a:lnTo>
                    <a:lnTo>
                      <a:pt x="0" y="524"/>
                    </a:lnTo>
                    <a:lnTo>
                      <a:pt x="0" y="520"/>
                    </a:lnTo>
                    <a:lnTo>
                      <a:pt x="4" y="487"/>
                    </a:lnTo>
                    <a:lnTo>
                      <a:pt x="16" y="446"/>
                    </a:lnTo>
                    <a:lnTo>
                      <a:pt x="51" y="370"/>
                    </a:lnTo>
                    <a:lnTo>
                      <a:pt x="94" y="299"/>
                    </a:lnTo>
                    <a:lnTo>
                      <a:pt x="147" y="235"/>
                    </a:lnTo>
                    <a:lnTo>
                      <a:pt x="204" y="176"/>
                    </a:lnTo>
                    <a:lnTo>
                      <a:pt x="270" y="125"/>
                    </a:lnTo>
                    <a:lnTo>
                      <a:pt x="341" y="82"/>
                    </a:lnTo>
                    <a:lnTo>
                      <a:pt x="415" y="47"/>
                    </a:lnTo>
                    <a:lnTo>
                      <a:pt x="497" y="21"/>
                    </a:lnTo>
                    <a:lnTo>
                      <a:pt x="581" y="6"/>
                    </a:lnTo>
                    <a:lnTo>
                      <a:pt x="667" y="0"/>
                    </a:lnTo>
                    <a:lnTo>
                      <a:pt x="759" y="6"/>
                    </a:lnTo>
                    <a:lnTo>
                      <a:pt x="847" y="23"/>
                    </a:lnTo>
                    <a:lnTo>
                      <a:pt x="932" y="53"/>
                    </a:lnTo>
                    <a:lnTo>
                      <a:pt x="1010" y="90"/>
                    </a:lnTo>
                    <a:lnTo>
                      <a:pt x="1082" y="137"/>
                    </a:lnTo>
                    <a:lnTo>
                      <a:pt x="1149" y="194"/>
                    </a:lnTo>
                    <a:lnTo>
                      <a:pt x="1208" y="256"/>
                    </a:lnTo>
                    <a:lnTo>
                      <a:pt x="1258" y="325"/>
                    </a:lnTo>
                    <a:lnTo>
                      <a:pt x="1301" y="401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FFF"/>
                  </a:gs>
                  <a:gs pos="100000">
                    <a:srgbClr val="FF6600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BBF6EE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5240" name="Text Box 8"/>
            <p:cNvSpPr txBox="1">
              <a:spLocks noChangeArrowheads="1"/>
            </p:cNvSpPr>
            <p:nvPr/>
          </p:nvSpPr>
          <p:spPr bwMode="gray">
            <a:xfrm>
              <a:off x="2162" y="2387"/>
              <a:ext cx="969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sz="2400" b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NỘI DUNG</a:t>
              </a:r>
              <a:endParaRPr 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grpSp>
          <p:nvGrpSpPr>
            <p:cNvPr id="14343" name="Group 9"/>
            <p:cNvGrpSpPr>
              <a:grpSpLocks/>
            </p:cNvGrpSpPr>
            <p:nvPr/>
          </p:nvGrpSpPr>
          <p:grpSpPr bwMode="auto">
            <a:xfrm>
              <a:off x="2453" y="1128"/>
              <a:ext cx="389" cy="388"/>
              <a:chOff x="2640" y="1088"/>
              <a:chExt cx="432" cy="415"/>
            </a:xfrm>
          </p:grpSpPr>
          <p:grpSp>
            <p:nvGrpSpPr>
              <p:cNvPr id="14382" name="Group 10"/>
              <p:cNvGrpSpPr>
                <a:grpSpLocks/>
              </p:cNvGrpSpPr>
              <p:nvPr/>
            </p:nvGrpSpPr>
            <p:grpSpPr bwMode="auto">
              <a:xfrm>
                <a:off x="2640" y="1088"/>
                <a:ext cx="432" cy="415"/>
                <a:chOff x="2016" y="1920"/>
                <a:chExt cx="1680" cy="1680"/>
              </a:xfrm>
            </p:grpSpPr>
            <p:sp>
              <p:nvSpPr>
                <p:cNvPr id="95243" name="Oval 11"/>
                <p:cNvSpPr>
                  <a:spLocks noChangeArrowheads="1"/>
                </p:cNvSpPr>
                <p:nvPr/>
              </p:nvSpPr>
              <p:spPr bwMode="gray">
                <a:xfrm>
                  <a:off x="2016" y="1920"/>
                  <a:ext cx="1680" cy="1680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shade val="42353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en-US"/>
                </a:p>
              </p:txBody>
            </p:sp>
            <p:sp>
              <p:nvSpPr>
                <p:cNvPr id="14385" name="Freeform 12"/>
                <p:cNvSpPr>
                  <a:spLocks/>
                </p:cNvSpPr>
                <p:nvPr/>
              </p:nvSpPr>
              <p:spPr bwMode="gray">
                <a:xfrm>
                  <a:off x="2208" y="1948"/>
                  <a:ext cx="1296" cy="634"/>
                </a:xfrm>
                <a:custGeom>
                  <a:avLst/>
                  <a:gdLst>
                    <a:gd name="T0" fmla="*/ 1228 w 1321"/>
                    <a:gd name="T1" fmla="*/ 283 h 712"/>
                    <a:gd name="T2" fmla="*/ 1244 w 1321"/>
                    <a:gd name="T3" fmla="*/ 313 h 712"/>
                    <a:gd name="T4" fmla="*/ 1247 w 1321"/>
                    <a:gd name="T5" fmla="*/ 339 h 712"/>
                    <a:gd name="T6" fmla="*/ 1242 w 1321"/>
                    <a:gd name="T7" fmla="*/ 364 h 712"/>
                    <a:gd name="T8" fmla="*/ 1225 w 1321"/>
                    <a:gd name="T9" fmla="*/ 388 h 712"/>
                    <a:gd name="T10" fmla="*/ 1201 w 1321"/>
                    <a:gd name="T11" fmla="*/ 409 h 712"/>
                    <a:gd name="T12" fmla="*/ 1170 w 1321"/>
                    <a:gd name="T13" fmla="*/ 427 h 712"/>
                    <a:gd name="T14" fmla="*/ 1129 w 1321"/>
                    <a:gd name="T15" fmla="*/ 443 h 712"/>
                    <a:gd name="T16" fmla="*/ 1083 w 1321"/>
                    <a:gd name="T17" fmla="*/ 459 h 712"/>
                    <a:gd name="T18" fmla="*/ 1031 w 1321"/>
                    <a:gd name="T19" fmla="*/ 471 h 712"/>
                    <a:gd name="T20" fmla="*/ 973 w 1321"/>
                    <a:gd name="T21" fmla="*/ 482 h 712"/>
                    <a:gd name="T22" fmla="*/ 913 w 1321"/>
                    <a:gd name="T23" fmla="*/ 490 h 712"/>
                    <a:gd name="T24" fmla="*/ 846 w 1321"/>
                    <a:gd name="T25" fmla="*/ 497 h 712"/>
                    <a:gd name="T26" fmla="*/ 778 w 1321"/>
                    <a:gd name="T27" fmla="*/ 501 h 712"/>
                    <a:gd name="T28" fmla="*/ 751 w 1321"/>
                    <a:gd name="T29" fmla="*/ 503 h 712"/>
                    <a:gd name="T30" fmla="*/ 449 w 1321"/>
                    <a:gd name="T31" fmla="*/ 503 h 712"/>
                    <a:gd name="T32" fmla="*/ 445 w 1321"/>
                    <a:gd name="T33" fmla="*/ 503 h 712"/>
                    <a:gd name="T34" fmla="*/ 386 w 1321"/>
                    <a:gd name="T35" fmla="*/ 500 h 712"/>
                    <a:gd name="T36" fmla="*/ 329 w 1321"/>
                    <a:gd name="T37" fmla="*/ 497 h 712"/>
                    <a:gd name="T38" fmla="*/ 275 w 1321"/>
                    <a:gd name="T39" fmla="*/ 492 h 712"/>
                    <a:gd name="T40" fmla="*/ 223 w 1321"/>
                    <a:gd name="T41" fmla="*/ 487 h 712"/>
                    <a:gd name="T42" fmla="*/ 176 w 1321"/>
                    <a:gd name="T43" fmla="*/ 478 h 712"/>
                    <a:gd name="T44" fmla="*/ 132 w 1321"/>
                    <a:gd name="T45" fmla="*/ 467 h 712"/>
                    <a:gd name="T46" fmla="*/ 96 w 1321"/>
                    <a:gd name="T47" fmla="*/ 458 h 712"/>
                    <a:gd name="T48" fmla="*/ 64 w 1321"/>
                    <a:gd name="T49" fmla="*/ 445 h 712"/>
                    <a:gd name="T50" fmla="*/ 36 w 1321"/>
                    <a:gd name="T51" fmla="*/ 429 h 712"/>
                    <a:gd name="T52" fmla="*/ 18 w 1321"/>
                    <a:gd name="T53" fmla="*/ 411 h 712"/>
                    <a:gd name="T54" fmla="*/ 6 w 1321"/>
                    <a:gd name="T55" fmla="*/ 391 h 712"/>
                    <a:gd name="T56" fmla="*/ 0 w 1321"/>
                    <a:gd name="T57" fmla="*/ 370 h 712"/>
                    <a:gd name="T58" fmla="*/ 0 w 1321"/>
                    <a:gd name="T59" fmla="*/ 367 h 712"/>
                    <a:gd name="T60" fmla="*/ 4 w 1321"/>
                    <a:gd name="T61" fmla="*/ 344 h 712"/>
                    <a:gd name="T62" fmla="*/ 16 w 1321"/>
                    <a:gd name="T63" fmla="*/ 315 h 712"/>
                    <a:gd name="T64" fmla="*/ 48 w 1321"/>
                    <a:gd name="T65" fmla="*/ 261 h 712"/>
                    <a:gd name="T66" fmla="*/ 88 w 1321"/>
                    <a:gd name="T67" fmla="*/ 211 h 712"/>
                    <a:gd name="T68" fmla="*/ 138 w 1321"/>
                    <a:gd name="T69" fmla="*/ 166 h 712"/>
                    <a:gd name="T70" fmla="*/ 192 w 1321"/>
                    <a:gd name="T71" fmla="*/ 125 h 712"/>
                    <a:gd name="T72" fmla="*/ 255 w 1321"/>
                    <a:gd name="T73" fmla="*/ 88 h 712"/>
                    <a:gd name="T74" fmla="*/ 323 w 1321"/>
                    <a:gd name="T75" fmla="*/ 58 h 712"/>
                    <a:gd name="T76" fmla="*/ 391 w 1321"/>
                    <a:gd name="T77" fmla="*/ 33 h 712"/>
                    <a:gd name="T78" fmla="*/ 470 w 1321"/>
                    <a:gd name="T79" fmla="*/ 15 h 712"/>
                    <a:gd name="T80" fmla="*/ 548 w 1321"/>
                    <a:gd name="T81" fmla="*/ 4 h 712"/>
                    <a:gd name="T82" fmla="*/ 630 w 1321"/>
                    <a:gd name="T83" fmla="*/ 0 h 712"/>
                    <a:gd name="T84" fmla="*/ 630 w 1321"/>
                    <a:gd name="T85" fmla="*/ 0 h 712"/>
                    <a:gd name="T86" fmla="*/ 717 w 1321"/>
                    <a:gd name="T87" fmla="*/ 4 h 712"/>
                    <a:gd name="T88" fmla="*/ 800 w 1321"/>
                    <a:gd name="T89" fmla="*/ 16 h 712"/>
                    <a:gd name="T90" fmla="*/ 880 w 1321"/>
                    <a:gd name="T91" fmla="*/ 37 h 712"/>
                    <a:gd name="T92" fmla="*/ 954 w 1321"/>
                    <a:gd name="T93" fmla="*/ 63 h 712"/>
                    <a:gd name="T94" fmla="*/ 1022 w 1321"/>
                    <a:gd name="T95" fmla="*/ 97 h 712"/>
                    <a:gd name="T96" fmla="*/ 1085 w 1321"/>
                    <a:gd name="T97" fmla="*/ 137 h 712"/>
                    <a:gd name="T98" fmla="*/ 1141 w 1321"/>
                    <a:gd name="T99" fmla="*/ 181 h 712"/>
                    <a:gd name="T100" fmla="*/ 1188 w 1321"/>
                    <a:gd name="T101" fmla="*/ 229 h 712"/>
                    <a:gd name="T102" fmla="*/ 1228 w 1321"/>
                    <a:gd name="T103" fmla="*/ 283 h 712"/>
                    <a:gd name="T104" fmla="*/ 1228 w 1321"/>
                    <a:gd name="T105" fmla="*/ 283 h 712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0" t="0" r="r" b="b"/>
                  <a:pathLst>
                    <a:path w="1321" h="712">
                      <a:moveTo>
                        <a:pt x="1301" y="401"/>
                      </a:moveTo>
                      <a:lnTo>
                        <a:pt x="1317" y="442"/>
                      </a:lnTo>
                      <a:lnTo>
                        <a:pt x="1321" y="481"/>
                      </a:lnTo>
                      <a:lnTo>
                        <a:pt x="1315" y="516"/>
                      </a:lnTo>
                      <a:lnTo>
                        <a:pt x="1298" y="550"/>
                      </a:lnTo>
                      <a:lnTo>
                        <a:pt x="1272" y="579"/>
                      </a:lnTo>
                      <a:lnTo>
                        <a:pt x="1239" y="604"/>
                      </a:lnTo>
                      <a:lnTo>
                        <a:pt x="1196" y="628"/>
                      </a:lnTo>
                      <a:lnTo>
                        <a:pt x="1147" y="649"/>
                      </a:lnTo>
                      <a:lnTo>
                        <a:pt x="1092" y="667"/>
                      </a:lnTo>
                      <a:lnTo>
                        <a:pt x="1031" y="683"/>
                      </a:lnTo>
                      <a:lnTo>
                        <a:pt x="967" y="694"/>
                      </a:lnTo>
                      <a:lnTo>
                        <a:pt x="896" y="704"/>
                      </a:lnTo>
                      <a:lnTo>
                        <a:pt x="824" y="710"/>
                      </a:lnTo>
                      <a:lnTo>
                        <a:pt x="795" y="712"/>
                      </a:lnTo>
                      <a:lnTo>
                        <a:pt x="476" y="712"/>
                      </a:lnTo>
                      <a:lnTo>
                        <a:pt x="472" y="712"/>
                      </a:lnTo>
                      <a:lnTo>
                        <a:pt x="409" y="708"/>
                      </a:lnTo>
                      <a:lnTo>
                        <a:pt x="348" y="704"/>
                      </a:lnTo>
                      <a:lnTo>
                        <a:pt x="290" y="696"/>
                      </a:lnTo>
                      <a:lnTo>
                        <a:pt x="235" y="689"/>
                      </a:lnTo>
                      <a:lnTo>
                        <a:pt x="186" y="677"/>
                      </a:lnTo>
                      <a:lnTo>
                        <a:pt x="141" y="663"/>
                      </a:lnTo>
                      <a:lnTo>
                        <a:pt x="102" y="648"/>
                      </a:lnTo>
                      <a:lnTo>
                        <a:pt x="67" y="630"/>
                      </a:lnTo>
                      <a:lnTo>
                        <a:pt x="39" y="608"/>
                      </a:lnTo>
                      <a:lnTo>
                        <a:pt x="18" y="583"/>
                      </a:lnTo>
                      <a:lnTo>
                        <a:pt x="6" y="554"/>
                      </a:lnTo>
                      <a:lnTo>
                        <a:pt x="0" y="524"/>
                      </a:lnTo>
                      <a:lnTo>
                        <a:pt x="0" y="520"/>
                      </a:lnTo>
                      <a:lnTo>
                        <a:pt x="4" y="487"/>
                      </a:lnTo>
                      <a:lnTo>
                        <a:pt x="16" y="446"/>
                      </a:lnTo>
                      <a:lnTo>
                        <a:pt x="51" y="370"/>
                      </a:lnTo>
                      <a:lnTo>
                        <a:pt x="94" y="299"/>
                      </a:lnTo>
                      <a:lnTo>
                        <a:pt x="147" y="235"/>
                      </a:lnTo>
                      <a:lnTo>
                        <a:pt x="204" y="176"/>
                      </a:lnTo>
                      <a:lnTo>
                        <a:pt x="270" y="125"/>
                      </a:lnTo>
                      <a:lnTo>
                        <a:pt x="341" y="82"/>
                      </a:lnTo>
                      <a:lnTo>
                        <a:pt x="415" y="47"/>
                      </a:lnTo>
                      <a:lnTo>
                        <a:pt x="497" y="21"/>
                      </a:lnTo>
                      <a:lnTo>
                        <a:pt x="581" y="6"/>
                      </a:lnTo>
                      <a:lnTo>
                        <a:pt x="667" y="0"/>
                      </a:lnTo>
                      <a:lnTo>
                        <a:pt x="759" y="6"/>
                      </a:lnTo>
                      <a:lnTo>
                        <a:pt x="847" y="23"/>
                      </a:lnTo>
                      <a:lnTo>
                        <a:pt x="932" y="53"/>
                      </a:lnTo>
                      <a:lnTo>
                        <a:pt x="1010" y="90"/>
                      </a:lnTo>
                      <a:lnTo>
                        <a:pt x="1082" y="137"/>
                      </a:lnTo>
                      <a:lnTo>
                        <a:pt x="1149" y="194"/>
                      </a:lnTo>
                      <a:lnTo>
                        <a:pt x="1208" y="256"/>
                      </a:lnTo>
                      <a:lnTo>
                        <a:pt x="1258" y="325"/>
                      </a:lnTo>
                      <a:lnTo>
                        <a:pt x="1301" y="401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FFFFFF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BBF6EE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5245" name="Text Box 13"/>
              <p:cNvSpPr txBox="1">
                <a:spLocks noChangeArrowheads="1"/>
              </p:cNvSpPr>
              <p:nvPr/>
            </p:nvSpPr>
            <p:spPr bwMode="gray">
              <a:xfrm>
                <a:off x="2719" y="1152"/>
                <a:ext cx="293" cy="3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defRPr/>
                </a:pPr>
                <a:r>
                  <a:rPr lang="en-US" sz="2400" b="1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Verdana" panose="020B0604030504040204" pitchFamily="34" charset="0"/>
                  </a:rPr>
                  <a:t>B</a:t>
                </a:r>
              </a:p>
            </p:txBody>
          </p:sp>
        </p:grpSp>
        <p:grpSp>
          <p:nvGrpSpPr>
            <p:cNvPr id="14344" name="Group 14"/>
            <p:cNvGrpSpPr>
              <a:grpSpLocks/>
            </p:cNvGrpSpPr>
            <p:nvPr/>
          </p:nvGrpSpPr>
          <p:grpSpPr bwMode="auto">
            <a:xfrm>
              <a:off x="2089" y="3080"/>
              <a:ext cx="181" cy="165"/>
              <a:chOff x="2236" y="3191"/>
              <a:chExt cx="201" cy="176"/>
            </a:xfrm>
          </p:grpSpPr>
          <p:sp>
            <p:nvSpPr>
              <p:cNvPr id="95247" name="Oval 15"/>
              <p:cNvSpPr>
                <a:spLocks noChangeArrowheads="1"/>
              </p:cNvSpPr>
              <p:nvPr/>
            </p:nvSpPr>
            <p:spPr bwMode="gray">
              <a:xfrm rot="18227093">
                <a:off x="2237" y="3284"/>
                <a:ext cx="82" cy="88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chemeClr val="folHlink">
                      <a:gamma/>
                      <a:shade val="66667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95248" name="Oval 16"/>
              <p:cNvSpPr>
                <a:spLocks noChangeArrowheads="1"/>
              </p:cNvSpPr>
              <p:nvPr/>
            </p:nvSpPr>
            <p:spPr bwMode="gray">
              <a:xfrm rot="18227093">
                <a:off x="2353" y="3191"/>
                <a:ext cx="82" cy="87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chemeClr val="folHlink">
                      <a:gamma/>
                      <a:shade val="66667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</p:grpSp>
        <p:grpSp>
          <p:nvGrpSpPr>
            <p:cNvPr id="14345" name="Group 17"/>
            <p:cNvGrpSpPr>
              <a:grpSpLocks/>
            </p:cNvGrpSpPr>
            <p:nvPr/>
          </p:nvGrpSpPr>
          <p:grpSpPr bwMode="auto">
            <a:xfrm>
              <a:off x="1718" y="3235"/>
              <a:ext cx="389" cy="405"/>
              <a:chOff x="1824" y="3357"/>
              <a:chExt cx="432" cy="432"/>
            </a:xfrm>
          </p:grpSpPr>
          <p:grpSp>
            <p:nvGrpSpPr>
              <p:cNvPr id="14376" name="Group 18"/>
              <p:cNvGrpSpPr>
                <a:grpSpLocks/>
              </p:cNvGrpSpPr>
              <p:nvPr/>
            </p:nvGrpSpPr>
            <p:grpSpPr bwMode="auto">
              <a:xfrm>
                <a:off x="1824" y="3357"/>
                <a:ext cx="432" cy="432"/>
                <a:chOff x="2016" y="1920"/>
                <a:chExt cx="1680" cy="1680"/>
              </a:xfrm>
            </p:grpSpPr>
            <p:sp>
              <p:nvSpPr>
                <p:cNvPr id="95251" name="Oval 19"/>
                <p:cNvSpPr>
                  <a:spLocks noChangeArrowheads="1"/>
                </p:cNvSpPr>
                <p:nvPr/>
              </p:nvSpPr>
              <p:spPr bwMode="gray">
                <a:xfrm>
                  <a:off x="2016" y="1920"/>
                  <a:ext cx="1680" cy="1680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folHlink"/>
                    </a:gs>
                    <a:gs pos="100000">
                      <a:schemeClr val="folHlink">
                        <a:gamma/>
                        <a:shade val="2431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en-US"/>
                </a:p>
              </p:txBody>
            </p:sp>
            <p:sp>
              <p:nvSpPr>
                <p:cNvPr id="14379" name="Freeform 20"/>
                <p:cNvSpPr>
                  <a:spLocks/>
                </p:cNvSpPr>
                <p:nvPr/>
              </p:nvSpPr>
              <p:spPr bwMode="gray">
                <a:xfrm>
                  <a:off x="2208" y="1948"/>
                  <a:ext cx="1296" cy="634"/>
                </a:xfrm>
                <a:custGeom>
                  <a:avLst/>
                  <a:gdLst>
                    <a:gd name="T0" fmla="*/ 1228 w 1321"/>
                    <a:gd name="T1" fmla="*/ 283 h 712"/>
                    <a:gd name="T2" fmla="*/ 1244 w 1321"/>
                    <a:gd name="T3" fmla="*/ 313 h 712"/>
                    <a:gd name="T4" fmla="*/ 1247 w 1321"/>
                    <a:gd name="T5" fmla="*/ 339 h 712"/>
                    <a:gd name="T6" fmla="*/ 1242 w 1321"/>
                    <a:gd name="T7" fmla="*/ 364 h 712"/>
                    <a:gd name="T8" fmla="*/ 1225 w 1321"/>
                    <a:gd name="T9" fmla="*/ 388 h 712"/>
                    <a:gd name="T10" fmla="*/ 1201 w 1321"/>
                    <a:gd name="T11" fmla="*/ 409 h 712"/>
                    <a:gd name="T12" fmla="*/ 1170 w 1321"/>
                    <a:gd name="T13" fmla="*/ 427 h 712"/>
                    <a:gd name="T14" fmla="*/ 1129 w 1321"/>
                    <a:gd name="T15" fmla="*/ 443 h 712"/>
                    <a:gd name="T16" fmla="*/ 1083 w 1321"/>
                    <a:gd name="T17" fmla="*/ 459 h 712"/>
                    <a:gd name="T18" fmla="*/ 1031 w 1321"/>
                    <a:gd name="T19" fmla="*/ 471 h 712"/>
                    <a:gd name="T20" fmla="*/ 973 w 1321"/>
                    <a:gd name="T21" fmla="*/ 482 h 712"/>
                    <a:gd name="T22" fmla="*/ 913 w 1321"/>
                    <a:gd name="T23" fmla="*/ 490 h 712"/>
                    <a:gd name="T24" fmla="*/ 846 w 1321"/>
                    <a:gd name="T25" fmla="*/ 497 h 712"/>
                    <a:gd name="T26" fmla="*/ 778 w 1321"/>
                    <a:gd name="T27" fmla="*/ 501 h 712"/>
                    <a:gd name="T28" fmla="*/ 751 w 1321"/>
                    <a:gd name="T29" fmla="*/ 503 h 712"/>
                    <a:gd name="T30" fmla="*/ 449 w 1321"/>
                    <a:gd name="T31" fmla="*/ 503 h 712"/>
                    <a:gd name="T32" fmla="*/ 445 w 1321"/>
                    <a:gd name="T33" fmla="*/ 503 h 712"/>
                    <a:gd name="T34" fmla="*/ 386 w 1321"/>
                    <a:gd name="T35" fmla="*/ 500 h 712"/>
                    <a:gd name="T36" fmla="*/ 329 w 1321"/>
                    <a:gd name="T37" fmla="*/ 497 h 712"/>
                    <a:gd name="T38" fmla="*/ 275 w 1321"/>
                    <a:gd name="T39" fmla="*/ 492 h 712"/>
                    <a:gd name="T40" fmla="*/ 223 w 1321"/>
                    <a:gd name="T41" fmla="*/ 487 h 712"/>
                    <a:gd name="T42" fmla="*/ 176 w 1321"/>
                    <a:gd name="T43" fmla="*/ 478 h 712"/>
                    <a:gd name="T44" fmla="*/ 132 w 1321"/>
                    <a:gd name="T45" fmla="*/ 467 h 712"/>
                    <a:gd name="T46" fmla="*/ 96 w 1321"/>
                    <a:gd name="T47" fmla="*/ 458 h 712"/>
                    <a:gd name="T48" fmla="*/ 64 w 1321"/>
                    <a:gd name="T49" fmla="*/ 445 h 712"/>
                    <a:gd name="T50" fmla="*/ 36 w 1321"/>
                    <a:gd name="T51" fmla="*/ 429 h 712"/>
                    <a:gd name="T52" fmla="*/ 18 w 1321"/>
                    <a:gd name="T53" fmla="*/ 411 h 712"/>
                    <a:gd name="T54" fmla="*/ 6 w 1321"/>
                    <a:gd name="T55" fmla="*/ 391 h 712"/>
                    <a:gd name="T56" fmla="*/ 0 w 1321"/>
                    <a:gd name="T57" fmla="*/ 370 h 712"/>
                    <a:gd name="T58" fmla="*/ 0 w 1321"/>
                    <a:gd name="T59" fmla="*/ 367 h 712"/>
                    <a:gd name="T60" fmla="*/ 4 w 1321"/>
                    <a:gd name="T61" fmla="*/ 344 h 712"/>
                    <a:gd name="T62" fmla="*/ 16 w 1321"/>
                    <a:gd name="T63" fmla="*/ 315 h 712"/>
                    <a:gd name="T64" fmla="*/ 48 w 1321"/>
                    <a:gd name="T65" fmla="*/ 261 h 712"/>
                    <a:gd name="T66" fmla="*/ 88 w 1321"/>
                    <a:gd name="T67" fmla="*/ 211 h 712"/>
                    <a:gd name="T68" fmla="*/ 138 w 1321"/>
                    <a:gd name="T69" fmla="*/ 166 h 712"/>
                    <a:gd name="T70" fmla="*/ 192 w 1321"/>
                    <a:gd name="T71" fmla="*/ 125 h 712"/>
                    <a:gd name="T72" fmla="*/ 255 w 1321"/>
                    <a:gd name="T73" fmla="*/ 88 h 712"/>
                    <a:gd name="T74" fmla="*/ 323 w 1321"/>
                    <a:gd name="T75" fmla="*/ 58 h 712"/>
                    <a:gd name="T76" fmla="*/ 391 w 1321"/>
                    <a:gd name="T77" fmla="*/ 33 h 712"/>
                    <a:gd name="T78" fmla="*/ 470 w 1321"/>
                    <a:gd name="T79" fmla="*/ 15 h 712"/>
                    <a:gd name="T80" fmla="*/ 548 w 1321"/>
                    <a:gd name="T81" fmla="*/ 4 h 712"/>
                    <a:gd name="T82" fmla="*/ 630 w 1321"/>
                    <a:gd name="T83" fmla="*/ 0 h 712"/>
                    <a:gd name="T84" fmla="*/ 630 w 1321"/>
                    <a:gd name="T85" fmla="*/ 0 h 712"/>
                    <a:gd name="T86" fmla="*/ 717 w 1321"/>
                    <a:gd name="T87" fmla="*/ 4 h 712"/>
                    <a:gd name="T88" fmla="*/ 800 w 1321"/>
                    <a:gd name="T89" fmla="*/ 16 h 712"/>
                    <a:gd name="T90" fmla="*/ 880 w 1321"/>
                    <a:gd name="T91" fmla="*/ 37 h 712"/>
                    <a:gd name="T92" fmla="*/ 954 w 1321"/>
                    <a:gd name="T93" fmla="*/ 63 h 712"/>
                    <a:gd name="T94" fmla="*/ 1022 w 1321"/>
                    <a:gd name="T95" fmla="*/ 97 h 712"/>
                    <a:gd name="T96" fmla="*/ 1085 w 1321"/>
                    <a:gd name="T97" fmla="*/ 137 h 712"/>
                    <a:gd name="T98" fmla="*/ 1141 w 1321"/>
                    <a:gd name="T99" fmla="*/ 181 h 712"/>
                    <a:gd name="T100" fmla="*/ 1188 w 1321"/>
                    <a:gd name="T101" fmla="*/ 229 h 712"/>
                    <a:gd name="T102" fmla="*/ 1228 w 1321"/>
                    <a:gd name="T103" fmla="*/ 283 h 712"/>
                    <a:gd name="T104" fmla="*/ 1228 w 1321"/>
                    <a:gd name="T105" fmla="*/ 283 h 712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0" t="0" r="r" b="b"/>
                  <a:pathLst>
                    <a:path w="1321" h="712">
                      <a:moveTo>
                        <a:pt x="1301" y="401"/>
                      </a:moveTo>
                      <a:lnTo>
                        <a:pt x="1317" y="442"/>
                      </a:lnTo>
                      <a:lnTo>
                        <a:pt x="1321" y="481"/>
                      </a:lnTo>
                      <a:lnTo>
                        <a:pt x="1315" y="516"/>
                      </a:lnTo>
                      <a:lnTo>
                        <a:pt x="1298" y="550"/>
                      </a:lnTo>
                      <a:lnTo>
                        <a:pt x="1272" y="579"/>
                      </a:lnTo>
                      <a:lnTo>
                        <a:pt x="1239" y="604"/>
                      </a:lnTo>
                      <a:lnTo>
                        <a:pt x="1196" y="628"/>
                      </a:lnTo>
                      <a:lnTo>
                        <a:pt x="1147" y="649"/>
                      </a:lnTo>
                      <a:lnTo>
                        <a:pt x="1092" y="667"/>
                      </a:lnTo>
                      <a:lnTo>
                        <a:pt x="1031" y="683"/>
                      </a:lnTo>
                      <a:lnTo>
                        <a:pt x="967" y="694"/>
                      </a:lnTo>
                      <a:lnTo>
                        <a:pt x="896" y="704"/>
                      </a:lnTo>
                      <a:lnTo>
                        <a:pt x="824" y="710"/>
                      </a:lnTo>
                      <a:lnTo>
                        <a:pt x="795" y="712"/>
                      </a:lnTo>
                      <a:lnTo>
                        <a:pt x="476" y="712"/>
                      </a:lnTo>
                      <a:lnTo>
                        <a:pt x="472" y="712"/>
                      </a:lnTo>
                      <a:lnTo>
                        <a:pt x="409" y="708"/>
                      </a:lnTo>
                      <a:lnTo>
                        <a:pt x="348" y="704"/>
                      </a:lnTo>
                      <a:lnTo>
                        <a:pt x="290" y="696"/>
                      </a:lnTo>
                      <a:lnTo>
                        <a:pt x="235" y="689"/>
                      </a:lnTo>
                      <a:lnTo>
                        <a:pt x="186" y="677"/>
                      </a:lnTo>
                      <a:lnTo>
                        <a:pt x="141" y="663"/>
                      </a:lnTo>
                      <a:lnTo>
                        <a:pt x="102" y="648"/>
                      </a:lnTo>
                      <a:lnTo>
                        <a:pt x="67" y="630"/>
                      </a:lnTo>
                      <a:lnTo>
                        <a:pt x="39" y="608"/>
                      </a:lnTo>
                      <a:lnTo>
                        <a:pt x="18" y="583"/>
                      </a:lnTo>
                      <a:lnTo>
                        <a:pt x="6" y="554"/>
                      </a:lnTo>
                      <a:lnTo>
                        <a:pt x="0" y="524"/>
                      </a:lnTo>
                      <a:lnTo>
                        <a:pt x="0" y="520"/>
                      </a:lnTo>
                      <a:lnTo>
                        <a:pt x="4" y="487"/>
                      </a:lnTo>
                      <a:lnTo>
                        <a:pt x="16" y="446"/>
                      </a:lnTo>
                      <a:lnTo>
                        <a:pt x="51" y="370"/>
                      </a:lnTo>
                      <a:lnTo>
                        <a:pt x="94" y="299"/>
                      </a:lnTo>
                      <a:lnTo>
                        <a:pt x="147" y="235"/>
                      </a:lnTo>
                      <a:lnTo>
                        <a:pt x="204" y="176"/>
                      </a:lnTo>
                      <a:lnTo>
                        <a:pt x="270" y="125"/>
                      </a:lnTo>
                      <a:lnTo>
                        <a:pt x="341" y="82"/>
                      </a:lnTo>
                      <a:lnTo>
                        <a:pt x="415" y="47"/>
                      </a:lnTo>
                      <a:lnTo>
                        <a:pt x="497" y="21"/>
                      </a:lnTo>
                      <a:lnTo>
                        <a:pt x="581" y="6"/>
                      </a:lnTo>
                      <a:lnTo>
                        <a:pt x="667" y="0"/>
                      </a:lnTo>
                      <a:lnTo>
                        <a:pt x="759" y="6"/>
                      </a:lnTo>
                      <a:lnTo>
                        <a:pt x="847" y="23"/>
                      </a:lnTo>
                      <a:lnTo>
                        <a:pt x="932" y="53"/>
                      </a:lnTo>
                      <a:lnTo>
                        <a:pt x="1010" y="90"/>
                      </a:lnTo>
                      <a:lnTo>
                        <a:pt x="1082" y="137"/>
                      </a:lnTo>
                      <a:lnTo>
                        <a:pt x="1149" y="194"/>
                      </a:lnTo>
                      <a:lnTo>
                        <a:pt x="1208" y="256"/>
                      </a:lnTo>
                      <a:lnTo>
                        <a:pt x="1258" y="325"/>
                      </a:lnTo>
                      <a:lnTo>
                        <a:pt x="1301" y="401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FFFFFF"/>
                    </a:gs>
                    <a:gs pos="100000">
                      <a:schemeClr val="folHlink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BBF6EE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5253" name="Text Box 21"/>
              <p:cNvSpPr txBox="1">
                <a:spLocks noChangeArrowheads="1"/>
              </p:cNvSpPr>
              <p:nvPr/>
            </p:nvSpPr>
            <p:spPr bwMode="gray">
              <a:xfrm>
                <a:off x="1895" y="3438"/>
                <a:ext cx="276" cy="3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defRPr/>
                </a:pPr>
                <a:r>
                  <a:rPr lang="en-US" sz="2400" b="1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Verdana" panose="020B0604030504040204" pitchFamily="34" charset="0"/>
                  </a:rPr>
                  <a:t>E</a:t>
                </a:r>
              </a:p>
            </p:txBody>
          </p:sp>
        </p:grpSp>
        <p:grpSp>
          <p:nvGrpSpPr>
            <p:cNvPr id="14346" name="Group 22"/>
            <p:cNvGrpSpPr>
              <a:grpSpLocks/>
            </p:cNvGrpSpPr>
            <p:nvPr/>
          </p:nvGrpSpPr>
          <p:grpSpPr bwMode="auto">
            <a:xfrm>
              <a:off x="3621" y="1936"/>
              <a:ext cx="387" cy="409"/>
              <a:chOff x="3938" y="1968"/>
              <a:chExt cx="430" cy="437"/>
            </a:xfrm>
          </p:grpSpPr>
          <p:grpSp>
            <p:nvGrpSpPr>
              <p:cNvPr id="14372" name="Group 23"/>
              <p:cNvGrpSpPr>
                <a:grpSpLocks/>
              </p:cNvGrpSpPr>
              <p:nvPr/>
            </p:nvGrpSpPr>
            <p:grpSpPr bwMode="auto">
              <a:xfrm>
                <a:off x="3938" y="1968"/>
                <a:ext cx="430" cy="437"/>
                <a:chOff x="2016" y="1920"/>
                <a:chExt cx="1680" cy="1680"/>
              </a:xfrm>
            </p:grpSpPr>
            <p:sp>
              <p:nvSpPr>
                <p:cNvPr id="95256" name="Oval 24"/>
                <p:cNvSpPr>
                  <a:spLocks noChangeArrowheads="1"/>
                </p:cNvSpPr>
                <p:nvPr/>
              </p:nvSpPr>
              <p:spPr bwMode="gray">
                <a:xfrm>
                  <a:off x="2016" y="1920"/>
                  <a:ext cx="1680" cy="1680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hlink">
                        <a:gamma/>
                        <a:tint val="57647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en-US"/>
                </a:p>
              </p:txBody>
            </p:sp>
            <p:sp>
              <p:nvSpPr>
                <p:cNvPr id="14375" name="Freeform 25"/>
                <p:cNvSpPr>
                  <a:spLocks/>
                </p:cNvSpPr>
                <p:nvPr/>
              </p:nvSpPr>
              <p:spPr bwMode="gray">
                <a:xfrm>
                  <a:off x="2208" y="1948"/>
                  <a:ext cx="1296" cy="634"/>
                </a:xfrm>
                <a:custGeom>
                  <a:avLst/>
                  <a:gdLst>
                    <a:gd name="T0" fmla="*/ 1228 w 1321"/>
                    <a:gd name="T1" fmla="*/ 283 h 712"/>
                    <a:gd name="T2" fmla="*/ 1244 w 1321"/>
                    <a:gd name="T3" fmla="*/ 313 h 712"/>
                    <a:gd name="T4" fmla="*/ 1247 w 1321"/>
                    <a:gd name="T5" fmla="*/ 339 h 712"/>
                    <a:gd name="T6" fmla="*/ 1242 w 1321"/>
                    <a:gd name="T7" fmla="*/ 364 h 712"/>
                    <a:gd name="T8" fmla="*/ 1225 w 1321"/>
                    <a:gd name="T9" fmla="*/ 388 h 712"/>
                    <a:gd name="T10" fmla="*/ 1201 w 1321"/>
                    <a:gd name="T11" fmla="*/ 409 h 712"/>
                    <a:gd name="T12" fmla="*/ 1170 w 1321"/>
                    <a:gd name="T13" fmla="*/ 427 h 712"/>
                    <a:gd name="T14" fmla="*/ 1129 w 1321"/>
                    <a:gd name="T15" fmla="*/ 443 h 712"/>
                    <a:gd name="T16" fmla="*/ 1083 w 1321"/>
                    <a:gd name="T17" fmla="*/ 459 h 712"/>
                    <a:gd name="T18" fmla="*/ 1031 w 1321"/>
                    <a:gd name="T19" fmla="*/ 471 h 712"/>
                    <a:gd name="T20" fmla="*/ 973 w 1321"/>
                    <a:gd name="T21" fmla="*/ 482 h 712"/>
                    <a:gd name="T22" fmla="*/ 913 w 1321"/>
                    <a:gd name="T23" fmla="*/ 490 h 712"/>
                    <a:gd name="T24" fmla="*/ 846 w 1321"/>
                    <a:gd name="T25" fmla="*/ 497 h 712"/>
                    <a:gd name="T26" fmla="*/ 778 w 1321"/>
                    <a:gd name="T27" fmla="*/ 501 h 712"/>
                    <a:gd name="T28" fmla="*/ 751 w 1321"/>
                    <a:gd name="T29" fmla="*/ 503 h 712"/>
                    <a:gd name="T30" fmla="*/ 449 w 1321"/>
                    <a:gd name="T31" fmla="*/ 503 h 712"/>
                    <a:gd name="T32" fmla="*/ 445 w 1321"/>
                    <a:gd name="T33" fmla="*/ 503 h 712"/>
                    <a:gd name="T34" fmla="*/ 386 w 1321"/>
                    <a:gd name="T35" fmla="*/ 500 h 712"/>
                    <a:gd name="T36" fmla="*/ 329 w 1321"/>
                    <a:gd name="T37" fmla="*/ 497 h 712"/>
                    <a:gd name="T38" fmla="*/ 275 w 1321"/>
                    <a:gd name="T39" fmla="*/ 492 h 712"/>
                    <a:gd name="T40" fmla="*/ 223 w 1321"/>
                    <a:gd name="T41" fmla="*/ 487 h 712"/>
                    <a:gd name="T42" fmla="*/ 176 w 1321"/>
                    <a:gd name="T43" fmla="*/ 478 h 712"/>
                    <a:gd name="T44" fmla="*/ 132 w 1321"/>
                    <a:gd name="T45" fmla="*/ 467 h 712"/>
                    <a:gd name="T46" fmla="*/ 96 w 1321"/>
                    <a:gd name="T47" fmla="*/ 458 h 712"/>
                    <a:gd name="T48" fmla="*/ 64 w 1321"/>
                    <a:gd name="T49" fmla="*/ 445 h 712"/>
                    <a:gd name="T50" fmla="*/ 36 w 1321"/>
                    <a:gd name="T51" fmla="*/ 429 h 712"/>
                    <a:gd name="T52" fmla="*/ 18 w 1321"/>
                    <a:gd name="T53" fmla="*/ 411 h 712"/>
                    <a:gd name="T54" fmla="*/ 6 w 1321"/>
                    <a:gd name="T55" fmla="*/ 391 h 712"/>
                    <a:gd name="T56" fmla="*/ 0 w 1321"/>
                    <a:gd name="T57" fmla="*/ 370 h 712"/>
                    <a:gd name="T58" fmla="*/ 0 w 1321"/>
                    <a:gd name="T59" fmla="*/ 367 h 712"/>
                    <a:gd name="T60" fmla="*/ 4 w 1321"/>
                    <a:gd name="T61" fmla="*/ 344 h 712"/>
                    <a:gd name="T62" fmla="*/ 16 w 1321"/>
                    <a:gd name="T63" fmla="*/ 315 h 712"/>
                    <a:gd name="T64" fmla="*/ 48 w 1321"/>
                    <a:gd name="T65" fmla="*/ 261 h 712"/>
                    <a:gd name="T66" fmla="*/ 88 w 1321"/>
                    <a:gd name="T67" fmla="*/ 211 h 712"/>
                    <a:gd name="T68" fmla="*/ 138 w 1321"/>
                    <a:gd name="T69" fmla="*/ 166 h 712"/>
                    <a:gd name="T70" fmla="*/ 192 w 1321"/>
                    <a:gd name="T71" fmla="*/ 125 h 712"/>
                    <a:gd name="T72" fmla="*/ 255 w 1321"/>
                    <a:gd name="T73" fmla="*/ 88 h 712"/>
                    <a:gd name="T74" fmla="*/ 323 w 1321"/>
                    <a:gd name="T75" fmla="*/ 58 h 712"/>
                    <a:gd name="T76" fmla="*/ 391 w 1321"/>
                    <a:gd name="T77" fmla="*/ 33 h 712"/>
                    <a:gd name="T78" fmla="*/ 470 w 1321"/>
                    <a:gd name="T79" fmla="*/ 15 h 712"/>
                    <a:gd name="T80" fmla="*/ 548 w 1321"/>
                    <a:gd name="T81" fmla="*/ 4 h 712"/>
                    <a:gd name="T82" fmla="*/ 630 w 1321"/>
                    <a:gd name="T83" fmla="*/ 0 h 712"/>
                    <a:gd name="T84" fmla="*/ 630 w 1321"/>
                    <a:gd name="T85" fmla="*/ 0 h 712"/>
                    <a:gd name="T86" fmla="*/ 717 w 1321"/>
                    <a:gd name="T87" fmla="*/ 4 h 712"/>
                    <a:gd name="T88" fmla="*/ 800 w 1321"/>
                    <a:gd name="T89" fmla="*/ 16 h 712"/>
                    <a:gd name="T90" fmla="*/ 880 w 1321"/>
                    <a:gd name="T91" fmla="*/ 37 h 712"/>
                    <a:gd name="T92" fmla="*/ 954 w 1321"/>
                    <a:gd name="T93" fmla="*/ 63 h 712"/>
                    <a:gd name="T94" fmla="*/ 1022 w 1321"/>
                    <a:gd name="T95" fmla="*/ 97 h 712"/>
                    <a:gd name="T96" fmla="*/ 1085 w 1321"/>
                    <a:gd name="T97" fmla="*/ 137 h 712"/>
                    <a:gd name="T98" fmla="*/ 1141 w 1321"/>
                    <a:gd name="T99" fmla="*/ 181 h 712"/>
                    <a:gd name="T100" fmla="*/ 1188 w 1321"/>
                    <a:gd name="T101" fmla="*/ 229 h 712"/>
                    <a:gd name="T102" fmla="*/ 1228 w 1321"/>
                    <a:gd name="T103" fmla="*/ 283 h 712"/>
                    <a:gd name="T104" fmla="*/ 1228 w 1321"/>
                    <a:gd name="T105" fmla="*/ 283 h 712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0" t="0" r="r" b="b"/>
                  <a:pathLst>
                    <a:path w="1321" h="712">
                      <a:moveTo>
                        <a:pt x="1301" y="401"/>
                      </a:moveTo>
                      <a:lnTo>
                        <a:pt x="1317" y="442"/>
                      </a:lnTo>
                      <a:lnTo>
                        <a:pt x="1321" y="481"/>
                      </a:lnTo>
                      <a:lnTo>
                        <a:pt x="1315" y="516"/>
                      </a:lnTo>
                      <a:lnTo>
                        <a:pt x="1298" y="550"/>
                      </a:lnTo>
                      <a:lnTo>
                        <a:pt x="1272" y="579"/>
                      </a:lnTo>
                      <a:lnTo>
                        <a:pt x="1239" y="604"/>
                      </a:lnTo>
                      <a:lnTo>
                        <a:pt x="1196" y="628"/>
                      </a:lnTo>
                      <a:lnTo>
                        <a:pt x="1147" y="649"/>
                      </a:lnTo>
                      <a:lnTo>
                        <a:pt x="1092" y="667"/>
                      </a:lnTo>
                      <a:lnTo>
                        <a:pt x="1031" y="683"/>
                      </a:lnTo>
                      <a:lnTo>
                        <a:pt x="967" y="694"/>
                      </a:lnTo>
                      <a:lnTo>
                        <a:pt x="896" y="704"/>
                      </a:lnTo>
                      <a:lnTo>
                        <a:pt x="824" y="710"/>
                      </a:lnTo>
                      <a:lnTo>
                        <a:pt x="795" y="712"/>
                      </a:lnTo>
                      <a:lnTo>
                        <a:pt x="476" y="712"/>
                      </a:lnTo>
                      <a:lnTo>
                        <a:pt x="472" y="712"/>
                      </a:lnTo>
                      <a:lnTo>
                        <a:pt x="409" y="708"/>
                      </a:lnTo>
                      <a:lnTo>
                        <a:pt x="348" y="704"/>
                      </a:lnTo>
                      <a:lnTo>
                        <a:pt x="290" y="696"/>
                      </a:lnTo>
                      <a:lnTo>
                        <a:pt x="235" y="689"/>
                      </a:lnTo>
                      <a:lnTo>
                        <a:pt x="186" y="677"/>
                      </a:lnTo>
                      <a:lnTo>
                        <a:pt x="141" y="663"/>
                      </a:lnTo>
                      <a:lnTo>
                        <a:pt x="102" y="648"/>
                      </a:lnTo>
                      <a:lnTo>
                        <a:pt x="67" y="630"/>
                      </a:lnTo>
                      <a:lnTo>
                        <a:pt x="39" y="608"/>
                      </a:lnTo>
                      <a:lnTo>
                        <a:pt x="18" y="583"/>
                      </a:lnTo>
                      <a:lnTo>
                        <a:pt x="6" y="554"/>
                      </a:lnTo>
                      <a:lnTo>
                        <a:pt x="0" y="524"/>
                      </a:lnTo>
                      <a:lnTo>
                        <a:pt x="0" y="520"/>
                      </a:lnTo>
                      <a:lnTo>
                        <a:pt x="4" y="487"/>
                      </a:lnTo>
                      <a:lnTo>
                        <a:pt x="16" y="446"/>
                      </a:lnTo>
                      <a:lnTo>
                        <a:pt x="51" y="370"/>
                      </a:lnTo>
                      <a:lnTo>
                        <a:pt x="94" y="299"/>
                      </a:lnTo>
                      <a:lnTo>
                        <a:pt x="147" y="235"/>
                      </a:lnTo>
                      <a:lnTo>
                        <a:pt x="204" y="176"/>
                      </a:lnTo>
                      <a:lnTo>
                        <a:pt x="270" y="125"/>
                      </a:lnTo>
                      <a:lnTo>
                        <a:pt x="341" y="82"/>
                      </a:lnTo>
                      <a:lnTo>
                        <a:pt x="415" y="47"/>
                      </a:lnTo>
                      <a:lnTo>
                        <a:pt x="497" y="21"/>
                      </a:lnTo>
                      <a:lnTo>
                        <a:pt x="581" y="6"/>
                      </a:lnTo>
                      <a:lnTo>
                        <a:pt x="667" y="0"/>
                      </a:lnTo>
                      <a:lnTo>
                        <a:pt x="759" y="6"/>
                      </a:lnTo>
                      <a:lnTo>
                        <a:pt x="847" y="23"/>
                      </a:lnTo>
                      <a:lnTo>
                        <a:pt x="932" y="53"/>
                      </a:lnTo>
                      <a:lnTo>
                        <a:pt x="1010" y="90"/>
                      </a:lnTo>
                      <a:lnTo>
                        <a:pt x="1082" y="137"/>
                      </a:lnTo>
                      <a:lnTo>
                        <a:pt x="1149" y="194"/>
                      </a:lnTo>
                      <a:lnTo>
                        <a:pt x="1208" y="256"/>
                      </a:lnTo>
                      <a:lnTo>
                        <a:pt x="1258" y="325"/>
                      </a:lnTo>
                      <a:lnTo>
                        <a:pt x="1301" y="401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FFFFFF"/>
                    </a:gs>
                    <a:gs pos="100000">
                      <a:schemeClr val="hlink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BBF6EE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5258" name="Text Box 26"/>
              <p:cNvSpPr txBox="1">
                <a:spLocks noChangeArrowheads="1"/>
              </p:cNvSpPr>
              <p:nvPr/>
            </p:nvSpPr>
            <p:spPr bwMode="gray">
              <a:xfrm>
                <a:off x="4006" y="2028"/>
                <a:ext cx="283" cy="30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defRPr/>
                </a:pPr>
                <a:r>
                  <a:rPr lang="en-US" sz="2400" b="1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Verdana" panose="020B0604030504040204" pitchFamily="34" charset="0"/>
                  </a:rPr>
                  <a:t>C</a:t>
                </a:r>
              </a:p>
            </p:txBody>
          </p:sp>
        </p:grpSp>
        <p:grpSp>
          <p:nvGrpSpPr>
            <p:cNvPr id="14347" name="Group 27"/>
            <p:cNvGrpSpPr>
              <a:grpSpLocks/>
            </p:cNvGrpSpPr>
            <p:nvPr/>
          </p:nvGrpSpPr>
          <p:grpSpPr bwMode="auto">
            <a:xfrm>
              <a:off x="3274" y="3238"/>
              <a:ext cx="370" cy="367"/>
              <a:chOff x="3552" y="3339"/>
              <a:chExt cx="412" cy="392"/>
            </a:xfrm>
          </p:grpSpPr>
          <p:grpSp>
            <p:nvGrpSpPr>
              <p:cNvPr id="14368" name="Group 28"/>
              <p:cNvGrpSpPr>
                <a:grpSpLocks/>
              </p:cNvGrpSpPr>
              <p:nvPr/>
            </p:nvGrpSpPr>
            <p:grpSpPr bwMode="auto">
              <a:xfrm>
                <a:off x="3552" y="3339"/>
                <a:ext cx="412" cy="392"/>
                <a:chOff x="2016" y="1920"/>
                <a:chExt cx="1680" cy="1680"/>
              </a:xfrm>
            </p:grpSpPr>
            <p:sp>
              <p:nvSpPr>
                <p:cNvPr id="95261" name="Oval 29"/>
                <p:cNvSpPr>
                  <a:spLocks noChangeArrowheads="1"/>
                </p:cNvSpPr>
                <p:nvPr/>
              </p:nvSpPr>
              <p:spPr bwMode="gray">
                <a:xfrm>
                  <a:off x="2016" y="1920"/>
                  <a:ext cx="1680" cy="1680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45490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en-US"/>
                </a:p>
              </p:txBody>
            </p:sp>
            <p:sp>
              <p:nvSpPr>
                <p:cNvPr id="14371" name="Freeform 30"/>
                <p:cNvSpPr>
                  <a:spLocks/>
                </p:cNvSpPr>
                <p:nvPr/>
              </p:nvSpPr>
              <p:spPr bwMode="gray">
                <a:xfrm>
                  <a:off x="2208" y="1948"/>
                  <a:ext cx="1296" cy="634"/>
                </a:xfrm>
                <a:custGeom>
                  <a:avLst/>
                  <a:gdLst>
                    <a:gd name="T0" fmla="*/ 1228 w 1321"/>
                    <a:gd name="T1" fmla="*/ 283 h 712"/>
                    <a:gd name="T2" fmla="*/ 1244 w 1321"/>
                    <a:gd name="T3" fmla="*/ 313 h 712"/>
                    <a:gd name="T4" fmla="*/ 1247 w 1321"/>
                    <a:gd name="T5" fmla="*/ 339 h 712"/>
                    <a:gd name="T6" fmla="*/ 1242 w 1321"/>
                    <a:gd name="T7" fmla="*/ 364 h 712"/>
                    <a:gd name="T8" fmla="*/ 1225 w 1321"/>
                    <a:gd name="T9" fmla="*/ 388 h 712"/>
                    <a:gd name="T10" fmla="*/ 1201 w 1321"/>
                    <a:gd name="T11" fmla="*/ 409 h 712"/>
                    <a:gd name="T12" fmla="*/ 1170 w 1321"/>
                    <a:gd name="T13" fmla="*/ 427 h 712"/>
                    <a:gd name="T14" fmla="*/ 1129 w 1321"/>
                    <a:gd name="T15" fmla="*/ 443 h 712"/>
                    <a:gd name="T16" fmla="*/ 1083 w 1321"/>
                    <a:gd name="T17" fmla="*/ 459 h 712"/>
                    <a:gd name="T18" fmla="*/ 1031 w 1321"/>
                    <a:gd name="T19" fmla="*/ 471 h 712"/>
                    <a:gd name="T20" fmla="*/ 973 w 1321"/>
                    <a:gd name="T21" fmla="*/ 482 h 712"/>
                    <a:gd name="T22" fmla="*/ 913 w 1321"/>
                    <a:gd name="T23" fmla="*/ 490 h 712"/>
                    <a:gd name="T24" fmla="*/ 846 w 1321"/>
                    <a:gd name="T25" fmla="*/ 497 h 712"/>
                    <a:gd name="T26" fmla="*/ 778 w 1321"/>
                    <a:gd name="T27" fmla="*/ 501 h 712"/>
                    <a:gd name="T28" fmla="*/ 751 w 1321"/>
                    <a:gd name="T29" fmla="*/ 503 h 712"/>
                    <a:gd name="T30" fmla="*/ 449 w 1321"/>
                    <a:gd name="T31" fmla="*/ 503 h 712"/>
                    <a:gd name="T32" fmla="*/ 445 w 1321"/>
                    <a:gd name="T33" fmla="*/ 503 h 712"/>
                    <a:gd name="T34" fmla="*/ 386 w 1321"/>
                    <a:gd name="T35" fmla="*/ 500 h 712"/>
                    <a:gd name="T36" fmla="*/ 329 w 1321"/>
                    <a:gd name="T37" fmla="*/ 497 h 712"/>
                    <a:gd name="T38" fmla="*/ 275 w 1321"/>
                    <a:gd name="T39" fmla="*/ 492 h 712"/>
                    <a:gd name="T40" fmla="*/ 223 w 1321"/>
                    <a:gd name="T41" fmla="*/ 487 h 712"/>
                    <a:gd name="T42" fmla="*/ 176 w 1321"/>
                    <a:gd name="T43" fmla="*/ 478 h 712"/>
                    <a:gd name="T44" fmla="*/ 132 w 1321"/>
                    <a:gd name="T45" fmla="*/ 467 h 712"/>
                    <a:gd name="T46" fmla="*/ 96 w 1321"/>
                    <a:gd name="T47" fmla="*/ 458 h 712"/>
                    <a:gd name="T48" fmla="*/ 64 w 1321"/>
                    <a:gd name="T49" fmla="*/ 445 h 712"/>
                    <a:gd name="T50" fmla="*/ 36 w 1321"/>
                    <a:gd name="T51" fmla="*/ 429 h 712"/>
                    <a:gd name="T52" fmla="*/ 18 w 1321"/>
                    <a:gd name="T53" fmla="*/ 411 h 712"/>
                    <a:gd name="T54" fmla="*/ 6 w 1321"/>
                    <a:gd name="T55" fmla="*/ 391 h 712"/>
                    <a:gd name="T56" fmla="*/ 0 w 1321"/>
                    <a:gd name="T57" fmla="*/ 370 h 712"/>
                    <a:gd name="T58" fmla="*/ 0 w 1321"/>
                    <a:gd name="T59" fmla="*/ 367 h 712"/>
                    <a:gd name="T60" fmla="*/ 4 w 1321"/>
                    <a:gd name="T61" fmla="*/ 344 h 712"/>
                    <a:gd name="T62" fmla="*/ 16 w 1321"/>
                    <a:gd name="T63" fmla="*/ 315 h 712"/>
                    <a:gd name="T64" fmla="*/ 48 w 1321"/>
                    <a:gd name="T65" fmla="*/ 261 h 712"/>
                    <a:gd name="T66" fmla="*/ 88 w 1321"/>
                    <a:gd name="T67" fmla="*/ 211 h 712"/>
                    <a:gd name="T68" fmla="*/ 138 w 1321"/>
                    <a:gd name="T69" fmla="*/ 166 h 712"/>
                    <a:gd name="T70" fmla="*/ 192 w 1321"/>
                    <a:gd name="T71" fmla="*/ 125 h 712"/>
                    <a:gd name="T72" fmla="*/ 255 w 1321"/>
                    <a:gd name="T73" fmla="*/ 88 h 712"/>
                    <a:gd name="T74" fmla="*/ 323 w 1321"/>
                    <a:gd name="T75" fmla="*/ 58 h 712"/>
                    <a:gd name="T76" fmla="*/ 391 w 1321"/>
                    <a:gd name="T77" fmla="*/ 33 h 712"/>
                    <a:gd name="T78" fmla="*/ 470 w 1321"/>
                    <a:gd name="T79" fmla="*/ 15 h 712"/>
                    <a:gd name="T80" fmla="*/ 548 w 1321"/>
                    <a:gd name="T81" fmla="*/ 4 h 712"/>
                    <a:gd name="T82" fmla="*/ 630 w 1321"/>
                    <a:gd name="T83" fmla="*/ 0 h 712"/>
                    <a:gd name="T84" fmla="*/ 630 w 1321"/>
                    <a:gd name="T85" fmla="*/ 0 h 712"/>
                    <a:gd name="T86" fmla="*/ 717 w 1321"/>
                    <a:gd name="T87" fmla="*/ 4 h 712"/>
                    <a:gd name="T88" fmla="*/ 800 w 1321"/>
                    <a:gd name="T89" fmla="*/ 16 h 712"/>
                    <a:gd name="T90" fmla="*/ 880 w 1321"/>
                    <a:gd name="T91" fmla="*/ 37 h 712"/>
                    <a:gd name="T92" fmla="*/ 954 w 1321"/>
                    <a:gd name="T93" fmla="*/ 63 h 712"/>
                    <a:gd name="T94" fmla="*/ 1022 w 1321"/>
                    <a:gd name="T95" fmla="*/ 97 h 712"/>
                    <a:gd name="T96" fmla="*/ 1085 w 1321"/>
                    <a:gd name="T97" fmla="*/ 137 h 712"/>
                    <a:gd name="T98" fmla="*/ 1141 w 1321"/>
                    <a:gd name="T99" fmla="*/ 181 h 712"/>
                    <a:gd name="T100" fmla="*/ 1188 w 1321"/>
                    <a:gd name="T101" fmla="*/ 229 h 712"/>
                    <a:gd name="T102" fmla="*/ 1228 w 1321"/>
                    <a:gd name="T103" fmla="*/ 283 h 712"/>
                    <a:gd name="T104" fmla="*/ 1228 w 1321"/>
                    <a:gd name="T105" fmla="*/ 283 h 712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0" t="0" r="r" b="b"/>
                  <a:pathLst>
                    <a:path w="1321" h="712">
                      <a:moveTo>
                        <a:pt x="1301" y="401"/>
                      </a:moveTo>
                      <a:lnTo>
                        <a:pt x="1317" y="442"/>
                      </a:lnTo>
                      <a:lnTo>
                        <a:pt x="1321" y="481"/>
                      </a:lnTo>
                      <a:lnTo>
                        <a:pt x="1315" y="516"/>
                      </a:lnTo>
                      <a:lnTo>
                        <a:pt x="1298" y="550"/>
                      </a:lnTo>
                      <a:lnTo>
                        <a:pt x="1272" y="579"/>
                      </a:lnTo>
                      <a:lnTo>
                        <a:pt x="1239" y="604"/>
                      </a:lnTo>
                      <a:lnTo>
                        <a:pt x="1196" y="628"/>
                      </a:lnTo>
                      <a:lnTo>
                        <a:pt x="1147" y="649"/>
                      </a:lnTo>
                      <a:lnTo>
                        <a:pt x="1092" y="667"/>
                      </a:lnTo>
                      <a:lnTo>
                        <a:pt x="1031" y="683"/>
                      </a:lnTo>
                      <a:lnTo>
                        <a:pt x="967" y="694"/>
                      </a:lnTo>
                      <a:lnTo>
                        <a:pt x="896" y="704"/>
                      </a:lnTo>
                      <a:lnTo>
                        <a:pt x="824" y="710"/>
                      </a:lnTo>
                      <a:lnTo>
                        <a:pt x="795" y="712"/>
                      </a:lnTo>
                      <a:lnTo>
                        <a:pt x="476" y="712"/>
                      </a:lnTo>
                      <a:lnTo>
                        <a:pt x="472" y="712"/>
                      </a:lnTo>
                      <a:lnTo>
                        <a:pt x="409" y="708"/>
                      </a:lnTo>
                      <a:lnTo>
                        <a:pt x="348" y="704"/>
                      </a:lnTo>
                      <a:lnTo>
                        <a:pt x="290" y="696"/>
                      </a:lnTo>
                      <a:lnTo>
                        <a:pt x="235" y="689"/>
                      </a:lnTo>
                      <a:lnTo>
                        <a:pt x="186" y="677"/>
                      </a:lnTo>
                      <a:lnTo>
                        <a:pt x="141" y="663"/>
                      </a:lnTo>
                      <a:lnTo>
                        <a:pt x="102" y="648"/>
                      </a:lnTo>
                      <a:lnTo>
                        <a:pt x="67" y="630"/>
                      </a:lnTo>
                      <a:lnTo>
                        <a:pt x="39" y="608"/>
                      </a:lnTo>
                      <a:lnTo>
                        <a:pt x="18" y="583"/>
                      </a:lnTo>
                      <a:lnTo>
                        <a:pt x="6" y="554"/>
                      </a:lnTo>
                      <a:lnTo>
                        <a:pt x="0" y="524"/>
                      </a:lnTo>
                      <a:lnTo>
                        <a:pt x="0" y="520"/>
                      </a:lnTo>
                      <a:lnTo>
                        <a:pt x="4" y="487"/>
                      </a:lnTo>
                      <a:lnTo>
                        <a:pt x="16" y="446"/>
                      </a:lnTo>
                      <a:lnTo>
                        <a:pt x="51" y="370"/>
                      </a:lnTo>
                      <a:lnTo>
                        <a:pt x="94" y="299"/>
                      </a:lnTo>
                      <a:lnTo>
                        <a:pt x="147" y="235"/>
                      </a:lnTo>
                      <a:lnTo>
                        <a:pt x="204" y="176"/>
                      </a:lnTo>
                      <a:lnTo>
                        <a:pt x="270" y="125"/>
                      </a:lnTo>
                      <a:lnTo>
                        <a:pt x="341" y="82"/>
                      </a:lnTo>
                      <a:lnTo>
                        <a:pt x="415" y="47"/>
                      </a:lnTo>
                      <a:lnTo>
                        <a:pt x="497" y="21"/>
                      </a:lnTo>
                      <a:lnTo>
                        <a:pt x="581" y="6"/>
                      </a:lnTo>
                      <a:lnTo>
                        <a:pt x="667" y="0"/>
                      </a:lnTo>
                      <a:lnTo>
                        <a:pt x="759" y="6"/>
                      </a:lnTo>
                      <a:lnTo>
                        <a:pt x="847" y="23"/>
                      </a:lnTo>
                      <a:lnTo>
                        <a:pt x="932" y="53"/>
                      </a:lnTo>
                      <a:lnTo>
                        <a:pt x="1010" y="90"/>
                      </a:lnTo>
                      <a:lnTo>
                        <a:pt x="1082" y="137"/>
                      </a:lnTo>
                      <a:lnTo>
                        <a:pt x="1149" y="194"/>
                      </a:lnTo>
                      <a:lnTo>
                        <a:pt x="1208" y="256"/>
                      </a:lnTo>
                      <a:lnTo>
                        <a:pt x="1258" y="325"/>
                      </a:lnTo>
                      <a:lnTo>
                        <a:pt x="1301" y="401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FFFFFF"/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BBF6EE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5263" name="Text Box 31"/>
              <p:cNvSpPr txBox="1">
                <a:spLocks noChangeArrowheads="1"/>
              </p:cNvSpPr>
              <p:nvPr/>
            </p:nvSpPr>
            <p:spPr bwMode="gray">
              <a:xfrm>
                <a:off x="3623" y="3360"/>
                <a:ext cx="308" cy="3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defRPr/>
                </a:pPr>
                <a:r>
                  <a:rPr lang="en-US" sz="2400" b="1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Verdana" panose="020B0604030504040204" pitchFamily="34" charset="0"/>
                  </a:rPr>
                  <a:t>D</a:t>
                </a:r>
              </a:p>
            </p:txBody>
          </p:sp>
        </p:grpSp>
        <p:grpSp>
          <p:nvGrpSpPr>
            <p:cNvPr id="14348" name="Group 32"/>
            <p:cNvGrpSpPr>
              <a:grpSpLocks/>
            </p:cNvGrpSpPr>
            <p:nvPr/>
          </p:nvGrpSpPr>
          <p:grpSpPr bwMode="auto">
            <a:xfrm>
              <a:off x="1416" y="1936"/>
              <a:ext cx="389" cy="404"/>
              <a:chOff x="1488" y="1968"/>
              <a:chExt cx="432" cy="432"/>
            </a:xfrm>
          </p:grpSpPr>
          <p:grpSp>
            <p:nvGrpSpPr>
              <p:cNvPr id="14364" name="Group 33"/>
              <p:cNvGrpSpPr>
                <a:grpSpLocks/>
              </p:cNvGrpSpPr>
              <p:nvPr/>
            </p:nvGrpSpPr>
            <p:grpSpPr bwMode="auto">
              <a:xfrm>
                <a:off x="1488" y="1968"/>
                <a:ext cx="432" cy="432"/>
                <a:chOff x="2016" y="1920"/>
                <a:chExt cx="1680" cy="1680"/>
              </a:xfrm>
            </p:grpSpPr>
            <p:sp>
              <p:nvSpPr>
                <p:cNvPr id="95266" name="Oval 34"/>
                <p:cNvSpPr>
                  <a:spLocks noChangeArrowheads="1"/>
                </p:cNvSpPr>
                <p:nvPr/>
              </p:nvSpPr>
              <p:spPr bwMode="gray">
                <a:xfrm>
                  <a:off x="2016" y="1920"/>
                  <a:ext cx="1680" cy="1680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45490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en-US"/>
                </a:p>
              </p:txBody>
            </p:sp>
            <p:sp>
              <p:nvSpPr>
                <p:cNvPr id="14367" name="Freeform 35"/>
                <p:cNvSpPr>
                  <a:spLocks/>
                </p:cNvSpPr>
                <p:nvPr/>
              </p:nvSpPr>
              <p:spPr bwMode="gray">
                <a:xfrm>
                  <a:off x="2208" y="1948"/>
                  <a:ext cx="1296" cy="634"/>
                </a:xfrm>
                <a:custGeom>
                  <a:avLst/>
                  <a:gdLst>
                    <a:gd name="T0" fmla="*/ 1228 w 1321"/>
                    <a:gd name="T1" fmla="*/ 283 h 712"/>
                    <a:gd name="T2" fmla="*/ 1244 w 1321"/>
                    <a:gd name="T3" fmla="*/ 313 h 712"/>
                    <a:gd name="T4" fmla="*/ 1247 w 1321"/>
                    <a:gd name="T5" fmla="*/ 339 h 712"/>
                    <a:gd name="T6" fmla="*/ 1242 w 1321"/>
                    <a:gd name="T7" fmla="*/ 364 h 712"/>
                    <a:gd name="T8" fmla="*/ 1225 w 1321"/>
                    <a:gd name="T9" fmla="*/ 388 h 712"/>
                    <a:gd name="T10" fmla="*/ 1201 w 1321"/>
                    <a:gd name="T11" fmla="*/ 409 h 712"/>
                    <a:gd name="T12" fmla="*/ 1170 w 1321"/>
                    <a:gd name="T13" fmla="*/ 427 h 712"/>
                    <a:gd name="T14" fmla="*/ 1129 w 1321"/>
                    <a:gd name="T15" fmla="*/ 443 h 712"/>
                    <a:gd name="T16" fmla="*/ 1083 w 1321"/>
                    <a:gd name="T17" fmla="*/ 459 h 712"/>
                    <a:gd name="T18" fmla="*/ 1031 w 1321"/>
                    <a:gd name="T19" fmla="*/ 471 h 712"/>
                    <a:gd name="T20" fmla="*/ 973 w 1321"/>
                    <a:gd name="T21" fmla="*/ 482 h 712"/>
                    <a:gd name="T22" fmla="*/ 913 w 1321"/>
                    <a:gd name="T23" fmla="*/ 490 h 712"/>
                    <a:gd name="T24" fmla="*/ 846 w 1321"/>
                    <a:gd name="T25" fmla="*/ 497 h 712"/>
                    <a:gd name="T26" fmla="*/ 778 w 1321"/>
                    <a:gd name="T27" fmla="*/ 501 h 712"/>
                    <a:gd name="T28" fmla="*/ 751 w 1321"/>
                    <a:gd name="T29" fmla="*/ 503 h 712"/>
                    <a:gd name="T30" fmla="*/ 449 w 1321"/>
                    <a:gd name="T31" fmla="*/ 503 h 712"/>
                    <a:gd name="T32" fmla="*/ 445 w 1321"/>
                    <a:gd name="T33" fmla="*/ 503 h 712"/>
                    <a:gd name="T34" fmla="*/ 386 w 1321"/>
                    <a:gd name="T35" fmla="*/ 500 h 712"/>
                    <a:gd name="T36" fmla="*/ 329 w 1321"/>
                    <a:gd name="T37" fmla="*/ 497 h 712"/>
                    <a:gd name="T38" fmla="*/ 275 w 1321"/>
                    <a:gd name="T39" fmla="*/ 492 h 712"/>
                    <a:gd name="T40" fmla="*/ 223 w 1321"/>
                    <a:gd name="T41" fmla="*/ 487 h 712"/>
                    <a:gd name="T42" fmla="*/ 176 w 1321"/>
                    <a:gd name="T43" fmla="*/ 478 h 712"/>
                    <a:gd name="T44" fmla="*/ 132 w 1321"/>
                    <a:gd name="T45" fmla="*/ 467 h 712"/>
                    <a:gd name="T46" fmla="*/ 96 w 1321"/>
                    <a:gd name="T47" fmla="*/ 458 h 712"/>
                    <a:gd name="T48" fmla="*/ 64 w 1321"/>
                    <a:gd name="T49" fmla="*/ 445 h 712"/>
                    <a:gd name="T50" fmla="*/ 36 w 1321"/>
                    <a:gd name="T51" fmla="*/ 429 h 712"/>
                    <a:gd name="T52" fmla="*/ 18 w 1321"/>
                    <a:gd name="T53" fmla="*/ 411 h 712"/>
                    <a:gd name="T54" fmla="*/ 6 w 1321"/>
                    <a:gd name="T55" fmla="*/ 391 h 712"/>
                    <a:gd name="T56" fmla="*/ 0 w 1321"/>
                    <a:gd name="T57" fmla="*/ 370 h 712"/>
                    <a:gd name="T58" fmla="*/ 0 w 1321"/>
                    <a:gd name="T59" fmla="*/ 367 h 712"/>
                    <a:gd name="T60" fmla="*/ 4 w 1321"/>
                    <a:gd name="T61" fmla="*/ 344 h 712"/>
                    <a:gd name="T62" fmla="*/ 16 w 1321"/>
                    <a:gd name="T63" fmla="*/ 315 h 712"/>
                    <a:gd name="T64" fmla="*/ 48 w 1321"/>
                    <a:gd name="T65" fmla="*/ 261 h 712"/>
                    <a:gd name="T66" fmla="*/ 88 w 1321"/>
                    <a:gd name="T67" fmla="*/ 211 h 712"/>
                    <a:gd name="T68" fmla="*/ 138 w 1321"/>
                    <a:gd name="T69" fmla="*/ 166 h 712"/>
                    <a:gd name="T70" fmla="*/ 192 w 1321"/>
                    <a:gd name="T71" fmla="*/ 125 h 712"/>
                    <a:gd name="T72" fmla="*/ 255 w 1321"/>
                    <a:gd name="T73" fmla="*/ 88 h 712"/>
                    <a:gd name="T74" fmla="*/ 323 w 1321"/>
                    <a:gd name="T75" fmla="*/ 58 h 712"/>
                    <a:gd name="T76" fmla="*/ 391 w 1321"/>
                    <a:gd name="T77" fmla="*/ 33 h 712"/>
                    <a:gd name="T78" fmla="*/ 470 w 1321"/>
                    <a:gd name="T79" fmla="*/ 15 h 712"/>
                    <a:gd name="T80" fmla="*/ 548 w 1321"/>
                    <a:gd name="T81" fmla="*/ 4 h 712"/>
                    <a:gd name="T82" fmla="*/ 630 w 1321"/>
                    <a:gd name="T83" fmla="*/ 0 h 712"/>
                    <a:gd name="T84" fmla="*/ 630 w 1321"/>
                    <a:gd name="T85" fmla="*/ 0 h 712"/>
                    <a:gd name="T86" fmla="*/ 717 w 1321"/>
                    <a:gd name="T87" fmla="*/ 4 h 712"/>
                    <a:gd name="T88" fmla="*/ 800 w 1321"/>
                    <a:gd name="T89" fmla="*/ 16 h 712"/>
                    <a:gd name="T90" fmla="*/ 880 w 1321"/>
                    <a:gd name="T91" fmla="*/ 37 h 712"/>
                    <a:gd name="T92" fmla="*/ 954 w 1321"/>
                    <a:gd name="T93" fmla="*/ 63 h 712"/>
                    <a:gd name="T94" fmla="*/ 1022 w 1321"/>
                    <a:gd name="T95" fmla="*/ 97 h 712"/>
                    <a:gd name="T96" fmla="*/ 1085 w 1321"/>
                    <a:gd name="T97" fmla="*/ 137 h 712"/>
                    <a:gd name="T98" fmla="*/ 1141 w 1321"/>
                    <a:gd name="T99" fmla="*/ 181 h 712"/>
                    <a:gd name="T100" fmla="*/ 1188 w 1321"/>
                    <a:gd name="T101" fmla="*/ 229 h 712"/>
                    <a:gd name="T102" fmla="*/ 1228 w 1321"/>
                    <a:gd name="T103" fmla="*/ 283 h 712"/>
                    <a:gd name="T104" fmla="*/ 1228 w 1321"/>
                    <a:gd name="T105" fmla="*/ 283 h 712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0" t="0" r="r" b="b"/>
                  <a:pathLst>
                    <a:path w="1321" h="712">
                      <a:moveTo>
                        <a:pt x="1301" y="401"/>
                      </a:moveTo>
                      <a:lnTo>
                        <a:pt x="1317" y="442"/>
                      </a:lnTo>
                      <a:lnTo>
                        <a:pt x="1321" y="481"/>
                      </a:lnTo>
                      <a:lnTo>
                        <a:pt x="1315" y="516"/>
                      </a:lnTo>
                      <a:lnTo>
                        <a:pt x="1298" y="550"/>
                      </a:lnTo>
                      <a:lnTo>
                        <a:pt x="1272" y="579"/>
                      </a:lnTo>
                      <a:lnTo>
                        <a:pt x="1239" y="604"/>
                      </a:lnTo>
                      <a:lnTo>
                        <a:pt x="1196" y="628"/>
                      </a:lnTo>
                      <a:lnTo>
                        <a:pt x="1147" y="649"/>
                      </a:lnTo>
                      <a:lnTo>
                        <a:pt x="1092" y="667"/>
                      </a:lnTo>
                      <a:lnTo>
                        <a:pt x="1031" y="683"/>
                      </a:lnTo>
                      <a:lnTo>
                        <a:pt x="967" y="694"/>
                      </a:lnTo>
                      <a:lnTo>
                        <a:pt x="896" y="704"/>
                      </a:lnTo>
                      <a:lnTo>
                        <a:pt x="824" y="710"/>
                      </a:lnTo>
                      <a:lnTo>
                        <a:pt x="795" y="712"/>
                      </a:lnTo>
                      <a:lnTo>
                        <a:pt x="476" y="712"/>
                      </a:lnTo>
                      <a:lnTo>
                        <a:pt x="472" y="712"/>
                      </a:lnTo>
                      <a:lnTo>
                        <a:pt x="409" y="708"/>
                      </a:lnTo>
                      <a:lnTo>
                        <a:pt x="348" y="704"/>
                      </a:lnTo>
                      <a:lnTo>
                        <a:pt x="290" y="696"/>
                      </a:lnTo>
                      <a:lnTo>
                        <a:pt x="235" y="689"/>
                      </a:lnTo>
                      <a:lnTo>
                        <a:pt x="186" y="677"/>
                      </a:lnTo>
                      <a:lnTo>
                        <a:pt x="141" y="663"/>
                      </a:lnTo>
                      <a:lnTo>
                        <a:pt x="102" y="648"/>
                      </a:lnTo>
                      <a:lnTo>
                        <a:pt x="67" y="630"/>
                      </a:lnTo>
                      <a:lnTo>
                        <a:pt x="39" y="608"/>
                      </a:lnTo>
                      <a:lnTo>
                        <a:pt x="18" y="583"/>
                      </a:lnTo>
                      <a:lnTo>
                        <a:pt x="6" y="554"/>
                      </a:lnTo>
                      <a:lnTo>
                        <a:pt x="0" y="524"/>
                      </a:lnTo>
                      <a:lnTo>
                        <a:pt x="0" y="520"/>
                      </a:lnTo>
                      <a:lnTo>
                        <a:pt x="4" y="487"/>
                      </a:lnTo>
                      <a:lnTo>
                        <a:pt x="16" y="446"/>
                      </a:lnTo>
                      <a:lnTo>
                        <a:pt x="51" y="370"/>
                      </a:lnTo>
                      <a:lnTo>
                        <a:pt x="94" y="299"/>
                      </a:lnTo>
                      <a:lnTo>
                        <a:pt x="147" y="235"/>
                      </a:lnTo>
                      <a:lnTo>
                        <a:pt x="204" y="176"/>
                      </a:lnTo>
                      <a:lnTo>
                        <a:pt x="270" y="125"/>
                      </a:lnTo>
                      <a:lnTo>
                        <a:pt x="341" y="82"/>
                      </a:lnTo>
                      <a:lnTo>
                        <a:pt x="415" y="47"/>
                      </a:lnTo>
                      <a:lnTo>
                        <a:pt x="497" y="21"/>
                      </a:lnTo>
                      <a:lnTo>
                        <a:pt x="581" y="6"/>
                      </a:lnTo>
                      <a:lnTo>
                        <a:pt x="667" y="0"/>
                      </a:lnTo>
                      <a:lnTo>
                        <a:pt x="759" y="6"/>
                      </a:lnTo>
                      <a:lnTo>
                        <a:pt x="847" y="23"/>
                      </a:lnTo>
                      <a:lnTo>
                        <a:pt x="932" y="53"/>
                      </a:lnTo>
                      <a:lnTo>
                        <a:pt x="1010" y="90"/>
                      </a:lnTo>
                      <a:lnTo>
                        <a:pt x="1082" y="137"/>
                      </a:lnTo>
                      <a:lnTo>
                        <a:pt x="1149" y="194"/>
                      </a:lnTo>
                      <a:lnTo>
                        <a:pt x="1208" y="256"/>
                      </a:lnTo>
                      <a:lnTo>
                        <a:pt x="1258" y="325"/>
                      </a:lnTo>
                      <a:lnTo>
                        <a:pt x="1301" y="401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FFFFFF"/>
                    </a:gs>
                    <a:gs pos="100000">
                      <a:schemeClr val="accent1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BBF6EE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5268" name="Text Box 36"/>
              <p:cNvSpPr txBox="1">
                <a:spLocks noChangeArrowheads="1"/>
              </p:cNvSpPr>
              <p:nvPr/>
            </p:nvSpPr>
            <p:spPr bwMode="gray">
              <a:xfrm>
                <a:off x="1566" y="2016"/>
                <a:ext cx="294" cy="30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defRPr/>
                </a:pPr>
                <a:r>
                  <a:rPr lang="en-US" sz="2400" b="1" dirty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Verdana" panose="020B0604030504040204" pitchFamily="34" charset="0"/>
                  </a:rPr>
                  <a:t>A</a:t>
                </a:r>
              </a:p>
            </p:txBody>
          </p:sp>
        </p:grpSp>
        <p:sp>
          <p:nvSpPr>
            <p:cNvPr id="95269" name="Oval 37"/>
            <p:cNvSpPr>
              <a:spLocks noChangeArrowheads="1"/>
            </p:cNvSpPr>
            <p:nvPr/>
          </p:nvSpPr>
          <p:spPr bwMode="gray">
            <a:xfrm rot="18227093">
              <a:off x="3231" y="3147"/>
              <a:ext cx="77" cy="79"/>
            </a:xfrm>
            <a:prstGeom prst="ellipse">
              <a:avLst/>
            </a:pr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shade val="66667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95270" name="Oval 38"/>
            <p:cNvSpPr>
              <a:spLocks noChangeArrowheads="1"/>
            </p:cNvSpPr>
            <p:nvPr/>
          </p:nvSpPr>
          <p:spPr bwMode="gray">
            <a:xfrm rot="18227093">
              <a:off x="3145" y="3058"/>
              <a:ext cx="76" cy="78"/>
            </a:xfrm>
            <a:prstGeom prst="ellipse">
              <a:avLst/>
            </a:pr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shade val="66667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grpSp>
          <p:nvGrpSpPr>
            <p:cNvPr id="14351" name="Group 39"/>
            <p:cNvGrpSpPr>
              <a:grpSpLocks/>
            </p:cNvGrpSpPr>
            <p:nvPr/>
          </p:nvGrpSpPr>
          <p:grpSpPr bwMode="auto">
            <a:xfrm>
              <a:off x="1848" y="2206"/>
              <a:ext cx="208" cy="121"/>
              <a:chOff x="2016" y="2304"/>
              <a:chExt cx="231" cy="130"/>
            </a:xfrm>
          </p:grpSpPr>
          <p:sp>
            <p:nvSpPr>
              <p:cNvPr id="95272" name="Oval 40"/>
              <p:cNvSpPr>
                <a:spLocks noChangeArrowheads="1"/>
              </p:cNvSpPr>
              <p:nvPr/>
            </p:nvSpPr>
            <p:spPr bwMode="gray">
              <a:xfrm rot="18227093">
                <a:off x="2017" y="2303"/>
                <a:ext cx="82" cy="88"/>
              </a:xfrm>
              <a:prstGeom prst="ellipse">
                <a:avLst/>
              </a:prstGeom>
              <a:gradFill rotWithShape="1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57647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95273" name="Oval 41"/>
              <p:cNvSpPr>
                <a:spLocks noChangeArrowheads="1"/>
              </p:cNvSpPr>
              <p:nvPr/>
            </p:nvSpPr>
            <p:spPr bwMode="gray">
              <a:xfrm rot="18227093">
                <a:off x="2163" y="2352"/>
                <a:ext cx="82" cy="87"/>
              </a:xfrm>
              <a:prstGeom prst="ellipse">
                <a:avLst/>
              </a:prstGeom>
              <a:gradFill rotWithShape="1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8627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</p:grpSp>
        <p:grpSp>
          <p:nvGrpSpPr>
            <p:cNvPr id="14352" name="Group 42"/>
            <p:cNvGrpSpPr>
              <a:grpSpLocks/>
            </p:cNvGrpSpPr>
            <p:nvPr/>
          </p:nvGrpSpPr>
          <p:grpSpPr bwMode="auto">
            <a:xfrm>
              <a:off x="2626" y="1603"/>
              <a:ext cx="78" cy="243"/>
              <a:chOff x="2832" y="1612"/>
              <a:chExt cx="87" cy="260"/>
            </a:xfrm>
          </p:grpSpPr>
          <p:sp>
            <p:nvSpPr>
              <p:cNvPr id="95275" name="Oval 43"/>
              <p:cNvSpPr>
                <a:spLocks noChangeArrowheads="1"/>
              </p:cNvSpPr>
              <p:nvPr/>
            </p:nvSpPr>
            <p:spPr bwMode="gray">
              <a:xfrm rot="18227093">
                <a:off x="2832" y="1612"/>
                <a:ext cx="82" cy="87"/>
              </a:xfrm>
              <a:prstGeom prst="ellipse">
                <a:avLst/>
              </a:prstGeom>
              <a:gradFill rotWithShape="1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4549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95276" name="Oval 44"/>
              <p:cNvSpPr>
                <a:spLocks noChangeArrowheads="1"/>
              </p:cNvSpPr>
              <p:nvPr/>
            </p:nvSpPr>
            <p:spPr bwMode="gray">
              <a:xfrm rot="18227093">
                <a:off x="2832" y="1787"/>
                <a:ext cx="82" cy="87"/>
              </a:xfrm>
              <a:prstGeom prst="ellipse">
                <a:avLst/>
              </a:prstGeom>
              <a:gradFill rotWithShape="1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48627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</p:grpSp>
        <p:sp>
          <p:nvSpPr>
            <p:cNvPr id="95277" name="Oval 45"/>
            <p:cNvSpPr>
              <a:spLocks noChangeArrowheads="1"/>
            </p:cNvSpPr>
            <p:nvPr/>
          </p:nvSpPr>
          <p:spPr bwMode="gray">
            <a:xfrm rot="18227093">
              <a:off x="3458" y="2221"/>
              <a:ext cx="77" cy="79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75686"/>
                    <a:invGamma/>
                  </a:schemeClr>
                </a:gs>
                <a:gs pos="100000">
                  <a:schemeClr val="hlink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95278" name="Oval 46"/>
            <p:cNvSpPr>
              <a:spLocks noChangeArrowheads="1"/>
            </p:cNvSpPr>
            <p:nvPr/>
          </p:nvSpPr>
          <p:spPr bwMode="gray">
            <a:xfrm rot="18227093">
              <a:off x="3320" y="2292"/>
              <a:ext cx="77" cy="7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75686"/>
                    <a:invGamma/>
                  </a:schemeClr>
                </a:gs>
                <a:gs pos="100000">
                  <a:schemeClr val="hlink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4355" name="Text Box 47"/>
            <p:cNvSpPr txBox="1">
              <a:spLocks noChangeArrowheads="1"/>
            </p:cNvSpPr>
            <p:nvPr/>
          </p:nvSpPr>
          <p:spPr bwMode="auto">
            <a:xfrm>
              <a:off x="-662" y="1754"/>
              <a:ext cx="2121" cy="8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v"/>
                <a:defRPr sz="2800" b="1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just">
                <a:buNone/>
              </a:pP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I.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Cấu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trúc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phần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đề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thi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Đọc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hiểu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Ngữ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văn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9</a:t>
              </a:r>
            </a:p>
          </p:txBody>
        </p:sp>
        <p:sp>
          <p:nvSpPr>
            <p:cNvPr id="14356" name="Text Box 48"/>
            <p:cNvSpPr txBox="1">
              <a:spLocks noChangeArrowheads="1"/>
            </p:cNvSpPr>
            <p:nvPr/>
          </p:nvSpPr>
          <p:spPr bwMode="auto">
            <a:xfrm>
              <a:off x="1619" y="600"/>
              <a:ext cx="2255" cy="6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v"/>
                <a:defRPr sz="2800" b="1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None/>
              </a:pP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II. 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Yêu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cầu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khi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bài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thi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Đọc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hiểu</a:t>
              </a:r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357" name="Text Box 49"/>
            <p:cNvSpPr txBox="1">
              <a:spLocks noChangeArrowheads="1"/>
            </p:cNvSpPr>
            <p:nvPr/>
          </p:nvSpPr>
          <p:spPr bwMode="auto">
            <a:xfrm>
              <a:off x="3994" y="1485"/>
              <a:ext cx="2419" cy="8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v"/>
                <a:defRPr sz="2800" b="1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just">
                <a:buNone/>
              </a:pP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III.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Một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kiểu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câu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hỏi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hay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trong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đề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thi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Đọc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hiểu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kĩ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năng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làm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bài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4358" name="Text Box 50"/>
            <p:cNvSpPr txBox="1">
              <a:spLocks noChangeArrowheads="1"/>
            </p:cNvSpPr>
            <p:nvPr/>
          </p:nvSpPr>
          <p:spPr bwMode="auto">
            <a:xfrm>
              <a:off x="-380" y="3373"/>
              <a:ext cx="2012" cy="6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v"/>
                <a:defRPr sz="2800" b="1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just">
                <a:buNone/>
              </a:pP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V.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Một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đề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minh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họa</a:t>
              </a:r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359" name="Text Box 51"/>
            <p:cNvSpPr txBox="1">
              <a:spLocks noChangeArrowheads="1"/>
            </p:cNvSpPr>
            <p:nvPr/>
          </p:nvSpPr>
          <p:spPr bwMode="auto">
            <a:xfrm>
              <a:off x="3662" y="3373"/>
              <a:ext cx="2813" cy="8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v"/>
                <a:defRPr sz="2800" b="1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just">
                <a:buNone/>
              </a:pP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IV.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Một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lỗi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học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sinh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thường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mắc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phải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khi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làm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bài</a:t>
              </a:r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66933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5324174"/>
              </p:ext>
            </p:extLst>
          </p:nvPr>
        </p:nvGraphicFramePr>
        <p:xfrm>
          <a:off x="172607" y="468077"/>
          <a:ext cx="11849064" cy="62352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87790">
                  <a:extLst>
                    <a:ext uri="{9D8B030D-6E8A-4147-A177-3AD203B41FA5}">
                      <a16:colId xmlns:a16="http://schemas.microsoft.com/office/drawing/2014/main" val="2406724218"/>
                    </a:ext>
                  </a:extLst>
                </a:gridCol>
                <a:gridCol w="9298227">
                  <a:extLst>
                    <a:ext uri="{9D8B030D-6E8A-4147-A177-3AD203B41FA5}">
                      <a16:colId xmlns:a16="http://schemas.microsoft.com/office/drawing/2014/main" val="3087070607"/>
                    </a:ext>
                  </a:extLst>
                </a:gridCol>
                <a:gridCol w="1163047">
                  <a:extLst>
                    <a:ext uri="{9D8B030D-6E8A-4147-A177-3AD203B41FA5}">
                      <a16:colId xmlns:a16="http://schemas.microsoft.com/office/drawing/2014/main" val="20070358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 dung cần đạt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47047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Phương thức biểu đạt: Nghị luận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0.25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74890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 tượng: Cuồng thần tượng của một bộ phận giới trẻ hiện nay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520987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Cơn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bão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tượng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thời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tiết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gió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giật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mạnh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tác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lên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vùng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gian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rộng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gây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hậu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nghiêm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trọng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thiên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nhiên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đời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sống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Tác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giả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rằng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kiện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nhạc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cơn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bão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vì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2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kiện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tham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gia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rất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nhiều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hâm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hành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phấn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khích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quá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khích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lại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nhiều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hậu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lẫn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tinh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thần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huynh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bạn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0.25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0.25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23500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Những hành động thể hiện sự cuồng nhiệt của các bạn trẻ: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Khóc lặng khi thần tượng xuống sân bay;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Xô đẩy, la hét, khóc nức nở khi được xem thần tượng biểu diễn;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Có nhiều hành vi mất kiểm soát;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Bắt chước mọi loại trang phục của thần tượng;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Đau đớn, tiếc nuối khi không mua được vé.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0.75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2944163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3188635" y="0"/>
            <a:ext cx="4389343" cy="468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HƯỚNG DẪN CHẤM ĐỀ SỐ 2</a:t>
            </a:r>
            <a:endParaRPr lang="en-US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6937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1655650"/>
              </p:ext>
            </p:extLst>
          </p:nvPr>
        </p:nvGraphicFramePr>
        <p:xfrm>
          <a:off x="0" y="0"/>
          <a:ext cx="12192000" cy="71149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3455">
                  <a:extLst>
                    <a:ext uri="{9D8B030D-6E8A-4147-A177-3AD203B41FA5}">
                      <a16:colId xmlns:a16="http://schemas.microsoft.com/office/drawing/2014/main" val="1569445156"/>
                    </a:ext>
                  </a:extLst>
                </a:gridCol>
                <a:gridCol w="10973018">
                  <a:extLst>
                    <a:ext uri="{9D8B030D-6E8A-4147-A177-3AD203B41FA5}">
                      <a16:colId xmlns:a16="http://schemas.microsoft.com/office/drawing/2014/main" val="2683586763"/>
                    </a:ext>
                  </a:extLst>
                </a:gridCol>
                <a:gridCol w="475527">
                  <a:extLst>
                    <a:ext uri="{9D8B030D-6E8A-4147-A177-3AD203B41FA5}">
                      <a16:colId xmlns:a16="http://schemas.microsoft.com/office/drawing/2014/main" val="1603753066"/>
                    </a:ext>
                  </a:extLst>
                </a:gridCol>
              </a:tblGrid>
              <a:tr h="435133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75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24" marR="192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Đoạn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cần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đảm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bảo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cầu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sau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5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 </a:t>
                      </a:r>
                      <a:r>
                        <a:rPr lang="en-US" sz="175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lang="en-US" sz="175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cầu</a:t>
                      </a:r>
                      <a:r>
                        <a:rPr lang="en-US" sz="175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175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75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thức</a:t>
                      </a:r>
                      <a:r>
                        <a:rPr lang="en-US" sz="175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Đảm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bảo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dấu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hiệu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thức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đoạn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chọn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kiểu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bày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dung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đoạn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diễn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đạt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trôi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chảy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mạch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lạc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liên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mắc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lỗi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chính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tả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,…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5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 </a:t>
                      </a:r>
                      <a:r>
                        <a:rPr lang="en-US" sz="175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lang="en-US" sz="175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cầu</a:t>
                      </a:r>
                      <a:r>
                        <a:rPr lang="en-US" sz="175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175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175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dung: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vận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tổng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hợp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kiến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thức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hiểu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xã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hội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bày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tượng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“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cuồng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thần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tượng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”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bộ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phận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giới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50" b="1" i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7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750" b="1" i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Dẫn</a:t>
                      </a:r>
                      <a:r>
                        <a:rPr lang="en-US" sz="17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1" i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dắt</a:t>
                      </a:r>
                      <a:r>
                        <a:rPr lang="en-US" sz="17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750" b="1" i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nêu</a:t>
                      </a:r>
                      <a:r>
                        <a:rPr lang="en-US" sz="17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1" i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vấn</a:t>
                      </a:r>
                      <a:r>
                        <a:rPr lang="en-US" sz="17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1" i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17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1" i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nghị</a:t>
                      </a:r>
                      <a:r>
                        <a:rPr lang="en-US" sz="17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1" i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luận</a:t>
                      </a:r>
                      <a:r>
                        <a:rPr lang="en-US" sz="17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tượng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“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cuồng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thần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tượng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”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bộ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phận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giới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thông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báo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hướng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giải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quyết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đồng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tình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hay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phản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đối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en-US" sz="1750" b="1" i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Giải</a:t>
                      </a:r>
                      <a:r>
                        <a:rPr lang="en-US" sz="17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1" i="1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thích</a:t>
                      </a:r>
                      <a:r>
                        <a:rPr lang="en-US" sz="1750" b="1" i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n-US" sz="1750" b="1" i="1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Thần</a:t>
                      </a:r>
                      <a:r>
                        <a:rPr lang="en-US" sz="175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tượng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hiểu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nhiều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mế</a:t>
                      </a:r>
                      <a:r>
                        <a:rPr lang="en-US" sz="175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  <a:r>
                        <a:rPr lang="en-US" sz="175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175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mẫu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khác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mơ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ước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tập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endParaRPr lang="en-US" sz="175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750" b="1" i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7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750" b="1" i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Thực</a:t>
                      </a:r>
                      <a:r>
                        <a:rPr lang="en-US" sz="17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1" i="1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trạng</a:t>
                      </a:r>
                      <a:r>
                        <a:rPr lang="en-US" sz="1750" b="1" i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marL="0" marR="0" indent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75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750" b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Thần</a:t>
                      </a:r>
                      <a:r>
                        <a:rPr lang="en-US" sz="175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tượng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giới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nay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chủ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yếu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nổi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tiếng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lĩnh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vực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nghệ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thuật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giải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trí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75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</a:t>
                      </a:r>
                      <a:endParaRPr lang="en-US" sz="175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marR="0" indent="-28575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sz="1750" b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Nhiều</a:t>
                      </a:r>
                      <a:r>
                        <a:rPr lang="en-US" sz="175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bạn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coi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thần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tượng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cuộc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sống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niềm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vui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cuộc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đời</a:t>
                      </a:r>
                      <a:r>
                        <a:rPr lang="en-US" sz="175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pPr marL="0" marR="0" indent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750" b="1" i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7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750" b="1" i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Nguyên</a:t>
                      </a:r>
                      <a:r>
                        <a:rPr lang="en-US" sz="17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1" i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lang="en-US" sz="17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marL="342900" marR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lphaLcParenR"/>
                      </a:pPr>
                      <a:r>
                        <a:rPr lang="en-US" sz="1750" b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Chủ</a:t>
                      </a:r>
                      <a:r>
                        <a:rPr lang="en-US" sz="175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Do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tâm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lí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lứa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tuổi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nhu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cầu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khẳng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định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cái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tôi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quá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lớn</a:t>
                      </a:r>
                      <a:r>
                        <a:rPr lang="en-US" sz="175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</a:t>
                      </a:r>
                    </a:p>
                    <a:p>
                      <a:pPr marL="342900" marR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lphaLcParenR"/>
                      </a:pPr>
                      <a:r>
                        <a:rPr lang="en-US" sz="1750" b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Khách</a:t>
                      </a:r>
                      <a:r>
                        <a:rPr lang="en-US" sz="175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175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n-US" sz="175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Mạng</a:t>
                      </a:r>
                      <a:r>
                        <a:rPr lang="en-US" sz="175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xã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hội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truyền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thông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triển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mạnh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mẽ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tập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trung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nhiều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vào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lĩnh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vực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giải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trí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đáp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ứng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hiếu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dùng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</a:t>
                      </a:r>
                      <a:r>
                        <a:rPr lang="en-US" sz="1750" b="1" i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Hậu</a:t>
                      </a:r>
                      <a:r>
                        <a:rPr lang="en-US" sz="17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1" i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17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marL="0" marR="0" indent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75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750" b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Mất</a:t>
                      </a:r>
                      <a:r>
                        <a:rPr lang="en-US" sz="175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phương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hướng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luôn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ảo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tưởng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mẫu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thần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tượng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thiếu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thực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tế</a:t>
                      </a:r>
                      <a:r>
                        <a:rPr lang="en-US" sz="175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</a:p>
                    <a:p>
                      <a:pPr marL="0" marR="0" indent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75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750" b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Tổn</a:t>
                      </a:r>
                      <a:r>
                        <a:rPr lang="en-US" sz="175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hao</a:t>
                      </a:r>
                      <a:r>
                        <a:rPr lang="en-US" sz="175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sức</a:t>
                      </a:r>
                      <a:r>
                        <a:rPr lang="en-US" sz="175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khỏe</a:t>
                      </a:r>
                      <a:r>
                        <a:rPr lang="en-US" sz="175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750" b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tiền</a:t>
                      </a:r>
                      <a:r>
                        <a:rPr lang="en-US" sz="175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bạc</a:t>
                      </a:r>
                      <a:r>
                        <a:rPr lang="en-US" sz="175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lang="en-US" sz="175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chạy</a:t>
                      </a:r>
                      <a:r>
                        <a:rPr lang="en-US" sz="175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đua</a:t>
                      </a:r>
                      <a:r>
                        <a:rPr lang="en-US" sz="175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175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lối</a:t>
                      </a:r>
                      <a:r>
                        <a:rPr lang="en-US" sz="175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sống</a:t>
                      </a:r>
                      <a:r>
                        <a:rPr lang="en-US" sz="175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ảo</a:t>
                      </a:r>
                      <a:r>
                        <a:rPr lang="en-US" sz="175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175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giống</a:t>
                      </a:r>
                      <a:r>
                        <a:rPr lang="en-US" sz="175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175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thần</a:t>
                      </a:r>
                      <a:r>
                        <a:rPr lang="en-US" sz="175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tượng</a:t>
                      </a:r>
                      <a:r>
                        <a:rPr lang="en-US" sz="175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75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mình</a:t>
                      </a:r>
                      <a:r>
                        <a:rPr lang="en-US" sz="175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750" b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sao</a:t>
                      </a:r>
                      <a:r>
                        <a:rPr lang="en-US" sz="175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nhãng</a:t>
                      </a:r>
                      <a:r>
                        <a:rPr lang="en-US" sz="175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US" sz="175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tập</a:t>
                      </a:r>
                      <a:r>
                        <a:rPr lang="en-US" sz="175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…..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50" b="1" i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US" sz="17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750" b="1" i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17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1" i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xuất</a:t>
                      </a:r>
                      <a:r>
                        <a:rPr lang="en-US" sz="17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1" i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giải</a:t>
                      </a:r>
                      <a:r>
                        <a:rPr lang="en-US" sz="17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1" i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pháp</a:t>
                      </a:r>
                      <a:r>
                        <a:rPr lang="en-US" sz="17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Bản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thân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bạn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Gia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đình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xã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hội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</a:t>
                      </a:r>
                      <a:r>
                        <a:rPr lang="en-US" sz="1750" b="1" i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Liên</a:t>
                      </a:r>
                      <a:r>
                        <a:rPr lang="en-US" sz="17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1" i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hệ</a:t>
                      </a:r>
                      <a:r>
                        <a:rPr lang="en-US" sz="17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1" i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bản</a:t>
                      </a:r>
                      <a:r>
                        <a:rPr lang="en-US" sz="17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1" i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thân</a:t>
                      </a:r>
                      <a:r>
                        <a:rPr lang="en-US" sz="17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750" b="1" i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rút</a:t>
                      </a:r>
                      <a:r>
                        <a:rPr lang="en-US" sz="17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1" i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</a:t>
                      </a:r>
                      <a:r>
                        <a:rPr lang="en-US" sz="17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1" i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17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1" i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US" sz="17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1" i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17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1" i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thức</a:t>
                      </a:r>
                      <a:r>
                        <a:rPr lang="en-US" sz="17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1" i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7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1" i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hành</a:t>
                      </a:r>
                      <a:r>
                        <a:rPr lang="en-US" sz="175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1" i="1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750" b="1" i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n-US" sz="1750" b="1" i="1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Hãy</a:t>
                      </a:r>
                      <a:r>
                        <a:rPr lang="en-US" sz="175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sống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chính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mình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đừng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sống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cuộc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đời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5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khác</a:t>
                      </a: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endParaRPr lang="en-US" sz="175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24" marR="192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75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</a:t>
                      </a:r>
                      <a:endParaRPr lang="en-US" sz="175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24" marR="192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1588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5258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08314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5461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AutoShape 3"/>
          <p:cNvSpPr>
            <a:spLocks noChangeArrowheads="1"/>
          </p:cNvSpPr>
          <p:nvPr/>
        </p:nvSpPr>
        <p:spPr bwMode="auto">
          <a:xfrm>
            <a:off x="7296149" y="2495596"/>
            <a:ext cx="3846467" cy="347413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99CCFF"/>
                    </a:gs>
                    <a:gs pos="100000">
                      <a:srgbClr val="E3F1FF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endParaRPr lang="en-US" altLang="en-US" sz="1800" b="0"/>
          </a:p>
        </p:txBody>
      </p:sp>
      <p:sp>
        <p:nvSpPr>
          <p:cNvPr id="6148" name="AutoShape 5"/>
          <p:cNvSpPr>
            <a:spLocks noChangeArrowheads="1"/>
          </p:cNvSpPr>
          <p:nvPr/>
        </p:nvSpPr>
        <p:spPr bwMode="auto">
          <a:xfrm>
            <a:off x="900159" y="2436812"/>
            <a:ext cx="3814718" cy="3715793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99CCFF"/>
                    </a:gs>
                    <a:gs pos="100000">
                      <a:srgbClr val="E3F1FF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endParaRPr lang="en-US" altLang="en-US" sz="2400" b="0" dirty="0"/>
          </a:p>
        </p:txBody>
      </p:sp>
      <p:sp>
        <p:nvSpPr>
          <p:cNvPr id="6149" name="Text Box 6"/>
          <p:cNvSpPr txBox="1">
            <a:spLocks noChangeArrowheads="1"/>
          </p:cNvSpPr>
          <p:nvPr/>
        </p:nvSpPr>
        <p:spPr bwMode="auto">
          <a:xfrm>
            <a:off x="900159" y="2495596"/>
            <a:ext cx="3697968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alt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endParaRPr lang="en-US" altLang="en-US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buClrTx/>
              <a:buNone/>
            </a:pPr>
            <a:r>
              <a:rPr lang="en-US" altLang="en-US" b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b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altLang="en-US" b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altLang="en-US" b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khoa</a:t>
            </a:r>
            <a:r>
              <a:rPr lang="en-US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endParaRPr lang="en-US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buClrTx/>
              <a:buNone/>
            </a:pPr>
            <a:r>
              <a:rPr lang="en-US" altLang="en-US" b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b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altLang="en-US" b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dung: </a:t>
            </a:r>
            <a:r>
              <a:rPr lang="en-US" altLang="en-US" b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altLang="en-US" b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altLang="en-US" b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b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altLang="en-US" b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</a:t>
            </a:r>
            <a:r>
              <a:rPr lang="en-US" altLang="en-US" b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b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b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altLang="en-US" b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altLang="en-US" b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nóng</a:t>
            </a:r>
            <a:r>
              <a:rPr lang="en-US" altLang="en-US" b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b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lang="en-US" altLang="en-US" b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bật</a:t>
            </a:r>
            <a:r>
              <a:rPr lang="en-US" altLang="en-US" b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en-US" b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639" name="Freeform 7"/>
          <p:cNvSpPr>
            <a:spLocks/>
          </p:cNvSpPr>
          <p:nvPr/>
        </p:nvSpPr>
        <p:spPr bwMode="gray">
          <a:xfrm>
            <a:off x="4746625" y="1920241"/>
            <a:ext cx="900111" cy="2472373"/>
          </a:xfrm>
          <a:custGeom>
            <a:avLst/>
            <a:gdLst>
              <a:gd name="T0" fmla="*/ 580 w 580"/>
              <a:gd name="T1" fmla="*/ 0 h 798"/>
              <a:gd name="T2" fmla="*/ 578 w 580"/>
              <a:gd name="T3" fmla="*/ 90 h 798"/>
              <a:gd name="T4" fmla="*/ 568 w 580"/>
              <a:gd name="T5" fmla="*/ 174 h 798"/>
              <a:gd name="T6" fmla="*/ 552 w 580"/>
              <a:gd name="T7" fmla="*/ 252 h 798"/>
              <a:gd name="T8" fmla="*/ 526 w 580"/>
              <a:gd name="T9" fmla="*/ 324 h 798"/>
              <a:gd name="T10" fmla="*/ 494 w 580"/>
              <a:gd name="T11" fmla="*/ 390 h 798"/>
              <a:gd name="T12" fmla="*/ 452 w 580"/>
              <a:gd name="T13" fmla="*/ 450 h 798"/>
              <a:gd name="T14" fmla="*/ 402 w 580"/>
              <a:gd name="T15" fmla="*/ 508 h 798"/>
              <a:gd name="T16" fmla="*/ 342 w 580"/>
              <a:gd name="T17" fmla="*/ 560 h 798"/>
              <a:gd name="T18" fmla="*/ 270 w 580"/>
              <a:gd name="T19" fmla="*/ 610 h 798"/>
              <a:gd name="T20" fmla="*/ 188 w 580"/>
              <a:gd name="T21" fmla="*/ 656 h 798"/>
              <a:gd name="T22" fmla="*/ 188 w 580"/>
              <a:gd name="T23" fmla="*/ 798 h 798"/>
              <a:gd name="T24" fmla="*/ 0 w 580"/>
              <a:gd name="T25" fmla="*/ 514 h 798"/>
              <a:gd name="T26" fmla="*/ 188 w 580"/>
              <a:gd name="T27" fmla="*/ 230 h 798"/>
              <a:gd name="T28" fmla="*/ 188 w 580"/>
              <a:gd name="T29" fmla="*/ 372 h 798"/>
              <a:gd name="T30" fmla="*/ 224 w 580"/>
              <a:gd name="T31" fmla="*/ 368 h 798"/>
              <a:gd name="T32" fmla="*/ 264 w 580"/>
              <a:gd name="T33" fmla="*/ 356 h 798"/>
              <a:gd name="T34" fmla="*/ 306 w 580"/>
              <a:gd name="T35" fmla="*/ 336 h 798"/>
              <a:gd name="T36" fmla="*/ 348 w 580"/>
              <a:gd name="T37" fmla="*/ 310 h 798"/>
              <a:gd name="T38" fmla="*/ 392 w 580"/>
              <a:gd name="T39" fmla="*/ 280 h 798"/>
              <a:gd name="T40" fmla="*/ 432 w 580"/>
              <a:gd name="T41" fmla="*/ 246 h 798"/>
              <a:gd name="T42" fmla="*/ 472 w 580"/>
              <a:gd name="T43" fmla="*/ 208 h 798"/>
              <a:gd name="T44" fmla="*/ 506 w 580"/>
              <a:gd name="T45" fmla="*/ 166 h 798"/>
              <a:gd name="T46" fmla="*/ 536 w 580"/>
              <a:gd name="T47" fmla="*/ 124 h 798"/>
              <a:gd name="T48" fmla="*/ 558 w 580"/>
              <a:gd name="T49" fmla="*/ 82 h 798"/>
              <a:gd name="T50" fmla="*/ 574 w 580"/>
              <a:gd name="T51" fmla="*/ 40 h 798"/>
              <a:gd name="T52" fmla="*/ 578 w 580"/>
              <a:gd name="T53" fmla="*/ 0 h 798"/>
              <a:gd name="T54" fmla="*/ 580 w 580"/>
              <a:gd name="T55" fmla="*/ 0 h 7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tint val="63529"/>
                  <a:invGamma/>
                </a:schemeClr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A06C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6151" name="AutoShape 8"/>
          <p:cNvSpPr>
            <a:spLocks noChangeAspect="1" noChangeArrowheads="1" noTextEdit="1"/>
          </p:cNvSpPr>
          <p:nvPr/>
        </p:nvSpPr>
        <p:spPr bwMode="gray">
          <a:xfrm flipH="1">
            <a:off x="6392864" y="3148013"/>
            <a:ext cx="909637" cy="124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41" name="Freeform 9"/>
          <p:cNvSpPr>
            <a:spLocks/>
          </p:cNvSpPr>
          <p:nvPr/>
        </p:nvSpPr>
        <p:spPr bwMode="gray">
          <a:xfrm flipH="1">
            <a:off x="6100353" y="2020253"/>
            <a:ext cx="1195797" cy="2369185"/>
          </a:xfrm>
          <a:custGeom>
            <a:avLst/>
            <a:gdLst>
              <a:gd name="T0" fmla="*/ 580 w 580"/>
              <a:gd name="T1" fmla="*/ 0 h 798"/>
              <a:gd name="T2" fmla="*/ 578 w 580"/>
              <a:gd name="T3" fmla="*/ 90 h 798"/>
              <a:gd name="T4" fmla="*/ 568 w 580"/>
              <a:gd name="T5" fmla="*/ 174 h 798"/>
              <a:gd name="T6" fmla="*/ 552 w 580"/>
              <a:gd name="T7" fmla="*/ 252 h 798"/>
              <a:gd name="T8" fmla="*/ 526 w 580"/>
              <a:gd name="T9" fmla="*/ 324 h 798"/>
              <a:gd name="T10" fmla="*/ 494 w 580"/>
              <a:gd name="T11" fmla="*/ 390 h 798"/>
              <a:gd name="T12" fmla="*/ 452 w 580"/>
              <a:gd name="T13" fmla="*/ 450 h 798"/>
              <a:gd name="T14" fmla="*/ 402 w 580"/>
              <a:gd name="T15" fmla="*/ 508 h 798"/>
              <a:gd name="T16" fmla="*/ 342 w 580"/>
              <a:gd name="T17" fmla="*/ 560 h 798"/>
              <a:gd name="T18" fmla="*/ 270 w 580"/>
              <a:gd name="T19" fmla="*/ 610 h 798"/>
              <a:gd name="T20" fmla="*/ 188 w 580"/>
              <a:gd name="T21" fmla="*/ 656 h 798"/>
              <a:gd name="T22" fmla="*/ 188 w 580"/>
              <a:gd name="T23" fmla="*/ 798 h 798"/>
              <a:gd name="T24" fmla="*/ 0 w 580"/>
              <a:gd name="T25" fmla="*/ 514 h 798"/>
              <a:gd name="T26" fmla="*/ 188 w 580"/>
              <a:gd name="T27" fmla="*/ 230 h 798"/>
              <a:gd name="T28" fmla="*/ 188 w 580"/>
              <a:gd name="T29" fmla="*/ 372 h 798"/>
              <a:gd name="T30" fmla="*/ 224 w 580"/>
              <a:gd name="T31" fmla="*/ 368 h 798"/>
              <a:gd name="T32" fmla="*/ 264 w 580"/>
              <a:gd name="T33" fmla="*/ 356 h 798"/>
              <a:gd name="T34" fmla="*/ 306 w 580"/>
              <a:gd name="T35" fmla="*/ 336 h 798"/>
              <a:gd name="T36" fmla="*/ 348 w 580"/>
              <a:gd name="T37" fmla="*/ 310 h 798"/>
              <a:gd name="T38" fmla="*/ 392 w 580"/>
              <a:gd name="T39" fmla="*/ 280 h 798"/>
              <a:gd name="T40" fmla="*/ 432 w 580"/>
              <a:gd name="T41" fmla="*/ 246 h 798"/>
              <a:gd name="T42" fmla="*/ 472 w 580"/>
              <a:gd name="T43" fmla="*/ 208 h 798"/>
              <a:gd name="T44" fmla="*/ 506 w 580"/>
              <a:gd name="T45" fmla="*/ 166 h 798"/>
              <a:gd name="T46" fmla="*/ 536 w 580"/>
              <a:gd name="T47" fmla="*/ 124 h 798"/>
              <a:gd name="T48" fmla="*/ 558 w 580"/>
              <a:gd name="T49" fmla="*/ 82 h 798"/>
              <a:gd name="T50" fmla="*/ 574 w 580"/>
              <a:gd name="T51" fmla="*/ 40 h 798"/>
              <a:gd name="T52" fmla="*/ 578 w 580"/>
              <a:gd name="T53" fmla="*/ 0 h 798"/>
              <a:gd name="T54" fmla="*/ 580 w 580"/>
              <a:gd name="T55" fmla="*/ 0 h 7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tx2"/>
              </a:gs>
              <a:gs pos="100000">
                <a:schemeClr val="tx2">
                  <a:gamma/>
                  <a:tint val="31765"/>
                  <a:invGamma/>
                </a:schemeClr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A06C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6155" name="Text Box 19"/>
          <p:cNvSpPr txBox="1">
            <a:spLocks noChangeArrowheads="1"/>
          </p:cNvSpPr>
          <p:nvPr/>
        </p:nvSpPr>
        <p:spPr bwMode="auto">
          <a:xfrm>
            <a:off x="7777891" y="2767945"/>
            <a:ext cx="3012029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Tx/>
              <a:buNone/>
            </a:pPr>
            <a:r>
              <a:rPr lang="en-US" alt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alt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alt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endParaRPr lang="en-US" altLang="en-US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buClrTx/>
              <a:buFontTx/>
              <a:buChar char="-"/>
            </a:pPr>
            <a:r>
              <a:rPr lang="en-US" altLang="en-US" b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en-US" b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endParaRPr lang="en-US" altLang="en-US" b="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buClrTx/>
              <a:buFontTx/>
              <a:buChar char="-"/>
            </a:pPr>
            <a:r>
              <a:rPr lang="en-US" altLang="en-US" b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altLang="en-US" b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endParaRPr lang="en-US" altLang="en-US" b="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buClrTx/>
              <a:buFontTx/>
              <a:buChar char="-"/>
            </a:pPr>
            <a:r>
              <a:rPr lang="en-US" altLang="en-US" b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altLang="en-US" b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en-US" b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thấp</a:t>
            </a:r>
            <a:endParaRPr lang="en-US" altLang="en-US" b="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buClrTx/>
              <a:buFontTx/>
              <a:buChar char="-"/>
            </a:pPr>
            <a:r>
              <a:rPr lang="en-US" altLang="en-US" b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altLang="en-US" b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en-US" b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endParaRPr lang="en-US" altLang="en-US" b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3722914" y="484049"/>
            <a:ext cx="4153989" cy="143619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trúc</a:t>
            </a:r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endParaRPr lang="en-US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6766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714102" y="103051"/>
            <a:ext cx="10515600" cy="619262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alt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alt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alt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alt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alt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endParaRPr lang="en-US" altLang="en-US" sz="3200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3184525" y="7223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 b="0">
              <a:latin typeface="Arial" panose="020B0604020202020204" pitchFamily="34" charset="0"/>
            </a:endParaRPr>
          </a:p>
        </p:txBody>
      </p:sp>
      <p:grpSp>
        <p:nvGrpSpPr>
          <p:cNvPr id="4100" name="Group 46"/>
          <p:cNvGrpSpPr>
            <a:grpSpLocks/>
          </p:cNvGrpSpPr>
          <p:nvPr/>
        </p:nvGrpSpPr>
        <p:grpSpPr bwMode="auto">
          <a:xfrm>
            <a:off x="561702" y="1341575"/>
            <a:ext cx="4724400" cy="817562"/>
            <a:chOff x="1296" y="1824"/>
            <a:chExt cx="2976" cy="432"/>
          </a:xfrm>
        </p:grpSpPr>
        <p:sp>
          <p:nvSpPr>
            <p:cNvPr id="88111" name="AutoShape 47"/>
            <p:cNvSpPr>
              <a:spLocks noChangeArrowheads="1"/>
            </p:cNvSpPr>
            <p:nvPr/>
          </p:nvSpPr>
          <p:spPr bwMode="gray">
            <a:xfrm>
              <a:off x="1536" y="1899"/>
              <a:ext cx="2736" cy="288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accent2">
                    <a:gamma/>
                    <a:tint val="21176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12700" algn="ctr">
              <a:solidFill>
                <a:schemeClr val="bg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4117" name="AutoShape 48"/>
            <p:cNvSpPr>
              <a:spLocks noChangeArrowheads="1"/>
            </p:cNvSpPr>
            <p:nvPr/>
          </p:nvSpPr>
          <p:spPr bwMode="gray">
            <a:xfrm>
              <a:off x="1296" y="1824"/>
              <a:ext cx="432" cy="432"/>
            </a:xfrm>
            <a:prstGeom prst="diamond">
              <a:avLst/>
            </a:prstGeom>
            <a:solidFill>
              <a:schemeClr val="accent2"/>
            </a:solidFill>
            <a:ln w="25400" algn="ctr">
              <a:solidFill>
                <a:schemeClr val="bg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v"/>
                <a:defRPr sz="2800" b="1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 b="0">
                <a:latin typeface="Arial" panose="020B0604020202020204" pitchFamily="34" charset="0"/>
              </a:endParaRPr>
            </a:p>
          </p:txBody>
        </p:sp>
        <p:sp>
          <p:nvSpPr>
            <p:cNvPr id="4118" name="Text Box 49"/>
            <p:cNvSpPr txBox="1">
              <a:spLocks noChangeArrowheads="1"/>
            </p:cNvSpPr>
            <p:nvPr/>
          </p:nvSpPr>
          <p:spPr bwMode="gray">
            <a:xfrm>
              <a:off x="1680" y="1893"/>
              <a:ext cx="2592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v"/>
                <a:defRPr sz="2800" b="1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dirty="0" err="1"/>
                <a:t>Kỹ</a:t>
              </a:r>
              <a:r>
                <a:rPr lang="en-US" dirty="0"/>
                <a:t> </a:t>
              </a:r>
              <a:r>
                <a:rPr lang="en-US" dirty="0" err="1"/>
                <a:t>năng</a:t>
              </a:r>
              <a:r>
                <a:rPr lang="en-US" dirty="0"/>
                <a:t> </a:t>
              </a:r>
              <a:r>
                <a:rPr lang="en-US" dirty="0" err="1"/>
                <a:t>nhận</a:t>
              </a:r>
              <a:r>
                <a:rPr lang="en-US" dirty="0"/>
                <a:t> </a:t>
              </a:r>
              <a:r>
                <a:rPr lang="en-US" dirty="0" err="1" smtClean="0"/>
                <a:t>biết</a:t>
              </a:r>
              <a:r>
                <a:rPr lang="en-US" dirty="0" smtClean="0"/>
                <a:t> </a:t>
              </a:r>
              <a:endParaRPr lang="en-US" altLang="en-US" sz="1800" dirty="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119" name="Text Box 50"/>
            <p:cNvSpPr txBox="1">
              <a:spLocks noChangeArrowheads="1"/>
            </p:cNvSpPr>
            <p:nvPr/>
          </p:nvSpPr>
          <p:spPr bwMode="gray">
            <a:xfrm>
              <a:off x="1392" y="1886"/>
              <a:ext cx="224" cy="2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v"/>
                <a:defRPr sz="2800" b="1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 dirty="0">
                  <a:latin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4101" name="Group 51"/>
          <p:cNvGrpSpPr>
            <a:grpSpLocks/>
          </p:cNvGrpSpPr>
          <p:nvPr/>
        </p:nvGrpSpPr>
        <p:grpSpPr bwMode="auto">
          <a:xfrm>
            <a:off x="561702" y="3251203"/>
            <a:ext cx="4826000" cy="936625"/>
            <a:chOff x="1296" y="1824"/>
            <a:chExt cx="3040" cy="432"/>
          </a:xfrm>
        </p:grpSpPr>
        <p:sp>
          <p:nvSpPr>
            <p:cNvPr id="88116" name="AutoShape 52"/>
            <p:cNvSpPr>
              <a:spLocks noChangeArrowheads="1"/>
            </p:cNvSpPr>
            <p:nvPr/>
          </p:nvSpPr>
          <p:spPr bwMode="gray">
            <a:xfrm>
              <a:off x="1536" y="1899"/>
              <a:ext cx="2736" cy="288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accent1">
                    <a:gamma/>
                    <a:tint val="21176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12700" algn="ctr">
              <a:solidFill>
                <a:schemeClr val="bg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4113" name="AutoShape 53"/>
            <p:cNvSpPr>
              <a:spLocks noChangeArrowheads="1"/>
            </p:cNvSpPr>
            <p:nvPr/>
          </p:nvSpPr>
          <p:spPr bwMode="gray">
            <a:xfrm>
              <a:off x="1296" y="1824"/>
              <a:ext cx="432" cy="432"/>
            </a:xfrm>
            <a:prstGeom prst="diamond">
              <a:avLst/>
            </a:prstGeom>
            <a:solidFill>
              <a:schemeClr val="accent1"/>
            </a:solidFill>
            <a:ln w="25400" algn="ctr">
              <a:solidFill>
                <a:schemeClr val="bg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v"/>
                <a:defRPr sz="2800" b="1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 b="0">
                <a:latin typeface="Arial" panose="020B0604020202020204" pitchFamily="34" charset="0"/>
              </a:endParaRPr>
            </a:p>
          </p:txBody>
        </p:sp>
        <p:sp>
          <p:nvSpPr>
            <p:cNvPr id="4114" name="Text Box 54"/>
            <p:cNvSpPr txBox="1">
              <a:spLocks noChangeArrowheads="1"/>
            </p:cNvSpPr>
            <p:nvPr/>
          </p:nvSpPr>
          <p:spPr bwMode="gray">
            <a:xfrm>
              <a:off x="1680" y="1898"/>
              <a:ext cx="2656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v"/>
                <a:defRPr sz="2800" b="1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dirty="0" err="1"/>
                <a:t>Kỹ</a:t>
              </a:r>
              <a:r>
                <a:rPr lang="en-US" dirty="0"/>
                <a:t> </a:t>
              </a:r>
              <a:r>
                <a:rPr lang="en-US" dirty="0" err="1"/>
                <a:t>năng</a:t>
              </a:r>
              <a:r>
                <a:rPr lang="en-US" dirty="0"/>
                <a:t> </a:t>
              </a:r>
              <a:r>
                <a:rPr lang="en-US" dirty="0" err="1"/>
                <a:t>thông</a:t>
              </a:r>
              <a:r>
                <a:rPr lang="en-US" dirty="0"/>
                <a:t> </a:t>
              </a:r>
              <a:r>
                <a:rPr lang="en-US" dirty="0" err="1"/>
                <a:t>hiểu</a:t>
              </a:r>
              <a:endParaRPr lang="en-US" altLang="en-US" sz="1800" dirty="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115" name="Text Box 55"/>
            <p:cNvSpPr txBox="1">
              <a:spLocks noChangeArrowheads="1"/>
            </p:cNvSpPr>
            <p:nvPr/>
          </p:nvSpPr>
          <p:spPr bwMode="gray">
            <a:xfrm>
              <a:off x="1392" y="1916"/>
              <a:ext cx="224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v"/>
                <a:defRPr sz="2800" b="1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 dirty="0">
                  <a:solidFill>
                    <a:schemeClr val="bg1"/>
                  </a:solidFill>
                  <a:latin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4103" name="Group 61"/>
          <p:cNvGrpSpPr>
            <a:grpSpLocks/>
          </p:cNvGrpSpPr>
          <p:nvPr/>
        </p:nvGrpSpPr>
        <p:grpSpPr bwMode="auto">
          <a:xfrm>
            <a:off x="561702" y="5054738"/>
            <a:ext cx="4724400" cy="954177"/>
            <a:chOff x="1296" y="1824"/>
            <a:chExt cx="2976" cy="432"/>
          </a:xfrm>
        </p:grpSpPr>
        <p:sp>
          <p:nvSpPr>
            <p:cNvPr id="88126" name="AutoShape 62"/>
            <p:cNvSpPr>
              <a:spLocks noChangeArrowheads="1"/>
            </p:cNvSpPr>
            <p:nvPr/>
          </p:nvSpPr>
          <p:spPr bwMode="gray">
            <a:xfrm>
              <a:off x="1536" y="1899"/>
              <a:ext cx="2736" cy="288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folHlink">
                    <a:gamma/>
                    <a:tint val="21176"/>
                    <a:invGamma/>
                  </a:schemeClr>
                </a:gs>
                <a:gs pos="100000">
                  <a:schemeClr val="folHlink"/>
                </a:gs>
              </a:gsLst>
              <a:lin ang="0" scaled="1"/>
            </a:gradFill>
            <a:ln w="12700" algn="ctr">
              <a:solidFill>
                <a:schemeClr val="bg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4105" name="AutoShape 63"/>
            <p:cNvSpPr>
              <a:spLocks noChangeArrowheads="1"/>
            </p:cNvSpPr>
            <p:nvPr/>
          </p:nvSpPr>
          <p:spPr bwMode="gray">
            <a:xfrm>
              <a:off x="1296" y="1824"/>
              <a:ext cx="432" cy="432"/>
            </a:xfrm>
            <a:prstGeom prst="diamond">
              <a:avLst/>
            </a:prstGeom>
            <a:solidFill>
              <a:schemeClr val="folHlink"/>
            </a:solidFill>
            <a:ln w="25400" algn="ctr">
              <a:solidFill>
                <a:schemeClr val="bg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v"/>
                <a:defRPr sz="2800" b="1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 b="0">
                <a:latin typeface="Arial" panose="020B0604020202020204" pitchFamily="34" charset="0"/>
              </a:endParaRPr>
            </a:p>
          </p:txBody>
        </p:sp>
        <p:sp>
          <p:nvSpPr>
            <p:cNvPr id="4106" name="Text Box 64"/>
            <p:cNvSpPr txBox="1">
              <a:spLocks noChangeArrowheads="1"/>
            </p:cNvSpPr>
            <p:nvPr/>
          </p:nvSpPr>
          <p:spPr bwMode="gray">
            <a:xfrm>
              <a:off x="1680" y="1906"/>
              <a:ext cx="2592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v"/>
                <a:defRPr sz="2800" b="1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dirty="0" err="1" smtClean="0"/>
                <a:t>Kỹ</a:t>
              </a:r>
              <a:r>
                <a:rPr lang="en-US" dirty="0" smtClean="0"/>
                <a:t> </a:t>
              </a:r>
              <a:r>
                <a:rPr lang="en-US" dirty="0" err="1" smtClean="0"/>
                <a:t>năng</a:t>
              </a:r>
              <a:r>
                <a:rPr lang="en-US" dirty="0" smtClean="0"/>
                <a:t> </a:t>
              </a:r>
              <a:r>
                <a:rPr lang="en-US" dirty="0" err="1" smtClean="0"/>
                <a:t>vận</a:t>
              </a:r>
              <a:r>
                <a:rPr lang="en-US" dirty="0" smtClean="0"/>
                <a:t> </a:t>
              </a:r>
              <a:r>
                <a:rPr lang="en-US" dirty="0" err="1" smtClean="0"/>
                <a:t>dụng</a:t>
              </a:r>
              <a:endParaRPr lang="en-US" altLang="en-US" dirty="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107" name="Text Box 65"/>
            <p:cNvSpPr txBox="1">
              <a:spLocks noChangeArrowheads="1"/>
            </p:cNvSpPr>
            <p:nvPr/>
          </p:nvSpPr>
          <p:spPr bwMode="gray">
            <a:xfrm>
              <a:off x="1392" y="1922"/>
              <a:ext cx="224" cy="2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v"/>
                <a:defRPr sz="2800" b="1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 dirty="0" smtClean="0">
                  <a:solidFill>
                    <a:schemeClr val="bg1"/>
                  </a:solidFill>
                  <a:latin typeface="Arial" panose="020B0604020202020204" pitchFamily="34" charset="0"/>
                </a:rPr>
                <a:t>3</a:t>
              </a:r>
              <a:endParaRPr lang="en-US" altLang="en-US" sz="2400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2" name="Rounded Rectangle 1"/>
          <p:cNvSpPr/>
          <p:nvPr/>
        </p:nvSpPr>
        <p:spPr>
          <a:xfrm>
            <a:off x="5286102" y="872002"/>
            <a:ext cx="5812971" cy="179834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iện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endParaRPr 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5286101" y="3148240"/>
            <a:ext cx="5812971" cy="1190247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endParaRPr 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5286101" y="4816383"/>
            <a:ext cx="5812971" cy="1492977"/>
          </a:xfrm>
          <a:prstGeom prst="roundRect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endParaRPr lang="en-US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4675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/>
      <p:bldP spid="2" grpId="0" animBg="1"/>
      <p:bldP spid="25" grpId="0" animBg="1"/>
      <p:bldP spid="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799012" y="231608"/>
            <a:ext cx="10515600" cy="562234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YÊU CẦU KHI LÀM BÀI THI ĐỌC HIỂU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275" name="AutoShape 3"/>
          <p:cNvSpPr>
            <a:spLocks noChangeArrowheads="1"/>
          </p:cNvSpPr>
          <p:nvPr/>
        </p:nvSpPr>
        <p:spPr bwMode="gray">
          <a:xfrm>
            <a:off x="7556862" y="2667506"/>
            <a:ext cx="4003767" cy="3046988"/>
          </a:xfrm>
          <a:prstGeom prst="chevron">
            <a:avLst>
              <a:gd name="adj" fmla="val 16468"/>
            </a:avLst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0" scaled="1"/>
          </a:gradFill>
          <a:ln w="38100">
            <a:solidFill>
              <a:srgbClr val="EAEAEA"/>
            </a:solidFill>
            <a:miter lim="800000"/>
            <a:headEnd/>
            <a:tailEnd/>
          </a:ln>
          <a:effectLst>
            <a:outerShdw dist="109250" dir="3267739" algn="ctr" rotWithShape="0">
              <a:srgbClr val="333333">
                <a:alpha val="50000"/>
              </a:srgbClr>
            </a:outerShdw>
          </a:effectLst>
        </p:spPr>
        <p:txBody>
          <a:bodyPr wrap="square" anchor="ctr">
            <a:spAutoFit/>
          </a:bodyPr>
          <a:lstStyle/>
          <a:p>
            <a:pPr algn="just"/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indent="-342900" algn="just">
              <a:buFontTx/>
              <a:buChar char="-"/>
            </a:pP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Tx/>
              <a:buChar char="-"/>
            </a:pP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Tránh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man,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4276" name="AutoShape 4"/>
          <p:cNvSpPr>
            <a:spLocks noChangeArrowheads="1"/>
          </p:cNvSpPr>
          <p:nvPr/>
        </p:nvSpPr>
        <p:spPr bwMode="gray">
          <a:xfrm>
            <a:off x="4515394" y="2744450"/>
            <a:ext cx="3400697" cy="2893100"/>
          </a:xfrm>
          <a:prstGeom prst="chevron">
            <a:avLst>
              <a:gd name="adj" fmla="val 17842"/>
            </a:avLst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38100">
            <a:solidFill>
              <a:srgbClr val="EAEAEA"/>
            </a:solidFill>
            <a:miter lim="800000"/>
            <a:headEnd/>
            <a:tailEnd/>
          </a:ln>
          <a:effectLst>
            <a:outerShdw dist="109250" dir="3267739" algn="ctr" rotWithShape="0">
              <a:srgbClr val="333333">
                <a:alpha val="50000"/>
              </a:srgbClr>
            </a:outerShdw>
          </a:effectLst>
        </p:spPr>
        <p:txBody>
          <a:bodyPr wrap="square" anchor="ctr">
            <a:spAutoFit/>
          </a:bodyPr>
          <a:lstStyle/>
          <a:p>
            <a:pPr algn="just"/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ngắn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ra.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4277" name="AutoShape 5"/>
          <p:cNvSpPr>
            <a:spLocks noChangeArrowheads="1"/>
          </p:cNvSpPr>
          <p:nvPr/>
        </p:nvSpPr>
        <p:spPr bwMode="gray">
          <a:xfrm>
            <a:off x="365760" y="2636730"/>
            <a:ext cx="4511041" cy="3108543"/>
          </a:xfrm>
          <a:prstGeom prst="chevron">
            <a:avLst>
              <a:gd name="adj" fmla="val 17842"/>
            </a:avLst>
          </a:prstGeom>
          <a:solidFill>
            <a:schemeClr val="accent5">
              <a:lumMod val="40000"/>
              <a:lumOff val="60000"/>
            </a:schemeClr>
          </a:solidFill>
          <a:ln w="38100">
            <a:solidFill>
              <a:srgbClr val="EAEAEA"/>
            </a:solidFill>
            <a:miter lim="800000"/>
            <a:headEnd/>
            <a:tailEnd/>
          </a:ln>
          <a:effectLst>
            <a:outerShdw dist="109250" dir="3267739" algn="ctr" rotWithShape="0">
              <a:srgbClr val="333333">
                <a:alpha val="50000"/>
              </a:srgbClr>
            </a:outerShdw>
          </a:effectLst>
        </p:spPr>
        <p:txBody>
          <a:bodyPr wrap="square" anchor="ctr">
            <a:spAutoFit/>
          </a:bodyPr>
          <a:lstStyle/>
          <a:p>
            <a:pPr marL="342900" indent="-342900" algn="just">
              <a:buFontTx/>
              <a:buChar char="-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gốc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xứ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Tx/>
              <a:buChar char="-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ọc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khóa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4278" name="AutoShape 6"/>
          <p:cNvSpPr>
            <a:spLocks noChangeArrowheads="1"/>
          </p:cNvSpPr>
          <p:nvPr/>
        </p:nvSpPr>
        <p:spPr bwMode="gray">
          <a:xfrm>
            <a:off x="1747838" y="1905001"/>
            <a:ext cx="2057400" cy="574675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ln w="38100" algn="ctr">
            <a:solidFill>
              <a:srgbClr val="FFFFFF"/>
            </a:solidFill>
            <a:round/>
            <a:headEnd/>
            <a:tailEnd/>
          </a:ln>
          <a:effectLst>
            <a:outerShdw dist="63500" dir="3187806" algn="ctr" rotWithShape="0">
              <a:srgbClr val="001D3A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279" name="AutoShape 7"/>
          <p:cNvSpPr>
            <a:spLocks noChangeArrowheads="1"/>
          </p:cNvSpPr>
          <p:nvPr/>
        </p:nvSpPr>
        <p:spPr bwMode="gray">
          <a:xfrm>
            <a:off x="4910138" y="1905001"/>
            <a:ext cx="2057400" cy="574675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38100" algn="ctr">
            <a:solidFill>
              <a:srgbClr val="FFFFFF"/>
            </a:solidFill>
            <a:round/>
            <a:headEnd/>
            <a:tailEnd/>
          </a:ln>
          <a:effectLst>
            <a:outerShdw dist="63500" dir="3187806" algn="ctr" rotWithShape="0">
              <a:srgbClr val="001D3A"/>
            </a:outer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280" name="AutoShape 8"/>
          <p:cNvSpPr>
            <a:spLocks noChangeArrowheads="1"/>
          </p:cNvSpPr>
          <p:nvPr/>
        </p:nvSpPr>
        <p:spPr bwMode="gray">
          <a:xfrm>
            <a:off x="8072438" y="1905001"/>
            <a:ext cx="2057400" cy="574675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0" scaled="1"/>
          </a:gradFill>
          <a:ln w="38100" algn="ctr">
            <a:solidFill>
              <a:srgbClr val="FFFFFF"/>
            </a:solidFill>
            <a:round/>
            <a:headEnd/>
            <a:tailEnd/>
          </a:ln>
          <a:effectLst>
            <a:outerShdw dist="63500" dir="3187806" algn="ctr" rotWithShape="0">
              <a:srgbClr val="001D3A"/>
            </a:outer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2499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4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4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54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4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54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54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animBg="1"/>
      <p:bldP spid="54276" grpId="0" animBg="1"/>
      <p:bldP spid="54277" grpId="0" animBg="1"/>
      <p:bldP spid="54278" grpId="0" animBg="1"/>
      <p:bldP spid="54279" grpId="0" animBg="1"/>
      <p:bldP spid="5428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636497" y="1073332"/>
            <a:ext cx="9009568" cy="665163"/>
            <a:chOff x="636497" y="1073332"/>
            <a:chExt cx="9009568" cy="665163"/>
          </a:xfrm>
        </p:grpSpPr>
        <p:grpSp>
          <p:nvGrpSpPr>
            <p:cNvPr id="4099" name="Group 3"/>
            <p:cNvGrpSpPr>
              <a:grpSpLocks/>
            </p:cNvGrpSpPr>
            <p:nvPr/>
          </p:nvGrpSpPr>
          <p:grpSpPr bwMode="auto">
            <a:xfrm>
              <a:off x="636497" y="1073332"/>
              <a:ext cx="762000" cy="665163"/>
              <a:chOff x="1110" y="2656"/>
              <a:chExt cx="1549" cy="1351"/>
            </a:xfrm>
          </p:grpSpPr>
          <p:sp>
            <p:nvSpPr>
              <p:cNvPr id="4124" name="AutoShape 4"/>
              <p:cNvSpPr>
                <a:spLocks noChangeArrowheads="1"/>
              </p:cNvSpPr>
              <p:nvPr/>
            </p:nvSpPr>
            <p:spPr bwMode="gray">
              <a:xfrm>
                <a:off x="1123" y="2679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C0C0C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2"/>
                  </a:buClr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4125" name="AutoShape 5"/>
              <p:cNvSpPr>
                <a:spLocks noChangeArrowheads="1"/>
              </p:cNvSpPr>
              <p:nvPr/>
            </p:nvSpPr>
            <p:spPr bwMode="gray">
              <a:xfrm>
                <a:off x="1110" y="2656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500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500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2"/>
                  </a:buClr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40966" name="AutoShape 6"/>
              <p:cNvSpPr>
                <a:spLocks noChangeArrowheads="1"/>
              </p:cNvSpPr>
              <p:nvPr/>
            </p:nvSpPr>
            <p:spPr bwMode="gray">
              <a:xfrm>
                <a:off x="1200" y="2737"/>
                <a:ext cx="1349" cy="1167"/>
              </a:xfrm>
              <a:prstGeom prst="hexagon">
                <a:avLst>
                  <a:gd name="adj" fmla="val 28896"/>
                  <a:gd name="vf" fmla="val 115470"/>
                </a:avLst>
              </a:prstGeom>
              <a:gradFill rotWithShape="1">
                <a:gsLst>
                  <a:gs pos="0">
                    <a:schemeClr val="accent2">
                      <a:gamma/>
                      <a:shade val="46275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</p:grpSp>
        <p:sp>
          <p:nvSpPr>
            <p:cNvPr id="4101" name="Line 11"/>
            <p:cNvSpPr>
              <a:spLocks noChangeShapeType="1"/>
            </p:cNvSpPr>
            <p:nvPr/>
          </p:nvSpPr>
          <p:spPr bwMode="auto">
            <a:xfrm>
              <a:off x="1246097" y="1682931"/>
              <a:ext cx="4800600" cy="0"/>
            </a:xfrm>
            <a:prstGeom prst="line">
              <a:avLst/>
            </a:prstGeom>
            <a:noFill/>
            <a:ln w="25400">
              <a:solidFill>
                <a:srgbClr val="C0C0C0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2" name="Text Box 12"/>
            <p:cNvSpPr txBox="1">
              <a:spLocks noChangeArrowheads="1"/>
            </p:cNvSpPr>
            <p:nvPr/>
          </p:nvSpPr>
          <p:spPr bwMode="auto">
            <a:xfrm>
              <a:off x="1382264" y="1149532"/>
              <a:ext cx="8263801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Xác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định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nội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dung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chính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hoặc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chủ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đề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văn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bản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nêu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ra</a:t>
              </a:r>
              <a:endPara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103" name="Text Box 13"/>
            <p:cNvSpPr txBox="1">
              <a:spLocks noChangeArrowheads="1"/>
            </p:cNvSpPr>
            <p:nvPr/>
          </p:nvSpPr>
          <p:spPr bwMode="gray">
            <a:xfrm>
              <a:off x="833348" y="1171756"/>
              <a:ext cx="354013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 b="1">
                  <a:solidFill>
                    <a:schemeClr val="bg1"/>
                  </a:solidFill>
                </a:rPr>
                <a:t>1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636497" y="1987732"/>
            <a:ext cx="5929481" cy="665163"/>
            <a:chOff x="636497" y="1987732"/>
            <a:chExt cx="5929481" cy="665163"/>
          </a:xfrm>
        </p:grpSpPr>
        <p:grpSp>
          <p:nvGrpSpPr>
            <p:cNvPr id="4100" name="Group 7"/>
            <p:cNvGrpSpPr>
              <a:grpSpLocks/>
            </p:cNvGrpSpPr>
            <p:nvPr/>
          </p:nvGrpSpPr>
          <p:grpSpPr bwMode="auto">
            <a:xfrm>
              <a:off x="636497" y="1987732"/>
              <a:ext cx="762000" cy="665163"/>
              <a:chOff x="3174" y="2656"/>
              <a:chExt cx="1549" cy="1351"/>
            </a:xfrm>
          </p:grpSpPr>
          <p:sp>
            <p:nvSpPr>
              <p:cNvPr id="4121" name="AutoShape 8"/>
              <p:cNvSpPr>
                <a:spLocks noChangeArrowheads="1"/>
              </p:cNvSpPr>
              <p:nvPr/>
            </p:nvSpPr>
            <p:spPr bwMode="gray">
              <a:xfrm>
                <a:off x="3187" y="2679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C0C0C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2"/>
                  </a:buClr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4122" name="AutoShape 9"/>
              <p:cNvSpPr>
                <a:spLocks noChangeArrowheads="1"/>
              </p:cNvSpPr>
              <p:nvPr/>
            </p:nvSpPr>
            <p:spPr bwMode="gray">
              <a:xfrm>
                <a:off x="3174" y="2656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500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500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2"/>
                  </a:buClr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40970" name="AutoShape 10"/>
              <p:cNvSpPr>
                <a:spLocks noChangeArrowheads="1"/>
              </p:cNvSpPr>
              <p:nvPr/>
            </p:nvSpPr>
            <p:spPr bwMode="gray">
              <a:xfrm>
                <a:off x="3264" y="2737"/>
                <a:ext cx="1349" cy="1167"/>
              </a:xfrm>
              <a:prstGeom prst="hexagon">
                <a:avLst>
                  <a:gd name="adj" fmla="val 28896"/>
                  <a:gd name="vf" fmla="val 115470"/>
                </a:avLst>
              </a:prstGeom>
              <a:gradFill rotWithShape="1">
                <a:gsLst>
                  <a:gs pos="0">
                    <a:schemeClr val="accent1">
                      <a:gamma/>
                      <a:shade val="46275"/>
                      <a:invGamma/>
                    </a:schemeClr>
                  </a:gs>
                  <a:gs pos="100000">
                    <a:schemeClr val="accent1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</p:grpSp>
        <p:sp>
          <p:nvSpPr>
            <p:cNvPr id="4104" name="Line 14"/>
            <p:cNvSpPr>
              <a:spLocks noChangeShapeType="1"/>
            </p:cNvSpPr>
            <p:nvPr/>
          </p:nvSpPr>
          <p:spPr bwMode="auto">
            <a:xfrm>
              <a:off x="1246097" y="2597331"/>
              <a:ext cx="4800600" cy="0"/>
            </a:xfrm>
            <a:prstGeom prst="line">
              <a:avLst/>
            </a:prstGeom>
            <a:noFill/>
            <a:ln w="25400">
              <a:solidFill>
                <a:srgbClr val="C0C0C0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5" name="Text Box 15"/>
            <p:cNvSpPr txBox="1">
              <a:spLocks noChangeArrowheads="1"/>
            </p:cNvSpPr>
            <p:nvPr/>
          </p:nvSpPr>
          <p:spPr bwMode="auto">
            <a:xfrm>
              <a:off x="1496962" y="1999416"/>
              <a:ext cx="5069016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Xác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định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phương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thức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biểu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đạt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106" name="Text Box 16"/>
            <p:cNvSpPr txBox="1">
              <a:spLocks noChangeArrowheads="1"/>
            </p:cNvSpPr>
            <p:nvPr/>
          </p:nvSpPr>
          <p:spPr bwMode="gray">
            <a:xfrm>
              <a:off x="833348" y="2086156"/>
              <a:ext cx="354013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 b="1">
                  <a:solidFill>
                    <a:schemeClr val="bg1"/>
                  </a:solidFill>
                </a:rPr>
                <a:t>2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636497" y="2879907"/>
            <a:ext cx="5410200" cy="665163"/>
            <a:chOff x="636497" y="2879907"/>
            <a:chExt cx="5410200" cy="665163"/>
          </a:xfrm>
        </p:grpSpPr>
        <p:grpSp>
          <p:nvGrpSpPr>
            <p:cNvPr id="4107" name="Group 17"/>
            <p:cNvGrpSpPr>
              <a:grpSpLocks/>
            </p:cNvGrpSpPr>
            <p:nvPr/>
          </p:nvGrpSpPr>
          <p:grpSpPr bwMode="auto">
            <a:xfrm>
              <a:off x="636497" y="2879907"/>
              <a:ext cx="762000" cy="665163"/>
              <a:chOff x="1110" y="2656"/>
              <a:chExt cx="1549" cy="1351"/>
            </a:xfrm>
          </p:grpSpPr>
          <p:sp>
            <p:nvSpPr>
              <p:cNvPr id="4118" name="AutoShape 18"/>
              <p:cNvSpPr>
                <a:spLocks noChangeArrowheads="1"/>
              </p:cNvSpPr>
              <p:nvPr/>
            </p:nvSpPr>
            <p:spPr bwMode="gray">
              <a:xfrm>
                <a:off x="1123" y="2679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C0C0C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2"/>
                  </a:buClr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4119" name="AutoShape 19"/>
              <p:cNvSpPr>
                <a:spLocks noChangeArrowheads="1"/>
              </p:cNvSpPr>
              <p:nvPr/>
            </p:nvSpPr>
            <p:spPr bwMode="gray">
              <a:xfrm>
                <a:off x="1110" y="2656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500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500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2"/>
                  </a:buClr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40980" name="AutoShape 20"/>
              <p:cNvSpPr>
                <a:spLocks noChangeArrowheads="1"/>
              </p:cNvSpPr>
              <p:nvPr/>
            </p:nvSpPr>
            <p:spPr bwMode="gray">
              <a:xfrm>
                <a:off x="1200" y="2737"/>
                <a:ext cx="1349" cy="1167"/>
              </a:xfrm>
              <a:prstGeom prst="hexagon">
                <a:avLst>
                  <a:gd name="adj" fmla="val 28896"/>
                  <a:gd name="vf" fmla="val 115470"/>
                </a:avLst>
              </a:prstGeom>
              <a:gradFill rotWithShape="1">
                <a:gsLst>
                  <a:gs pos="0">
                    <a:schemeClr val="accent2">
                      <a:gamma/>
                      <a:shade val="46275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</p:grpSp>
        <p:sp>
          <p:nvSpPr>
            <p:cNvPr id="4109" name="Line 25"/>
            <p:cNvSpPr>
              <a:spLocks noChangeShapeType="1"/>
            </p:cNvSpPr>
            <p:nvPr/>
          </p:nvSpPr>
          <p:spPr bwMode="auto">
            <a:xfrm>
              <a:off x="1246097" y="3489506"/>
              <a:ext cx="4800600" cy="0"/>
            </a:xfrm>
            <a:prstGeom prst="line">
              <a:avLst/>
            </a:prstGeom>
            <a:noFill/>
            <a:ln w="25400">
              <a:solidFill>
                <a:srgbClr val="C0C0C0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0" name="Text Box 26"/>
            <p:cNvSpPr txBox="1">
              <a:spLocks noChangeArrowheads="1"/>
            </p:cNvSpPr>
            <p:nvPr/>
          </p:nvSpPr>
          <p:spPr bwMode="auto">
            <a:xfrm>
              <a:off x="1429981" y="2943050"/>
              <a:ext cx="3728906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Xác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định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phép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liên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kết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111" name="Text Box 27"/>
            <p:cNvSpPr txBox="1">
              <a:spLocks noChangeArrowheads="1"/>
            </p:cNvSpPr>
            <p:nvPr/>
          </p:nvSpPr>
          <p:spPr bwMode="gray">
            <a:xfrm>
              <a:off x="833348" y="2978331"/>
              <a:ext cx="354013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 b="1">
                  <a:solidFill>
                    <a:schemeClr val="bg1"/>
                  </a:solidFill>
                </a:rPr>
                <a:t>3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636497" y="3789456"/>
            <a:ext cx="6746331" cy="670014"/>
            <a:chOff x="636497" y="3789456"/>
            <a:chExt cx="6746331" cy="670014"/>
          </a:xfrm>
        </p:grpSpPr>
        <p:grpSp>
          <p:nvGrpSpPr>
            <p:cNvPr id="4108" name="Group 21"/>
            <p:cNvGrpSpPr>
              <a:grpSpLocks/>
            </p:cNvGrpSpPr>
            <p:nvPr/>
          </p:nvGrpSpPr>
          <p:grpSpPr bwMode="auto">
            <a:xfrm>
              <a:off x="636497" y="3794307"/>
              <a:ext cx="762000" cy="665163"/>
              <a:chOff x="3174" y="2656"/>
              <a:chExt cx="1549" cy="1351"/>
            </a:xfrm>
          </p:grpSpPr>
          <p:sp>
            <p:nvSpPr>
              <p:cNvPr id="4115" name="AutoShape 22"/>
              <p:cNvSpPr>
                <a:spLocks noChangeArrowheads="1"/>
              </p:cNvSpPr>
              <p:nvPr/>
            </p:nvSpPr>
            <p:spPr bwMode="gray">
              <a:xfrm>
                <a:off x="3187" y="2679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C0C0C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2"/>
                  </a:buClr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4116" name="AutoShape 23"/>
              <p:cNvSpPr>
                <a:spLocks noChangeArrowheads="1"/>
              </p:cNvSpPr>
              <p:nvPr/>
            </p:nvSpPr>
            <p:spPr bwMode="gray">
              <a:xfrm>
                <a:off x="3174" y="2656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500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500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2"/>
                  </a:buClr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40984" name="AutoShape 24"/>
              <p:cNvSpPr>
                <a:spLocks noChangeArrowheads="1"/>
              </p:cNvSpPr>
              <p:nvPr/>
            </p:nvSpPr>
            <p:spPr bwMode="gray">
              <a:xfrm>
                <a:off x="3264" y="2737"/>
                <a:ext cx="1349" cy="1167"/>
              </a:xfrm>
              <a:prstGeom prst="hexagon">
                <a:avLst>
                  <a:gd name="adj" fmla="val 28896"/>
                  <a:gd name="vf" fmla="val 115470"/>
                </a:avLst>
              </a:prstGeom>
              <a:gradFill rotWithShape="1">
                <a:gsLst>
                  <a:gs pos="0">
                    <a:schemeClr val="accent1">
                      <a:gamma/>
                      <a:shade val="46275"/>
                      <a:invGamma/>
                    </a:schemeClr>
                  </a:gs>
                  <a:gs pos="100000">
                    <a:schemeClr val="accent1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</p:grpSp>
        <p:sp>
          <p:nvSpPr>
            <p:cNvPr id="4114" name="Text Box 30"/>
            <p:cNvSpPr txBox="1">
              <a:spLocks noChangeArrowheads="1"/>
            </p:cNvSpPr>
            <p:nvPr/>
          </p:nvSpPr>
          <p:spPr bwMode="gray">
            <a:xfrm>
              <a:off x="833348" y="3892731"/>
              <a:ext cx="354013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 b="1">
                  <a:solidFill>
                    <a:schemeClr val="bg1"/>
                  </a:solidFill>
                </a:rPr>
                <a:t>4</a:t>
              </a:r>
            </a:p>
          </p:txBody>
        </p:sp>
        <p:sp>
          <p:nvSpPr>
            <p:cNvPr id="35" name="Line 25"/>
            <p:cNvSpPr>
              <a:spLocks noChangeShapeType="1"/>
            </p:cNvSpPr>
            <p:nvPr/>
          </p:nvSpPr>
          <p:spPr bwMode="auto">
            <a:xfrm>
              <a:off x="1254804" y="4334235"/>
              <a:ext cx="4800600" cy="0"/>
            </a:xfrm>
            <a:prstGeom prst="line">
              <a:avLst/>
            </a:prstGeom>
            <a:noFill/>
            <a:ln w="25400">
              <a:solidFill>
                <a:srgbClr val="C0C0C0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Text Box 29"/>
            <p:cNvSpPr txBox="1">
              <a:spLocks noChangeArrowheads="1"/>
            </p:cNvSpPr>
            <p:nvPr/>
          </p:nvSpPr>
          <p:spPr bwMode="auto">
            <a:xfrm>
              <a:off x="1398497" y="3789456"/>
              <a:ext cx="5984331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None/>
              </a:pP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Xác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định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biện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pháp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tu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từ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tác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dụng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645204" y="4639036"/>
            <a:ext cx="6888405" cy="665163"/>
            <a:chOff x="645204" y="4639036"/>
            <a:chExt cx="6888405" cy="665163"/>
          </a:xfrm>
        </p:grpSpPr>
        <p:sp>
          <p:nvSpPr>
            <p:cNvPr id="4113" name="Text Box 29"/>
            <p:cNvSpPr txBox="1">
              <a:spLocks noChangeArrowheads="1"/>
            </p:cNvSpPr>
            <p:nvPr/>
          </p:nvSpPr>
          <p:spPr bwMode="auto">
            <a:xfrm>
              <a:off x="1445083" y="4681238"/>
              <a:ext cx="6088526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None/>
              </a:pP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Xác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định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thành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phần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câu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hay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kiểu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câu</a:t>
              </a:r>
              <a:endParaRPr lang="en-US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31" name="Group 21"/>
            <p:cNvGrpSpPr>
              <a:grpSpLocks/>
            </p:cNvGrpSpPr>
            <p:nvPr/>
          </p:nvGrpSpPr>
          <p:grpSpPr bwMode="auto">
            <a:xfrm>
              <a:off x="645204" y="4639036"/>
              <a:ext cx="762000" cy="665163"/>
              <a:chOff x="3174" y="2656"/>
              <a:chExt cx="1549" cy="1351"/>
            </a:xfrm>
            <a:solidFill>
              <a:schemeClr val="accent2"/>
            </a:solidFill>
          </p:grpSpPr>
          <p:sp>
            <p:nvSpPr>
              <p:cNvPr id="32" name="AutoShape 22"/>
              <p:cNvSpPr>
                <a:spLocks noChangeArrowheads="1"/>
              </p:cNvSpPr>
              <p:nvPr/>
            </p:nvSpPr>
            <p:spPr bwMode="gray">
              <a:xfrm>
                <a:off x="3187" y="2679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C0C0C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2"/>
                  </a:buClr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3" name="AutoShape 23"/>
              <p:cNvSpPr>
                <a:spLocks noChangeArrowheads="1"/>
              </p:cNvSpPr>
              <p:nvPr/>
            </p:nvSpPr>
            <p:spPr bwMode="gray">
              <a:xfrm>
                <a:off x="3174" y="2656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pFill/>
              <a:ln w="952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2"/>
                  </a:buClr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4" name="AutoShape 24"/>
              <p:cNvSpPr>
                <a:spLocks noChangeArrowheads="1"/>
              </p:cNvSpPr>
              <p:nvPr/>
            </p:nvSpPr>
            <p:spPr bwMode="gray">
              <a:xfrm>
                <a:off x="3264" y="2737"/>
                <a:ext cx="1349" cy="1167"/>
              </a:xfrm>
              <a:prstGeom prst="hexagon">
                <a:avLst>
                  <a:gd name="adj" fmla="val 28896"/>
                  <a:gd name="vf" fmla="val 11547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</p:grpSp>
        <p:sp>
          <p:nvSpPr>
            <p:cNvPr id="36" name="Line 28"/>
            <p:cNvSpPr>
              <a:spLocks noChangeShapeType="1"/>
            </p:cNvSpPr>
            <p:nvPr/>
          </p:nvSpPr>
          <p:spPr bwMode="auto">
            <a:xfrm>
              <a:off x="1254804" y="5248635"/>
              <a:ext cx="4800600" cy="0"/>
            </a:xfrm>
            <a:prstGeom prst="line">
              <a:avLst/>
            </a:prstGeom>
            <a:noFill/>
            <a:ln w="25400">
              <a:solidFill>
                <a:srgbClr val="C0C0C0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" name="Text Box 30"/>
            <p:cNvSpPr txBox="1">
              <a:spLocks noChangeArrowheads="1"/>
            </p:cNvSpPr>
            <p:nvPr/>
          </p:nvSpPr>
          <p:spPr bwMode="gray">
            <a:xfrm>
              <a:off x="842055" y="4737460"/>
              <a:ext cx="354013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 b="1" dirty="0" smtClean="0">
                  <a:solidFill>
                    <a:schemeClr val="bg1"/>
                  </a:solidFill>
                </a:rPr>
                <a:t>5</a:t>
              </a:r>
              <a:endParaRPr lang="en-US" altLang="en-US" sz="2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620264" y="5623561"/>
            <a:ext cx="5410200" cy="665163"/>
            <a:chOff x="620264" y="5623561"/>
            <a:chExt cx="5410200" cy="665163"/>
          </a:xfrm>
        </p:grpSpPr>
        <p:grpSp>
          <p:nvGrpSpPr>
            <p:cNvPr id="43" name="Group 21"/>
            <p:cNvGrpSpPr>
              <a:grpSpLocks/>
            </p:cNvGrpSpPr>
            <p:nvPr/>
          </p:nvGrpSpPr>
          <p:grpSpPr bwMode="auto">
            <a:xfrm>
              <a:off x="620264" y="5623561"/>
              <a:ext cx="762000" cy="665163"/>
              <a:chOff x="3174" y="2656"/>
              <a:chExt cx="1549" cy="1351"/>
            </a:xfrm>
          </p:grpSpPr>
          <p:sp>
            <p:nvSpPr>
              <p:cNvPr id="44" name="AutoShape 22"/>
              <p:cNvSpPr>
                <a:spLocks noChangeArrowheads="1"/>
              </p:cNvSpPr>
              <p:nvPr/>
            </p:nvSpPr>
            <p:spPr bwMode="gray">
              <a:xfrm>
                <a:off x="3187" y="2679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C0C0C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2"/>
                  </a:buClr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45" name="AutoShape 23"/>
              <p:cNvSpPr>
                <a:spLocks noChangeArrowheads="1"/>
              </p:cNvSpPr>
              <p:nvPr/>
            </p:nvSpPr>
            <p:spPr bwMode="gray">
              <a:xfrm>
                <a:off x="3174" y="2656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500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500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2"/>
                  </a:buClr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46" name="AutoShape 24"/>
              <p:cNvSpPr>
                <a:spLocks noChangeArrowheads="1"/>
              </p:cNvSpPr>
              <p:nvPr/>
            </p:nvSpPr>
            <p:spPr bwMode="gray">
              <a:xfrm>
                <a:off x="3264" y="2737"/>
                <a:ext cx="1349" cy="1167"/>
              </a:xfrm>
              <a:prstGeom prst="hexagon">
                <a:avLst>
                  <a:gd name="adj" fmla="val 28896"/>
                  <a:gd name="vf" fmla="val 115470"/>
                </a:avLst>
              </a:prstGeom>
              <a:gradFill rotWithShape="1">
                <a:gsLst>
                  <a:gs pos="0">
                    <a:schemeClr val="accent1">
                      <a:gamma/>
                      <a:shade val="46275"/>
                      <a:invGamma/>
                    </a:schemeClr>
                  </a:gs>
                  <a:gs pos="100000">
                    <a:schemeClr val="accent1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</p:grpSp>
        <p:sp>
          <p:nvSpPr>
            <p:cNvPr id="47" name="Line 28"/>
            <p:cNvSpPr>
              <a:spLocks noChangeShapeType="1"/>
            </p:cNvSpPr>
            <p:nvPr/>
          </p:nvSpPr>
          <p:spPr bwMode="auto">
            <a:xfrm>
              <a:off x="1229864" y="6233160"/>
              <a:ext cx="4800600" cy="0"/>
            </a:xfrm>
            <a:prstGeom prst="line">
              <a:avLst/>
            </a:prstGeom>
            <a:noFill/>
            <a:ln w="25400">
              <a:solidFill>
                <a:srgbClr val="C0C0C0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Text Box 29"/>
            <p:cNvSpPr txBox="1">
              <a:spLocks noChangeArrowheads="1"/>
            </p:cNvSpPr>
            <p:nvPr/>
          </p:nvSpPr>
          <p:spPr bwMode="auto">
            <a:xfrm>
              <a:off x="1559781" y="5648385"/>
              <a:ext cx="2760692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Tạo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lập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văn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bản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" name="Text Box 30"/>
            <p:cNvSpPr txBox="1">
              <a:spLocks noChangeArrowheads="1"/>
            </p:cNvSpPr>
            <p:nvPr/>
          </p:nvSpPr>
          <p:spPr bwMode="gray">
            <a:xfrm>
              <a:off x="842055" y="5712172"/>
              <a:ext cx="354013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 b="1" dirty="0" smtClean="0">
                  <a:solidFill>
                    <a:schemeClr val="bg1"/>
                  </a:solidFill>
                </a:rPr>
                <a:t>6</a:t>
              </a:r>
              <a:endParaRPr lang="en-US" altLang="en-US" sz="2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620264" y="157897"/>
            <a:ext cx="104570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kiểu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hỏi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hay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đọc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kĩ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9992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999" cy="67633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550" b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Yêu</a:t>
            </a:r>
            <a:r>
              <a:rPr lang="en-US" sz="255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b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cầu</a:t>
            </a:r>
            <a:r>
              <a:rPr lang="en-US" sz="255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b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55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b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đoạn</a:t>
            </a:r>
            <a:r>
              <a:rPr lang="en-US" sz="255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b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sz="255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b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nghị</a:t>
            </a:r>
            <a:r>
              <a:rPr lang="en-US" sz="255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b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luận</a:t>
            </a:r>
            <a:r>
              <a:rPr lang="en-US" sz="255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b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55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b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55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b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55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b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tượng</a:t>
            </a:r>
            <a:r>
              <a:rPr lang="en-US" sz="255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b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55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b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đời</a:t>
            </a:r>
            <a:r>
              <a:rPr lang="en-US" sz="255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b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sống</a:t>
            </a:r>
            <a:r>
              <a:rPr lang="en-US" sz="255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b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xã</a:t>
            </a:r>
            <a:r>
              <a:rPr lang="en-US" sz="255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b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hội</a:t>
            </a:r>
            <a:endParaRPr lang="en-US" sz="2550" b="1" dirty="0" smtClean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55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en-US" sz="255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55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Nội</a:t>
            </a:r>
            <a:r>
              <a:rPr lang="en-US" sz="255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dung:</a:t>
            </a:r>
            <a:endParaRPr lang="en-US" sz="255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5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55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Giải</a:t>
            </a:r>
            <a:r>
              <a:rPr lang="en-US" sz="25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thích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khái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niệm</a:t>
            </a:r>
            <a:r>
              <a:rPr lang="en-US" sz="25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55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Trả</a:t>
            </a:r>
            <a:r>
              <a:rPr lang="en-US" sz="25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lời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hỏi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“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25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?” </a:t>
            </a:r>
          </a:p>
          <a:p>
            <a:pPr algn="just"/>
            <a:r>
              <a:rPr lang="en-US" sz="25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Liên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hệ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tế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nêu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ra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trạng</a:t>
            </a:r>
            <a:r>
              <a:rPr lang="en-US" sz="25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biểu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sự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việc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tượng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55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Trả</a:t>
            </a:r>
            <a:r>
              <a:rPr lang="en-US" sz="25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lời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hỏi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“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thế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5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?”</a:t>
            </a:r>
            <a:endParaRPr lang="en-US" sz="25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5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55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Chỉ</a:t>
            </a:r>
            <a:r>
              <a:rPr lang="en-US" sz="25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ra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nguyên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sự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việc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tượng</a:t>
            </a:r>
            <a:r>
              <a:rPr lang="en-US" sz="25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55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Trả</a:t>
            </a:r>
            <a:r>
              <a:rPr lang="en-US" sz="25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lời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hỏi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“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Tại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sao</a:t>
            </a:r>
            <a:r>
              <a:rPr lang="en-US" sz="25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?”</a:t>
            </a:r>
          </a:p>
          <a:p>
            <a:pPr algn="just"/>
            <a:r>
              <a:rPr lang="en-US" sz="25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55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Phân</a:t>
            </a:r>
            <a:r>
              <a:rPr lang="en-US" sz="25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tích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mặt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sai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đúng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lợi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hại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tích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cực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tiêu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cực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…</a:t>
            </a:r>
            <a:endParaRPr lang="en-US" sz="25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Đưa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ra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biện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pháp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giải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quyết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nếu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tiêu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cực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thì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cần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phải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xóa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bỏ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cần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phải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loại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trừ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nếu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tích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cực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thì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cần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phải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duy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trì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55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lan</a:t>
            </a:r>
            <a:r>
              <a:rPr lang="en-US" sz="25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tỏa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vận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tuyên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truyền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,...;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cần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sự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tham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gia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thế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lực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lượng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xã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hội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mỗi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cộng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  <a:endParaRPr lang="en-US" sz="25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Bảy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tỏ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điểm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ý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kiến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mình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sự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việc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tượng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Đáng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khen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hay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đáng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chê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5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…..</a:t>
            </a:r>
            <a:endParaRPr lang="en-US" sz="25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Liên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hệ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bản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thân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Chúng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ta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sẽ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nhìn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nhận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riêng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sự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việc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tượng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ấy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en-US" sz="25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55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b. </a:t>
            </a:r>
            <a:r>
              <a:rPr lang="en-US" sz="255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55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thức</a:t>
            </a:r>
            <a:r>
              <a:rPr lang="en-US" sz="255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255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viết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phải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rõ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ràng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rành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mạch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đủ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độ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dài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quy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25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55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đúng</a:t>
            </a:r>
            <a:r>
              <a:rPr lang="en-US" sz="25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5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thức</a:t>
            </a:r>
            <a:r>
              <a:rPr lang="en-US" sz="25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đoạn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25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Lập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luận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chặt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chẽ</a:t>
            </a:r>
            <a:r>
              <a:rPr lang="en-US" sz="25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55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dẫn</a:t>
            </a:r>
            <a:r>
              <a:rPr lang="en-US" sz="25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chứng</a:t>
            </a:r>
            <a:r>
              <a:rPr lang="en-US" sz="25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thuyết</a:t>
            </a:r>
            <a:r>
              <a:rPr lang="en-US" sz="25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phục</a:t>
            </a:r>
            <a:r>
              <a:rPr lang="en-US" sz="25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5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Lời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phải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chính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xác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thời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sinh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sz="25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5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6959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643652"/>
            <a:ext cx="12192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Bước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1: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hiểu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đề</a:t>
            </a:r>
            <a:endParaRPr lang="en-US" sz="2400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Xác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yêu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cầu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Yêu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cầu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nội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dung: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tượng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cần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luận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tượng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tượng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tốt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đẹp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tích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cực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đời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hay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tượng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tiêu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cực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đang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bị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xã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hội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lên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án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phê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phán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.)?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bao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ý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cần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triển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khai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viết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Mối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hệ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giữa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ý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thế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 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Yêu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cầu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phương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pháp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thao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tác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nghị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luận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chính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cần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giải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thích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chứng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minh,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bình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luận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…)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Yêu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cầu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phạm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vi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dẫn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chứng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đời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tiễn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chủ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yếu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đời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tiễn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Bước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2: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Lập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dàn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ý</a:t>
            </a:r>
            <a:endParaRPr lang="en-US" sz="2400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a. </a:t>
            </a:r>
            <a:r>
              <a:rPr lang="en-US" sz="2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Mở</a:t>
            </a:r>
            <a:r>
              <a:rPr lang="en-US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đoạn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b. </a:t>
            </a:r>
            <a:r>
              <a:rPr lang="en-US" sz="2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Thân</a:t>
            </a:r>
            <a:r>
              <a:rPr lang="en-US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4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en-US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đoạn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Bước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3: 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Tiến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hành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viết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đoạn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endParaRPr lang="en-US" sz="2400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Bước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4: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Đọc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sửa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chữa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hoàn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chỉnh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viết</a:t>
            </a:r>
            <a:endParaRPr lang="en-US" sz="2400" dirty="0">
              <a:solidFill>
                <a:srgbClr val="0000CC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8011" y="104503"/>
            <a:ext cx="111948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BƯỚC LÀM  ĐOẠN VĂN NGHỊ LUẬN VỀ HIỆN TƯỢNG ĐỜI SỐNG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502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32895" y="492191"/>
            <a:ext cx="1055823" cy="171495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132895" y="2207142"/>
            <a:ext cx="1013368" cy="3796385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170949" y="6003528"/>
            <a:ext cx="975314" cy="814286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1188718" y="492191"/>
            <a:ext cx="2907665" cy="90450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dắt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1188717" y="1396696"/>
            <a:ext cx="2907665" cy="79321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1146263" y="2313369"/>
            <a:ext cx="2913017" cy="798279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1149528" y="3064618"/>
            <a:ext cx="2931023" cy="1243202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Rounded Rectangle 42"/>
          <p:cNvSpPr/>
          <p:nvPr/>
        </p:nvSpPr>
        <p:spPr>
          <a:xfrm>
            <a:off x="1150911" y="4328723"/>
            <a:ext cx="2931023" cy="1648677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1141320" y="6125595"/>
            <a:ext cx="2917960" cy="663148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Rounded Rectangle 44"/>
          <p:cNvSpPr/>
          <p:nvPr/>
        </p:nvSpPr>
        <p:spPr>
          <a:xfrm>
            <a:off x="4874936" y="590118"/>
            <a:ext cx="7088530" cy="399679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dắt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endParaRPr lang="en-US" sz="2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4846320" y="2352489"/>
            <a:ext cx="7085544" cy="695245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endParaRPr lang="en-US" sz="2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endParaRPr lang="en-US" sz="2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4879538" y="3308985"/>
            <a:ext cx="7129830" cy="1048148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endParaRPr lang="en-US" sz="23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ý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endParaRPr lang="en-US" sz="23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endParaRPr lang="en-US" sz="2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4892601" y="4670277"/>
            <a:ext cx="7129830" cy="1048148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Khẳng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endParaRPr lang="en-US" sz="23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endParaRPr lang="en-US" sz="2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4846699" y="6034009"/>
            <a:ext cx="7129830" cy="72513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Khẳng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endParaRPr lang="en-US" sz="2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868586" y="1480942"/>
            <a:ext cx="7088530" cy="48456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endParaRPr lang="en-US" sz="2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39579" y="79201"/>
            <a:ext cx="105885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 ĐỒ CẤU TRÚC ĐOẠN VĂN NLXH VỀ HIỆN TƯỢNG </a:t>
            </a:r>
            <a:r>
              <a:rPr lang="en-US" sz="2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 CỰC 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ĐỜI SỐNG</a:t>
            </a:r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4096382" y="736164"/>
            <a:ext cx="772204" cy="18049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Arrow 22"/>
          <p:cNvSpPr/>
          <p:nvPr/>
        </p:nvSpPr>
        <p:spPr>
          <a:xfrm>
            <a:off x="4096382" y="1690796"/>
            <a:ext cx="772204" cy="18049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ight Arrow 23"/>
          <p:cNvSpPr/>
          <p:nvPr/>
        </p:nvSpPr>
        <p:spPr>
          <a:xfrm>
            <a:off x="4059280" y="2632921"/>
            <a:ext cx="772204" cy="18049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ight Arrow 24"/>
          <p:cNvSpPr/>
          <p:nvPr/>
        </p:nvSpPr>
        <p:spPr>
          <a:xfrm>
            <a:off x="4096382" y="3624886"/>
            <a:ext cx="772204" cy="18049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ight Arrow 25"/>
          <p:cNvSpPr/>
          <p:nvPr/>
        </p:nvSpPr>
        <p:spPr>
          <a:xfrm>
            <a:off x="4102732" y="5153061"/>
            <a:ext cx="772204" cy="18049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ight Arrow 26"/>
          <p:cNvSpPr/>
          <p:nvPr/>
        </p:nvSpPr>
        <p:spPr>
          <a:xfrm>
            <a:off x="4059280" y="6376587"/>
            <a:ext cx="772204" cy="18049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>
            <a:off x="8214986" y="1979066"/>
            <a:ext cx="393256" cy="3869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8373290" y="989797"/>
            <a:ext cx="0" cy="4911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Down Arrow 8"/>
          <p:cNvSpPr/>
          <p:nvPr/>
        </p:nvSpPr>
        <p:spPr>
          <a:xfrm>
            <a:off x="8366075" y="5718425"/>
            <a:ext cx="338266" cy="31558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8485010" y="4357133"/>
            <a:ext cx="0" cy="3131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8412481" y="3047734"/>
            <a:ext cx="13063" cy="2612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9772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4859</Words>
  <Application>Microsoft Office PowerPoint</Application>
  <PresentationFormat>Widescreen</PresentationFormat>
  <Paragraphs>352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Arial</vt:lpstr>
      <vt:lpstr>Calibri</vt:lpstr>
      <vt:lpstr>Calibri Light</vt:lpstr>
      <vt:lpstr>Symbol</vt:lpstr>
      <vt:lpstr>Times New Roman</vt:lpstr>
      <vt:lpstr>Verdana</vt:lpstr>
      <vt:lpstr>Wingdings</vt:lpstr>
      <vt:lpstr>Office Theme</vt:lpstr>
      <vt:lpstr>PowerPoint Presentation</vt:lpstr>
      <vt:lpstr>PowerPoint Presentation</vt:lpstr>
      <vt:lpstr>PowerPoint Presentation</vt:lpstr>
      <vt:lpstr>Những kỹ năng cần trang bị khi làm câu hỏi đọc hiểu</vt:lpstr>
      <vt:lpstr>YÊU CẦU KHI LÀM BÀI THI ĐỌC HIỂU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MỘT SỐ LỖI HỌC SINH CẦN TRÁNH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46</cp:revision>
  <dcterms:created xsi:type="dcterms:W3CDTF">2020-11-04T14:54:22Z</dcterms:created>
  <dcterms:modified xsi:type="dcterms:W3CDTF">2022-03-01T05:43:59Z</dcterms:modified>
</cp:coreProperties>
</file>