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31"/>
  </p:notesMasterIdLst>
  <p:sldIdLst>
    <p:sldId id="312" r:id="rId2"/>
    <p:sldId id="256" r:id="rId3"/>
    <p:sldId id="339" r:id="rId4"/>
    <p:sldId id="313" r:id="rId5"/>
    <p:sldId id="257" r:id="rId6"/>
    <p:sldId id="314" r:id="rId7"/>
    <p:sldId id="315" r:id="rId8"/>
    <p:sldId id="317" r:id="rId9"/>
    <p:sldId id="316" r:id="rId10"/>
    <p:sldId id="319" r:id="rId11"/>
    <p:sldId id="318" r:id="rId12"/>
    <p:sldId id="320" r:id="rId13"/>
    <p:sldId id="321" r:id="rId14"/>
    <p:sldId id="322" r:id="rId15"/>
    <p:sldId id="323" r:id="rId16"/>
    <p:sldId id="324" r:id="rId17"/>
    <p:sldId id="325" r:id="rId18"/>
    <p:sldId id="326" r:id="rId19"/>
    <p:sldId id="327" r:id="rId20"/>
    <p:sldId id="328" r:id="rId21"/>
    <p:sldId id="329" r:id="rId22"/>
    <p:sldId id="330" r:id="rId23"/>
    <p:sldId id="331" r:id="rId24"/>
    <p:sldId id="332" r:id="rId25"/>
    <p:sldId id="333" r:id="rId26"/>
    <p:sldId id="334" r:id="rId27"/>
    <p:sldId id="335" r:id="rId28"/>
    <p:sldId id="336" r:id="rId29"/>
    <p:sldId id="338" r:id="rId30"/>
  </p:sldIdLst>
  <p:sldSz cx="9144000" cy="5143500" type="screen16x9"/>
  <p:notesSz cx="6858000" cy="9144000"/>
  <p:embeddedFontLst>
    <p:embeddedFont>
      <p:font typeface="Roboto Condensed" panose="020B0604020202020204" charset="0"/>
      <p:regular r:id="rId32"/>
      <p:bold r:id="rId33"/>
      <p:italic r:id="rId34"/>
      <p:boldItalic r:id="rId35"/>
    </p:embeddedFont>
    <p:embeddedFont>
      <p:font typeface="Calibri" panose="020F0502020204030204" pitchFamily="34" charset="0"/>
      <p:regular r:id="rId36"/>
      <p:bold r:id="rId37"/>
      <p:italic r:id="rId38"/>
      <p:boldItalic r:id="rId39"/>
    </p:embeddedFont>
    <p:embeddedFont>
      <p:font typeface="Roboto Condensed Light" panose="020B0604020202020204" charset="0"/>
      <p:regular r:id="rId40"/>
      <p:bold r:id="rId41"/>
      <p:italic r:id="rId42"/>
      <p:boldItalic r:id="rId43"/>
    </p:embeddedFont>
    <p:embeddedFont>
      <p:font typeface="Arvo" panose="020B0604020202020204" charset="0"/>
      <p:regular r:id="rId44"/>
      <p:bold r:id="rId45"/>
      <p:italic r:id="rId46"/>
      <p:boldItalic r:id="rId47"/>
    </p:embeddedFont>
    <p:embeddedFont>
      <p:font typeface="Cambria Math" panose="02040503050406030204" pitchFamily="18" charset="0"/>
      <p:regular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B8D"/>
    <a:srgbClr val="D656E4"/>
    <a:srgbClr val="00CC00"/>
    <a:srgbClr val="FEFCBA"/>
    <a:srgbClr val="FAFA7A"/>
    <a:srgbClr val="F1A927"/>
    <a:srgbClr val="3BBEDD"/>
    <a:srgbClr val="99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6D40F7-F1BE-46A1-BFD0-875512BF32A4}" v="395" dt="2021-08-03T03:50:07.043"/>
  </p1510:revLst>
</p1510:revInfo>
</file>

<file path=ppt/tableStyles.xml><?xml version="1.0" encoding="utf-8"?>
<a:tblStyleLst xmlns:a="http://schemas.openxmlformats.org/drawingml/2006/main" def="{E27665BA-8202-44FC-AD62-C9F0E3EA811A}">
  <a:tblStyle styleId="{E27665BA-8202-44FC-AD62-C9F0E3EA811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15DE48A-E3B5-44D0-98CB-AE0B3FDC0379}"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77" autoAdjust="0"/>
    <p:restoredTop sz="94660"/>
  </p:normalViewPr>
  <p:slideViewPr>
    <p:cSldViewPr snapToGrid="0">
      <p:cViewPr varScale="1">
        <p:scale>
          <a:sx n="80" d="100"/>
          <a:sy n="80" d="100"/>
        </p:scale>
        <p:origin x="108" y="5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font" Target="fonts/font13.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font" Target="fonts/font17.fntdata"/><Relationship Id="rId69"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0" Type="http://schemas.openxmlformats.org/officeDocument/2006/relationships/slide" Target="slides/slide19.xml"/><Relationship Id="rId41" Type="http://schemas.openxmlformats.org/officeDocument/2006/relationships/font" Target="fonts/font10.fntdata"/><Relationship Id="rId7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ồng Nhung Nguyễn" userId="6a381378437eae27" providerId="LiveId" clId="{176D40F7-F1BE-46A1-BFD0-875512BF32A4}"/>
    <pc:docChg chg="undo custSel addSld modSld">
      <pc:chgData name="Hồng Nhung Nguyễn" userId="6a381378437eae27" providerId="LiveId" clId="{176D40F7-F1BE-46A1-BFD0-875512BF32A4}" dt="2021-08-03T03:50:03.117" v="964"/>
      <pc:docMkLst>
        <pc:docMk/>
      </pc:docMkLst>
      <pc:sldChg chg="modSp mod">
        <pc:chgData name="Hồng Nhung Nguyễn" userId="6a381378437eae27" providerId="LiveId" clId="{176D40F7-F1BE-46A1-BFD0-875512BF32A4}" dt="2021-08-03T03:11:52.549" v="51" actId="20577"/>
        <pc:sldMkLst>
          <pc:docMk/>
          <pc:sldMk cId="0" sldId="256"/>
        </pc:sldMkLst>
        <pc:spChg chg="mod">
          <ac:chgData name="Hồng Nhung Nguyễn" userId="6a381378437eae27" providerId="LiveId" clId="{176D40F7-F1BE-46A1-BFD0-875512BF32A4}" dt="2021-08-03T03:11:52.549" v="51" actId="20577"/>
          <ac:spMkLst>
            <pc:docMk/>
            <pc:sldMk cId="0" sldId="256"/>
            <ac:spMk id="184" creationId="{00000000-0000-0000-0000-000000000000}"/>
          </ac:spMkLst>
        </pc:spChg>
      </pc:sldChg>
      <pc:sldChg chg="addSp delSp modSp mod">
        <pc:chgData name="Hồng Nhung Nguyễn" userId="6a381378437eae27" providerId="LiveId" clId="{176D40F7-F1BE-46A1-BFD0-875512BF32A4}" dt="2021-08-03T03:14:51.135" v="207" actId="14100"/>
        <pc:sldMkLst>
          <pc:docMk/>
          <pc:sldMk cId="0" sldId="259"/>
        </pc:sldMkLst>
        <pc:spChg chg="add del mod">
          <ac:chgData name="Hồng Nhung Nguyễn" userId="6a381378437eae27" providerId="LiveId" clId="{176D40F7-F1BE-46A1-BFD0-875512BF32A4}" dt="2021-08-03T03:13:42.092" v="157" actId="478"/>
          <ac:spMkLst>
            <pc:docMk/>
            <pc:sldMk cId="0" sldId="259"/>
            <ac:spMk id="3" creationId="{B18F6188-E248-4A7A-9BF2-4543682CF82B}"/>
          </ac:spMkLst>
        </pc:spChg>
        <pc:spChg chg="mod">
          <ac:chgData name="Hồng Nhung Nguyễn" userId="6a381378437eae27" providerId="LiveId" clId="{176D40F7-F1BE-46A1-BFD0-875512BF32A4}" dt="2021-08-03T03:14:51.135" v="207" actId="14100"/>
          <ac:spMkLst>
            <pc:docMk/>
            <pc:sldMk cId="0" sldId="259"/>
            <ac:spMk id="221" creationId="{00000000-0000-0000-0000-000000000000}"/>
          </ac:spMkLst>
        </pc:spChg>
        <pc:spChg chg="del">
          <ac:chgData name="Hồng Nhung Nguyễn" userId="6a381378437eae27" providerId="LiveId" clId="{176D40F7-F1BE-46A1-BFD0-875512BF32A4}" dt="2021-08-03T03:13:35.635" v="156" actId="478"/>
          <ac:spMkLst>
            <pc:docMk/>
            <pc:sldMk cId="0" sldId="259"/>
            <ac:spMk id="222" creationId="{00000000-0000-0000-0000-000000000000}"/>
          </ac:spMkLst>
        </pc:spChg>
      </pc:sldChg>
      <pc:sldChg chg="modSp mod">
        <pc:chgData name="Hồng Nhung Nguyễn" userId="6a381378437eae27" providerId="LiveId" clId="{176D40F7-F1BE-46A1-BFD0-875512BF32A4}" dt="2021-08-03T03:49:50.680" v="963" actId="20577"/>
        <pc:sldMkLst>
          <pc:docMk/>
          <pc:sldMk cId="0" sldId="261"/>
        </pc:sldMkLst>
        <pc:spChg chg="mod">
          <ac:chgData name="Hồng Nhung Nguyễn" userId="6a381378437eae27" providerId="LiveId" clId="{176D40F7-F1BE-46A1-BFD0-875512BF32A4}" dt="2021-08-03T03:16:58.318" v="275" actId="20577"/>
          <ac:spMkLst>
            <pc:docMk/>
            <pc:sldMk cId="0" sldId="261"/>
            <ac:spMk id="236" creationId="{00000000-0000-0000-0000-000000000000}"/>
          </ac:spMkLst>
        </pc:spChg>
        <pc:spChg chg="mod">
          <ac:chgData name="Hồng Nhung Nguyễn" userId="6a381378437eae27" providerId="LiveId" clId="{176D40F7-F1BE-46A1-BFD0-875512BF32A4}" dt="2021-08-03T03:49:50.680" v="963" actId="20577"/>
          <ac:spMkLst>
            <pc:docMk/>
            <pc:sldMk cId="0" sldId="261"/>
            <ac:spMk id="237" creationId="{00000000-0000-0000-0000-000000000000}"/>
          </ac:spMkLst>
        </pc:spChg>
      </pc:sldChg>
      <pc:sldChg chg="modNotes">
        <pc:chgData name="Hồng Nhung Nguyễn" userId="6a381378437eae27" providerId="LiveId" clId="{176D40F7-F1BE-46A1-BFD0-875512BF32A4}" dt="2021-08-03T03:25:18.300" v="688"/>
        <pc:sldMkLst>
          <pc:docMk/>
          <pc:sldMk cId="0" sldId="262"/>
        </pc:sldMkLst>
      </pc:sldChg>
      <pc:sldChg chg="modNotes">
        <pc:chgData name="Hồng Nhung Nguyễn" userId="6a381378437eae27" providerId="LiveId" clId="{176D40F7-F1BE-46A1-BFD0-875512BF32A4}" dt="2021-08-03T03:25:18.300" v="688"/>
        <pc:sldMkLst>
          <pc:docMk/>
          <pc:sldMk cId="0" sldId="263"/>
        </pc:sldMkLst>
      </pc:sldChg>
      <pc:sldChg chg="modNotes">
        <pc:chgData name="Hồng Nhung Nguyễn" userId="6a381378437eae27" providerId="LiveId" clId="{176D40F7-F1BE-46A1-BFD0-875512BF32A4}" dt="2021-08-03T03:25:18.300" v="688"/>
        <pc:sldMkLst>
          <pc:docMk/>
          <pc:sldMk cId="0" sldId="264"/>
        </pc:sldMkLst>
      </pc:sldChg>
      <pc:sldChg chg="modNotes">
        <pc:chgData name="Hồng Nhung Nguyễn" userId="6a381378437eae27" providerId="LiveId" clId="{176D40F7-F1BE-46A1-BFD0-875512BF32A4}" dt="2021-08-03T03:25:18.300" v="688"/>
        <pc:sldMkLst>
          <pc:docMk/>
          <pc:sldMk cId="0" sldId="265"/>
        </pc:sldMkLst>
      </pc:sldChg>
      <pc:sldChg chg="modNotes">
        <pc:chgData name="Hồng Nhung Nguyễn" userId="6a381378437eae27" providerId="LiveId" clId="{176D40F7-F1BE-46A1-BFD0-875512BF32A4}" dt="2021-08-03T03:25:18.300" v="688"/>
        <pc:sldMkLst>
          <pc:docMk/>
          <pc:sldMk cId="0" sldId="266"/>
        </pc:sldMkLst>
      </pc:sldChg>
      <pc:sldChg chg="modNotes">
        <pc:chgData name="Hồng Nhung Nguyễn" userId="6a381378437eae27" providerId="LiveId" clId="{176D40F7-F1BE-46A1-BFD0-875512BF32A4}" dt="2021-08-03T03:25:18.300" v="688"/>
        <pc:sldMkLst>
          <pc:docMk/>
          <pc:sldMk cId="0" sldId="267"/>
        </pc:sldMkLst>
      </pc:sldChg>
      <pc:sldChg chg="modNotes">
        <pc:chgData name="Hồng Nhung Nguyễn" userId="6a381378437eae27" providerId="LiveId" clId="{176D40F7-F1BE-46A1-BFD0-875512BF32A4}" dt="2021-08-03T03:25:18.300" v="688"/>
        <pc:sldMkLst>
          <pc:docMk/>
          <pc:sldMk cId="0" sldId="268"/>
        </pc:sldMkLst>
      </pc:sldChg>
      <pc:sldChg chg="modNotes">
        <pc:chgData name="Hồng Nhung Nguyễn" userId="6a381378437eae27" providerId="LiveId" clId="{176D40F7-F1BE-46A1-BFD0-875512BF32A4}" dt="2021-08-03T03:25:18.300" v="688"/>
        <pc:sldMkLst>
          <pc:docMk/>
          <pc:sldMk cId="0" sldId="269"/>
        </pc:sldMkLst>
      </pc:sldChg>
      <pc:sldChg chg="modNotes">
        <pc:chgData name="Hồng Nhung Nguyễn" userId="6a381378437eae27" providerId="LiveId" clId="{176D40F7-F1BE-46A1-BFD0-875512BF32A4}" dt="2021-08-03T03:25:18.300" v="688"/>
        <pc:sldMkLst>
          <pc:docMk/>
          <pc:sldMk cId="0" sldId="270"/>
        </pc:sldMkLst>
      </pc:sldChg>
      <pc:sldChg chg="modNotes">
        <pc:chgData name="Hồng Nhung Nguyễn" userId="6a381378437eae27" providerId="LiveId" clId="{176D40F7-F1BE-46A1-BFD0-875512BF32A4}" dt="2021-08-03T03:25:18.300" v="688"/>
        <pc:sldMkLst>
          <pc:docMk/>
          <pc:sldMk cId="0" sldId="271"/>
        </pc:sldMkLst>
      </pc:sldChg>
      <pc:sldChg chg="modNotes">
        <pc:chgData name="Hồng Nhung Nguyễn" userId="6a381378437eae27" providerId="LiveId" clId="{176D40F7-F1BE-46A1-BFD0-875512BF32A4}" dt="2021-08-03T03:25:18.300" v="688"/>
        <pc:sldMkLst>
          <pc:docMk/>
          <pc:sldMk cId="0" sldId="272"/>
        </pc:sldMkLst>
      </pc:sldChg>
      <pc:sldChg chg="modNotes">
        <pc:chgData name="Hồng Nhung Nguyễn" userId="6a381378437eae27" providerId="LiveId" clId="{176D40F7-F1BE-46A1-BFD0-875512BF32A4}" dt="2021-08-03T03:25:18.300" v="688"/>
        <pc:sldMkLst>
          <pc:docMk/>
          <pc:sldMk cId="0" sldId="273"/>
        </pc:sldMkLst>
      </pc:sldChg>
      <pc:sldChg chg="modNotes">
        <pc:chgData name="Hồng Nhung Nguyễn" userId="6a381378437eae27" providerId="LiveId" clId="{176D40F7-F1BE-46A1-BFD0-875512BF32A4}" dt="2021-08-03T03:25:18.300" v="688"/>
        <pc:sldMkLst>
          <pc:docMk/>
          <pc:sldMk cId="0" sldId="274"/>
        </pc:sldMkLst>
      </pc:sldChg>
      <pc:sldChg chg="modNotes">
        <pc:chgData name="Hồng Nhung Nguyễn" userId="6a381378437eae27" providerId="LiveId" clId="{176D40F7-F1BE-46A1-BFD0-875512BF32A4}" dt="2021-08-03T03:25:18.300" v="688"/>
        <pc:sldMkLst>
          <pc:docMk/>
          <pc:sldMk cId="0" sldId="275"/>
        </pc:sldMkLst>
      </pc:sldChg>
      <pc:sldChg chg="modNotes">
        <pc:chgData name="Hồng Nhung Nguyễn" userId="6a381378437eae27" providerId="LiveId" clId="{176D40F7-F1BE-46A1-BFD0-875512BF32A4}" dt="2021-08-03T03:25:18.300" v="688"/>
        <pc:sldMkLst>
          <pc:docMk/>
          <pc:sldMk cId="0" sldId="276"/>
        </pc:sldMkLst>
      </pc:sldChg>
      <pc:sldChg chg="modNotes">
        <pc:chgData name="Hồng Nhung Nguyễn" userId="6a381378437eae27" providerId="LiveId" clId="{176D40F7-F1BE-46A1-BFD0-875512BF32A4}" dt="2021-08-03T03:25:18.300" v="688"/>
        <pc:sldMkLst>
          <pc:docMk/>
          <pc:sldMk cId="0" sldId="277"/>
        </pc:sldMkLst>
      </pc:sldChg>
      <pc:sldChg chg="modNotes">
        <pc:chgData name="Hồng Nhung Nguyễn" userId="6a381378437eae27" providerId="LiveId" clId="{176D40F7-F1BE-46A1-BFD0-875512BF32A4}" dt="2021-08-03T03:25:18.300" v="688"/>
        <pc:sldMkLst>
          <pc:docMk/>
          <pc:sldMk cId="0" sldId="278"/>
        </pc:sldMkLst>
      </pc:sldChg>
      <pc:sldChg chg="modNotes">
        <pc:chgData name="Hồng Nhung Nguyễn" userId="6a381378437eae27" providerId="LiveId" clId="{176D40F7-F1BE-46A1-BFD0-875512BF32A4}" dt="2021-08-03T03:25:18.300" v="688"/>
        <pc:sldMkLst>
          <pc:docMk/>
          <pc:sldMk cId="0" sldId="279"/>
        </pc:sldMkLst>
      </pc:sldChg>
      <pc:sldChg chg="modNotes">
        <pc:chgData name="Hồng Nhung Nguyễn" userId="6a381378437eae27" providerId="LiveId" clId="{176D40F7-F1BE-46A1-BFD0-875512BF32A4}" dt="2021-08-03T03:25:18.300" v="688"/>
        <pc:sldMkLst>
          <pc:docMk/>
          <pc:sldMk cId="0" sldId="280"/>
        </pc:sldMkLst>
      </pc:sldChg>
      <pc:sldChg chg="modNotes">
        <pc:chgData name="Hồng Nhung Nguyễn" userId="6a381378437eae27" providerId="LiveId" clId="{176D40F7-F1BE-46A1-BFD0-875512BF32A4}" dt="2021-08-03T03:25:18.300" v="688"/>
        <pc:sldMkLst>
          <pc:docMk/>
          <pc:sldMk cId="0" sldId="282"/>
        </pc:sldMkLst>
      </pc:sldChg>
      <pc:sldChg chg="modNotes">
        <pc:chgData name="Hồng Nhung Nguyễn" userId="6a381378437eae27" providerId="LiveId" clId="{176D40F7-F1BE-46A1-BFD0-875512BF32A4}" dt="2021-08-03T03:25:18.300" v="688"/>
        <pc:sldMkLst>
          <pc:docMk/>
          <pc:sldMk cId="0" sldId="283"/>
        </pc:sldMkLst>
      </pc:sldChg>
      <pc:sldChg chg="modNotes">
        <pc:chgData name="Hồng Nhung Nguyễn" userId="6a381378437eae27" providerId="LiveId" clId="{176D40F7-F1BE-46A1-BFD0-875512BF32A4}" dt="2021-08-03T03:25:18.300" v="688"/>
        <pc:sldMkLst>
          <pc:docMk/>
          <pc:sldMk cId="0" sldId="284"/>
        </pc:sldMkLst>
      </pc:sldChg>
      <pc:sldChg chg="modNotes">
        <pc:chgData name="Hồng Nhung Nguyễn" userId="6a381378437eae27" providerId="LiveId" clId="{176D40F7-F1BE-46A1-BFD0-875512BF32A4}" dt="2021-08-03T03:25:18.300" v="688"/>
        <pc:sldMkLst>
          <pc:docMk/>
          <pc:sldMk cId="0" sldId="285"/>
        </pc:sldMkLst>
      </pc:sldChg>
      <pc:sldChg chg="modNotes">
        <pc:chgData name="Hồng Nhung Nguyễn" userId="6a381378437eae27" providerId="LiveId" clId="{176D40F7-F1BE-46A1-BFD0-875512BF32A4}" dt="2021-08-03T03:25:18.300" v="688"/>
        <pc:sldMkLst>
          <pc:docMk/>
          <pc:sldMk cId="0" sldId="286"/>
        </pc:sldMkLst>
      </pc:sldChg>
      <pc:sldChg chg="modNotes">
        <pc:chgData name="Hồng Nhung Nguyễn" userId="6a381378437eae27" providerId="LiveId" clId="{176D40F7-F1BE-46A1-BFD0-875512BF32A4}" dt="2021-08-03T03:25:18.300" v="688"/>
        <pc:sldMkLst>
          <pc:docMk/>
          <pc:sldMk cId="0" sldId="287"/>
        </pc:sldMkLst>
      </pc:sldChg>
      <pc:sldChg chg="modNotes">
        <pc:chgData name="Hồng Nhung Nguyễn" userId="6a381378437eae27" providerId="LiveId" clId="{176D40F7-F1BE-46A1-BFD0-875512BF32A4}" dt="2021-08-03T03:25:18.300" v="688"/>
        <pc:sldMkLst>
          <pc:docMk/>
          <pc:sldMk cId="0" sldId="288"/>
        </pc:sldMkLst>
      </pc:sldChg>
      <pc:sldChg chg="modNotes">
        <pc:chgData name="Hồng Nhung Nguyễn" userId="6a381378437eae27" providerId="LiveId" clId="{176D40F7-F1BE-46A1-BFD0-875512BF32A4}" dt="2021-08-03T03:25:18.300" v="688"/>
        <pc:sldMkLst>
          <pc:docMk/>
          <pc:sldMk cId="0" sldId="289"/>
        </pc:sldMkLst>
      </pc:sldChg>
      <pc:sldChg chg="modNotes">
        <pc:chgData name="Hồng Nhung Nguyễn" userId="6a381378437eae27" providerId="LiveId" clId="{176D40F7-F1BE-46A1-BFD0-875512BF32A4}" dt="2021-08-03T03:25:18.300" v="688"/>
        <pc:sldMkLst>
          <pc:docMk/>
          <pc:sldMk cId="0" sldId="290"/>
        </pc:sldMkLst>
      </pc:sldChg>
      <pc:sldChg chg="modNotes">
        <pc:chgData name="Hồng Nhung Nguyễn" userId="6a381378437eae27" providerId="LiveId" clId="{176D40F7-F1BE-46A1-BFD0-875512BF32A4}" dt="2021-08-03T03:25:18.300" v="688"/>
        <pc:sldMkLst>
          <pc:docMk/>
          <pc:sldMk cId="0" sldId="291"/>
        </pc:sldMkLst>
      </pc:sldChg>
      <pc:sldChg chg="modNotes">
        <pc:chgData name="Hồng Nhung Nguyễn" userId="6a381378437eae27" providerId="LiveId" clId="{176D40F7-F1BE-46A1-BFD0-875512BF32A4}" dt="2021-08-03T03:25:18.300" v="688"/>
        <pc:sldMkLst>
          <pc:docMk/>
          <pc:sldMk cId="0" sldId="292"/>
        </pc:sldMkLst>
      </pc:sldChg>
      <pc:sldChg chg="modNotes">
        <pc:chgData name="Hồng Nhung Nguyễn" userId="6a381378437eae27" providerId="LiveId" clId="{176D40F7-F1BE-46A1-BFD0-875512BF32A4}" dt="2021-08-03T03:25:18.300" v="688"/>
        <pc:sldMkLst>
          <pc:docMk/>
          <pc:sldMk cId="0" sldId="293"/>
        </pc:sldMkLst>
      </pc:sldChg>
      <pc:sldChg chg="modSp add mod">
        <pc:chgData name="Hồng Nhung Nguyễn" userId="6a381378437eae27" providerId="LiveId" clId="{176D40F7-F1BE-46A1-BFD0-875512BF32A4}" dt="2021-08-03T03:50:03.117" v="964"/>
        <pc:sldMkLst>
          <pc:docMk/>
          <pc:sldMk cId="1422980238" sldId="295"/>
        </pc:sldMkLst>
        <pc:spChg chg="mod">
          <ac:chgData name="Hồng Nhung Nguyễn" userId="6a381378437eae27" providerId="LiveId" clId="{176D40F7-F1BE-46A1-BFD0-875512BF32A4}" dt="2021-08-03T03:50:03.117" v="964"/>
          <ac:spMkLst>
            <pc:docMk/>
            <pc:sldMk cId="1422980238" sldId="295"/>
            <ac:spMk id="237" creationId="{00000000-0000-0000-0000-000000000000}"/>
          </ac:spMkLst>
        </pc:spChg>
      </pc:sldChg>
      <pc:sldChg chg="add">
        <pc:chgData name="Hồng Nhung Nguyễn" userId="6a381378437eae27" providerId="LiveId" clId="{176D40F7-F1BE-46A1-BFD0-875512BF32A4}" dt="2021-08-03T03:46:14.923" v="958"/>
        <pc:sldMkLst>
          <pc:docMk/>
          <pc:sldMk cId="1420130898" sldId="296"/>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63DF5D-C791-451C-BBB2-B7CA187A92D0}"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3E7AFA0E-EDB5-471F-B83B-FA679A45712D}">
      <dgm:prSet phldrT="[Text]"/>
      <dgm:spPr>
        <a:solidFill>
          <a:srgbClr val="92D050"/>
        </a:solidFill>
      </dgm:spPr>
      <dgm:t>
        <a:bodyPr/>
        <a:lstStyle/>
        <a:p>
          <a:r>
            <a:rPr lang="en-US" dirty="0" smtClean="0"/>
            <a:t>1. </a:t>
          </a:r>
          <a:r>
            <a:rPr lang="en-US" dirty="0" err="1" smtClean="0"/>
            <a:t>Phép</a:t>
          </a:r>
          <a:r>
            <a:rPr lang="en-US" dirty="0" smtClean="0"/>
            <a:t> </a:t>
          </a:r>
          <a:r>
            <a:rPr lang="en-US" dirty="0" err="1" smtClean="0"/>
            <a:t>nhân</a:t>
          </a:r>
          <a:r>
            <a:rPr lang="en-US" dirty="0" smtClean="0"/>
            <a:t> </a:t>
          </a:r>
          <a:r>
            <a:rPr lang="en-US" dirty="0" err="1" smtClean="0"/>
            <a:t>số</a:t>
          </a:r>
          <a:r>
            <a:rPr lang="en-US" dirty="0" smtClean="0"/>
            <a:t> </a:t>
          </a:r>
          <a:r>
            <a:rPr lang="en-US" dirty="0" err="1" smtClean="0"/>
            <a:t>tự</a:t>
          </a:r>
          <a:r>
            <a:rPr lang="en-US" dirty="0" smtClean="0"/>
            <a:t> </a:t>
          </a:r>
          <a:r>
            <a:rPr lang="en-US" dirty="0" err="1" smtClean="0"/>
            <a:t>nhiên</a:t>
          </a:r>
          <a:endParaRPr lang="en-US" dirty="0"/>
        </a:p>
      </dgm:t>
    </dgm:pt>
    <dgm:pt modelId="{308C3E92-6DE1-4217-84C6-2CFAD08BA353}" type="parTrans" cxnId="{C62A1997-71BE-4C0D-B025-334630983BE4}">
      <dgm:prSet/>
      <dgm:spPr/>
      <dgm:t>
        <a:bodyPr/>
        <a:lstStyle/>
        <a:p>
          <a:endParaRPr lang="en-US"/>
        </a:p>
      </dgm:t>
    </dgm:pt>
    <dgm:pt modelId="{AAD0B180-5FDA-40B8-ABA0-EF8A80A77A27}" type="sibTrans" cxnId="{C62A1997-71BE-4C0D-B025-334630983BE4}">
      <dgm:prSet/>
      <dgm:spPr/>
      <dgm:t>
        <a:bodyPr/>
        <a:lstStyle/>
        <a:p>
          <a:endParaRPr lang="en-US"/>
        </a:p>
      </dgm:t>
    </dgm:pt>
    <dgm:pt modelId="{E38C4714-33AE-4394-887A-257AA9CDC63B}">
      <dgm:prSet phldrT="[Text]"/>
      <dgm:spPr>
        <a:solidFill>
          <a:schemeClr val="accent6">
            <a:lumMod val="60000"/>
            <a:lumOff val="40000"/>
          </a:schemeClr>
        </a:solidFill>
      </dgm:spPr>
      <dgm:t>
        <a:bodyPr/>
        <a:lstStyle/>
        <a:p>
          <a:r>
            <a:rPr lang="en-US" dirty="0" smtClean="0"/>
            <a:t>2. </a:t>
          </a:r>
          <a:r>
            <a:rPr lang="en-US" dirty="0" err="1" smtClean="0"/>
            <a:t>Phép</a:t>
          </a:r>
          <a:r>
            <a:rPr lang="en-US" dirty="0" smtClean="0"/>
            <a:t> chia </a:t>
          </a:r>
          <a:r>
            <a:rPr lang="en-US" dirty="0" err="1" smtClean="0"/>
            <a:t>số</a:t>
          </a:r>
          <a:r>
            <a:rPr lang="en-US" dirty="0" smtClean="0"/>
            <a:t> </a:t>
          </a:r>
          <a:r>
            <a:rPr lang="en-US" dirty="0" err="1" smtClean="0"/>
            <a:t>tự</a:t>
          </a:r>
          <a:r>
            <a:rPr lang="en-US" dirty="0" smtClean="0"/>
            <a:t> </a:t>
          </a:r>
          <a:r>
            <a:rPr lang="en-US" dirty="0" err="1" smtClean="0"/>
            <a:t>nhiên</a:t>
          </a:r>
          <a:endParaRPr lang="en-US" dirty="0"/>
        </a:p>
      </dgm:t>
    </dgm:pt>
    <dgm:pt modelId="{CDB40B16-0442-4EEC-9DBC-49292B9C1286}" type="parTrans" cxnId="{3FEDF8C8-F1FD-4FA1-A895-94925CFD638F}">
      <dgm:prSet/>
      <dgm:spPr/>
      <dgm:t>
        <a:bodyPr/>
        <a:lstStyle/>
        <a:p>
          <a:endParaRPr lang="en-US"/>
        </a:p>
      </dgm:t>
    </dgm:pt>
    <dgm:pt modelId="{727E9257-DF84-4B7E-BAD3-4E53B344E1CA}" type="sibTrans" cxnId="{3FEDF8C8-F1FD-4FA1-A895-94925CFD638F}">
      <dgm:prSet/>
      <dgm:spPr/>
      <dgm:t>
        <a:bodyPr/>
        <a:lstStyle/>
        <a:p>
          <a:endParaRPr lang="en-US"/>
        </a:p>
      </dgm:t>
    </dgm:pt>
    <dgm:pt modelId="{929D5632-06A6-4536-AB6C-6A7B5BDB838C}" type="pres">
      <dgm:prSet presAssocID="{9863DF5D-C791-451C-BBB2-B7CA187A92D0}" presName="Name0" presStyleCnt="0">
        <dgm:presLayoutVars>
          <dgm:chMax val="7"/>
          <dgm:chPref val="7"/>
          <dgm:dir/>
        </dgm:presLayoutVars>
      </dgm:prSet>
      <dgm:spPr/>
      <dgm:t>
        <a:bodyPr/>
        <a:lstStyle/>
        <a:p>
          <a:endParaRPr lang="en-US"/>
        </a:p>
      </dgm:t>
    </dgm:pt>
    <dgm:pt modelId="{3EC42E72-2BD3-4F45-A2AE-D06294045889}" type="pres">
      <dgm:prSet presAssocID="{9863DF5D-C791-451C-BBB2-B7CA187A92D0}" presName="Name1" presStyleCnt="0"/>
      <dgm:spPr/>
    </dgm:pt>
    <dgm:pt modelId="{A875AD61-5A37-4507-9C76-6FA600239383}" type="pres">
      <dgm:prSet presAssocID="{9863DF5D-C791-451C-BBB2-B7CA187A92D0}" presName="cycle" presStyleCnt="0"/>
      <dgm:spPr/>
    </dgm:pt>
    <dgm:pt modelId="{2CDD9539-3C19-407C-ADF2-4EE2C12B3C6D}" type="pres">
      <dgm:prSet presAssocID="{9863DF5D-C791-451C-BBB2-B7CA187A92D0}" presName="srcNode" presStyleLbl="node1" presStyleIdx="0" presStyleCnt="2"/>
      <dgm:spPr/>
    </dgm:pt>
    <dgm:pt modelId="{50928713-2F0F-4A8E-8A73-137CA514A511}" type="pres">
      <dgm:prSet presAssocID="{9863DF5D-C791-451C-BBB2-B7CA187A92D0}" presName="conn" presStyleLbl="parChTrans1D2" presStyleIdx="0" presStyleCnt="1"/>
      <dgm:spPr/>
      <dgm:t>
        <a:bodyPr/>
        <a:lstStyle/>
        <a:p>
          <a:endParaRPr lang="en-US"/>
        </a:p>
      </dgm:t>
    </dgm:pt>
    <dgm:pt modelId="{C33A6CE0-5726-4642-B176-28562C90C380}" type="pres">
      <dgm:prSet presAssocID="{9863DF5D-C791-451C-BBB2-B7CA187A92D0}" presName="extraNode" presStyleLbl="node1" presStyleIdx="0" presStyleCnt="2"/>
      <dgm:spPr/>
    </dgm:pt>
    <dgm:pt modelId="{2AC8C3ED-C557-4DE3-BFD2-27BA0205972A}" type="pres">
      <dgm:prSet presAssocID="{9863DF5D-C791-451C-BBB2-B7CA187A92D0}" presName="dstNode" presStyleLbl="node1" presStyleIdx="0" presStyleCnt="2"/>
      <dgm:spPr/>
    </dgm:pt>
    <dgm:pt modelId="{4912B805-B993-44B0-A49E-2B810BA8A4D8}" type="pres">
      <dgm:prSet presAssocID="{3E7AFA0E-EDB5-471F-B83B-FA679A45712D}" presName="text_1" presStyleLbl="node1" presStyleIdx="0" presStyleCnt="2" custScaleX="113299">
        <dgm:presLayoutVars>
          <dgm:bulletEnabled val="1"/>
        </dgm:presLayoutVars>
      </dgm:prSet>
      <dgm:spPr/>
      <dgm:t>
        <a:bodyPr/>
        <a:lstStyle/>
        <a:p>
          <a:endParaRPr lang="en-US"/>
        </a:p>
      </dgm:t>
    </dgm:pt>
    <dgm:pt modelId="{88BA2056-3F17-4FBE-B4C6-A77348CCB182}" type="pres">
      <dgm:prSet presAssocID="{3E7AFA0E-EDB5-471F-B83B-FA679A45712D}" presName="accent_1" presStyleCnt="0"/>
      <dgm:spPr/>
    </dgm:pt>
    <dgm:pt modelId="{3164D8B8-1630-4DDA-85C5-EF6FE9995339}" type="pres">
      <dgm:prSet presAssocID="{3E7AFA0E-EDB5-471F-B83B-FA679A45712D}" presName="accentRepeatNode" presStyleLbl="solidFgAcc1" presStyleIdx="0" presStyleCnt="2" custLinFactX="-43454" custLinFactY="19294" custLinFactNeighborX="-100000" custLinFactNeighborY="100000"/>
      <dgm:spPr>
        <a:noFill/>
        <a:ln>
          <a:noFill/>
        </a:ln>
      </dgm:spPr>
    </dgm:pt>
    <dgm:pt modelId="{8DD96A08-DE29-470B-AA38-50D8C4E1024C}" type="pres">
      <dgm:prSet presAssocID="{E38C4714-33AE-4394-887A-257AA9CDC63B}" presName="text_2" presStyleLbl="node1" presStyleIdx="1" presStyleCnt="2" custScaleX="113299">
        <dgm:presLayoutVars>
          <dgm:bulletEnabled val="1"/>
        </dgm:presLayoutVars>
      </dgm:prSet>
      <dgm:spPr/>
      <dgm:t>
        <a:bodyPr/>
        <a:lstStyle/>
        <a:p>
          <a:endParaRPr lang="en-US"/>
        </a:p>
      </dgm:t>
    </dgm:pt>
    <dgm:pt modelId="{0910208A-53F4-4859-98B5-919CECB9B49C}" type="pres">
      <dgm:prSet presAssocID="{E38C4714-33AE-4394-887A-257AA9CDC63B}" presName="accent_2" presStyleCnt="0"/>
      <dgm:spPr/>
    </dgm:pt>
    <dgm:pt modelId="{56A5E296-2ACF-4FD9-AFE7-F0BBEE991508}" type="pres">
      <dgm:prSet presAssocID="{E38C4714-33AE-4394-887A-257AA9CDC63B}" presName="accentRepeatNode" presStyleLbl="solidFgAcc1" presStyleIdx="1" presStyleCnt="2" custLinFactNeighborX="-61124" custLinFactNeighborY="-67446"/>
      <dgm:spPr>
        <a:noFill/>
        <a:ln>
          <a:noFill/>
        </a:ln>
      </dgm:spPr>
    </dgm:pt>
  </dgm:ptLst>
  <dgm:cxnLst>
    <dgm:cxn modelId="{F340B014-FD49-47C0-AFD7-75F15C64B5B3}" type="presOf" srcId="{E38C4714-33AE-4394-887A-257AA9CDC63B}" destId="{8DD96A08-DE29-470B-AA38-50D8C4E1024C}" srcOrd="0" destOrd="0" presId="urn:microsoft.com/office/officeart/2008/layout/VerticalCurvedList"/>
    <dgm:cxn modelId="{C62A1997-71BE-4C0D-B025-334630983BE4}" srcId="{9863DF5D-C791-451C-BBB2-B7CA187A92D0}" destId="{3E7AFA0E-EDB5-471F-B83B-FA679A45712D}" srcOrd="0" destOrd="0" parTransId="{308C3E92-6DE1-4217-84C6-2CFAD08BA353}" sibTransId="{AAD0B180-5FDA-40B8-ABA0-EF8A80A77A27}"/>
    <dgm:cxn modelId="{3FEDF8C8-F1FD-4FA1-A895-94925CFD638F}" srcId="{9863DF5D-C791-451C-BBB2-B7CA187A92D0}" destId="{E38C4714-33AE-4394-887A-257AA9CDC63B}" srcOrd="1" destOrd="0" parTransId="{CDB40B16-0442-4EEC-9DBC-49292B9C1286}" sibTransId="{727E9257-DF84-4B7E-BAD3-4E53B344E1CA}"/>
    <dgm:cxn modelId="{67554FC6-0554-439B-B42A-40B8B8A1CE0B}" type="presOf" srcId="{3E7AFA0E-EDB5-471F-B83B-FA679A45712D}" destId="{4912B805-B993-44B0-A49E-2B810BA8A4D8}" srcOrd="0" destOrd="0" presId="urn:microsoft.com/office/officeart/2008/layout/VerticalCurvedList"/>
    <dgm:cxn modelId="{7CA1DEE0-40B5-4607-B7BE-FCF770D00E4F}" type="presOf" srcId="{9863DF5D-C791-451C-BBB2-B7CA187A92D0}" destId="{929D5632-06A6-4536-AB6C-6A7B5BDB838C}" srcOrd="0" destOrd="0" presId="urn:microsoft.com/office/officeart/2008/layout/VerticalCurvedList"/>
    <dgm:cxn modelId="{5733525B-E64F-40DC-BB11-376872731F33}" type="presOf" srcId="{AAD0B180-5FDA-40B8-ABA0-EF8A80A77A27}" destId="{50928713-2F0F-4A8E-8A73-137CA514A511}" srcOrd="0" destOrd="0" presId="urn:microsoft.com/office/officeart/2008/layout/VerticalCurvedList"/>
    <dgm:cxn modelId="{E58EE3DD-E1EB-463F-B255-5565BBA4BC19}" type="presParOf" srcId="{929D5632-06A6-4536-AB6C-6A7B5BDB838C}" destId="{3EC42E72-2BD3-4F45-A2AE-D06294045889}" srcOrd="0" destOrd="0" presId="urn:microsoft.com/office/officeart/2008/layout/VerticalCurvedList"/>
    <dgm:cxn modelId="{969BBDDA-658C-4F0E-98B5-91FD4DE2F6AE}" type="presParOf" srcId="{3EC42E72-2BD3-4F45-A2AE-D06294045889}" destId="{A875AD61-5A37-4507-9C76-6FA600239383}" srcOrd="0" destOrd="0" presId="urn:microsoft.com/office/officeart/2008/layout/VerticalCurvedList"/>
    <dgm:cxn modelId="{ADF3DB2B-E4AE-428B-AE32-44755B8BFDF2}" type="presParOf" srcId="{A875AD61-5A37-4507-9C76-6FA600239383}" destId="{2CDD9539-3C19-407C-ADF2-4EE2C12B3C6D}" srcOrd="0" destOrd="0" presId="urn:microsoft.com/office/officeart/2008/layout/VerticalCurvedList"/>
    <dgm:cxn modelId="{CE33E731-C58E-4641-8BED-B440AD8FDF99}" type="presParOf" srcId="{A875AD61-5A37-4507-9C76-6FA600239383}" destId="{50928713-2F0F-4A8E-8A73-137CA514A511}" srcOrd="1" destOrd="0" presId="urn:microsoft.com/office/officeart/2008/layout/VerticalCurvedList"/>
    <dgm:cxn modelId="{64E70B19-3B11-4A84-8172-33CA4A61FC9D}" type="presParOf" srcId="{A875AD61-5A37-4507-9C76-6FA600239383}" destId="{C33A6CE0-5726-4642-B176-28562C90C380}" srcOrd="2" destOrd="0" presId="urn:microsoft.com/office/officeart/2008/layout/VerticalCurvedList"/>
    <dgm:cxn modelId="{3F813171-26F7-4827-867C-C5D11858732A}" type="presParOf" srcId="{A875AD61-5A37-4507-9C76-6FA600239383}" destId="{2AC8C3ED-C557-4DE3-BFD2-27BA0205972A}" srcOrd="3" destOrd="0" presId="urn:microsoft.com/office/officeart/2008/layout/VerticalCurvedList"/>
    <dgm:cxn modelId="{0D3EF6FB-FE64-40BB-B7D0-FEB0777184A2}" type="presParOf" srcId="{3EC42E72-2BD3-4F45-A2AE-D06294045889}" destId="{4912B805-B993-44B0-A49E-2B810BA8A4D8}" srcOrd="1" destOrd="0" presId="urn:microsoft.com/office/officeart/2008/layout/VerticalCurvedList"/>
    <dgm:cxn modelId="{DB3B80B6-9A46-4B63-80D4-F52F4E82C022}" type="presParOf" srcId="{3EC42E72-2BD3-4F45-A2AE-D06294045889}" destId="{88BA2056-3F17-4FBE-B4C6-A77348CCB182}" srcOrd="2" destOrd="0" presId="urn:microsoft.com/office/officeart/2008/layout/VerticalCurvedList"/>
    <dgm:cxn modelId="{35E39E5D-5123-467B-BA10-A83319FF5604}" type="presParOf" srcId="{88BA2056-3F17-4FBE-B4C6-A77348CCB182}" destId="{3164D8B8-1630-4DDA-85C5-EF6FE9995339}" srcOrd="0" destOrd="0" presId="urn:microsoft.com/office/officeart/2008/layout/VerticalCurvedList"/>
    <dgm:cxn modelId="{0FC2DDA0-6FC4-4979-8FD0-270468CCC351}" type="presParOf" srcId="{3EC42E72-2BD3-4F45-A2AE-D06294045889}" destId="{8DD96A08-DE29-470B-AA38-50D8C4E1024C}" srcOrd="3" destOrd="0" presId="urn:microsoft.com/office/officeart/2008/layout/VerticalCurvedList"/>
    <dgm:cxn modelId="{3A043490-6C2F-4EDD-B996-CB66FFE069D8}" type="presParOf" srcId="{3EC42E72-2BD3-4F45-A2AE-D06294045889}" destId="{0910208A-53F4-4859-98B5-919CECB9B49C}" srcOrd="4" destOrd="0" presId="urn:microsoft.com/office/officeart/2008/layout/VerticalCurvedList"/>
    <dgm:cxn modelId="{B0AB5911-FDB5-4FBD-9AD1-09AB6C75E8AC}" type="presParOf" srcId="{0910208A-53F4-4859-98B5-919CECB9B49C}" destId="{56A5E296-2ACF-4FD9-AFE7-F0BBEE99150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928713-2F0F-4A8E-8A73-137CA514A511}">
      <dsp:nvSpPr>
        <dsp:cNvPr id="0" name=""/>
        <dsp:cNvSpPr/>
      </dsp:nvSpPr>
      <dsp:spPr>
        <a:xfrm>
          <a:off x="-4752710" y="-704407"/>
          <a:ext cx="5472816" cy="5472816"/>
        </a:xfrm>
        <a:prstGeom prst="blockArc">
          <a:avLst>
            <a:gd name="adj1" fmla="val 18900000"/>
            <a:gd name="adj2" fmla="val 2700000"/>
            <a:gd name="adj3" fmla="val 395"/>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12B805-B993-44B0-A49E-2B810BA8A4D8}">
      <dsp:nvSpPr>
        <dsp:cNvPr id="0" name=""/>
        <dsp:cNvSpPr/>
      </dsp:nvSpPr>
      <dsp:spPr>
        <a:xfrm>
          <a:off x="170692" y="580583"/>
          <a:ext cx="6547097" cy="1161003"/>
        </a:xfrm>
        <a:prstGeom prst="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1547" tIns="93980" rIns="93980" bIns="93980" numCol="1" spcCol="1270" anchor="ctr" anchorCtr="0">
          <a:noAutofit/>
        </a:bodyPr>
        <a:lstStyle/>
        <a:p>
          <a:pPr lvl="0" algn="l" defTabSz="1644650">
            <a:lnSpc>
              <a:spcPct val="90000"/>
            </a:lnSpc>
            <a:spcBef>
              <a:spcPct val="0"/>
            </a:spcBef>
            <a:spcAft>
              <a:spcPct val="35000"/>
            </a:spcAft>
          </a:pPr>
          <a:r>
            <a:rPr lang="en-US" sz="3700" kern="1200" dirty="0" smtClean="0"/>
            <a:t>1. </a:t>
          </a:r>
          <a:r>
            <a:rPr lang="en-US" sz="3700" kern="1200" dirty="0" err="1" smtClean="0"/>
            <a:t>Phép</a:t>
          </a:r>
          <a:r>
            <a:rPr lang="en-US" sz="3700" kern="1200" dirty="0" smtClean="0"/>
            <a:t> </a:t>
          </a:r>
          <a:r>
            <a:rPr lang="en-US" sz="3700" kern="1200" dirty="0" err="1" smtClean="0"/>
            <a:t>nhân</a:t>
          </a:r>
          <a:r>
            <a:rPr lang="en-US" sz="3700" kern="1200" dirty="0" smtClean="0"/>
            <a:t> </a:t>
          </a:r>
          <a:r>
            <a:rPr lang="en-US" sz="3700" kern="1200" dirty="0" err="1" smtClean="0"/>
            <a:t>số</a:t>
          </a:r>
          <a:r>
            <a:rPr lang="en-US" sz="3700" kern="1200" dirty="0" smtClean="0"/>
            <a:t> </a:t>
          </a:r>
          <a:r>
            <a:rPr lang="en-US" sz="3700" kern="1200" dirty="0" err="1" smtClean="0"/>
            <a:t>tự</a:t>
          </a:r>
          <a:r>
            <a:rPr lang="en-US" sz="3700" kern="1200" dirty="0" smtClean="0"/>
            <a:t> </a:t>
          </a:r>
          <a:r>
            <a:rPr lang="en-US" sz="3700" kern="1200" dirty="0" err="1" smtClean="0"/>
            <a:t>nhiên</a:t>
          </a:r>
          <a:endParaRPr lang="en-US" sz="3700" kern="1200" dirty="0"/>
        </a:p>
      </dsp:txBody>
      <dsp:txXfrm>
        <a:off x="170692" y="580583"/>
        <a:ext cx="6547097" cy="1161003"/>
      </dsp:txXfrm>
    </dsp:sp>
    <dsp:sp modelId="{3164D8B8-1630-4DDA-85C5-EF6FE9995339}">
      <dsp:nvSpPr>
        <dsp:cNvPr id="0" name=""/>
        <dsp:cNvSpPr/>
      </dsp:nvSpPr>
      <dsp:spPr>
        <a:xfrm>
          <a:off x="-170686" y="2166717"/>
          <a:ext cx="1451254" cy="1451254"/>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8DD96A08-DE29-470B-AA38-50D8C4E1024C}">
      <dsp:nvSpPr>
        <dsp:cNvPr id="0" name=""/>
        <dsp:cNvSpPr/>
      </dsp:nvSpPr>
      <dsp:spPr>
        <a:xfrm>
          <a:off x="170692" y="2322413"/>
          <a:ext cx="6547097" cy="1161003"/>
        </a:xfrm>
        <a:prstGeom prst="rect">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1547" tIns="93980" rIns="93980" bIns="93980" numCol="1" spcCol="1270" anchor="ctr" anchorCtr="0">
          <a:noAutofit/>
        </a:bodyPr>
        <a:lstStyle/>
        <a:p>
          <a:pPr lvl="0" algn="l" defTabSz="1644650">
            <a:lnSpc>
              <a:spcPct val="90000"/>
            </a:lnSpc>
            <a:spcBef>
              <a:spcPct val="0"/>
            </a:spcBef>
            <a:spcAft>
              <a:spcPct val="35000"/>
            </a:spcAft>
          </a:pPr>
          <a:r>
            <a:rPr lang="en-US" sz="3700" kern="1200" dirty="0" smtClean="0"/>
            <a:t>2. </a:t>
          </a:r>
          <a:r>
            <a:rPr lang="en-US" sz="3700" kern="1200" dirty="0" err="1" smtClean="0"/>
            <a:t>Phép</a:t>
          </a:r>
          <a:r>
            <a:rPr lang="en-US" sz="3700" kern="1200" dirty="0" smtClean="0"/>
            <a:t> chia </a:t>
          </a:r>
          <a:r>
            <a:rPr lang="en-US" sz="3700" kern="1200" dirty="0" err="1" smtClean="0"/>
            <a:t>số</a:t>
          </a:r>
          <a:r>
            <a:rPr lang="en-US" sz="3700" kern="1200" dirty="0" smtClean="0"/>
            <a:t> </a:t>
          </a:r>
          <a:r>
            <a:rPr lang="en-US" sz="3700" kern="1200" dirty="0" err="1" smtClean="0"/>
            <a:t>tự</a:t>
          </a:r>
          <a:r>
            <a:rPr lang="en-US" sz="3700" kern="1200" dirty="0" smtClean="0"/>
            <a:t> </a:t>
          </a:r>
          <a:r>
            <a:rPr lang="en-US" sz="3700" kern="1200" dirty="0" err="1" smtClean="0"/>
            <a:t>nhiên</a:t>
          </a:r>
          <a:endParaRPr lang="en-US" sz="3700" kern="1200" dirty="0"/>
        </a:p>
      </dsp:txBody>
      <dsp:txXfrm>
        <a:off x="170692" y="2322413"/>
        <a:ext cx="6547097" cy="1161003"/>
      </dsp:txXfrm>
    </dsp:sp>
    <dsp:sp modelId="{56A5E296-2ACF-4FD9-AFE7-F0BBEE991508}">
      <dsp:nvSpPr>
        <dsp:cNvPr id="0" name=""/>
        <dsp:cNvSpPr/>
      </dsp:nvSpPr>
      <dsp:spPr>
        <a:xfrm>
          <a:off x="-170686" y="1198474"/>
          <a:ext cx="1451254" cy="1451254"/>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7544483" y="657775"/>
            <a:ext cx="1299300" cy="4329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11" name="Google Shape;11;p2"/>
          <p:cNvGrpSpPr/>
          <p:nvPr/>
        </p:nvGrpSpPr>
        <p:grpSpPr>
          <a:xfrm>
            <a:off x="0" y="-7088"/>
            <a:ext cx="8661398" cy="5150588"/>
            <a:chOff x="0" y="-7088"/>
            <a:chExt cx="8661398" cy="5150588"/>
          </a:xfrm>
        </p:grpSpPr>
        <p:sp>
          <p:nvSpPr>
            <p:cNvPr id="12" name="Google Shape;12;p2"/>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4" name="Google Shape;14;p2"/>
          <p:cNvGrpSpPr/>
          <p:nvPr/>
        </p:nvGrpSpPr>
        <p:grpSpPr>
          <a:xfrm rot="10800000" flipH="1">
            <a:off x="1" y="1090763"/>
            <a:ext cx="8847502" cy="2961975"/>
            <a:chOff x="-8178042" y="-4493254"/>
            <a:chExt cx="19483598" cy="6522736"/>
          </a:xfrm>
        </p:grpSpPr>
        <p:sp>
          <p:nvSpPr>
            <p:cNvPr id="15" name="Google Shape;15;p2"/>
            <p:cNvSpPr/>
            <p:nvPr/>
          </p:nvSpPr>
          <p:spPr>
            <a:xfrm>
              <a:off x="-8178042" y="-4493118"/>
              <a:ext cx="129684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6" name="Google Shape;16;p2"/>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7" name="Google Shape;17;p2"/>
          <p:cNvGrpSpPr/>
          <p:nvPr/>
        </p:nvGrpSpPr>
        <p:grpSpPr>
          <a:xfrm>
            <a:off x="3677236" y="4278349"/>
            <a:ext cx="5480829" cy="432996"/>
            <a:chOff x="5582265" y="4646738"/>
            <a:chExt cx="5480829" cy="432996"/>
          </a:xfrm>
        </p:grpSpPr>
        <p:sp>
          <p:nvSpPr>
            <p:cNvPr id="18" name="Google Shape;18;p2"/>
            <p:cNvSpPr/>
            <p:nvPr/>
          </p:nvSpPr>
          <p:spPr>
            <a:xfrm rot="10800000">
              <a:off x="5582265"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19;p2"/>
            <p:cNvGrpSpPr/>
            <p:nvPr/>
          </p:nvGrpSpPr>
          <p:grpSpPr>
            <a:xfrm flipH="1">
              <a:off x="5585232" y="4646738"/>
              <a:ext cx="5477861" cy="304551"/>
              <a:chOff x="-24158748" y="330075"/>
              <a:chExt cx="30568423" cy="1699506"/>
            </a:xfrm>
          </p:grpSpPr>
          <p:sp>
            <p:nvSpPr>
              <p:cNvPr id="20" name="Google Shape;20;p2"/>
              <p:cNvSpPr/>
              <p:nvPr/>
            </p:nvSpPr>
            <p:spPr>
              <a:xfrm>
                <a:off x="-24158748" y="330081"/>
                <a:ext cx="289080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710175"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 name="Google Shape;22;p2"/>
          <p:cNvSpPr txBox="1">
            <a:spLocks noGrp="1"/>
          </p:cNvSpPr>
          <p:nvPr>
            <p:ph type="ctrTitle"/>
          </p:nvPr>
        </p:nvSpPr>
        <p:spPr>
          <a:xfrm>
            <a:off x="685800" y="1090750"/>
            <a:ext cx="5367900" cy="29619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23"/>
        <p:cNvGrpSpPr/>
        <p:nvPr/>
      </p:nvGrpSpPr>
      <p:grpSpPr>
        <a:xfrm>
          <a:off x="0" y="0"/>
          <a:ext cx="0" cy="0"/>
          <a:chOff x="0" y="0"/>
          <a:chExt cx="0" cy="0"/>
        </a:xfrm>
      </p:grpSpPr>
      <p:sp>
        <p:nvSpPr>
          <p:cNvPr id="24" name="Google Shape;24;p3"/>
          <p:cNvSpPr/>
          <p:nvPr/>
        </p:nvSpPr>
        <p:spPr>
          <a:xfrm>
            <a:off x="5697214" y="2635519"/>
            <a:ext cx="889200" cy="2964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25" name="Google Shape;25;p3"/>
          <p:cNvGrpSpPr/>
          <p:nvPr/>
        </p:nvGrpSpPr>
        <p:grpSpPr>
          <a:xfrm>
            <a:off x="0" y="-7088"/>
            <a:ext cx="8661398" cy="5150588"/>
            <a:chOff x="0" y="-7088"/>
            <a:chExt cx="8661398" cy="5150588"/>
          </a:xfrm>
        </p:grpSpPr>
        <p:sp>
          <p:nvSpPr>
            <p:cNvPr id="26" name="Google Shape;26;p3"/>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28" name="Google Shape;28;p3"/>
          <p:cNvGrpSpPr/>
          <p:nvPr/>
        </p:nvGrpSpPr>
        <p:grpSpPr>
          <a:xfrm rot="10800000" flipH="1">
            <a:off x="-2" y="2924826"/>
            <a:ext cx="6589087" cy="2027268"/>
            <a:chOff x="-9894852" y="-4493254"/>
            <a:chExt cx="21200407" cy="6522740"/>
          </a:xfrm>
        </p:grpSpPr>
        <p:sp>
          <p:nvSpPr>
            <p:cNvPr id="29" name="Google Shape;29;p3"/>
            <p:cNvSpPr/>
            <p:nvPr/>
          </p:nvSpPr>
          <p:spPr>
            <a:xfrm>
              <a:off x="-9894852" y="-4493114"/>
              <a:ext cx="146853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30" name="Google Shape;30;p3"/>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31" name="Google Shape;31;p3"/>
          <p:cNvGrpSpPr/>
          <p:nvPr/>
        </p:nvGrpSpPr>
        <p:grpSpPr>
          <a:xfrm>
            <a:off x="6946842" y="4472723"/>
            <a:ext cx="2202830" cy="670795"/>
            <a:chOff x="5575242" y="4472723"/>
            <a:chExt cx="2202830" cy="670795"/>
          </a:xfrm>
        </p:grpSpPr>
        <p:sp>
          <p:nvSpPr>
            <p:cNvPr id="32" name="Google Shape;32;p3"/>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3"/>
            <p:cNvGrpSpPr/>
            <p:nvPr/>
          </p:nvGrpSpPr>
          <p:grpSpPr>
            <a:xfrm flipH="1">
              <a:off x="5734850" y="4472723"/>
              <a:ext cx="2040837" cy="670795"/>
              <a:chOff x="1297954" y="330075"/>
              <a:chExt cx="5169293" cy="1699506"/>
            </a:xfrm>
          </p:grpSpPr>
          <p:sp>
            <p:nvSpPr>
              <p:cNvPr id="34" name="Google Shape;34;p3"/>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36;p3"/>
            <p:cNvGrpSpPr/>
            <p:nvPr/>
          </p:nvGrpSpPr>
          <p:grpSpPr>
            <a:xfrm flipH="1">
              <a:off x="5578209" y="4646738"/>
              <a:ext cx="2199863" cy="304563"/>
              <a:chOff x="-5827153" y="330075"/>
              <a:chExt cx="12276019" cy="1699569"/>
            </a:xfrm>
          </p:grpSpPr>
          <p:sp>
            <p:nvSpPr>
              <p:cNvPr id="37" name="Google Shape;37;p3"/>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9" name="Google Shape;39;p3"/>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40" name="Google Shape;40;p3"/>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5"/>
              </a:buClr>
              <a:buSzPts val="2000"/>
              <a:buNone/>
              <a:defRPr sz="2000">
                <a:solidFill>
                  <a:schemeClr val="accent5"/>
                </a:solidFill>
              </a:defRPr>
            </a:lvl1pPr>
            <a:lvl2pPr lvl="1" rtl="0">
              <a:spcBef>
                <a:spcPts val="1000"/>
              </a:spcBef>
              <a:spcAft>
                <a:spcPts val="0"/>
              </a:spcAft>
              <a:buClr>
                <a:schemeClr val="accent5"/>
              </a:buClr>
              <a:buSzPts val="2000"/>
              <a:buNone/>
              <a:defRPr sz="2000">
                <a:solidFill>
                  <a:schemeClr val="accent5"/>
                </a:solidFill>
              </a:defRPr>
            </a:lvl2pPr>
            <a:lvl3pPr lvl="2" rtl="0">
              <a:spcBef>
                <a:spcPts val="1000"/>
              </a:spcBef>
              <a:spcAft>
                <a:spcPts val="0"/>
              </a:spcAft>
              <a:buClr>
                <a:schemeClr val="accent5"/>
              </a:buClr>
              <a:buSzPts val="2000"/>
              <a:buNone/>
              <a:defRPr sz="2000">
                <a:solidFill>
                  <a:schemeClr val="accent5"/>
                </a:solidFill>
              </a:defRPr>
            </a:lvl3pPr>
            <a:lvl4pPr lvl="3" rtl="0">
              <a:spcBef>
                <a:spcPts val="1000"/>
              </a:spcBef>
              <a:spcAft>
                <a:spcPts val="0"/>
              </a:spcAft>
              <a:buClr>
                <a:schemeClr val="accent5"/>
              </a:buClr>
              <a:buSzPts val="2000"/>
              <a:buNone/>
              <a:defRPr sz="2000">
                <a:solidFill>
                  <a:schemeClr val="accent5"/>
                </a:solidFill>
              </a:defRPr>
            </a:lvl4pPr>
            <a:lvl5pPr lvl="4" rtl="0">
              <a:spcBef>
                <a:spcPts val="1000"/>
              </a:spcBef>
              <a:spcAft>
                <a:spcPts val="0"/>
              </a:spcAft>
              <a:buClr>
                <a:schemeClr val="accent5"/>
              </a:buClr>
              <a:buSzPts val="2000"/>
              <a:buNone/>
              <a:defRPr sz="2000">
                <a:solidFill>
                  <a:schemeClr val="accent5"/>
                </a:solidFill>
              </a:defRPr>
            </a:lvl5pPr>
            <a:lvl6pPr lvl="5" rtl="0">
              <a:spcBef>
                <a:spcPts val="1000"/>
              </a:spcBef>
              <a:spcAft>
                <a:spcPts val="0"/>
              </a:spcAft>
              <a:buClr>
                <a:schemeClr val="accent5"/>
              </a:buClr>
              <a:buSzPts val="2000"/>
              <a:buNone/>
              <a:defRPr sz="2000">
                <a:solidFill>
                  <a:schemeClr val="accent5"/>
                </a:solidFill>
              </a:defRPr>
            </a:lvl6pPr>
            <a:lvl7pPr lvl="6" rtl="0">
              <a:spcBef>
                <a:spcPts val="1000"/>
              </a:spcBef>
              <a:spcAft>
                <a:spcPts val="0"/>
              </a:spcAft>
              <a:buClr>
                <a:schemeClr val="accent5"/>
              </a:buClr>
              <a:buSzPts val="2000"/>
              <a:buNone/>
              <a:defRPr sz="2000">
                <a:solidFill>
                  <a:schemeClr val="accent5"/>
                </a:solidFill>
              </a:defRPr>
            </a:lvl7pPr>
            <a:lvl8pPr lvl="7" rtl="0">
              <a:spcBef>
                <a:spcPts val="1000"/>
              </a:spcBef>
              <a:spcAft>
                <a:spcPts val="0"/>
              </a:spcAft>
              <a:buClr>
                <a:schemeClr val="accent5"/>
              </a:buClr>
              <a:buSzPts val="2000"/>
              <a:buNone/>
              <a:defRPr sz="2000">
                <a:solidFill>
                  <a:schemeClr val="accent5"/>
                </a:solidFill>
              </a:defRPr>
            </a:lvl8pPr>
            <a:lvl9pPr lvl="8" rtl="0">
              <a:spcBef>
                <a:spcPts val="1000"/>
              </a:spcBef>
              <a:spcAft>
                <a:spcPts val="1000"/>
              </a:spcAft>
              <a:buClr>
                <a:schemeClr val="accent5"/>
              </a:buClr>
              <a:buSzPts val="2000"/>
              <a:buNone/>
              <a:defRPr sz="2000">
                <a:solidFill>
                  <a:schemeClr val="accent5"/>
                </a:solidFill>
              </a:defRPr>
            </a:lvl9pPr>
          </a:lstStyle>
          <a:p>
            <a:endParaRPr/>
          </a:p>
        </p:txBody>
      </p:sp>
      <p:sp>
        <p:nvSpPr>
          <p:cNvPr id="41" name="Google Shape;41;p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81"/>
        <p:cNvGrpSpPr/>
        <p:nvPr/>
      </p:nvGrpSpPr>
      <p:grpSpPr>
        <a:xfrm>
          <a:off x="0" y="0"/>
          <a:ext cx="0" cy="0"/>
          <a:chOff x="0" y="0"/>
          <a:chExt cx="0" cy="0"/>
        </a:xfrm>
      </p:grpSpPr>
      <p:grpSp>
        <p:nvGrpSpPr>
          <p:cNvPr id="82" name="Google Shape;82;p6"/>
          <p:cNvGrpSpPr/>
          <p:nvPr/>
        </p:nvGrpSpPr>
        <p:grpSpPr>
          <a:xfrm>
            <a:off x="-4" y="40"/>
            <a:ext cx="7072430" cy="1327315"/>
            <a:chOff x="-4" y="40"/>
            <a:chExt cx="7072430" cy="1327315"/>
          </a:xfrm>
        </p:grpSpPr>
        <p:sp>
          <p:nvSpPr>
            <p:cNvPr id="83" name="Google Shape;83;p6"/>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84" name="Google Shape;84;p6"/>
            <p:cNvGrpSpPr/>
            <p:nvPr/>
          </p:nvGrpSpPr>
          <p:grpSpPr>
            <a:xfrm rot="10800000" flipH="1">
              <a:off x="3" y="40"/>
              <a:ext cx="6756168" cy="1327315"/>
              <a:chOff x="-2168138" y="330075"/>
              <a:chExt cx="8650663" cy="1699506"/>
            </a:xfrm>
          </p:grpSpPr>
          <p:sp>
            <p:nvSpPr>
              <p:cNvPr id="85" name="Google Shape;85;p6"/>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86" name="Google Shape;86;p6"/>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87" name="Google Shape;87;p6"/>
            <p:cNvGrpSpPr/>
            <p:nvPr/>
          </p:nvGrpSpPr>
          <p:grpSpPr>
            <a:xfrm rot="10800000" flipH="1">
              <a:off x="-4" y="381007"/>
              <a:ext cx="7072430" cy="771744"/>
              <a:chOff x="-9092084" y="330075"/>
              <a:chExt cx="15574609" cy="1699501"/>
            </a:xfrm>
          </p:grpSpPr>
          <p:sp>
            <p:nvSpPr>
              <p:cNvPr id="88" name="Google Shape;88;p6"/>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89" name="Google Shape;89;p6"/>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grpSp>
        <p:nvGrpSpPr>
          <p:cNvPr id="90" name="Google Shape;90;p6"/>
          <p:cNvGrpSpPr/>
          <p:nvPr/>
        </p:nvGrpSpPr>
        <p:grpSpPr>
          <a:xfrm>
            <a:off x="6946842" y="4472723"/>
            <a:ext cx="2202830" cy="670795"/>
            <a:chOff x="5575242" y="4472723"/>
            <a:chExt cx="2202830" cy="670795"/>
          </a:xfrm>
        </p:grpSpPr>
        <p:sp>
          <p:nvSpPr>
            <p:cNvPr id="91" name="Google Shape;91;p6"/>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 name="Google Shape;92;p6"/>
            <p:cNvGrpSpPr/>
            <p:nvPr/>
          </p:nvGrpSpPr>
          <p:grpSpPr>
            <a:xfrm flipH="1">
              <a:off x="5734850" y="4472723"/>
              <a:ext cx="2040837" cy="670795"/>
              <a:chOff x="1297954" y="330075"/>
              <a:chExt cx="5169293" cy="1699506"/>
            </a:xfrm>
          </p:grpSpPr>
          <p:sp>
            <p:nvSpPr>
              <p:cNvPr id="93" name="Google Shape;93;p6"/>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 name="Google Shape;95;p6"/>
            <p:cNvGrpSpPr/>
            <p:nvPr/>
          </p:nvGrpSpPr>
          <p:grpSpPr>
            <a:xfrm flipH="1">
              <a:off x="5578209" y="4646738"/>
              <a:ext cx="2199863" cy="304563"/>
              <a:chOff x="-5827153" y="330075"/>
              <a:chExt cx="12276019" cy="1699569"/>
            </a:xfrm>
          </p:grpSpPr>
          <p:sp>
            <p:nvSpPr>
              <p:cNvPr id="96" name="Google Shape;96;p6"/>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6"/>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8" name="Google Shape;98;p6"/>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99" name="Google Shape;99;p6"/>
          <p:cNvSpPr txBox="1">
            <a:spLocks noGrp="1"/>
          </p:cNvSpPr>
          <p:nvPr>
            <p:ph type="body" idx="1"/>
          </p:nvPr>
        </p:nvSpPr>
        <p:spPr>
          <a:xfrm>
            <a:off x="814275" y="1537988"/>
            <a:ext cx="3378300" cy="2724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0" name="Google Shape;100;p6"/>
          <p:cNvSpPr txBox="1">
            <a:spLocks noGrp="1"/>
          </p:cNvSpPr>
          <p:nvPr>
            <p:ph type="body" idx="2"/>
          </p:nvPr>
        </p:nvSpPr>
        <p:spPr>
          <a:xfrm>
            <a:off x="4396123" y="1537988"/>
            <a:ext cx="3378300" cy="2724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1" name="Google Shape;101;p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grpSp>
        <p:nvGrpSpPr>
          <p:cNvPr id="125" name="Google Shape;125;p8"/>
          <p:cNvGrpSpPr/>
          <p:nvPr/>
        </p:nvGrpSpPr>
        <p:grpSpPr>
          <a:xfrm>
            <a:off x="-4" y="40"/>
            <a:ext cx="7072430" cy="1327315"/>
            <a:chOff x="-4" y="40"/>
            <a:chExt cx="7072430" cy="1327315"/>
          </a:xfrm>
        </p:grpSpPr>
        <p:sp>
          <p:nvSpPr>
            <p:cNvPr id="126" name="Google Shape;126;p8"/>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127" name="Google Shape;127;p8"/>
            <p:cNvGrpSpPr/>
            <p:nvPr/>
          </p:nvGrpSpPr>
          <p:grpSpPr>
            <a:xfrm rot="10800000" flipH="1">
              <a:off x="3" y="40"/>
              <a:ext cx="6756168" cy="1327315"/>
              <a:chOff x="-2168138" y="330075"/>
              <a:chExt cx="8650663" cy="1699506"/>
            </a:xfrm>
          </p:grpSpPr>
          <p:sp>
            <p:nvSpPr>
              <p:cNvPr id="128" name="Google Shape;128;p8"/>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29" name="Google Shape;129;p8"/>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30" name="Google Shape;130;p8"/>
            <p:cNvGrpSpPr/>
            <p:nvPr/>
          </p:nvGrpSpPr>
          <p:grpSpPr>
            <a:xfrm rot="10800000" flipH="1">
              <a:off x="-4" y="381007"/>
              <a:ext cx="7072430" cy="771744"/>
              <a:chOff x="-9092084" y="330075"/>
              <a:chExt cx="15574609" cy="1699501"/>
            </a:xfrm>
          </p:grpSpPr>
          <p:sp>
            <p:nvSpPr>
              <p:cNvPr id="131" name="Google Shape;131;p8"/>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32" name="Google Shape;132;p8"/>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grpSp>
        <p:nvGrpSpPr>
          <p:cNvPr id="133" name="Google Shape;133;p8"/>
          <p:cNvGrpSpPr/>
          <p:nvPr/>
        </p:nvGrpSpPr>
        <p:grpSpPr>
          <a:xfrm>
            <a:off x="6946842" y="4472723"/>
            <a:ext cx="2202830" cy="670795"/>
            <a:chOff x="5575242" y="4472723"/>
            <a:chExt cx="2202830" cy="670795"/>
          </a:xfrm>
        </p:grpSpPr>
        <p:sp>
          <p:nvSpPr>
            <p:cNvPr id="134" name="Google Shape;134;p8"/>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 name="Google Shape;135;p8"/>
            <p:cNvGrpSpPr/>
            <p:nvPr/>
          </p:nvGrpSpPr>
          <p:grpSpPr>
            <a:xfrm flipH="1">
              <a:off x="5734850" y="4472723"/>
              <a:ext cx="2040837" cy="670795"/>
              <a:chOff x="1297954" y="330075"/>
              <a:chExt cx="5169293" cy="1699506"/>
            </a:xfrm>
          </p:grpSpPr>
          <p:sp>
            <p:nvSpPr>
              <p:cNvPr id="136" name="Google Shape;136;p8"/>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8"/>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 name="Google Shape;138;p8"/>
            <p:cNvGrpSpPr/>
            <p:nvPr/>
          </p:nvGrpSpPr>
          <p:grpSpPr>
            <a:xfrm flipH="1">
              <a:off x="5578209" y="4646738"/>
              <a:ext cx="2199863" cy="304563"/>
              <a:chOff x="-5827153" y="330075"/>
              <a:chExt cx="12276019" cy="1699569"/>
            </a:xfrm>
          </p:grpSpPr>
          <p:sp>
            <p:nvSpPr>
              <p:cNvPr id="139" name="Google Shape;139;p8"/>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8"/>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1" name="Google Shape;141;p8"/>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42" name="Google Shape;142;p8"/>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2"/>
        <p:cNvGrpSpPr/>
        <p:nvPr/>
      </p:nvGrpSpPr>
      <p:grpSpPr>
        <a:xfrm>
          <a:off x="0" y="0"/>
          <a:ext cx="0" cy="0"/>
          <a:chOff x="0" y="0"/>
          <a:chExt cx="0" cy="0"/>
        </a:xfrm>
      </p:grpSpPr>
      <p:grpSp>
        <p:nvGrpSpPr>
          <p:cNvPr id="163" name="Google Shape;163;p10"/>
          <p:cNvGrpSpPr/>
          <p:nvPr/>
        </p:nvGrpSpPr>
        <p:grpSpPr>
          <a:xfrm rot="10800000">
            <a:off x="-8" y="-2"/>
            <a:ext cx="2202830" cy="670795"/>
            <a:chOff x="5575242" y="4472723"/>
            <a:chExt cx="2202830" cy="670795"/>
          </a:xfrm>
        </p:grpSpPr>
        <p:sp>
          <p:nvSpPr>
            <p:cNvPr id="164" name="Google Shape;164;p10"/>
            <p:cNvSpPr/>
            <p:nvPr/>
          </p:nvSpPr>
          <p:spPr>
            <a:xfrm rot="10800000">
              <a:off x="5575242" y="4948334"/>
              <a:ext cx="394200" cy="1314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 name="Google Shape;165;p10"/>
            <p:cNvGrpSpPr/>
            <p:nvPr/>
          </p:nvGrpSpPr>
          <p:grpSpPr>
            <a:xfrm flipH="1">
              <a:off x="5734850" y="4472723"/>
              <a:ext cx="2040837" cy="670795"/>
              <a:chOff x="1297954" y="330075"/>
              <a:chExt cx="5169293" cy="1699506"/>
            </a:xfrm>
          </p:grpSpPr>
          <p:sp>
            <p:nvSpPr>
              <p:cNvPr id="166" name="Google Shape;166;p10"/>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0"/>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 name="Google Shape;168;p10"/>
            <p:cNvGrpSpPr/>
            <p:nvPr/>
          </p:nvGrpSpPr>
          <p:grpSpPr>
            <a:xfrm flipH="1">
              <a:off x="5578209" y="4646738"/>
              <a:ext cx="2199863" cy="304563"/>
              <a:chOff x="-5827153" y="330075"/>
              <a:chExt cx="12276019" cy="1699569"/>
            </a:xfrm>
          </p:grpSpPr>
          <p:sp>
            <p:nvSpPr>
              <p:cNvPr id="169" name="Google Shape;169;p10"/>
              <p:cNvSpPr/>
              <p:nvPr/>
            </p:nvSpPr>
            <p:spPr>
              <a:xfrm>
                <a:off x="-5827153" y="330144"/>
                <a:ext cx="1061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0"/>
              <p:cNvSpPr/>
              <p:nvPr/>
            </p:nvSpPr>
            <p:spPr>
              <a:xfrm>
                <a:off x="4749366"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1" name="Google Shape;171;p10"/>
          <p:cNvGrpSpPr/>
          <p:nvPr/>
        </p:nvGrpSpPr>
        <p:grpSpPr>
          <a:xfrm>
            <a:off x="6946842" y="4472723"/>
            <a:ext cx="2202830" cy="670795"/>
            <a:chOff x="5575242" y="4472723"/>
            <a:chExt cx="2202830" cy="670795"/>
          </a:xfrm>
        </p:grpSpPr>
        <p:sp>
          <p:nvSpPr>
            <p:cNvPr id="172" name="Google Shape;172;p10"/>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 name="Google Shape;173;p10"/>
            <p:cNvGrpSpPr/>
            <p:nvPr/>
          </p:nvGrpSpPr>
          <p:grpSpPr>
            <a:xfrm flipH="1">
              <a:off x="5734850" y="4472723"/>
              <a:ext cx="2040837" cy="670795"/>
              <a:chOff x="1297954" y="330075"/>
              <a:chExt cx="5169293" cy="1699506"/>
            </a:xfrm>
          </p:grpSpPr>
          <p:sp>
            <p:nvSpPr>
              <p:cNvPr id="174" name="Google Shape;174;p10"/>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0"/>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 name="Google Shape;176;p10"/>
            <p:cNvGrpSpPr/>
            <p:nvPr/>
          </p:nvGrpSpPr>
          <p:grpSpPr>
            <a:xfrm flipH="1">
              <a:off x="5578209" y="4646738"/>
              <a:ext cx="2199863" cy="304563"/>
              <a:chOff x="-5827153" y="330075"/>
              <a:chExt cx="12276019" cy="1699569"/>
            </a:xfrm>
          </p:grpSpPr>
          <p:sp>
            <p:nvSpPr>
              <p:cNvPr id="177" name="Google Shape;177;p10"/>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0"/>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9" name="Google Shape;179;p1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picTx">
  <p:cSld name="Picture with Caption">
    <p:spTree>
      <p:nvGrpSpPr>
        <p:cNvPr id="1" name=""/>
        <p:cNvGrpSpPr/>
        <p:nvPr/>
      </p:nvGrpSpPr>
      <p:grpSpPr>
        <a:xfrm>
          <a:off x="0" y="0"/>
          <a:ext cx="0" cy="0"/>
          <a:chOff x="0" y="0"/>
          <a:chExt cx="0" cy="0"/>
        </a:xfrm>
      </p:grpSpPr>
      <p:sp>
        <p:nvSpPr>
          <p:cNvPr id="8" name="Rectangle 7"/>
          <p:cNvSpPr/>
          <p:nvPr/>
        </p:nvSpPr>
        <p:spPr>
          <a:xfrm>
            <a:off x="0" y="3714750"/>
            <a:ext cx="9141619" cy="142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8630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3806190"/>
            <a:ext cx="7584948" cy="617220"/>
          </a:xfrm>
        </p:spPr>
        <p:txBody>
          <a:bodyPr lIns="91440" tIns="0" rIns="91440" bIns="0" anchor="b">
            <a:noAutofit/>
          </a:bodyPr>
          <a:lstStyle>
            <a:lvl1pPr>
              <a:defRPr sz="27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3686307"/>
          </a:xfrm>
          <a:blipFill>
            <a:blip r:embed="rId2"/>
            <a:stretch>
              <a:fillRect/>
            </a:stretch>
          </a:blipFill>
        </p:spPr>
        <p:txBody>
          <a:bodyPr lIns="457200" tIns="457200" anchor="t"/>
          <a:lstStyle>
            <a:lvl1pPr marL="0" indent="0">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822960" y="4430267"/>
            <a:ext cx="7584948" cy="44577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fld id="{9AC50FDF-17C2-479E-9EF4-64B1B6C106CC}" type="datetimeFigureOut">
              <a:rPr lang="en-US" smtClean="0"/>
              <a:t>8/15/2021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612463-CA5F-45E0-B71F-BE1AC729A1DE}" type="slidenum">
              <a:rPr lang="en-US" smtClean="0"/>
              <a:t>‹#›</a:t>
            </a:fld>
            <a:endParaRPr lang="en-US"/>
          </a:p>
        </p:txBody>
      </p:sp>
    </p:spTree>
    <p:extLst>
      <p:ext uri="{BB962C8B-B14F-4D97-AF65-F5344CB8AC3E}">
        <p14:creationId xmlns:p14="http://schemas.microsoft.com/office/powerpoint/2010/main" val="33295864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14275" y="392575"/>
            <a:ext cx="5258400" cy="7662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1pPr>
            <a:lvl2pPr lvl="1">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2pPr>
            <a:lvl3pPr lvl="2">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3pPr>
            <a:lvl4pPr lvl="3">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4pPr>
            <a:lvl5pPr lvl="4">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5pPr>
            <a:lvl6pPr lvl="5">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6pPr>
            <a:lvl7pPr lvl="6">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7pPr>
            <a:lvl8pPr lvl="7">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8pPr>
            <a:lvl9pPr lvl="8">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9pPr>
          </a:lstStyle>
          <a:p>
            <a:endParaRPr/>
          </a:p>
        </p:txBody>
      </p:sp>
      <p:sp>
        <p:nvSpPr>
          <p:cNvPr id="7" name="Google Shape;7;p1"/>
          <p:cNvSpPr txBox="1">
            <a:spLocks noGrp="1"/>
          </p:cNvSpPr>
          <p:nvPr>
            <p:ph type="body" idx="1"/>
          </p:nvPr>
        </p:nvSpPr>
        <p:spPr>
          <a:xfrm>
            <a:off x="814275" y="1327350"/>
            <a:ext cx="6132600" cy="3145500"/>
          </a:xfrm>
          <a:prstGeom prst="rect">
            <a:avLst/>
          </a:prstGeom>
          <a:noFill/>
          <a:ln>
            <a:noFill/>
          </a:ln>
        </p:spPr>
        <p:txBody>
          <a:bodyPr spcFirstLastPara="1" wrap="square" lIns="91425" tIns="91425" rIns="91425" bIns="91425" anchor="ctr" anchorCtr="0">
            <a:noAutofit/>
          </a:bodyPr>
          <a:lstStyle>
            <a:lvl1pPr marL="457200" lvl="0" indent="-381000">
              <a:spcBef>
                <a:spcPts val="6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1pPr>
            <a:lvl2pPr marL="914400" lvl="1"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2pPr>
            <a:lvl3pPr marL="1371600" lvl="2"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3pPr>
            <a:lvl4pPr marL="1828800" lvl="3"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4pPr>
            <a:lvl5pPr marL="2286000" lvl="4"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5pPr>
            <a:lvl6pPr marL="2743200" lvl="5"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6pPr>
            <a:lvl7pPr marL="3200400" lvl="6"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7pPr>
            <a:lvl8pPr marL="3657600" lvl="7"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8pPr>
            <a:lvl9pPr marL="4114800" lvl="8" indent="-381000">
              <a:spcBef>
                <a:spcPts val="1000"/>
              </a:spcBef>
              <a:spcAft>
                <a:spcPts val="100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9pPr>
          </a:lstStyle>
          <a:p>
            <a:endParaRPr/>
          </a:p>
        </p:txBody>
      </p:sp>
      <p:sp>
        <p:nvSpPr>
          <p:cNvPr id="8" name="Google Shape;8;p1"/>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lvl1pPr lvl="0" algn="r">
              <a:buNone/>
              <a:defRPr sz="1200" b="1">
                <a:solidFill>
                  <a:schemeClr val="lt1"/>
                </a:solidFill>
                <a:latin typeface="Roboto Condensed"/>
                <a:ea typeface="Roboto Condensed"/>
                <a:cs typeface="Roboto Condensed"/>
                <a:sym typeface="Roboto Condensed"/>
              </a:defRPr>
            </a:lvl1pPr>
            <a:lvl2pPr lvl="1" algn="r">
              <a:buNone/>
              <a:defRPr sz="1200" b="1">
                <a:solidFill>
                  <a:schemeClr val="lt1"/>
                </a:solidFill>
                <a:latin typeface="Roboto Condensed"/>
                <a:ea typeface="Roboto Condensed"/>
                <a:cs typeface="Roboto Condensed"/>
                <a:sym typeface="Roboto Condensed"/>
              </a:defRPr>
            </a:lvl2pPr>
            <a:lvl3pPr lvl="2" algn="r">
              <a:buNone/>
              <a:defRPr sz="1200" b="1">
                <a:solidFill>
                  <a:schemeClr val="lt1"/>
                </a:solidFill>
                <a:latin typeface="Roboto Condensed"/>
                <a:ea typeface="Roboto Condensed"/>
                <a:cs typeface="Roboto Condensed"/>
                <a:sym typeface="Roboto Condensed"/>
              </a:defRPr>
            </a:lvl3pPr>
            <a:lvl4pPr lvl="3" algn="r">
              <a:buNone/>
              <a:defRPr sz="1200" b="1">
                <a:solidFill>
                  <a:schemeClr val="lt1"/>
                </a:solidFill>
                <a:latin typeface="Roboto Condensed"/>
                <a:ea typeface="Roboto Condensed"/>
                <a:cs typeface="Roboto Condensed"/>
                <a:sym typeface="Roboto Condensed"/>
              </a:defRPr>
            </a:lvl4pPr>
            <a:lvl5pPr lvl="4" algn="r">
              <a:buNone/>
              <a:defRPr sz="1200" b="1">
                <a:solidFill>
                  <a:schemeClr val="lt1"/>
                </a:solidFill>
                <a:latin typeface="Roboto Condensed"/>
                <a:ea typeface="Roboto Condensed"/>
                <a:cs typeface="Roboto Condensed"/>
                <a:sym typeface="Roboto Condensed"/>
              </a:defRPr>
            </a:lvl5pPr>
            <a:lvl6pPr lvl="5" algn="r">
              <a:buNone/>
              <a:defRPr sz="1200" b="1">
                <a:solidFill>
                  <a:schemeClr val="lt1"/>
                </a:solidFill>
                <a:latin typeface="Roboto Condensed"/>
                <a:ea typeface="Roboto Condensed"/>
                <a:cs typeface="Roboto Condensed"/>
                <a:sym typeface="Roboto Condensed"/>
              </a:defRPr>
            </a:lvl6pPr>
            <a:lvl7pPr lvl="6" algn="r">
              <a:buNone/>
              <a:defRPr sz="1200" b="1">
                <a:solidFill>
                  <a:schemeClr val="lt1"/>
                </a:solidFill>
                <a:latin typeface="Roboto Condensed"/>
                <a:ea typeface="Roboto Condensed"/>
                <a:cs typeface="Roboto Condensed"/>
                <a:sym typeface="Roboto Condensed"/>
              </a:defRPr>
            </a:lvl7pPr>
            <a:lvl8pPr lvl="7" algn="r">
              <a:buNone/>
              <a:defRPr sz="1200" b="1">
                <a:solidFill>
                  <a:schemeClr val="lt1"/>
                </a:solidFill>
                <a:latin typeface="Roboto Condensed"/>
                <a:ea typeface="Roboto Condensed"/>
                <a:cs typeface="Roboto Condensed"/>
                <a:sym typeface="Roboto Condensed"/>
              </a:defRPr>
            </a:lvl8pPr>
            <a:lvl9pPr lvl="8" algn="r">
              <a:buNone/>
              <a:defRPr sz="1200" b="1">
                <a:solidFill>
                  <a:schemeClr val="lt1"/>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4" r:id="rId4"/>
    <p:sldLayoutId id="2147483656" r:id="rId5"/>
    <p:sldLayoutId id="2147483658" r:id="rId6"/>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7"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a:t>
            </a:fld>
            <a:endParaRPr lang="en"/>
          </a:p>
        </p:txBody>
      </p:sp>
      <p:sp>
        <p:nvSpPr>
          <p:cNvPr id="3" name="Cloud Callout 2"/>
          <p:cNvSpPr/>
          <p:nvPr/>
        </p:nvSpPr>
        <p:spPr>
          <a:xfrm>
            <a:off x="3380874" y="493295"/>
            <a:ext cx="5763126" cy="2153652"/>
          </a:xfrm>
          <a:prstGeom prst="cloudCallout">
            <a:avLst>
              <a:gd name="adj1" fmla="val -61800"/>
              <a:gd name="adj2" fmla="val 6432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l-NL" sz="1600" dirty="0">
                <a:solidFill>
                  <a:schemeClr val="tx1"/>
                </a:solidFill>
              </a:rPr>
              <a:t>Mẹ em mua một túi 10kg gạo ngon loại 20 nghìn đồng một kilogam. Hỏi mẹ em phải đưa cho cô </a:t>
            </a:r>
            <a:r>
              <a:rPr lang="nl-NL" sz="1600" dirty="0" smtClean="0">
                <a:solidFill>
                  <a:schemeClr val="tx1"/>
                </a:solidFill>
              </a:rPr>
              <a:t>bán </a:t>
            </a:r>
            <a:r>
              <a:rPr lang="nl-NL" sz="1600" dirty="0">
                <a:solidFill>
                  <a:schemeClr val="tx1"/>
                </a:solidFill>
              </a:rPr>
              <a:t>hàng bao nhiêu tờ 50 nghìn đồng để trả tiền gạo?</a:t>
            </a:r>
            <a:endParaRPr lang="vi-VN" sz="1600" dirty="0">
              <a:solidFill>
                <a:schemeClr val="tx1"/>
              </a:solidFill>
            </a:endParaRPr>
          </a:p>
        </p:txBody>
      </p:sp>
      <p:pic>
        <p:nvPicPr>
          <p:cNvPr id="4" name="Picture 3"/>
          <p:cNvPicPr>
            <a:picLocks noChangeAspect="1"/>
          </p:cNvPicPr>
          <p:nvPr/>
        </p:nvPicPr>
        <p:blipFill>
          <a:blip r:embed="rId2">
            <a:clrChange>
              <a:clrFrom>
                <a:srgbClr val="F5F5F5"/>
              </a:clrFrom>
              <a:clrTo>
                <a:srgbClr val="F5F5F5">
                  <a:alpha val="0"/>
                </a:srgbClr>
              </a:clrTo>
            </a:clrChange>
          </a:blip>
          <a:stretch>
            <a:fillRect/>
          </a:stretch>
        </p:blipFill>
        <p:spPr>
          <a:xfrm>
            <a:off x="735180" y="2824071"/>
            <a:ext cx="1935831" cy="2319429"/>
          </a:xfrm>
          <a:prstGeom prst="rect">
            <a:avLst/>
          </a:prstGeom>
        </p:spPr>
      </p:pic>
      <p:pic>
        <p:nvPicPr>
          <p:cNvPr id="1026" name="Picture 2" descr="https://www.gaothaiduong.com/Portals/27044/San%20pham/Gao%20Thong%20dung%20TD/Gao%20Tam%20Xoan%20Hai%20hau%2010k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8638" y="3028457"/>
            <a:ext cx="2115043" cy="211504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stretch>
            <a:fillRect/>
          </a:stretch>
        </p:blipFill>
        <p:spPr>
          <a:xfrm>
            <a:off x="361950" y="1130968"/>
            <a:ext cx="2107778" cy="1515979"/>
          </a:xfrm>
          <a:prstGeom prst="rect">
            <a:avLst/>
          </a:prstGeom>
        </p:spPr>
      </p:pic>
    </p:spTree>
    <p:extLst>
      <p:ext uri="{BB962C8B-B14F-4D97-AF65-F5344CB8AC3E}">
        <p14:creationId xmlns:p14="http://schemas.microsoft.com/office/powerpoint/2010/main" val="876927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500"/>
                                        <p:tgtEl>
                                          <p:spTgt spid="1026"/>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
        <p:nvSpPr>
          <p:cNvPr id="5" name="TextBox 4"/>
          <p:cNvSpPr txBox="1"/>
          <p:nvPr/>
        </p:nvSpPr>
        <p:spPr>
          <a:xfrm>
            <a:off x="1991823" y="638962"/>
            <a:ext cx="4790903" cy="646331"/>
          </a:xfrm>
          <a:prstGeom prst="rect">
            <a:avLst/>
          </a:prstGeom>
          <a:solidFill>
            <a:srgbClr val="FFFF00"/>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3600" b="1" dirty="0" smtClean="0">
                <a:solidFill>
                  <a:srgbClr val="FF0000"/>
                </a:solidFill>
              </a:rPr>
              <a:t>HOẠT ĐỘNG NHÓM</a:t>
            </a:r>
            <a:endParaRPr lang="vi-VN" sz="3600" b="1" dirty="0" smtClean="0">
              <a:solidFill>
                <a:srgbClr val="FF0000"/>
              </a:solidFill>
            </a:endParaRPr>
          </a:p>
        </p:txBody>
      </p:sp>
      <p:pic>
        <p:nvPicPr>
          <p:cNvPr id="6" name="Picture 5"/>
          <p:cNvPicPr>
            <a:picLocks noChangeAspect="1"/>
          </p:cNvPicPr>
          <p:nvPr/>
        </p:nvPicPr>
        <p:blipFill>
          <a:blip r:embed="rId2">
            <a:clrChange>
              <a:clrFrom>
                <a:srgbClr val="F6F6F6"/>
              </a:clrFrom>
              <a:clrTo>
                <a:srgbClr val="F6F6F6">
                  <a:alpha val="0"/>
                </a:srgbClr>
              </a:clrTo>
            </a:clrChange>
          </a:blip>
          <a:stretch>
            <a:fillRect/>
          </a:stretch>
        </p:blipFill>
        <p:spPr>
          <a:xfrm>
            <a:off x="2055067" y="1518222"/>
            <a:ext cx="4727659" cy="3625278"/>
          </a:xfrm>
          <a:prstGeom prst="rect">
            <a:avLst/>
          </a:prstGeom>
        </p:spPr>
      </p:pic>
      <p:pic>
        <p:nvPicPr>
          <p:cNvPr id="7" name="Picture 6"/>
          <p:cNvPicPr>
            <a:picLocks noChangeAspect="1"/>
          </p:cNvPicPr>
          <p:nvPr/>
        </p:nvPicPr>
        <p:blipFill>
          <a:blip r:embed="rId3">
            <a:clrChange>
              <a:clrFrom>
                <a:srgbClr val="F7F7F7"/>
              </a:clrFrom>
              <a:clrTo>
                <a:srgbClr val="F7F7F7">
                  <a:alpha val="0"/>
                </a:srgbClr>
              </a:clrTo>
            </a:clrChange>
          </a:blip>
          <a:stretch>
            <a:fillRect/>
          </a:stretch>
        </p:blipFill>
        <p:spPr>
          <a:xfrm>
            <a:off x="7381375" y="109639"/>
            <a:ext cx="1724025" cy="1704975"/>
          </a:xfrm>
          <a:prstGeom prst="rect">
            <a:avLst/>
          </a:prstGeom>
        </p:spPr>
      </p:pic>
      <p:pic>
        <p:nvPicPr>
          <p:cNvPr id="8" name="Picture 7"/>
          <p:cNvPicPr>
            <a:picLocks noChangeAspect="1"/>
          </p:cNvPicPr>
          <p:nvPr/>
        </p:nvPicPr>
        <p:blipFill>
          <a:blip r:embed="rId4">
            <a:clrChange>
              <a:clrFrom>
                <a:srgbClr val="F7F7F7"/>
              </a:clrFrom>
              <a:clrTo>
                <a:srgbClr val="F7F7F7">
                  <a:alpha val="0"/>
                </a:srgbClr>
              </a:clrTo>
            </a:clrChange>
          </a:blip>
          <a:stretch>
            <a:fillRect/>
          </a:stretch>
        </p:blipFill>
        <p:spPr>
          <a:xfrm>
            <a:off x="135490" y="1396164"/>
            <a:ext cx="1752600" cy="1123950"/>
          </a:xfrm>
          <a:prstGeom prst="rect">
            <a:avLst/>
          </a:prstGeom>
        </p:spPr>
      </p:pic>
    </p:spTree>
    <p:extLst>
      <p:ext uri="{BB962C8B-B14F-4D97-AF65-F5344CB8AC3E}">
        <p14:creationId xmlns:p14="http://schemas.microsoft.com/office/powerpoint/2010/main" val="37070720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608235" y="369998"/>
            <a:ext cx="4928494" cy="738664"/>
          </a:xfrm>
          <a:prstGeom prst="rect">
            <a:avLst/>
          </a:prstGeom>
          <a:noFill/>
        </p:spPr>
        <p:txBody>
          <a:bodyPr wrap="square" rtlCol="0">
            <a:spAutoFit/>
          </a:bodyPr>
          <a:lstStyle/>
          <a:p>
            <a:pPr algn="ctr">
              <a:lnSpc>
                <a:spcPct val="150000"/>
              </a:lnSpc>
            </a:pPr>
            <a:r>
              <a:rPr lang="en-US" sz="2800" b="1" dirty="0" smtClean="0">
                <a:solidFill>
                  <a:schemeClr val="bg1"/>
                </a:solidFill>
              </a:rPr>
              <a:t>1. </a:t>
            </a:r>
            <a:r>
              <a:rPr lang="en-US" sz="2800" b="1" dirty="0" err="1" smtClean="0">
                <a:solidFill>
                  <a:schemeClr val="bg1"/>
                </a:solidFill>
              </a:rPr>
              <a:t>Phép</a:t>
            </a:r>
            <a:r>
              <a:rPr lang="en-US" sz="2800" b="1" dirty="0" smtClean="0">
                <a:solidFill>
                  <a:schemeClr val="bg1"/>
                </a:solidFill>
              </a:rPr>
              <a:t> </a:t>
            </a:r>
            <a:r>
              <a:rPr lang="en-US" sz="2800" b="1" dirty="0" err="1" smtClean="0">
                <a:solidFill>
                  <a:schemeClr val="bg1"/>
                </a:solidFill>
              </a:rPr>
              <a:t>nhân</a:t>
            </a:r>
            <a:r>
              <a:rPr lang="en-US" sz="2800" b="1" dirty="0" smtClean="0">
                <a:solidFill>
                  <a:schemeClr val="bg1"/>
                </a:solidFill>
              </a:rPr>
              <a:t> </a:t>
            </a:r>
            <a:r>
              <a:rPr lang="en-US" sz="2800" b="1" dirty="0" err="1" smtClean="0">
                <a:solidFill>
                  <a:schemeClr val="bg1"/>
                </a:solidFill>
              </a:rPr>
              <a:t>số</a:t>
            </a:r>
            <a:r>
              <a:rPr lang="en-US" sz="2800" b="1" dirty="0" smtClean="0">
                <a:solidFill>
                  <a:schemeClr val="bg1"/>
                </a:solidFill>
              </a:rPr>
              <a:t> </a:t>
            </a:r>
            <a:r>
              <a:rPr lang="en-US" sz="2800" b="1" dirty="0" err="1" smtClean="0">
                <a:solidFill>
                  <a:schemeClr val="bg1"/>
                </a:solidFill>
              </a:rPr>
              <a:t>tự</a:t>
            </a:r>
            <a:r>
              <a:rPr lang="en-US" sz="2800" b="1" dirty="0" smtClean="0">
                <a:solidFill>
                  <a:schemeClr val="bg1"/>
                </a:solidFill>
              </a:rPr>
              <a:t> </a:t>
            </a:r>
            <a:r>
              <a:rPr lang="en-US" sz="2800" b="1" dirty="0" err="1" smtClean="0">
                <a:solidFill>
                  <a:schemeClr val="bg1"/>
                </a:solidFill>
              </a:rPr>
              <a:t>nhiên</a:t>
            </a:r>
            <a:endParaRPr lang="vi-VN" sz="2800" b="1" dirty="0">
              <a:solidFill>
                <a:schemeClr val="bg1"/>
              </a:solidFill>
            </a:endParaRPr>
          </a:p>
        </p:txBody>
      </p:sp>
      <p:grpSp>
        <p:nvGrpSpPr>
          <p:cNvPr id="25" name="Group 24"/>
          <p:cNvGrpSpPr/>
          <p:nvPr/>
        </p:nvGrpSpPr>
        <p:grpSpPr>
          <a:xfrm>
            <a:off x="0" y="1365369"/>
            <a:ext cx="3799660" cy="533400"/>
            <a:chOff x="387" y="1281609"/>
            <a:chExt cx="3799660" cy="533400"/>
          </a:xfrm>
        </p:grpSpPr>
        <p:sp>
          <p:nvSpPr>
            <p:cNvPr id="23" name="TextBox 22"/>
            <p:cNvSpPr txBox="1"/>
            <p:nvPr/>
          </p:nvSpPr>
          <p:spPr>
            <a:xfrm>
              <a:off x="484194" y="1375757"/>
              <a:ext cx="3315853" cy="400110"/>
            </a:xfrm>
            <a:prstGeom prst="rect">
              <a:avLst/>
            </a:prstGeom>
            <a:noFill/>
          </p:spPr>
          <p:txBody>
            <a:bodyPr wrap="square" rtlCol="0">
              <a:spAutoFit/>
            </a:bodyPr>
            <a:lstStyle/>
            <a:p>
              <a:r>
                <a:rPr lang="en-US" sz="2000" b="1" dirty="0" err="1" smtClean="0"/>
                <a:t>Tính</a:t>
              </a:r>
              <a:r>
                <a:rPr lang="en-US" sz="2000" b="1" dirty="0" smtClean="0"/>
                <a:t> </a:t>
              </a:r>
              <a:r>
                <a:rPr lang="en-US" sz="2000" b="1" dirty="0" err="1" smtClean="0"/>
                <a:t>chất</a:t>
              </a:r>
              <a:r>
                <a:rPr lang="en-US" sz="2000" b="1" dirty="0" smtClean="0"/>
                <a:t> </a:t>
              </a:r>
              <a:r>
                <a:rPr lang="en-US" sz="2000" b="1" dirty="0" err="1" smtClean="0"/>
                <a:t>của</a:t>
              </a:r>
              <a:r>
                <a:rPr lang="en-US" sz="2000" b="1" dirty="0" smtClean="0"/>
                <a:t> </a:t>
              </a:r>
              <a:r>
                <a:rPr lang="en-US" sz="2000" b="1" dirty="0" err="1" smtClean="0"/>
                <a:t>phép</a:t>
              </a:r>
              <a:r>
                <a:rPr lang="en-US" sz="2000" b="1" dirty="0" smtClean="0"/>
                <a:t> </a:t>
              </a:r>
              <a:r>
                <a:rPr lang="en-US" sz="2000" b="1" dirty="0" err="1" smtClean="0"/>
                <a:t>nhân</a:t>
              </a:r>
              <a:endParaRPr lang="vi-VN" sz="2000" b="1" dirty="0"/>
            </a:p>
          </p:txBody>
        </p:sp>
        <p:pic>
          <p:nvPicPr>
            <p:cNvPr id="24" name="Picture 23"/>
            <p:cNvPicPr>
              <a:picLocks noChangeAspect="1"/>
            </p:cNvPicPr>
            <p:nvPr/>
          </p:nvPicPr>
          <p:blipFill>
            <a:blip r:embed="rId2"/>
            <a:stretch>
              <a:fillRect/>
            </a:stretch>
          </p:blipFill>
          <p:spPr>
            <a:xfrm>
              <a:off x="387" y="1281609"/>
              <a:ext cx="466725" cy="533400"/>
            </a:xfrm>
            <a:prstGeom prst="rect">
              <a:avLst/>
            </a:prstGeom>
          </p:spPr>
        </p:pic>
      </p:grpSp>
      <p:grpSp>
        <p:nvGrpSpPr>
          <p:cNvPr id="28" name="Group 27"/>
          <p:cNvGrpSpPr/>
          <p:nvPr/>
        </p:nvGrpSpPr>
        <p:grpSpPr>
          <a:xfrm>
            <a:off x="1934673" y="2015169"/>
            <a:ext cx="7248942" cy="496996"/>
            <a:chOff x="156063" y="1988424"/>
            <a:chExt cx="7248942" cy="496996"/>
          </a:xfrm>
        </p:grpSpPr>
        <p:sp>
          <p:nvSpPr>
            <p:cNvPr id="26" name="Rounded Rectangle 25"/>
            <p:cNvSpPr/>
            <p:nvPr/>
          </p:nvSpPr>
          <p:spPr>
            <a:xfrm>
              <a:off x="156063" y="2088378"/>
              <a:ext cx="781704" cy="397042"/>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HĐ1</a:t>
              </a:r>
              <a:endParaRPr lang="vi-VN" sz="2000" b="1" dirty="0"/>
            </a:p>
          </p:txBody>
        </p:sp>
        <p:sp>
          <p:nvSpPr>
            <p:cNvPr id="27" name="Rectangle 26"/>
            <p:cNvSpPr/>
            <p:nvPr/>
          </p:nvSpPr>
          <p:spPr>
            <a:xfrm>
              <a:off x="1034350" y="1988424"/>
              <a:ext cx="6370655" cy="496996"/>
            </a:xfrm>
            <a:prstGeom prst="rect">
              <a:avLst/>
            </a:prstGeom>
          </p:spPr>
          <p:txBody>
            <a:bodyPr wrap="none">
              <a:spAutoFit/>
            </a:bodyPr>
            <a:lstStyle/>
            <a:p>
              <a:pPr algn="just">
                <a:lnSpc>
                  <a:spcPct val="150000"/>
                </a:lnSpc>
                <a:spcBef>
                  <a:spcPts val="600"/>
                </a:spcBef>
                <a:spcAft>
                  <a:spcPts val="600"/>
                </a:spcAft>
                <a:tabLst>
                  <a:tab pos="360045" algn="l"/>
                  <a:tab pos="720090" algn="l"/>
                </a:tabLst>
              </a:pPr>
              <a:r>
                <a:rPr lang="nl-NL" sz="2000" dirty="0">
                  <a:latin typeface="+mn-lt"/>
                  <a:ea typeface="Calibri" panose="020F0502020204030204" pitchFamily="34" charset="0"/>
                </a:rPr>
                <a:t>Cho a = 12 và b = 5. Tính a.b ; b.a và so sánh kết quả.</a:t>
              </a:r>
              <a:endParaRPr lang="en-US" sz="2000" dirty="0">
                <a:latin typeface="+mn-lt"/>
                <a:ea typeface="Calibri" panose="020F0502020204030204" pitchFamily="34" charset="0"/>
              </a:endParaRPr>
            </a:p>
          </p:txBody>
        </p:sp>
      </p:grpSp>
      <p:grpSp>
        <p:nvGrpSpPr>
          <p:cNvPr id="29" name="Group 28"/>
          <p:cNvGrpSpPr/>
          <p:nvPr/>
        </p:nvGrpSpPr>
        <p:grpSpPr>
          <a:xfrm>
            <a:off x="1934673" y="2880266"/>
            <a:ext cx="6864322" cy="400110"/>
            <a:chOff x="156063" y="2086844"/>
            <a:chExt cx="6864322" cy="400110"/>
          </a:xfrm>
        </p:grpSpPr>
        <p:sp>
          <p:nvSpPr>
            <p:cNvPr id="30" name="Rounded Rectangle 29"/>
            <p:cNvSpPr/>
            <p:nvPr/>
          </p:nvSpPr>
          <p:spPr>
            <a:xfrm>
              <a:off x="156063" y="2088378"/>
              <a:ext cx="781704" cy="397042"/>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HĐ2</a:t>
              </a:r>
              <a:endParaRPr lang="vi-VN" sz="2000" b="1" dirty="0"/>
            </a:p>
          </p:txBody>
        </p:sp>
        <p:sp>
          <p:nvSpPr>
            <p:cNvPr id="31" name="Rectangle 30"/>
            <p:cNvSpPr/>
            <p:nvPr/>
          </p:nvSpPr>
          <p:spPr>
            <a:xfrm>
              <a:off x="1011935" y="2086844"/>
              <a:ext cx="6008450" cy="400110"/>
            </a:xfrm>
            <a:prstGeom prst="rect">
              <a:avLst/>
            </a:prstGeom>
          </p:spPr>
          <p:txBody>
            <a:bodyPr wrap="square">
              <a:spAutoFit/>
            </a:bodyPr>
            <a:lstStyle/>
            <a:p>
              <a:r>
                <a:rPr lang="nl-NL" sz="2000" dirty="0"/>
                <a:t>Tìm số tự nhiên c sao cho ( 3 . 2) . 5 = 3. ( 2 . 5 )</a:t>
              </a:r>
              <a:endParaRPr lang="en-US" sz="2000" dirty="0"/>
            </a:p>
          </p:txBody>
        </p:sp>
      </p:grpSp>
      <p:grpSp>
        <p:nvGrpSpPr>
          <p:cNvPr id="32" name="Group 31"/>
          <p:cNvGrpSpPr/>
          <p:nvPr/>
        </p:nvGrpSpPr>
        <p:grpSpPr>
          <a:xfrm>
            <a:off x="1912258" y="3516065"/>
            <a:ext cx="6844358" cy="1015663"/>
            <a:chOff x="144239" y="2065226"/>
            <a:chExt cx="6844358" cy="1015663"/>
          </a:xfrm>
        </p:grpSpPr>
        <p:sp>
          <p:nvSpPr>
            <p:cNvPr id="33" name="Rounded Rectangle 32"/>
            <p:cNvSpPr/>
            <p:nvPr/>
          </p:nvSpPr>
          <p:spPr>
            <a:xfrm>
              <a:off x="144239" y="2191239"/>
              <a:ext cx="781704" cy="397042"/>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HĐ3</a:t>
              </a:r>
              <a:endParaRPr lang="vi-VN" sz="2000" b="1" dirty="0"/>
            </a:p>
          </p:txBody>
        </p:sp>
        <p:sp>
          <p:nvSpPr>
            <p:cNvPr id="34" name="Rectangle 33"/>
            <p:cNvSpPr/>
            <p:nvPr/>
          </p:nvSpPr>
          <p:spPr>
            <a:xfrm>
              <a:off x="980147" y="2065226"/>
              <a:ext cx="6008450" cy="1015663"/>
            </a:xfrm>
            <a:prstGeom prst="rect">
              <a:avLst/>
            </a:prstGeom>
          </p:spPr>
          <p:txBody>
            <a:bodyPr wrap="square">
              <a:spAutoFit/>
            </a:bodyPr>
            <a:lstStyle/>
            <a:p>
              <a:pPr algn="just">
                <a:lnSpc>
                  <a:spcPct val="150000"/>
                </a:lnSpc>
              </a:pPr>
              <a:r>
                <a:rPr lang="nl-NL" sz="2000" i="1" dirty="0"/>
                <a:t>Tính và so sánh </a:t>
              </a:r>
              <a:endParaRPr lang="en-US" sz="2000" i="1" dirty="0"/>
            </a:p>
            <a:p>
              <a:pPr algn="ctr">
                <a:lnSpc>
                  <a:spcPct val="150000"/>
                </a:lnSpc>
              </a:pPr>
              <a:r>
                <a:rPr lang="nl-NL" sz="2000" dirty="0"/>
                <a:t> 3 . (2 + 5) = 3 . 2 + 3 . 5</a:t>
              </a:r>
              <a:endParaRPr lang="en-US" sz="2000" dirty="0"/>
            </a:p>
          </p:txBody>
        </p:sp>
      </p:grpSp>
      <p:sp>
        <p:nvSpPr>
          <p:cNvPr id="36" name="Pentagon 35"/>
          <p:cNvSpPr/>
          <p:nvPr/>
        </p:nvSpPr>
        <p:spPr>
          <a:xfrm>
            <a:off x="42328" y="2007035"/>
            <a:ext cx="1773347" cy="559728"/>
          </a:xfrm>
          <a:prstGeom prst="homePlate">
            <a:avLst/>
          </a:prstGeom>
          <a:solidFill>
            <a:srgbClr val="3BB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t>Nhóm</a:t>
            </a:r>
            <a:r>
              <a:rPr lang="en-US" sz="2400" b="1" dirty="0" smtClean="0"/>
              <a:t> 1</a:t>
            </a:r>
            <a:endParaRPr lang="vi-VN" sz="2400" b="1" dirty="0"/>
          </a:p>
        </p:txBody>
      </p:sp>
      <p:sp>
        <p:nvSpPr>
          <p:cNvPr id="37" name="Pentagon 36"/>
          <p:cNvSpPr/>
          <p:nvPr/>
        </p:nvSpPr>
        <p:spPr>
          <a:xfrm>
            <a:off x="42328" y="2769124"/>
            <a:ext cx="1773347" cy="559728"/>
          </a:xfrm>
          <a:prstGeom prst="homePlate">
            <a:avLst/>
          </a:prstGeom>
          <a:solidFill>
            <a:srgbClr val="F1A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t>Nhóm</a:t>
            </a:r>
            <a:r>
              <a:rPr lang="en-US" sz="2400" b="1" dirty="0" smtClean="0"/>
              <a:t> 2</a:t>
            </a:r>
            <a:endParaRPr lang="vi-VN" sz="2400" b="1" dirty="0"/>
          </a:p>
        </p:txBody>
      </p:sp>
      <p:sp>
        <p:nvSpPr>
          <p:cNvPr id="38" name="Pentagon 37"/>
          <p:cNvSpPr/>
          <p:nvPr/>
        </p:nvSpPr>
        <p:spPr>
          <a:xfrm>
            <a:off x="84707" y="3560735"/>
            <a:ext cx="1773347" cy="559728"/>
          </a:xfrm>
          <a:prstGeom prst="homePlate">
            <a:avLst/>
          </a:prstGeom>
          <a:solidFill>
            <a:srgbClr val="D656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t>Nhóm</a:t>
            </a:r>
            <a:r>
              <a:rPr lang="en-US" sz="2400" b="1" dirty="0" smtClean="0"/>
              <a:t> 3</a:t>
            </a:r>
            <a:endParaRPr lang="vi-VN" sz="2400" b="1" dirty="0"/>
          </a:p>
        </p:txBody>
      </p:sp>
    </p:spTree>
    <p:extLst>
      <p:ext uri="{BB962C8B-B14F-4D97-AF65-F5344CB8AC3E}">
        <p14:creationId xmlns:p14="http://schemas.microsoft.com/office/powerpoint/2010/main" val="3563554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10" presetClass="entr" presetSubtype="0" fill="hold" grpId="0" nodeType="afterEffect">
                                  <p:stCondLst>
                                    <p:cond delay="25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500"/>
                                        <p:tgtEl>
                                          <p:spTgt spid="36"/>
                                        </p:tgtEl>
                                      </p:cBhvr>
                                    </p:animEffect>
                                  </p:childTnLst>
                                </p:cTn>
                              </p:par>
                              <p:par>
                                <p:cTn id="12" presetID="10" presetClass="entr" presetSubtype="0" fill="hold" nodeType="withEffect">
                                  <p:stCondLst>
                                    <p:cond delay="25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500"/>
                                        <p:tgtEl>
                                          <p:spTgt spid="28"/>
                                        </p:tgtEl>
                                      </p:cBhvr>
                                    </p:animEffect>
                                  </p:childTnLst>
                                </p:cTn>
                              </p:par>
                            </p:childTnLst>
                          </p:cTn>
                        </p:par>
                        <p:par>
                          <p:cTn id="15" fill="hold">
                            <p:stCondLst>
                              <p:cond delay="1250"/>
                            </p:stCondLst>
                            <p:childTnLst>
                              <p:par>
                                <p:cTn id="16" presetID="10" presetClass="entr" presetSubtype="0" fill="hold" grpId="0" nodeType="afterEffect">
                                  <p:stCondLst>
                                    <p:cond delay="50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500"/>
                                        <p:tgtEl>
                                          <p:spTgt spid="37"/>
                                        </p:tgtEl>
                                      </p:cBhvr>
                                    </p:animEffect>
                                  </p:childTnLst>
                                </p:cTn>
                              </p:par>
                              <p:par>
                                <p:cTn id="19" presetID="10" presetClass="entr" presetSubtype="0" fill="hold" nodeType="withEffect">
                                  <p:stCondLst>
                                    <p:cond delay="50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500"/>
                                        <p:tgtEl>
                                          <p:spTgt spid="29"/>
                                        </p:tgtEl>
                                      </p:cBhvr>
                                    </p:animEffect>
                                  </p:childTnLst>
                                </p:cTn>
                              </p:par>
                            </p:childTnLst>
                          </p:cTn>
                        </p:par>
                        <p:par>
                          <p:cTn id="22" fill="hold">
                            <p:stCondLst>
                              <p:cond delay="2250"/>
                            </p:stCondLst>
                            <p:childTnLst>
                              <p:par>
                                <p:cTn id="23" presetID="1" presetClass="entr" presetSubtype="0" fill="hold" grpId="0" nodeType="afterEffect">
                                  <p:stCondLst>
                                    <p:cond delay="250"/>
                                  </p:stCondLst>
                                  <p:childTnLst>
                                    <p:set>
                                      <p:cBhvr>
                                        <p:cTn id="24" dur="1" fill="hold">
                                          <p:stCondLst>
                                            <p:cond delay="0"/>
                                          </p:stCondLst>
                                        </p:cTn>
                                        <p:tgtEl>
                                          <p:spTgt spid="38"/>
                                        </p:tgtEl>
                                        <p:attrNameLst>
                                          <p:attrName>style.visibility</p:attrName>
                                        </p:attrNameLst>
                                      </p:cBhvr>
                                      <p:to>
                                        <p:strVal val="visible"/>
                                      </p:to>
                                    </p:set>
                                  </p:childTnLst>
                                </p:cTn>
                              </p:par>
                            </p:childTnLst>
                          </p:cTn>
                        </p:par>
                        <p:par>
                          <p:cTn id="25" fill="hold">
                            <p:stCondLst>
                              <p:cond delay="2500"/>
                            </p:stCondLst>
                            <p:childTnLst>
                              <p:par>
                                <p:cTn id="26" presetID="10" presetClass="entr" presetSubtype="0" fill="hold" nodeType="afterEffect">
                                  <p:stCondLst>
                                    <p:cond delay="25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608235" y="369998"/>
            <a:ext cx="4928494" cy="738664"/>
          </a:xfrm>
          <a:prstGeom prst="rect">
            <a:avLst/>
          </a:prstGeom>
          <a:noFill/>
        </p:spPr>
        <p:txBody>
          <a:bodyPr wrap="square" rtlCol="0">
            <a:spAutoFit/>
          </a:bodyPr>
          <a:lstStyle/>
          <a:p>
            <a:pPr algn="ctr">
              <a:lnSpc>
                <a:spcPct val="150000"/>
              </a:lnSpc>
            </a:pPr>
            <a:r>
              <a:rPr lang="en-US" sz="2800" b="1" dirty="0" smtClean="0">
                <a:solidFill>
                  <a:schemeClr val="bg1"/>
                </a:solidFill>
              </a:rPr>
              <a:t>1. </a:t>
            </a:r>
            <a:r>
              <a:rPr lang="en-US" sz="2800" b="1" dirty="0" err="1" smtClean="0">
                <a:solidFill>
                  <a:schemeClr val="bg1"/>
                </a:solidFill>
              </a:rPr>
              <a:t>Phép</a:t>
            </a:r>
            <a:r>
              <a:rPr lang="en-US" sz="2800" b="1" dirty="0" smtClean="0">
                <a:solidFill>
                  <a:schemeClr val="bg1"/>
                </a:solidFill>
              </a:rPr>
              <a:t> </a:t>
            </a:r>
            <a:r>
              <a:rPr lang="en-US" sz="2800" b="1" dirty="0" err="1" smtClean="0">
                <a:solidFill>
                  <a:schemeClr val="bg1"/>
                </a:solidFill>
              </a:rPr>
              <a:t>nhân</a:t>
            </a:r>
            <a:r>
              <a:rPr lang="en-US" sz="2800" b="1" dirty="0" smtClean="0">
                <a:solidFill>
                  <a:schemeClr val="bg1"/>
                </a:solidFill>
              </a:rPr>
              <a:t> </a:t>
            </a:r>
            <a:r>
              <a:rPr lang="en-US" sz="2800" b="1" dirty="0" err="1" smtClean="0">
                <a:solidFill>
                  <a:schemeClr val="bg1"/>
                </a:solidFill>
              </a:rPr>
              <a:t>số</a:t>
            </a:r>
            <a:r>
              <a:rPr lang="en-US" sz="2800" b="1" dirty="0" smtClean="0">
                <a:solidFill>
                  <a:schemeClr val="bg1"/>
                </a:solidFill>
              </a:rPr>
              <a:t> </a:t>
            </a:r>
            <a:r>
              <a:rPr lang="en-US" sz="2800" b="1" dirty="0" err="1" smtClean="0">
                <a:solidFill>
                  <a:schemeClr val="bg1"/>
                </a:solidFill>
              </a:rPr>
              <a:t>tự</a:t>
            </a:r>
            <a:r>
              <a:rPr lang="en-US" sz="2800" b="1" dirty="0" smtClean="0">
                <a:solidFill>
                  <a:schemeClr val="bg1"/>
                </a:solidFill>
              </a:rPr>
              <a:t> </a:t>
            </a:r>
            <a:r>
              <a:rPr lang="en-US" sz="2800" b="1" dirty="0" err="1" smtClean="0">
                <a:solidFill>
                  <a:schemeClr val="bg1"/>
                </a:solidFill>
              </a:rPr>
              <a:t>nhiên</a:t>
            </a:r>
            <a:endParaRPr lang="vi-VN" sz="2800" b="1" dirty="0">
              <a:solidFill>
                <a:schemeClr val="bg1"/>
              </a:solidFill>
            </a:endParaRPr>
          </a:p>
        </p:txBody>
      </p:sp>
      <p:grpSp>
        <p:nvGrpSpPr>
          <p:cNvPr id="20" name="Group 19"/>
          <p:cNvGrpSpPr/>
          <p:nvPr/>
        </p:nvGrpSpPr>
        <p:grpSpPr>
          <a:xfrm>
            <a:off x="0" y="1365369"/>
            <a:ext cx="3799660" cy="533400"/>
            <a:chOff x="387" y="1281609"/>
            <a:chExt cx="3799660" cy="533400"/>
          </a:xfrm>
        </p:grpSpPr>
        <p:sp>
          <p:nvSpPr>
            <p:cNvPr id="21" name="TextBox 20"/>
            <p:cNvSpPr txBox="1"/>
            <p:nvPr/>
          </p:nvSpPr>
          <p:spPr>
            <a:xfrm>
              <a:off x="484194" y="1375757"/>
              <a:ext cx="3315853" cy="400110"/>
            </a:xfrm>
            <a:prstGeom prst="rect">
              <a:avLst/>
            </a:prstGeom>
            <a:noFill/>
          </p:spPr>
          <p:txBody>
            <a:bodyPr wrap="square" rtlCol="0">
              <a:spAutoFit/>
            </a:bodyPr>
            <a:lstStyle/>
            <a:p>
              <a:r>
                <a:rPr lang="en-US" sz="2000" b="1" dirty="0" err="1" smtClean="0"/>
                <a:t>Tính</a:t>
              </a:r>
              <a:r>
                <a:rPr lang="en-US" sz="2000" b="1" dirty="0" smtClean="0"/>
                <a:t> </a:t>
              </a:r>
              <a:r>
                <a:rPr lang="en-US" sz="2000" b="1" dirty="0" err="1" smtClean="0"/>
                <a:t>chất</a:t>
              </a:r>
              <a:r>
                <a:rPr lang="en-US" sz="2000" b="1" dirty="0" smtClean="0"/>
                <a:t> </a:t>
              </a:r>
              <a:r>
                <a:rPr lang="en-US" sz="2000" b="1" dirty="0" err="1" smtClean="0"/>
                <a:t>của</a:t>
              </a:r>
              <a:r>
                <a:rPr lang="en-US" sz="2000" b="1" dirty="0" smtClean="0"/>
                <a:t> </a:t>
              </a:r>
              <a:r>
                <a:rPr lang="en-US" sz="2000" b="1" dirty="0" err="1" smtClean="0"/>
                <a:t>phép</a:t>
              </a:r>
              <a:r>
                <a:rPr lang="en-US" sz="2000" b="1" dirty="0" smtClean="0"/>
                <a:t> </a:t>
              </a:r>
              <a:r>
                <a:rPr lang="en-US" sz="2000" b="1" dirty="0" err="1" smtClean="0"/>
                <a:t>nhân</a:t>
              </a:r>
              <a:endParaRPr lang="vi-VN" sz="2000" b="1" dirty="0"/>
            </a:p>
          </p:txBody>
        </p:sp>
        <p:pic>
          <p:nvPicPr>
            <p:cNvPr id="22" name="Picture 21"/>
            <p:cNvPicPr>
              <a:picLocks noChangeAspect="1"/>
            </p:cNvPicPr>
            <p:nvPr/>
          </p:nvPicPr>
          <p:blipFill>
            <a:blip r:embed="rId2"/>
            <a:stretch>
              <a:fillRect/>
            </a:stretch>
          </p:blipFill>
          <p:spPr>
            <a:xfrm>
              <a:off x="387" y="1281609"/>
              <a:ext cx="466725" cy="533400"/>
            </a:xfrm>
            <a:prstGeom prst="rect">
              <a:avLst/>
            </a:prstGeom>
          </p:spPr>
        </p:pic>
      </p:grpSp>
      <p:sp>
        <p:nvSpPr>
          <p:cNvPr id="23" name="Right Arrow 22"/>
          <p:cNvSpPr/>
          <p:nvPr/>
        </p:nvSpPr>
        <p:spPr>
          <a:xfrm>
            <a:off x="164726" y="2913814"/>
            <a:ext cx="445168" cy="397042"/>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4" name="Rounded Rectangle 23"/>
          <p:cNvSpPr/>
          <p:nvPr/>
        </p:nvSpPr>
        <p:spPr>
          <a:xfrm>
            <a:off x="818147" y="1985212"/>
            <a:ext cx="7988969" cy="2651288"/>
          </a:xfrm>
          <a:prstGeom prst="roundRect">
            <a:avLst/>
          </a:prstGeom>
          <a:solidFill>
            <a:srgbClr val="FEFC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dirty="0" err="1" smtClean="0">
                <a:solidFill>
                  <a:schemeClr val="tx1"/>
                </a:solidFill>
              </a:rPr>
              <a:t>Phép</a:t>
            </a:r>
            <a:r>
              <a:rPr lang="en-US" sz="2000" dirty="0" smtClean="0">
                <a:solidFill>
                  <a:schemeClr val="tx1"/>
                </a:solidFill>
              </a:rPr>
              <a:t> </a:t>
            </a:r>
            <a:r>
              <a:rPr lang="en-US" sz="2000" dirty="0" err="1" smtClean="0">
                <a:solidFill>
                  <a:schemeClr val="tx1"/>
                </a:solidFill>
              </a:rPr>
              <a:t>nhân</a:t>
            </a:r>
            <a:r>
              <a:rPr lang="en-US" sz="2000" dirty="0" smtClean="0">
                <a:solidFill>
                  <a:schemeClr val="tx1"/>
                </a:solidFill>
              </a:rPr>
              <a:t> </a:t>
            </a:r>
            <a:r>
              <a:rPr lang="en-US" sz="2000" dirty="0" err="1" smtClean="0">
                <a:solidFill>
                  <a:schemeClr val="tx1"/>
                </a:solidFill>
              </a:rPr>
              <a:t>có</a:t>
            </a:r>
            <a:r>
              <a:rPr lang="en-US" sz="2000" dirty="0" smtClean="0">
                <a:solidFill>
                  <a:schemeClr val="tx1"/>
                </a:solidFill>
              </a:rPr>
              <a:t> </a:t>
            </a:r>
            <a:r>
              <a:rPr lang="en-US" sz="2000" dirty="0" err="1" smtClean="0">
                <a:solidFill>
                  <a:schemeClr val="tx1"/>
                </a:solidFill>
              </a:rPr>
              <a:t>các</a:t>
            </a:r>
            <a:r>
              <a:rPr lang="en-US" sz="2000" dirty="0" smtClean="0">
                <a:solidFill>
                  <a:schemeClr val="tx1"/>
                </a:solidFill>
              </a:rPr>
              <a:t> </a:t>
            </a:r>
            <a:r>
              <a:rPr lang="en-US" sz="2000" dirty="0" err="1" smtClean="0">
                <a:solidFill>
                  <a:schemeClr val="tx1"/>
                </a:solidFill>
              </a:rPr>
              <a:t>tính</a:t>
            </a:r>
            <a:r>
              <a:rPr lang="en-US" sz="2000" dirty="0" smtClean="0">
                <a:solidFill>
                  <a:schemeClr val="tx1"/>
                </a:solidFill>
              </a:rPr>
              <a:t> </a:t>
            </a:r>
            <a:r>
              <a:rPr lang="en-US" sz="2000" dirty="0" err="1" smtClean="0">
                <a:solidFill>
                  <a:schemeClr val="tx1"/>
                </a:solidFill>
              </a:rPr>
              <a:t>chất</a:t>
            </a:r>
            <a:r>
              <a:rPr lang="en-US" sz="2000" dirty="0" smtClean="0">
                <a:solidFill>
                  <a:schemeClr val="tx1"/>
                </a:solidFill>
              </a:rPr>
              <a:t>:</a:t>
            </a:r>
          </a:p>
          <a:p>
            <a:pPr algn="just">
              <a:lnSpc>
                <a:spcPct val="150000"/>
              </a:lnSpc>
            </a:pPr>
            <a:r>
              <a:rPr lang="nl-NL" sz="2000" dirty="0">
                <a:solidFill>
                  <a:schemeClr val="tx1"/>
                </a:solidFill>
              </a:rPr>
              <a:t>+ </a:t>
            </a:r>
            <a:r>
              <a:rPr lang="nl-NL" sz="2000" b="1" dirty="0">
                <a:solidFill>
                  <a:srgbClr val="FF0000"/>
                </a:solidFill>
              </a:rPr>
              <a:t>Giao hoán</a:t>
            </a:r>
            <a:r>
              <a:rPr lang="nl-NL" sz="2000" dirty="0">
                <a:solidFill>
                  <a:schemeClr val="tx1"/>
                </a:solidFill>
              </a:rPr>
              <a:t>: ab = ba</a:t>
            </a:r>
            <a:endParaRPr lang="en-US" sz="2000" dirty="0">
              <a:solidFill>
                <a:schemeClr val="tx1"/>
              </a:solidFill>
            </a:endParaRPr>
          </a:p>
          <a:p>
            <a:pPr algn="just">
              <a:lnSpc>
                <a:spcPct val="150000"/>
              </a:lnSpc>
            </a:pPr>
            <a:r>
              <a:rPr lang="nl-NL" sz="2000" dirty="0">
                <a:solidFill>
                  <a:schemeClr val="tx1"/>
                </a:solidFill>
              </a:rPr>
              <a:t>+ </a:t>
            </a:r>
            <a:r>
              <a:rPr lang="nl-NL" sz="2000" b="1" dirty="0">
                <a:solidFill>
                  <a:srgbClr val="FF0000"/>
                </a:solidFill>
              </a:rPr>
              <a:t>Kết hợp</a:t>
            </a:r>
            <a:r>
              <a:rPr lang="nl-NL" sz="2000" dirty="0">
                <a:solidFill>
                  <a:schemeClr val="tx1"/>
                </a:solidFill>
              </a:rPr>
              <a:t>: (ab)c = a(bc)</a:t>
            </a:r>
            <a:endParaRPr lang="en-US" sz="2000" dirty="0">
              <a:solidFill>
                <a:schemeClr val="tx1"/>
              </a:solidFill>
            </a:endParaRPr>
          </a:p>
          <a:p>
            <a:pPr algn="just">
              <a:lnSpc>
                <a:spcPct val="150000"/>
              </a:lnSpc>
            </a:pPr>
            <a:r>
              <a:rPr lang="nl-NL" sz="2000" dirty="0">
                <a:solidFill>
                  <a:schemeClr val="tx1"/>
                </a:solidFill>
              </a:rPr>
              <a:t>+ </a:t>
            </a:r>
            <a:r>
              <a:rPr lang="nl-NL" sz="2000" b="1" dirty="0">
                <a:solidFill>
                  <a:srgbClr val="FF0000"/>
                </a:solidFill>
              </a:rPr>
              <a:t>Phân phối</a:t>
            </a:r>
            <a:r>
              <a:rPr lang="nl-NL" sz="2000" dirty="0">
                <a:solidFill>
                  <a:srgbClr val="FF0000"/>
                </a:solidFill>
              </a:rPr>
              <a:t> </a:t>
            </a:r>
            <a:r>
              <a:rPr lang="nl-NL" sz="2000" dirty="0">
                <a:solidFill>
                  <a:schemeClr val="tx1"/>
                </a:solidFill>
              </a:rPr>
              <a:t>của phép nhân đối với phép cộng: a(b+c) = ab + ac</a:t>
            </a:r>
            <a:endParaRPr lang="en-US" sz="2000" dirty="0">
              <a:solidFill>
                <a:schemeClr val="tx1"/>
              </a:solidFill>
            </a:endParaRPr>
          </a:p>
          <a:p>
            <a:pPr algn="just">
              <a:lnSpc>
                <a:spcPct val="150000"/>
              </a:lnSpc>
            </a:pPr>
            <a:endParaRPr lang="vi-VN" sz="2000" dirty="0">
              <a:solidFill>
                <a:schemeClr val="tx1"/>
              </a:solidFill>
            </a:endParaRPr>
          </a:p>
        </p:txBody>
      </p:sp>
    </p:spTree>
    <p:extLst>
      <p:ext uri="{BB962C8B-B14F-4D97-AF65-F5344CB8AC3E}">
        <p14:creationId xmlns:p14="http://schemas.microsoft.com/office/powerpoint/2010/main" val="65494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10" presetClass="entr" presetSubtype="0" fill="hold" grpId="0" nodeType="afterEffect">
                                  <p:stCondLst>
                                    <p:cond delay="25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608235" y="369998"/>
            <a:ext cx="4928494" cy="738664"/>
          </a:xfrm>
          <a:prstGeom prst="rect">
            <a:avLst/>
          </a:prstGeom>
          <a:noFill/>
        </p:spPr>
        <p:txBody>
          <a:bodyPr wrap="square" rtlCol="0">
            <a:spAutoFit/>
          </a:bodyPr>
          <a:lstStyle/>
          <a:p>
            <a:pPr algn="ctr">
              <a:lnSpc>
                <a:spcPct val="150000"/>
              </a:lnSpc>
            </a:pPr>
            <a:r>
              <a:rPr lang="en-US" sz="2800" b="1" dirty="0" smtClean="0">
                <a:solidFill>
                  <a:schemeClr val="bg1"/>
                </a:solidFill>
              </a:rPr>
              <a:t>1. </a:t>
            </a:r>
            <a:r>
              <a:rPr lang="en-US" sz="2800" b="1" dirty="0" err="1" smtClean="0">
                <a:solidFill>
                  <a:schemeClr val="bg1"/>
                </a:solidFill>
              </a:rPr>
              <a:t>Phép</a:t>
            </a:r>
            <a:r>
              <a:rPr lang="en-US" sz="2800" b="1" dirty="0" smtClean="0">
                <a:solidFill>
                  <a:schemeClr val="bg1"/>
                </a:solidFill>
              </a:rPr>
              <a:t> </a:t>
            </a:r>
            <a:r>
              <a:rPr lang="en-US" sz="2800" b="1" dirty="0" err="1" smtClean="0">
                <a:solidFill>
                  <a:schemeClr val="bg1"/>
                </a:solidFill>
              </a:rPr>
              <a:t>nhân</a:t>
            </a:r>
            <a:r>
              <a:rPr lang="en-US" sz="2800" b="1" dirty="0" smtClean="0">
                <a:solidFill>
                  <a:schemeClr val="bg1"/>
                </a:solidFill>
              </a:rPr>
              <a:t> </a:t>
            </a:r>
            <a:r>
              <a:rPr lang="en-US" sz="2800" b="1" dirty="0" err="1" smtClean="0">
                <a:solidFill>
                  <a:schemeClr val="bg1"/>
                </a:solidFill>
              </a:rPr>
              <a:t>số</a:t>
            </a:r>
            <a:r>
              <a:rPr lang="en-US" sz="2800" b="1" dirty="0" smtClean="0">
                <a:solidFill>
                  <a:schemeClr val="bg1"/>
                </a:solidFill>
              </a:rPr>
              <a:t> </a:t>
            </a:r>
            <a:r>
              <a:rPr lang="en-US" sz="2800" b="1" dirty="0" err="1" smtClean="0">
                <a:solidFill>
                  <a:schemeClr val="bg1"/>
                </a:solidFill>
              </a:rPr>
              <a:t>tự</a:t>
            </a:r>
            <a:r>
              <a:rPr lang="en-US" sz="2800" b="1" dirty="0" smtClean="0">
                <a:solidFill>
                  <a:schemeClr val="bg1"/>
                </a:solidFill>
              </a:rPr>
              <a:t> </a:t>
            </a:r>
            <a:r>
              <a:rPr lang="en-US" sz="2800" b="1" dirty="0" err="1" smtClean="0">
                <a:solidFill>
                  <a:schemeClr val="bg1"/>
                </a:solidFill>
              </a:rPr>
              <a:t>nhiên</a:t>
            </a:r>
            <a:endParaRPr lang="vi-VN" sz="2800" b="1" dirty="0">
              <a:solidFill>
                <a:schemeClr val="bg1"/>
              </a:solidFill>
            </a:endParaRPr>
          </a:p>
        </p:txBody>
      </p:sp>
      <p:grpSp>
        <p:nvGrpSpPr>
          <p:cNvPr id="20" name="Group 19"/>
          <p:cNvGrpSpPr/>
          <p:nvPr/>
        </p:nvGrpSpPr>
        <p:grpSpPr>
          <a:xfrm>
            <a:off x="0" y="1365369"/>
            <a:ext cx="3799660" cy="533400"/>
            <a:chOff x="387" y="1281609"/>
            <a:chExt cx="3799660" cy="533400"/>
          </a:xfrm>
        </p:grpSpPr>
        <p:sp>
          <p:nvSpPr>
            <p:cNvPr id="21" name="TextBox 20"/>
            <p:cNvSpPr txBox="1"/>
            <p:nvPr/>
          </p:nvSpPr>
          <p:spPr>
            <a:xfrm>
              <a:off x="484194" y="1375757"/>
              <a:ext cx="3315853" cy="400110"/>
            </a:xfrm>
            <a:prstGeom prst="rect">
              <a:avLst/>
            </a:prstGeom>
            <a:noFill/>
          </p:spPr>
          <p:txBody>
            <a:bodyPr wrap="square" rtlCol="0">
              <a:spAutoFit/>
            </a:bodyPr>
            <a:lstStyle/>
            <a:p>
              <a:r>
                <a:rPr lang="en-US" sz="2000" b="1" dirty="0" err="1" smtClean="0"/>
                <a:t>Tính</a:t>
              </a:r>
              <a:r>
                <a:rPr lang="en-US" sz="2000" b="1" dirty="0" smtClean="0"/>
                <a:t> </a:t>
              </a:r>
              <a:r>
                <a:rPr lang="en-US" sz="2000" b="1" dirty="0" err="1" smtClean="0"/>
                <a:t>chất</a:t>
              </a:r>
              <a:r>
                <a:rPr lang="en-US" sz="2000" b="1" dirty="0" smtClean="0"/>
                <a:t> </a:t>
              </a:r>
              <a:r>
                <a:rPr lang="en-US" sz="2000" b="1" dirty="0" err="1" smtClean="0"/>
                <a:t>của</a:t>
              </a:r>
              <a:r>
                <a:rPr lang="en-US" sz="2000" b="1" dirty="0" smtClean="0"/>
                <a:t> </a:t>
              </a:r>
              <a:r>
                <a:rPr lang="en-US" sz="2000" b="1" dirty="0" err="1" smtClean="0"/>
                <a:t>phép</a:t>
              </a:r>
              <a:r>
                <a:rPr lang="en-US" sz="2000" b="1" dirty="0" smtClean="0"/>
                <a:t> </a:t>
              </a:r>
              <a:r>
                <a:rPr lang="en-US" sz="2000" b="1" dirty="0" err="1" smtClean="0"/>
                <a:t>nhân</a:t>
              </a:r>
              <a:endParaRPr lang="vi-VN" sz="2000" b="1" dirty="0"/>
            </a:p>
          </p:txBody>
        </p:sp>
        <p:pic>
          <p:nvPicPr>
            <p:cNvPr id="22" name="Picture 21"/>
            <p:cNvPicPr>
              <a:picLocks noChangeAspect="1"/>
            </p:cNvPicPr>
            <p:nvPr/>
          </p:nvPicPr>
          <p:blipFill>
            <a:blip r:embed="rId2"/>
            <a:stretch>
              <a:fillRect/>
            </a:stretch>
          </p:blipFill>
          <p:spPr>
            <a:xfrm>
              <a:off x="387" y="1281609"/>
              <a:ext cx="466725" cy="533400"/>
            </a:xfrm>
            <a:prstGeom prst="rect">
              <a:avLst/>
            </a:prstGeom>
          </p:spPr>
        </p:pic>
      </p:grpSp>
      <p:sp>
        <p:nvSpPr>
          <p:cNvPr id="2" name="TextBox 1"/>
          <p:cNvSpPr txBox="1"/>
          <p:nvPr/>
        </p:nvSpPr>
        <p:spPr>
          <a:xfrm>
            <a:off x="454738" y="2087945"/>
            <a:ext cx="7906962" cy="2400657"/>
          </a:xfrm>
          <a:prstGeom prst="rect">
            <a:avLst/>
          </a:prstGeom>
          <a:noFill/>
        </p:spPr>
        <p:txBody>
          <a:bodyPr wrap="square" rtlCol="0">
            <a:spAutoFit/>
          </a:bodyPr>
          <a:lstStyle/>
          <a:p>
            <a:pPr algn="just">
              <a:lnSpc>
                <a:spcPct val="150000"/>
              </a:lnSpc>
            </a:pPr>
            <a:r>
              <a:rPr lang="nl-NL" sz="2000" b="1" i="1" u="sng" dirty="0"/>
              <a:t>* Chú ý:</a:t>
            </a:r>
            <a:endParaRPr lang="en-US" sz="2000" dirty="0"/>
          </a:p>
          <a:p>
            <a:pPr lvl="0" algn="just">
              <a:lnSpc>
                <a:spcPct val="150000"/>
              </a:lnSpc>
            </a:pPr>
            <a:r>
              <a:rPr lang="nl-NL" sz="2000" dirty="0"/>
              <a:t>a .1 = 1 . a </a:t>
            </a:r>
            <a:r>
              <a:rPr lang="nl-NL" sz="2000" dirty="0" smtClean="0"/>
              <a:t>= a</a:t>
            </a:r>
            <a:endParaRPr lang="en-US" sz="2000" dirty="0"/>
          </a:p>
          <a:p>
            <a:pPr algn="just">
              <a:lnSpc>
                <a:spcPct val="150000"/>
              </a:lnSpc>
            </a:pPr>
            <a:r>
              <a:rPr lang="nl-NL" sz="2000" dirty="0"/>
              <a:t>a . 0 = 0 . a = 0</a:t>
            </a:r>
            <a:endParaRPr lang="en-US" sz="2000" dirty="0"/>
          </a:p>
          <a:p>
            <a:pPr lvl="0" algn="just">
              <a:lnSpc>
                <a:spcPct val="150000"/>
              </a:lnSpc>
            </a:pPr>
            <a:r>
              <a:rPr lang="nl-NL" sz="2000" dirty="0"/>
              <a:t>Tích (ab)c hay a(bc) gọi là tích của ba số a, b, c và viết gọn là abc.</a:t>
            </a:r>
            <a:endParaRPr lang="en-US" sz="2000" dirty="0"/>
          </a:p>
          <a:p>
            <a:pPr algn="just">
              <a:lnSpc>
                <a:spcPct val="150000"/>
              </a:lnSpc>
            </a:pPr>
            <a:endParaRPr lang="vi-VN" sz="2000" dirty="0"/>
          </a:p>
        </p:txBody>
      </p:sp>
    </p:spTree>
    <p:extLst>
      <p:ext uri="{BB962C8B-B14F-4D97-AF65-F5344CB8AC3E}">
        <p14:creationId xmlns:p14="http://schemas.microsoft.com/office/powerpoint/2010/main" val="1332982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608235" y="369998"/>
            <a:ext cx="4928494" cy="738664"/>
          </a:xfrm>
          <a:prstGeom prst="rect">
            <a:avLst/>
          </a:prstGeom>
          <a:noFill/>
        </p:spPr>
        <p:txBody>
          <a:bodyPr wrap="square" rtlCol="0">
            <a:spAutoFit/>
          </a:bodyPr>
          <a:lstStyle/>
          <a:p>
            <a:pPr algn="ctr">
              <a:lnSpc>
                <a:spcPct val="150000"/>
              </a:lnSpc>
            </a:pPr>
            <a:r>
              <a:rPr lang="en-US" sz="2800" b="1" dirty="0" smtClean="0">
                <a:solidFill>
                  <a:schemeClr val="bg1"/>
                </a:solidFill>
              </a:rPr>
              <a:t>1. </a:t>
            </a:r>
            <a:r>
              <a:rPr lang="en-US" sz="2800" b="1" dirty="0" err="1" smtClean="0">
                <a:solidFill>
                  <a:schemeClr val="bg1"/>
                </a:solidFill>
              </a:rPr>
              <a:t>Phép</a:t>
            </a:r>
            <a:r>
              <a:rPr lang="en-US" sz="2800" b="1" dirty="0" smtClean="0">
                <a:solidFill>
                  <a:schemeClr val="bg1"/>
                </a:solidFill>
              </a:rPr>
              <a:t> </a:t>
            </a:r>
            <a:r>
              <a:rPr lang="en-US" sz="2800" b="1" dirty="0" err="1" smtClean="0">
                <a:solidFill>
                  <a:schemeClr val="bg1"/>
                </a:solidFill>
              </a:rPr>
              <a:t>nhân</a:t>
            </a:r>
            <a:r>
              <a:rPr lang="en-US" sz="2800" b="1" dirty="0" smtClean="0">
                <a:solidFill>
                  <a:schemeClr val="bg1"/>
                </a:solidFill>
              </a:rPr>
              <a:t> </a:t>
            </a:r>
            <a:r>
              <a:rPr lang="en-US" sz="2800" b="1" dirty="0" err="1" smtClean="0">
                <a:solidFill>
                  <a:schemeClr val="bg1"/>
                </a:solidFill>
              </a:rPr>
              <a:t>số</a:t>
            </a:r>
            <a:r>
              <a:rPr lang="en-US" sz="2800" b="1" dirty="0" smtClean="0">
                <a:solidFill>
                  <a:schemeClr val="bg1"/>
                </a:solidFill>
              </a:rPr>
              <a:t> </a:t>
            </a:r>
            <a:r>
              <a:rPr lang="en-US" sz="2800" b="1" dirty="0" err="1" smtClean="0">
                <a:solidFill>
                  <a:schemeClr val="bg1"/>
                </a:solidFill>
              </a:rPr>
              <a:t>tự</a:t>
            </a:r>
            <a:r>
              <a:rPr lang="en-US" sz="2800" b="1" dirty="0" smtClean="0">
                <a:solidFill>
                  <a:schemeClr val="bg1"/>
                </a:solidFill>
              </a:rPr>
              <a:t> </a:t>
            </a:r>
            <a:r>
              <a:rPr lang="en-US" sz="2800" b="1" dirty="0" err="1" smtClean="0">
                <a:solidFill>
                  <a:schemeClr val="bg1"/>
                </a:solidFill>
              </a:rPr>
              <a:t>nhiên</a:t>
            </a:r>
            <a:endParaRPr lang="vi-VN" sz="2800" b="1" dirty="0">
              <a:solidFill>
                <a:schemeClr val="bg1"/>
              </a:solidFill>
            </a:endParaRPr>
          </a:p>
        </p:txBody>
      </p:sp>
      <p:grpSp>
        <p:nvGrpSpPr>
          <p:cNvPr id="20" name="Group 19"/>
          <p:cNvGrpSpPr/>
          <p:nvPr/>
        </p:nvGrpSpPr>
        <p:grpSpPr>
          <a:xfrm>
            <a:off x="0" y="1365369"/>
            <a:ext cx="4403558" cy="533400"/>
            <a:chOff x="387" y="1281609"/>
            <a:chExt cx="4403558" cy="533400"/>
          </a:xfrm>
        </p:grpSpPr>
        <p:sp>
          <p:nvSpPr>
            <p:cNvPr id="21" name="TextBox 20"/>
            <p:cNvSpPr txBox="1"/>
            <p:nvPr/>
          </p:nvSpPr>
          <p:spPr>
            <a:xfrm>
              <a:off x="484581" y="1329696"/>
              <a:ext cx="3919364" cy="461665"/>
            </a:xfrm>
            <a:prstGeom prst="rect">
              <a:avLst/>
            </a:prstGeom>
            <a:noFill/>
          </p:spPr>
          <p:txBody>
            <a:bodyPr wrap="square" rtlCol="0">
              <a:spAutoFit/>
            </a:bodyPr>
            <a:lstStyle/>
            <a:p>
              <a:r>
                <a:rPr lang="en-US" sz="2400" b="1" dirty="0" err="1" smtClean="0"/>
                <a:t>Tính</a:t>
              </a:r>
              <a:r>
                <a:rPr lang="en-US" sz="2400" b="1" dirty="0" smtClean="0"/>
                <a:t> </a:t>
              </a:r>
              <a:r>
                <a:rPr lang="en-US" sz="2400" b="1" dirty="0" err="1" smtClean="0"/>
                <a:t>chất</a:t>
              </a:r>
              <a:r>
                <a:rPr lang="en-US" sz="2400" b="1" dirty="0" smtClean="0"/>
                <a:t> </a:t>
              </a:r>
              <a:r>
                <a:rPr lang="en-US" sz="2400" b="1" dirty="0" err="1" smtClean="0"/>
                <a:t>của</a:t>
              </a:r>
              <a:r>
                <a:rPr lang="en-US" sz="2400" b="1" dirty="0" smtClean="0"/>
                <a:t> </a:t>
              </a:r>
              <a:r>
                <a:rPr lang="en-US" sz="2400" b="1" dirty="0" err="1" smtClean="0"/>
                <a:t>phép</a:t>
              </a:r>
              <a:r>
                <a:rPr lang="en-US" sz="2400" b="1" dirty="0" smtClean="0"/>
                <a:t> </a:t>
              </a:r>
              <a:r>
                <a:rPr lang="en-US" sz="2400" b="1" dirty="0" err="1" smtClean="0"/>
                <a:t>nhân</a:t>
              </a:r>
              <a:endParaRPr lang="vi-VN" sz="2400" b="1" dirty="0"/>
            </a:p>
          </p:txBody>
        </p:sp>
        <p:pic>
          <p:nvPicPr>
            <p:cNvPr id="22" name="Picture 21"/>
            <p:cNvPicPr>
              <a:picLocks noChangeAspect="1"/>
            </p:cNvPicPr>
            <p:nvPr/>
          </p:nvPicPr>
          <p:blipFill>
            <a:blip r:embed="rId2"/>
            <a:stretch>
              <a:fillRect/>
            </a:stretch>
          </p:blipFill>
          <p:spPr>
            <a:xfrm>
              <a:off x="387" y="1281609"/>
              <a:ext cx="466725" cy="533400"/>
            </a:xfrm>
            <a:prstGeom prst="rect">
              <a:avLst/>
            </a:prstGeom>
          </p:spPr>
        </p:pic>
      </p:grpSp>
      <p:sp>
        <p:nvSpPr>
          <p:cNvPr id="23" name="TextBox 22"/>
          <p:cNvSpPr txBox="1"/>
          <p:nvPr/>
        </p:nvSpPr>
        <p:spPr>
          <a:xfrm>
            <a:off x="233361" y="2056066"/>
            <a:ext cx="4928185" cy="461665"/>
          </a:xfrm>
          <a:prstGeom prst="rect">
            <a:avLst/>
          </a:prstGeom>
          <a:noFill/>
        </p:spPr>
        <p:txBody>
          <a:bodyPr wrap="square" rtlCol="0">
            <a:spAutoFit/>
          </a:bodyPr>
          <a:lstStyle/>
          <a:p>
            <a:r>
              <a:rPr lang="en-US" sz="2400" b="1" dirty="0" err="1" smtClean="0">
                <a:solidFill>
                  <a:srgbClr val="00CC00"/>
                </a:solidFill>
              </a:rPr>
              <a:t>Ví</a:t>
            </a:r>
            <a:r>
              <a:rPr lang="en-US" sz="2400" b="1" dirty="0" smtClean="0">
                <a:solidFill>
                  <a:srgbClr val="00CC00"/>
                </a:solidFill>
              </a:rPr>
              <a:t> </a:t>
            </a:r>
            <a:r>
              <a:rPr lang="en-US" sz="2400" b="1" dirty="0" err="1" smtClean="0">
                <a:solidFill>
                  <a:srgbClr val="00CC00"/>
                </a:solidFill>
              </a:rPr>
              <a:t>dụ</a:t>
            </a:r>
            <a:r>
              <a:rPr lang="en-US" sz="2400" b="1" dirty="0" smtClean="0">
                <a:solidFill>
                  <a:srgbClr val="00CC00"/>
                </a:solidFill>
              </a:rPr>
              <a:t> </a:t>
            </a:r>
            <a:r>
              <a:rPr lang="en-US" sz="2400" dirty="0" smtClean="0"/>
              <a:t>: </a:t>
            </a:r>
            <a:r>
              <a:rPr lang="en-US" sz="2400" dirty="0" err="1" smtClean="0"/>
              <a:t>Tính</a:t>
            </a:r>
            <a:r>
              <a:rPr lang="en-US" sz="2400" dirty="0" smtClean="0"/>
              <a:t> </a:t>
            </a:r>
            <a:r>
              <a:rPr lang="en-US" sz="2400" dirty="0" err="1" smtClean="0"/>
              <a:t>nhẩm</a:t>
            </a:r>
            <a:r>
              <a:rPr lang="en-US" sz="2400" dirty="0" smtClean="0"/>
              <a:t>:  16 . 125</a:t>
            </a:r>
            <a:endParaRPr lang="vi-VN" sz="2400" dirty="0"/>
          </a:p>
        </p:txBody>
      </p:sp>
      <p:sp>
        <p:nvSpPr>
          <p:cNvPr id="24" name="TextBox 23"/>
          <p:cNvSpPr txBox="1"/>
          <p:nvPr/>
        </p:nvSpPr>
        <p:spPr>
          <a:xfrm>
            <a:off x="3305048" y="2756547"/>
            <a:ext cx="1780674" cy="461665"/>
          </a:xfrm>
          <a:prstGeom prst="rect">
            <a:avLst/>
          </a:prstGeom>
          <a:noFill/>
        </p:spPr>
        <p:txBody>
          <a:bodyPr wrap="square" rtlCol="0">
            <a:spAutoFit/>
          </a:bodyPr>
          <a:lstStyle/>
          <a:p>
            <a:pPr algn="ctr"/>
            <a:r>
              <a:rPr lang="en-US" sz="2400" b="1" i="1" u="sng" dirty="0" err="1" smtClean="0"/>
              <a:t>Giải</a:t>
            </a:r>
            <a:r>
              <a:rPr lang="en-US" sz="2400" b="1" i="1" u="sng" dirty="0" smtClean="0"/>
              <a:t>:</a:t>
            </a:r>
            <a:endParaRPr lang="vi-VN" sz="2400" b="1" i="1" u="sng" dirty="0"/>
          </a:p>
        </p:txBody>
      </p:sp>
      <p:sp>
        <p:nvSpPr>
          <p:cNvPr id="25" name="TextBox 24"/>
          <p:cNvSpPr txBox="1"/>
          <p:nvPr/>
        </p:nvSpPr>
        <p:spPr>
          <a:xfrm>
            <a:off x="197018" y="3596558"/>
            <a:ext cx="8164682" cy="461665"/>
          </a:xfrm>
          <a:prstGeom prst="rect">
            <a:avLst/>
          </a:prstGeom>
          <a:noFill/>
        </p:spPr>
        <p:txBody>
          <a:bodyPr wrap="square" rtlCol="0">
            <a:spAutoFit/>
          </a:bodyPr>
          <a:lstStyle/>
          <a:p>
            <a:pPr algn="ctr"/>
            <a:r>
              <a:rPr lang="en-US" sz="2400" dirty="0" smtClean="0"/>
              <a:t>16 . 125 = ( 2 . 8) . 125 = 2 . (8 . 125) = 2 . 1 000 = 2 000 </a:t>
            </a:r>
            <a:endParaRPr lang="vi-VN" sz="2400" dirty="0"/>
          </a:p>
        </p:txBody>
      </p:sp>
    </p:spTree>
    <p:extLst>
      <p:ext uri="{BB962C8B-B14F-4D97-AF65-F5344CB8AC3E}">
        <p14:creationId xmlns:p14="http://schemas.microsoft.com/office/powerpoint/2010/main" val="1148160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par>
                          <p:cTn id="18" fill="hold">
                            <p:stCondLst>
                              <p:cond delay="500"/>
                            </p:stCondLst>
                            <p:childTnLst>
                              <p:par>
                                <p:cTn id="19" presetID="10" presetClass="entr" presetSubtype="0" fill="hold" grpId="0" nodeType="afterEffect">
                                  <p:stCondLst>
                                    <p:cond delay="25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608235" y="369998"/>
            <a:ext cx="4928494" cy="738664"/>
          </a:xfrm>
          <a:prstGeom prst="rect">
            <a:avLst/>
          </a:prstGeom>
          <a:noFill/>
        </p:spPr>
        <p:txBody>
          <a:bodyPr wrap="square" rtlCol="0">
            <a:spAutoFit/>
          </a:bodyPr>
          <a:lstStyle/>
          <a:p>
            <a:pPr algn="ctr">
              <a:lnSpc>
                <a:spcPct val="150000"/>
              </a:lnSpc>
            </a:pPr>
            <a:r>
              <a:rPr lang="en-US" sz="2800" b="1" dirty="0" smtClean="0">
                <a:solidFill>
                  <a:schemeClr val="bg1"/>
                </a:solidFill>
              </a:rPr>
              <a:t>1. </a:t>
            </a:r>
            <a:r>
              <a:rPr lang="en-US" sz="2800" b="1" dirty="0" err="1" smtClean="0">
                <a:solidFill>
                  <a:schemeClr val="bg1"/>
                </a:solidFill>
              </a:rPr>
              <a:t>Phép</a:t>
            </a:r>
            <a:r>
              <a:rPr lang="en-US" sz="2800" b="1" dirty="0" smtClean="0">
                <a:solidFill>
                  <a:schemeClr val="bg1"/>
                </a:solidFill>
              </a:rPr>
              <a:t> </a:t>
            </a:r>
            <a:r>
              <a:rPr lang="en-US" sz="2800" b="1" dirty="0" err="1" smtClean="0">
                <a:solidFill>
                  <a:schemeClr val="bg1"/>
                </a:solidFill>
              </a:rPr>
              <a:t>nhân</a:t>
            </a:r>
            <a:r>
              <a:rPr lang="en-US" sz="2800" b="1" dirty="0" smtClean="0">
                <a:solidFill>
                  <a:schemeClr val="bg1"/>
                </a:solidFill>
              </a:rPr>
              <a:t> </a:t>
            </a:r>
            <a:r>
              <a:rPr lang="en-US" sz="2800" b="1" dirty="0" err="1" smtClean="0">
                <a:solidFill>
                  <a:schemeClr val="bg1"/>
                </a:solidFill>
              </a:rPr>
              <a:t>số</a:t>
            </a:r>
            <a:r>
              <a:rPr lang="en-US" sz="2800" b="1" dirty="0" smtClean="0">
                <a:solidFill>
                  <a:schemeClr val="bg1"/>
                </a:solidFill>
              </a:rPr>
              <a:t> </a:t>
            </a:r>
            <a:r>
              <a:rPr lang="en-US" sz="2800" b="1" dirty="0" err="1" smtClean="0">
                <a:solidFill>
                  <a:schemeClr val="bg1"/>
                </a:solidFill>
              </a:rPr>
              <a:t>tự</a:t>
            </a:r>
            <a:r>
              <a:rPr lang="en-US" sz="2800" b="1" dirty="0" smtClean="0">
                <a:solidFill>
                  <a:schemeClr val="bg1"/>
                </a:solidFill>
              </a:rPr>
              <a:t> </a:t>
            </a:r>
            <a:r>
              <a:rPr lang="en-US" sz="2800" b="1" dirty="0" err="1" smtClean="0">
                <a:solidFill>
                  <a:schemeClr val="bg1"/>
                </a:solidFill>
              </a:rPr>
              <a:t>nhiên</a:t>
            </a:r>
            <a:endParaRPr lang="vi-VN" sz="2800" b="1" dirty="0">
              <a:solidFill>
                <a:schemeClr val="bg1"/>
              </a:solidFill>
            </a:endParaRPr>
          </a:p>
        </p:txBody>
      </p:sp>
      <p:grpSp>
        <p:nvGrpSpPr>
          <p:cNvPr id="20" name="Group 19"/>
          <p:cNvGrpSpPr/>
          <p:nvPr/>
        </p:nvGrpSpPr>
        <p:grpSpPr>
          <a:xfrm>
            <a:off x="0" y="1365369"/>
            <a:ext cx="4403558" cy="533400"/>
            <a:chOff x="387" y="1281609"/>
            <a:chExt cx="4403558" cy="533400"/>
          </a:xfrm>
        </p:grpSpPr>
        <p:sp>
          <p:nvSpPr>
            <p:cNvPr id="21" name="TextBox 20"/>
            <p:cNvSpPr txBox="1"/>
            <p:nvPr/>
          </p:nvSpPr>
          <p:spPr>
            <a:xfrm>
              <a:off x="484581" y="1329696"/>
              <a:ext cx="3919364" cy="461665"/>
            </a:xfrm>
            <a:prstGeom prst="rect">
              <a:avLst/>
            </a:prstGeom>
            <a:noFill/>
          </p:spPr>
          <p:txBody>
            <a:bodyPr wrap="square" rtlCol="0">
              <a:spAutoFit/>
            </a:bodyPr>
            <a:lstStyle/>
            <a:p>
              <a:r>
                <a:rPr lang="en-US" sz="2400" b="1" dirty="0" err="1" smtClean="0"/>
                <a:t>Tính</a:t>
              </a:r>
              <a:r>
                <a:rPr lang="en-US" sz="2400" b="1" dirty="0" smtClean="0"/>
                <a:t> </a:t>
              </a:r>
              <a:r>
                <a:rPr lang="en-US" sz="2400" b="1" dirty="0" err="1" smtClean="0"/>
                <a:t>chất</a:t>
              </a:r>
              <a:r>
                <a:rPr lang="en-US" sz="2400" b="1" dirty="0" smtClean="0"/>
                <a:t> </a:t>
              </a:r>
              <a:r>
                <a:rPr lang="en-US" sz="2400" b="1" dirty="0" err="1" smtClean="0"/>
                <a:t>của</a:t>
              </a:r>
              <a:r>
                <a:rPr lang="en-US" sz="2400" b="1" dirty="0" smtClean="0"/>
                <a:t> </a:t>
              </a:r>
              <a:r>
                <a:rPr lang="en-US" sz="2400" b="1" dirty="0" err="1" smtClean="0"/>
                <a:t>phép</a:t>
              </a:r>
              <a:r>
                <a:rPr lang="en-US" sz="2400" b="1" dirty="0" smtClean="0"/>
                <a:t> </a:t>
              </a:r>
              <a:r>
                <a:rPr lang="en-US" sz="2400" b="1" dirty="0" err="1" smtClean="0"/>
                <a:t>nhân</a:t>
              </a:r>
              <a:endParaRPr lang="vi-VN" sz="2400" b="1" dirty="0"/>
            </a:p>
          </p:txBody>
        </p:sp>
        <p:pic>
          <p:nvPicPr>
            <p:cNvPr id="22" name="Picture 21"/>
            <p:cNvPicPr>
              <a:picLocks noChangeAspect="1"/>
            </p:cNvPicPr>
            <p:nvPr/>
          </p:nvPicPr>
          <p:blipFill>
            <a:blip r:embed="rId2"/>
            <a:stretch>
              <a:fillRect/>
            </a:stretch>
          </p:blipFill>
          <p:spPr>
            <a:xfrm>
              <a:off x="387" y="1281609"/>
              <a:ext cx="466725" cy="533400"/>
            </a:xfrm>
            <a:prstGeom prst="rect">
              <a:avLst/>
            </a:prstGeom>
          </p:spPr>
        </p:pic>
      </p:grpSp>
      <p:sp>
        <p:nvSpPr>
          <p:cNvPr id="23" name="TextBox 22"/>
          <p:cNvSpPr txBox="1"/>
          <p:nvPr/>
        </p:nvSpPr>
        <p:spPr>
          <a:xfrm>
            <a:off x="233362" y="1979704"/>
            <a:ext cx="6347913" cy="577850"/>
          </a:xfrm>
          <a:prstGeom prst="rect">
            <a:avLst/>
          </a:prstGeom>
          <a:noFill/>
        </p:spPr>
        <p:txBody>
          <a:bodyPr wrap="square" rtlCol="0">
            <a:spAutoFit/>
          </a:bodyPr>
          <a:lstStyle/>
          <a:p>
            <a:pPr algn="just">
              <a:lnSpc>
                <a:spcPct val="150000"/>
              </a:lnSpc>
            </a:pPr>
            <a:r>
              <a:rPr lang="en-US" sz="2400" b="1" dirty="0" err="1">
                <a:solidFill>
                  <a:srgbClr val="00B050"/>
                </a:solidFill>
              </a:rPr>
              <a:t>Luyện</a:t>
            </a:r>
            <a:r>
              <a:rPr lang="en-US" sz="2400" b="1" dirty="0">
                <a:solidFill>
                  <a:srgbClr val="00B050"/>
                </a:solidFill>
              </a:rPr>
              <a:t> </a:t>
            </a:r>
            <a:r>
              <a:rPr lang="en-US" sz="2400" b="1" dirty="0" err="1">
                <a:solidFill>
                  <a:srgbClr val="00B050"/>
                </a:solidFill>
              </a:rPr>
              <a:t>tập</a:t>
            </a:r>
            <a:r>
              <a:rPr lang="en-US" sz="2400" b="1" dirty="0">
                <a:solidFill>
                  <a:srgbClr val="00B050"/>
                </a:solidFill>
              </a:rPr>
              <a:t> </a:t>
            </a:r>
            <a:r>
              <a:rPr lang="en-US" sz="2400" b="1" dirty="0" smtClean="0">
                <a:solidFill>
                  <a:srgbClr val="00B050"/>
                </a:solidFill>
              </a:rPr>
              <a:t>2. </a:t>
            </a:r>
            <a:r>
              <a:rPr lang="en-US" sz="2400" dirty="0" err="1" smtClean="0"/>
              <a:t>Tính</a:t>
            </a:r>
            <a:r>
              <a:rPr lang="en-US" sz="2400" dirty="0" smtClean="0"/>
              <a:t> </a:t>
            </a:r>
            <a:r>
              <a:rPr lang="en-US" sz="2400" dirty="0" err="1" smtClean="0"/>
              <a:t>nhẩm</a:t>
            </a:r>
            <a:r>
              <a:rPr lang="en-US" sz="2400" dirty="0" smtClean="0"/>
              <a:t>:  </a:t>
            </a:r>
            <a:r>
              <a:rPr lang="en-US" sz="2400" dirty="0">
                <a:solidFill>
                  <a:schemeClr val="tx1">
                    <a:lumMod val="50000"/>
                  </a:schemeClr>
                </a:solidFill>
              </a:rPr>
              <a:t>125 . 8 001 . 8.</a:t>
            </a:r>
          </a:p>
        </p:txBody>
      </p:sp>
      <p:sp>
        <p:nvSpPr>
          <p:cNvPr id="24" name="TextBox 23"/>
          <p:cNvSpPr txBox="1"/>
          <p:nvPr/>
        </p:nvSpPr>
        <p:spPr>
          <a:xfrm>
            <a:off x="3305048" y="2756547"/>
            <a:ext cx="1780674" cy="461665"/>
          </a:xfrm>
          <a:prstGeom prst="rect">
            <a:avLst/>
          </a:prstGeom>
          <a:noFill/>
        </p:spPr>
        <p:txBody>
          <a:bodyPr wrap="square" rtlCol="0">
            <a:spAutoFit/>
          </a:bodyPr>
          <a:lstStyle/>
          <a:p>
            <a:pPr algn="ctr"/>
            <a:r>
              <a:rPr lang="en-US" sz="2400" b="1" i="1" u="sng" dirty="0" err="1" smtClean="0"/>
              <a:t>Giải</a:t>
            </a:r>
            <a:r>
              <a:rPr lang="en-US" sz="2400" b="1" i="1" u="sng" dirty="0" smtClean="0"/>
              <a:t>:</a:t>
            </a:r>
            <a:endParaRPr lang="vi-VN" sz="2400" b="1" i="1" u="sng" dirty="0"/>
          </a:p>
        </p:txBody>
      </p:sp>
      <p:sp>
        <p:nvSpPr>
          <p:cNvPr id="25" name="TextBox 24"/>
          <p:cNvSpPr txBox="1"/>
          <p:nvPr/>
        </p:nvSpPr>
        <p:spPr>
          <a:xfrm>
            <a:off x="233362" y="3560019"/>
            <a:ext cx="8609685" cy="646331"/>
          </a:xfrm>
          <a:prstGeom prst="rect">
            <a:avLst/>
          </a:prstGeom>
          <a:noFill/>
        </p:spPr>
        <p:txBody>
          <a:bodyPr wrap="square" rtlCol="0">
            <a:spAutoFit/>
          </a:bodyPr>
          <a:lstStyle/>
          <a:p>
            <a:pPr algn="just">
              <a:lnSpc>
                <a:spcPct val="150000"/>
              </a:lnSpc>
            </a:pPr>
            <a:r>
              <a:rPr lang="nl-NL" sz="2400" dirty="0"/>
              <a:t>125 . 8 001 . 8 = ( 125 . 8) . 8 001 = 1000 . 8 001 = 8 001 000</a:t>
            </a:r>
            <a:endParaRPr lang="en-US" sz="2400" dirty="0"/>
          </a:p>
        </p:txBody>
      </p:sp>
    </p:spTree>
    <p:extLst>
      <p:ext uri="{BB962C8B-B14F-4D97-AF65-F5344CB8AC3E}">
        <p14:creationId xmlns:p14="http://schemas.microsoft.com/office/powerpoint/2010/main" val="1113038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par>
                          <p:cTn id="18" fill="hold">
                            <p:stCondLst>
                              <p:cond delay="500"/>
                            </p:stCondLst>
                            <p:childTnLst>
                              <p:par>
                                <p:cTn id="19" presetID="10" presetClass="entr" presetSubtype="0" fill="hold" grpId="0" nodeType="afterEffect">
                                  <p:stCondLst>
                                    <p:cond delay="25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533976" y="357736"/>
            <a:ext cx="4928494" cy="738664"/>
          </a:xfrm>
          <a:prstGeom prst="rect">
            <a:avLst/>
          </a:prstGeom>
          <a:noFill/>
        </p:spPr>
        <p:txBody>
          <a:bodyPr wrap="square" rtlCol="0">
            <a:spAutoFit/>
          </a:bodyPr>
          <a:lstStyle/>
          <a:p>
            <a:pPr algn="ctr">
              <a:lnSpc>
                <a:spcPct val="150000"/>
              </a:lnSpc>
            </a:pPr>
            <a:r>
              <a:rPr lang="en-US" sz="2800" b="1" dirty="0" smtClean="0">
                <a:solidFill>
                  <a:schemeClr val="bg1"/>
                </a:solidFill>
              </a:rPr>
              <a:t>1. </a:t>
            </a:r>
            <a:r>
              <a:rPr lang="en-US" sz="2800" b="1" dirty="0" err="1" smtClean="0">
                <a:solidFill>
                  <a:schemeClr val="bg1"/>
                </a:solidFill>
              </a:rPr>
              <a:t>Phép</a:t>
            </a:r>
            <a:r>
              <a:rPr lang="en-US" sz="2800" b="1" dirty="0" smtClean="0">
                <a:solidFill>
                  <a:schemeClr val="bg1"/>
                </a:solidFill>
              </a:rPr>
              <a:t> </a:t>
            </a:r>
            <a:r>
              <a:rPr lang="en-US" sz="2800" b="1" dirty="0" err="1" smtClean="0">
                <a:solidFill>
                  <a:schemeClr val="bg1"/>
                </a:solidFill>
              </a:rPr>
              <a:t>nhân</a:t>
            </a:r>
            <a:r>
              <a:rPr lang="en-US" sz="2800" b="1" dirty="0" smtClean="0">
                <a:solidFill>
                  <a:schemeClr val="bg1"/>
                </a:solidFill>
              </a:rPr>
              <a:t> </a:t>
            </a:r>
            <a:r>
              <a:rPr lang="en-US" sz="2800" b="1" dirty="0" err="1" smtClean="0">
                <a:solidFill>
                  <a:schemeClr val="bg1"/>
                </a:solidFill>
              </a:rPr>
              <a:t>số</a:t>
            </a:r>
            <a:r>
              <a:rPr lang="en-US" sz="2800" b="1" dirty="0" smtClean="0">
                <a:solidFill>
                  <a:schemeClr val="bg1"/>
                </a:solidFill>
              </a:rPr>
              <a:t> </a:t>
            </a:r>
            <a:r>
              <a:rPr lang="en-US" sz="2800" b="1" dirty="0" err="1" smtClean="0">
                <a:solidFill>
                  <a:schemeClr val="bg1"/>
                </a:solidFill>
              </a:rPr>
              <a:t>tự</a:t>
            </a:r>
            <a:r>
              <a:rPr lang="en-US" sz="2800" b="1" dirty="0" smtClean="0">
                <a:solidFill>
                  <a:schemeClr val="bg1"/>
                </a:solidFill>
              </a:rPr>
              <a:t> </a:t>
            </a:r>
            <a:r>
              <a:rPr lang="en-US" sz="2800" b="1" dirty="0" err="1" smtClean="0">
                <a:solidFill>
                  <a:schemeClr val="bg1"/>
                </a:solidFill>
              </a:rPr>
              <a:t>nhiên</a:t>
            </a:r>
            <a:endParaRPr lang="vi-VN" sz="2800" b="1" dirty="0">
              <a:solidFill>
                <a:schemeClr val="bg1"/>
              </a:solidFill>
            </a:endParaRPr>
          </a:p>
        </p:txBody>
      </p:sp>
      <p:grpSp>
        <p:nvGrpSpPr>
          <p:cNvPr id="20" name="Group 19"/>
          <p:cNvGrpSpPr/>
          <p:nvPr/>
        </p:nvGrpSpPr>
        <p:grpSpPr>
          <a:xfrm>
            <a:off x="0" y="1135652"/>
            <a:ext cx="4360755" cy="533400"/>
            <a:chOff x="105911" y="1135426"/>
            <a:chExt cx="4360755" cy="533400"/>
          </a:xfrm>
        </p:grpSpPr>
        <p:sp>
          <p:nvSpPr>
            <p:cNvPr id="21" name="TextBox 20"/>
            <p:cNvSpPr txBox="1"/>
            <p:nvPr/>
          </p:nvSpPr>
          <p:spPr>
            <a:xfrm>
              <a:off x="547302" y="1243496"/>
              <a:ext cx="3919364" cy="400110"/>
            </a:xfrm>
            <a:prstGeom prst="rect">
              <a:avLst/>
            </a:prstGeom>
            <a:noFill/>
          </p:spPr>
          <p:txBody>
            <a:bodyPr wrap="square" rtlCol="0">
              <a:spAutoFit/>
            </a:bodyPr>
            <a:lstStyle/>
            <a:p>
              <a:r>
                <a:rPr lang="en-US" sz="2000" b="1" dirty="0" err="1" smtClean="0"/>
                <a:t>Tính</a:t>
              </a:r>
              <a:r>
                <a:rPr lang="en-US" sz="2000" b="1" dirty="0" smtClean="0"/>
                <a:t> </a:t>
              </a:r>
              <a:r>
                <a:rPr lang="en-US" sz="2000" b="1" dirty="0" err="1" smtClean="0"/>
                <a:t>chất</a:t>
              </a:r>
              <a:r>
                <a:rPr lang="en-US" sz="2000" b="1" dirty="0" smtClean="0"/>
                <a:t> </a:t>
              </a:r>
              <a:r>
                <a:rPr lang="en-US" sz="2000" b="1" dirty="0" err="1" smtClean="0"/>
                <a:t>của</a:t>
              </a:r>
              <a:r>
                <a:rPr lang="en-US" sz="2000" b="1" dirty="0" smtClean="0"/>
                <a:t> </a:t>
              </a:r>
              <a:r>
                <a:rPr lang="en-US" sz="2000" b="1" dirty="0" err="1" smtClean="0"/>
                <a:t>phép</a:t>
              </a:r>
              <a:r>
                <a:rPr lang="en-US" sz="2000" b="1" dirty="0" smtClean="0"/>
                <a:t> </a:t>
              </a:r>
              <a:r>
                <a:rPr lang="en-US" sz="2000" b="1" dirty="0" err="1" smtClean="0"/>
                <a:t>nhân</a:t>
              </a:r>
              <a:endParaRPr lang="vi-VN" sz="2000" b="1" dirty="0"/>
            </a:p>
          </p:txBody>
        </p:sp>
        <p:pic>
          <p:nvPicPr>
            <p:cNvPr id="22" name="Picture 21"/>
            <p:cNvPicPr>
              <a:picLocks noChangeAspect="1"/>
            </p:cNvPicPr>
            <p:nvPr/>
          </p:nvPicPr>
          <p:blipFill>
            <a:blip r:embed="rId2"/>
            <a:stretch>
              <a:fillRect/>
            </a:stretch>
          </p:blipFill>
          <p:spPr>
            <a:xfrm>
              <a:off x="105911" y="1135426"/>
              <a:ext cx="466725" cy="533400"/>
            </a:xfrm>
            <a:prstGeom prst="rect">
              <a:avLst/>
            </a:prstGeom>
          </p:spPr>
        </p:pic>
      </p:grpSp>
      <p:sp>
        <p:nvSpPr>
          <p:cNvPr id="23" name="TextBox 22"/>
          <p:cNvSpPr txBox="1"/>
          <p:nvPr/>
        </p:nvSpPr>
        <p:spPr>
          <a:xfrm>
            <a:off x="224838" y="1475477"/>
            <a:ext cx="8880562" cy="1703030"/>
          </a:xfrm>
          <a:prstGeom prst="rect">
            <a:avLst/>
          </a:prstGeom>
          <a:noFill/>
        </p:spPr>
        <p:txBody>
          <a:bodyPr wrap="square" rtlCol="0">
            <a:spAutoFit/>
          </a:bodyPr>
          <a:lstStyle/>
          <a:p>
            <a:pPr algn="just">
              <a:lnSpc>
                <a:spcPct val="150000"/>
              </a:lnSpc>
            </a:pPr>
            <a:r>
              <a:rPr lang="en-US" sz="1800" b="1" dirty="0" err="1">
                <a:solidFill>
                  <a:srgbClr val="FF0000"/>
                </a:solidFill>
              </a:rPr>
              <a:t>Vận</a:t>
            </a:r>
            <a:r>
              <a:rPr lang="en-US" sz="1800" b="1" dirty="0">
                <a:solidFill>
                  <a:srgbClr val="FF0000"/>
                </a:solidFill>
              </a:rPr>
              <a:t> </a:t>
            </a:r>
            <a:r>
              <a:rPr lang="en-US" sz="1800" b="1" dirty="0" err="1">
                <a:solidFill>
                  <a:srgbClr val="FF0000"/>
                </a:solidFill>
              </a:rPr>
              <a:t>dụng</a:t>
            </a:r>
            <a:r>
              <a:rPr lang="en-US" sz="1800" b="1" dirty="0">
                <a:solidFill>
                  <a:srgbClr val="FF0000"/>
                </a:solidFill>
              </a:rPr>
              <a:t> </a:t>
            </a:r>
            <a:r>
              <a:rPr lang="en-US" sz="1800" b="1" dirty="0" smtClean="0">
                <a:solidFill>
                  <a:srgbClr val="FF0000"/>
                </a:solidFill>
              </a:rPr>
              <a:t>2. </a:t>
            </a:r>
            <a:r>
              <a:rPr lang="en-US" sz="1800" dirty="0" err="1">
                <a:solidFill>
                  <a:schemeClr val="tx1">
                    <a:lumMod val="50000"/>
                  </a:schemeClr>
                </a:solidFill>
              </a:rPr>
              <a:t>Một</a:t>
            </a:r>
            <a:r>
              <a:rPr lang="en-US" sz="1800" dirty="0">
                <a:solidFill>
                  <a:schemeClr val="tx1">
                    <a:lumMod val="50000"/>
                  </a:schemeClr>
                </a:solidFill>
              </a:rPr>
              <a:t> </a:t>
            </a:r>
            <a:r>
              <a:rPr lang="en-US" sz="1800" dirty="0" err="1">
                <a:solidFill>
                  <a:schemeClr val="tx1">
                    <a:lumMod val="50000"/>
                  </a:schemeClr>
                </a:solidFill>
              </a:rPr>
              <a:t>trường</a:t>
            </a:r>
            <a:r>
              <a:rPr lang="en-US" sz="1800" dirty="0">
                <a:solidFill>
                  <a:schemeClr val="tx1">
                    <a:lumMod val="50000"/>
                  </a:schemeClr>
                </a:solidFill>
              </a:rPr>
              <a:t> </a:t>
            </a:r>
            <a:r>
              <a:rPr lang="en-US" sz="1800" dirty="0" err="1">
                <a:solidFill>
                  <a:schemeClr val="tx1">
                    <a:lumMod val="50000"/>
                  </a:schemeClr>
                </a:solidFill>
              </a:rPr>
              <a:t>học</a:t>
            </a:r>
            <a:r>
              <a:rPr lang="en-US" sz="1800" dirty="0">
                <a:solidFill>
                  <a:schemeClr val="tx1">
                    <a:lumMod val="50000"/>
                  </a:schemeClr>
                </a:solidFill>
              </a:rPr>
              <a:t> </a:t>
            </a:r>
            <a:r>
              <a:rPr lang="en-US" sz="1800" dirty="0" err="1">
                <a:solidFill>
                  <a:schemeClr val="tx1">
                    <a:lumMod val="50000"/>
                  </a:schemeClr>
                </a:solidFill>
              </a:rPr>
              <a:t>lên</a:t>
            </a:r>
            <a:r>
              <a:rPr lang="en-US" sz="1800" dirty="0">
                <a:solidFill>
                  <a:schemeClr val="tx1">
                    <a:lumMod val="50000"/>
                  </a:schemeClr>
                </a:solidFill>
              </a:rPr>
              <a:t> </a:t>
            </a:r>
            <a:r>
              <a:rPr lang="en-US" sz="1800" dirty="0" err="1">
                <a:solidFill>
                  <a:schemeClr val="tx1">
                    <a:lumMod val="50000"/>
                  </a:schemeClr>
                </a:solidFill>
              </a:rPr>
              <a:t>kế</a:t>
            </a:r>
            <a:r>
              <a:rPr lang="en-US" sz="1800" dirty="0">
                <a:solidFill>
                  <a:schemeClr val="tx1">
                    <a:lumMod val="50000"/>
                  </a:schemeClr>
                </a:solidFill>
              </a:rPr>
              <a:t> </a:t>
            </a:r>
            <a:r>
              <a:rPr lang="en-US" sz="1800" dirty="0" err="1">
                <a:solidFill>
                  <a:schemeClr val="tx1">
                    <a:lumMod val="50000"/>
                  </a:schemeClr>
                </a:solidFill>
              </a:rPr>
              <a:t>hoạch</a:t>
            </a:r>
            <a:r>
              <a:rPr lang="en-US" sz="1800" dirty="0">
                <a:solidFill>
                  <a:schemeClr val="tx1">
                    <a:lumMod val="50000"/>
                  </a:schemeClr>
                </a:solidFill>
              </a:rPr>
              <a:t> </a:t>
            </a:r>
            <a:r>
              <a:rPr lang="en-US" sz="1800" dirty="0" err="1">
                <a:solidFill>
                  <a:schemeClr val="tx1">
                    <a:lumMod val="50000"/>
                  </a:schemeClr>
                </a:solidFill>
              </a:rPr>
              <a:t>thay</a:t>
            </a:r>
            <a:r>
              <a:rPr lang="en-US" sz="1800" dirty="0">
                <a:solidFill>
                  <a:schemeClr val="tx1">
                    <a:lumMod val="50000"/>
                  </a:schemeClr>
                </a:solidFill>
              </a:rPr>
              <a:t> </a:t>
            </a:r>
            <a:r>
              <a:rPr lang="en-US" sz="1800" dirty="0" err="1">
                <a:solidFill>
                  <a:schemeClr val="tx1">
                    <a:lumMod val="50000"/>
                  </a:schemeClr>
                </a:solidFill>
              </a:rPr>
              <a:t>tất</a:t>
            </a:r>
            <a:r>
              <a:rPr lang="en-US" sz="1800" dirty="0">
                <a:solidFill>
                  <a:schemeClr val="tx1">
                    <a:lumMod val="50000"/>
                  </a:schemeClr>
                </a:solidFill>
              </a:rPr>
              <a:t> </a:t>
            </a:r>
            <a:r>
              <a:rPr lang="en-US" sz="1800" dirty="0" err="1">
                <a:solidFill>
                  <a:schemeClr val="tx1">
                    <a:lumMod val="50000"/>
                  </a:schemeClr>
                </a:solidFill>
              </a:rPr>
              <a:t>cả</a:t>
            </a:r>
            <a:r>
              <a:rPr lang="en-US" sz="1800" dirty="0">
                <a:solidFill>
                  <a:schemeClr val="tx1">
                    <a:lumMod val="50000"/>
                  </a:schemeClr>
                </a:solidFill>
              </a:rPr>
              <a:t> </a:t>
            </a:r>
            <a:r>
              <a:rPr lang="en-US" sz="1800" dirty="0" err="1">
                <a:solidFill>
                  <a:schemeClr val="tx1">
                    <a:lumMod val="50000"/>
                  </a:schemeClr>
                </a:solidFill>
              </a:rPr>
              <a:t>các</a:t>
            </a:r>
            <a:r>
              <a:rPr lang="en-US" sz="1800" dirty="0">
                <a:solidFill>
                  <a:schemeClr val="tx1">
                    <a:lumMod val="50000"/>
                  </a:schemeClr>
                </a:solidFill>
              </a:rPr>
              <a:t> </a:t>
            </a:r>
            <a:r>
              <a:rPr lang="en-US" sz="1800" dirty="0" err="1">
                <a:solidFill>
                  <a:schemeClr val="tx1">
                    <a:lumMod val="50000"/>
                  </a:schemeClr>
                </a:solidFill>
              </a:rPr>
              <a:t>bóng</a:t>
            </a:r>
            <a:r>
              <a:rPr lang="en-US" sz="1800" dirty="0">
                <a:solidFill>
                  <a:schemeClr val="tx1">
                    <a:lumMod val="50000"/>
                  </a:schemeClr>
                </a:solidFill>
              </a:rPr>
              <a:t> </a:t>
            </a:r>
            <a:r>
              <a:rPr lang="en-US" sz="1800" dirty="0" err="1">
                <a:solidFill>
                  <a:schemeClr val="tx1">
                    <a:lumMod val="50000"/>
                  </a:schemeClr>
                </a:solidFill>
              </a:rPr>
              <a:t>đèn</a:t>
            </a:r>
            <a:r>
              <a:rPr lang="en-US" sz="1800" dirty="0">
                <a:solidFill>
                  <a:schemeClr val="tx1">
                    <a:lumMod val="50000"/>
                  </a:schemeClr>
                </a:solidFill>
              </a:rPr>
              <a:t> </a:t>
            </a:r>
            <a:r>
              <a:rPr lang="en-US" sz="1800" dirty="0" err="1">
                <a:solidFill>
                  <a:schemeClr val="tx1">
                    <a:lumMod val="50000"/>
                  </a:schemeClr>
                </a:solidFill>
              </a:rPr>
              <a:t>sợi</a:t>
            </a:r>
            <a:r>
              <a:rPr lang="en-US" sz="1800" dirty="0">
                <a:solidFill>
                  <a:schemeClr val="tx1">
                    <a:lumMod val="50000"/>
                  </a:schemeClr>
                </a:solidFill>
              </a:rPr>
              <a:t> </a:t>
            </a:r>
            <a:r>
              <a:rPr lang="en-US" sz="1800" dirty="0" err="1">
                <a:solidFill>
                  <a:schemeClr val="tx1">
                    <a:lumMod val="50000"/>
                  </a:schemeClr>
                </a:solidFill>
              </a:rPr>
              <a:t>đốt</a:t>
            </a:r>
            <a:r>
              <a:rPr lang="en-US" sz="1800" dirty="0">
                <a:solidFill>
                  <a:schemeClr val="tx1">
                    <a:lumMod val="50000"/>
                  </a:schemeClr>
                </a:solidFill>
              </a:rPr>
              <a:t> </a:t>
            </a:r>
            <a:r>
              <a:rPr lang="en-US" sz="1800" dirty="0" err="1">
                <a:solidFill>
                  <a:schemeClr val="tx1">
                    <a:lumMod val="50000"/>
                  </a:schemeClr>
                </a:solidFill>
              </a:rPr>
              <a:t>bình</a:t>
            </a:r>
            <a:r>
              <a:rPr lang="en-US" sz="1800" dirty="0">
                <a:solidFill>
                  <a:schemeClr val="tx1">
                    <a:lumMod val="50000"/>
                  </a:schemeClr>
                </a:solidFill>
              </a:rPr>
              <a:t> </a:t>
            </a:r>
            <a:r>
              <a:rPr lang="en-US" sz="1800" dirty="0" err="1">
                <a:solidFill>
                  <a:schemeClr val="tx1">
                    <a:lumMod val="50000"/>
                  </a:schemeClr>
                </a:solidFill>
              </a:rPr>
              <a:t>thường</a:t>
            </a:r>
            <a:r>
              <a:rPr lang="en-US" sz="1800" dirty="0">
                <a:solidFill>
                  <a:schemeClr val="tx1">
                    <a:lumMod val="50000"/>
                  </a:schemeClr>
                </a:solidFill>
              </a:rPr>
              <a:t> </a:t>
            </a:r>
            <a:r>
              <a:rPr lang="en-US" sz="1800" dirty="0" err="1">
                <a:solidFill>
                  <a:schemeClr val="tx1">
                    <a:lumMod val="50000"/>
                  </a:schemeClr>
                </a:solidFill>
              </a:rPr>
              <a:t>bằng</a:t>
            </a:r>
            <a:r>
              <a:rPr lang="en-US" sz="1800" dirty="0">
                <a:solidFill>
                  <a:schemeClr val="tx1">
                    <a:lumMod val="50000"/>
                  </a:schemeClr>
                </a:solidFill>
              </a:rPr>
              <a:t> </a:t>
            </a:r>
            <a:r>
              <a:rPr lang="en-US" sz="1800" dirty="0" err="1">
                <a:solidFill>
                  <a:schemeClr val="tx1">
                    <a:lumMod val="50000"/>
                  </a:schemeClr>
                </a:solidFill>
              </a:rPr>
              <a:t>bóng</a:t>
            </a:r>
            <a:r>
              <a:rPr lang="en-US" sz="1800" dirty="0">
                <a:solidFill>
                  <a:schemeClr val="tx1">
                    <a:lumMod val="50000"/>
                  </a:schemeClr>
                </a:solidFill>
              </a:rPr>
              <a:t> </a:t>
            </a:r>
            <a:r>
              <a:rPr lang="en-US" sz="1800" dirty="0" err="1">
                <a:solidFill>
                  <a:schemeClr val="tx1">
                    <a:lumMod val="50000"/>
                  </a:schemeClr>
                </a:solidFill>
              </a:rPr>
              <a:t>đèn</a:t>
            </a:r>
            <a:r>
              <a:rPr lang="en-US" sz="1800" dirty="0">
                <a:solidFill>
                  <a:schemeClr val="tx1">
                    <a:lumMod val="50000"/>
                  </a:schemeClr>
                </a:solidFill>
              </a:rPr>
              <a:t> LED </a:t>
            </a:r>
            <a:r>
              <a:rPr lang="en-US" sz="1800" dirty="0" err="1">
                <a:solidFill>
                  <a:schemeClr val="tx1">
                    <a:lumMod val="50000"/>
                  </a:schemeClr>
                </a:solidFill>
              </a:rPr>
              <a:t>cho</a:t>
            </a:r>
            <a:r>
              <a:rPr lang="en-US" sz="1800" dirty="0">
                <a:solidFill>
                  <a:schemeClr val="tx1">
                    <a:lumMod val="50000"/>
                  </a:schemeClr>
                </a:solidFill>
              </a:rPr>
              <a:t> 32 </a:t>
            </a:r>
            <a:r>
              <a:rPr lang="en-US" sz="1800" dirty="0" err="1">
                <a:solidFill>
                  <a:schemeClr val="tx1">
                    <a:lumMod val="50000"/>
                  </a:schemeClr>
                </a:solidFill>
              </a:rPr>
              <a:t>phòng</a:t>
            </a:r>
            <a:r>
              <a:rPr lang="en-US" sz="1800" dirty="0">
                <a:solidFill>
                  <a:schemeClr val="tx1">
                    <a:lumMod val="50000"/>
                  </a:schemeClr>
                </a:solidFill>
              </a:rPr>
              <a:t> </a:t>
            </a:r>
            <a:r>
              <a:rPr lang="en-US" sz="1800" dirty="0" err="1">
                <a:solidFill>
                  <a:schemeClr val="tx1">
                    <a:lumMod val="50000"/>
                  </a:schemeClr>
                </a:solidFill>
              </a:rPr>
              <a:t>học</a:t>
            </a:r>
            <a:r>
              <a:rPr lang="en-US" sz="1800" dirty="0">
                <a:solidFill>
                  <a:schemeClr val="tx1">
                    <a:lumMod val="50000"/>
                  </a:schemeClr>
                </a:solidFill>
              </a:rPr>
              <a:t>, </a:t>
            </a:r>
            <a:r>
              <a:rPr lang="en-US" sz="1800" dirty="0" err="1">
                <a:solidFill>
                  <a:schemeClr val="tx1">
                    <a:lumMod val="50000"/>
                  </a:schemeClr>
                </a:solidFill>
              </a:rPr>
              <a:t>mỗi</a:t>
            </a:r>
            <a:r>
              <a:rPr lang="en-US" sz="1800" dirty="0">
                <a:solidFill>
                  <a:schemeClr val="tx1">
                    <a:lumMod val="50000"/>
                  </a:schemeClr>
                </a:solidFill>
              </a:rPr>
              <a:t> </a:t>
            </a:r>
            <a:r>
              <a:rPr lang="en-US" sz="1800" dirty="0" err="1">
                <a:solidFill>
                  <a:schemeClr val="tx1">
                    <a:lumMod val="50000"/>
                  </a:schemeClr>
                </a:solidFill>
              </a:rPr>
              <a:t>phòng</a:t>
            </a:r>
            <a:r>
              <a:rPr lang="en-US" sz="1800" dirty="0">
                <a:solidFill>
                  <a:schemeClr val="tx1">
                    <a:lumMod val="50000"/>
                  </a:schemeClr>
                </a:solidFill>
              </a:rPr>
              <a:t> 8 </a:t>
            </a:r>
            <a:r>
              <a:rPr lang="en-US" sz="1800" dirty="0" err="1">
                <a:solidFill>
                  <a:schemeClr val="tx1">
                    <a:lumMod val="50000"/>
                  </a:schemeClr>
                </a:solidFill>
              </a:rPr>
              <a:t>bóng</a:t>
            </a:r>
            <a:r>
              <a:rPr lang="en-US" sz="1800" dirty="0">
                <a:solidFill>
                  <a:schemeClr val="tx1">
                    <a:lumMod val="50000"/>
                  </a:schemeClr>
                </a:solidFill>
              </a:rPr>
              <a:t>. </a:t>
            </a:r>
            <a:r>
              <a:rPr lang="en-US" sz="1800" dirty="0" err="1">
                <a:solidFill>
                  <a:schemeClr val="tx1">
                    <a:lumMod val="50000"/>
                  </a:schemeClr>
                </a:solidFill>
              </a:rPr>
              <a:t>Nếu</a:t>
            </a:r>
            <a:r>
              <a:rPr lang="en-US" sz="1800" dirty="0">
                <a:solidFill>
                  <a:schemeClr val="tx1">
                    <a:lumMod val="50000"/>
                  </a:schemeClr>
                </a:solidFill>
              </a:rPr>
              <a:t> </a:t>
            </a:r>
            <a:r>
              <a:rPr lang="en-US" sz="1800" dirty="0" err="1">
                <a:solidFill>
                  <a:schemeClr val="tx1">
                    <a:lumMod val="50000"/>
                  </a:schemeClr>
                </a:solidFill>
              </a:rPr>
              <a:t>mỗi</a:t>
            </a:r>
            <a:r>
              <a:rPr lang="en-US" sz="1800" dirty="0">
                <a:solidFill>
                  <a:schemeClr val="tx1">
                    <a:lumMod val="50000"/>
                  </a:schemeClr>
                </a:solidFill>
              </a:rPr>
              <a:t> </a:t>
            </a:r>
            <a:r>
              <a:rPr lang="en-US" sz="1800" dirty="0" err="1">
                <a:solidFill>
                  <a:schemeClr val="tx1">
                    <a:lumMod val="50000"/>
                  </a:schemeClr>
                </a:solidFill>
              </a:rPr>
              <a:t>bóng</a:t>
            </a:r>
            <a:r>
              <a:rPr lang="en-US" sz="1800" dirty="0">
                <a:solidFill>
                  <a:schemeClr val="tx1">
                    <a:lumMod val="50000"/>
                  </a:schemeClr>
                </a:solidFill>
              </a:rPr>
              <a:t> </a:t>
            </a:r>
            <a:r>
              <a:rPr lang="en-US" sz="1800" dirty="0" err="1">
                <a:solidFill>
                  <a:schemeClr val="tx1">
                    <a:lumMod val="50000"/>
                  </a:schemeClr>
                </a:solidFill>
              </a:rPr>
              <a:t>đèn</a:t>
            </a:r>
            <a:r>
              <a:rPr lang="en-US" sz="1800" dirty="0">
                <a:solidFill>
                  <a:schemeClr val="tx1">
                    <a:lumMod val="50000"/>
                  </a:schemeClr>
                </a:solidFill>
              </a:rPr>
              <a:t> LED </a:t>
            </a:r>
            <a:r>
              <a:rPr lang="en-US" sz="1800" dirty="0" err="1">
                <a:solidFill>
                  <a:schemeClr val="tx1">
                    <a:lumMod val="50000"/>
                  </a:schemeClr>
                </a:solidFill>
              </a:rPr>
              <a:t>có</a:t>
            </a:r>
            <a:r>
              <a:rPr lang="en-US" sz="1800" dirty="0">
                <a:solidFill>
                  <a:schemeClr val="tx1">
                    <a:lumMod val="50000"/>
                  </a:schemeClr>
                </a:solidFill>
              </a:rPr>
              <a:t> </a:t>
            </a:r>
            <a:r>
              <a:rPr lang="en-US" sz="1800" dirty="0" err="1">
                <a:solidFill>
                  <a:schemeClr val="tx1">
                    <a:lumMod val="50000"/>
                  </a:schemeClr>
                </a:solidFill>
              </a:rPr>
              <a:t>giá</a:t>
            </a:r>
            <a:r>
              <a:rPr lang="en-US" sz="1800" dirty="0">
                <a:solidFill>
                  <a:schemeClr val="tx1">
                    <a:lumMod val="50000"/>
                  </a:schemeClr>
                </a:solidFill>
              </a:rPr>
              <a:t> 96 000 </a:t>
            </a:r>
            <a:r>
              <a:rPr lang="en-US" sz="1800" dirty="0" err="1">
                <a:solidFill>
                  <a:schemeClr val="tx1">
                    <a:lumMod val="50000"/>
                  </a:schemeClr>
                </a:solidFill>
              </a:rPr>
              <a:t>đồng</a:t>
            </a:r>
            <a:r>
              <a:rPr lang="en-US" sz="1800" dirty="0">
                <a:solidFill>
                  <a:schemeClr val="tx1">
                    <a:lumMod val="50000"/>
                  </a:schemeClr>
                </a:solidFill>
              </a:rPr>
              <a:t> </a:t>
            </a:r>
            <a:r>
              <a:rPr lang="en-US" sz="1800" dirty="0" err="1">
                <a:solidFill>
                  <a:schemeClr val="tx1">
                    <a:lumMod val="50000"/>
                  </a:schemeClr>
                </a:solidFill>
              </a:rPr>
              <a:t>thì</a:t>
            </a:r>
            <a:r>
              <a:rPr lang="en-US" sz="1800" dirty="0">
                <a:solidFill>
                  <a:schemeClr val="tx1">
                    <a:lumMod val="50000"/>
                  </a:schemeClr>
                </a:solidFill>
              </a:rPr>
              <a:t> </a:t>
            </a:r>
            <a:r>
              <a:rPr lang="en-US" sz="1800" dirty="0" err="1">
                <a:solidFill>
                  <a:schemeClr val="tx1">
                    <a:lumMod val="50000"/>
                  </a:schemeClr>
                </a:solidFill>
              </a:rPr>
              <a:t>nhà</a:t>
            </a:r>
            <a:r>
              <a:rPr lang="en-US" sz="1800" dirty="0">
                <a:solidFill>
                  <a:schemeClr val="tx1">
                    <a:lumMod val="50000"/>
                  </a:schemeClr>
                </a:solidFill>
              </a:rPr>
              <a:t> </a:t>
            </a:r>
            <a:r>
              <a:rPr lang="en-US" sz="1800" dirty="0" err="1">
                <a:solidFill>
                  <a:schemeClr val="tx1">
                    <a:lumMod val="50000"/>
                  </a:schemeClr>
                </a:solidFill>
              </a:rPr>
              <a:t>trường</a:t>
            </a:r>
            <a:r>
              <a:rPr lang="en-US" sz="1800" dirty="0">
                <a:solidFill>
                  <a:schemeClr val="tx1">
                    <a:lumMod val="50000"/>
                  </a:schemeClr>
                </a:solidFill>
              </a:rPr>
              <a:t> </a:t>
            </a:r>
            <a:r>
              <a:rPr lang="en-US" sz="1800" dirty="0" err="1">
                <a:solidFill>
                  <a:schemeClr val="tx1">
                    <a:lumMod val="50000"/>
                  </a:schemeClr>
                </a:solidFill>
              </a:rPr>
              <a:t>phải</a:t>
            </a:r>
            <a:r>
              <a:rPr lang="en-US" sz="1800" dirty="0">
                <a:solidFill>
                  <a:schemeClr val="tx1">
                    <a:lumMod val="50000"/>
                  </a:schemeClr>
                </a:solidFill>
              </a:rPr>
              <a:t> </a:t>
            </a:r>
            <a:r>
              <a:rPr lang="en-US" sz="1800" dirty="0" err="1">
                <a:solidFill>
                  <a:schemeClr val="tx1">
                    <a:lumMod val="50000"/>
                  </a:schemeClr>
                </a:solidFill>
              </a:rPr>
              <a:t>trả</a:t>
            </a:r>
            <a:r>
              <a:rPr lang="en-US" sz="1800" dirty="0">
                <a:solidFill>
                  <a:schemeClr val="tx1">
                    <a:lumMod val="50000"/>
                  </a:schemeClr>
                </a:solidFill>
              </a:rPr>
              <a:t> </a:t>
            </a:r>
            <a:r>
              <a:rPr lang="en-US" sz="1800" dirty="0" err="1">
                <a:solidFill>
                  <a:schemeClr val="tx1">
                    <a:lumMod val="50000"/>
                  </a:schemeClr>
                </a:solidFill>
              </a:rPr>
              <a:t>bao</a:t>
            </a:r>
            <a:r>
              <a:rPr lang="en-US" sz="1800" dirty="0">
                <a:solidFill>
                  <a:schemeClr val="tx1">
                    <a:lumMod val="50000"/>
                  </a:schemeClr>
                </a:solidFill>
              </a:rPr>
              <a:t> </a:t>
            </a:r>
            <a:r>
              <a:rPr lang="en-US" sz="1800" dirty="0" err="1">
                <a:solidFill>
                  <a:schemeClr val="tx1">
                    <a:lumMod val="50000"/>
                  </a:schemeClr>
                </a:solidFill>
              </a:rPr>
              <a:t>nhiêu</a:t>
            </a:r>
            <a:r>
              <a:rPr lang="en-US" sz="1800" dirty="0">
                <a:solidFill>
                  <a:schemeClr val="tx1">
                    <a:lumMod val="50000"/>
                  </a:schemeClr>
                </a:solidFill>
              </a:rPr>
              <a:t> </a:t>
            </a:r>
            <a:r>
              <a:rPr lang="en-US" sz="1800" dirty="0" err="1">
                <a:solidFill>
                  <a:schemeClr val="tx1">
                    <a:lumMod val="50000"/>
                  </a:schemeClr>
                </a:solidFill>
              </a:rPr>
              <a:t>tiền</a:t>
            </a:r>
            <a:r>
              <a:rPr lang="en-US" sz="1800" dirty="0">
                <a:solidFill>
                  <a:schemeClr val="tx1">
                    <a:lumMod val="50000"/>
                  </a:schemeClr>
                </a:solidFill>
              </a:rPr>
              <a:t> </a:t>
            </a:r>
            <a:r>
              <a:rPr lang="en-US" sz="1800" dirty="0" err="1">
                <a:solidFill>
                  <a:schemeClr val="tx1">
                    <a:lumMod val="50000"/>
                  </a:schemeClr>
                </a:solidFill>
              </a:rPr>
              <a:t>mua</a:t>
            </a:r>
            <a:r>
              <a:rPr lang="en-US" sz="1800" dirty="0">
                <a:solidFill>
                  <a:schemeClr val="tx1">
                    <a:lumMod val="50000"/>
                  </a:schemeClr>
                </a:solidFill>
              </a:rPr>
              <a:t> </a:t>
            </a:r>
            <a:r>
              <a:rPr lang="en-US" sz="1800" dirty="0" err="1">
                <a:solidFill>
                  <a:schemeClr val="tx1">
                    <a:lumMod val="50000"/>
                  </a:schemeClr>
                </a:solidFill>
              </a:rPr>
              <a:t>số</a:t>
            </a:r>
            <a:r>
              <a:rPr lang="en-US" sz="1800" dirty="0">
                <a:solidFill>
                  <a:schemeClr val="tx1">
                    <a:lumMod val="50000"/>
                  </a:schemeClr>
                </a:solidFill>
              </a:rPr>
              <a:t> </a:t>
            </a:r>
            <a:r>
              <a:rPr lang="en-US" sz="1800" dirty="0" err="1">
                <a:solidFill>
                  <a:schemeClr val="tx1">
                    <a:lumMod val="50000"/>
                  </a:schemeClr>
                </a:solidFill>
              </a:rPr>
              <a:t>bóng</a:t>
            </a:r>
            <a:r>
              <a:rPr lang="en-US" sz="1800" dirty="0">
                <a:solidFill>
                  <a:schemeClr val="tx1">
                    <a:lumMod val="50000"/>
                  </a:schemeClr>
                </a:solidFill>
              </a:rPr>
              <a:t> </a:t>
            </a:r>
            <a:r>
              <a:rPr lang="en-US" sz="1800" dirty="0" err="1">
                <a:solidFill>
                  <a:schemeClr val="tx1">
                    <a:lumMod val="50000"/>
                  </a:schemeClr>
                </a:solidFill>
              </a:rPr>
              <a:t>đèn</a:t>
            </a:r>
            <a:r>
              <a:rPr lang="en-US" sz="1800" dirty="0">
                <a:solidFill>
                  <a:schemeClr val="tx1">
                    <a:lumMod val="50000"/>
                  </a:schemeClr>
                </a:solidFill>
              </a:rPr>
              <a:t> LED </a:t>
            </a:r>
            <a:r>
              <a:rPr lang="en-US" sz="1800" dirty="0" err="1">
                <a:solidFill>
                  <a:schemeClr val="tx1">
                    <a:lumMod val="50000"/>
                  </a:schemeClr>
                </a:solidFill>
              </a:rPr>
              <a:t>để</a:t>
            </a:r>
            <a:r>
              <a:rPr lang="en-US" sz="1800" dirty="0">
                <a:solidFill>
                  <a:schemeClr val="tx1">
                    <a:lumMod val="50000"/>
                  </a:schemeClr>
                </a:solidFill>
              </a:rPr>
              <a:t> </a:t>
            </a:r>
            <a:r>
              <a:rPr lang="en-US" sz="1800" dirty="0" err="1">
                <a:solidFill>
                  <a:schemeClr val="tx1">
                    <a:lumMod val="50000"/>
                  </a:schemeClr>
                </a:solidFill>
              </a:rPr>
              <a:t>thay</a:t>
            </a:r>
            <a:r>
              <a:rPr lang="en-US" sz="1800" dirty="0">
                <a:solidFill>
                  <a:schemeClr val="tx1">
                    <a:lumMod val="50000"/>
                  </a:schemeClr>
                </a:solidFill>
              </a:rPr>
              <a:t> </a:t>
            </a:r>
            <a:r>
              <a:rPr lang="en-US" sz="1800" dirty="0" err="1">
                <a:solidFill>
                  <a:schemeClr val="tx1">
                    <a:lumMod val="50000"/>
                  </a:schemeClr>
                </a:solidFill>
              </a:rPr>
              <a:t>đủ</a:t>
            </a:r>
            <a:r>
              <a:rPr lang="en-US" sz="1800" dirty="0">
                <a:solidFill>
                  <a:schemeClr val="tx1">
                    <a:lumMod val="50000"/>
                  </a:schemeClr>
                </a:solidFill>
              </a:rPr>
              <a:t> </a:t>
            </a:r>
            <a:r>
              <a:rPr lang="en-US" sz="1800" dirty="0" err="1">
                <a:solidFill>
                  <a:schemeClr val="tx1">
                    <a:lumMod val="50000"/>
                  </a:schemeClr>
                </a:solidFill>
              </a:rPr>
              <a:t>cho</a:t>
            </a:r>
            <a:r>
              <a:rPr lang="en-US" sz="1800" dirty="0">
                <a:solidFill>
                  <a:schemeClr val="tx1">
                    <a:lumMod val="50000"/>
                  </a:schemeClr>
                </a:solidFill>
              </a:rPr>
              <a:t> </a:t>
            </a:r>
            <a:r>
              <a:rPr lang="en-US" sz="1800" dirty="0" err="1">
                <a:solidFill>
                  <a:schemeClr val="tx1">
                    <a:lumMod val="50000"/>
                  </a:schemeClr>
                </a:solidFill>
              </a:rPr>
              <a:t>tất</a:t>
            </a:r>
            <a:r>
              <a:rPr lang="en-US" sz="1800" dirty="0">
                <a:solidFill>
                  <a:schemeClr val="tx1">
                    <a:lumMod val="50000"/>
                  </a:schemeClr>
                </a:solidFill>
              </a:rPr>
              <a:t> </a:t>
            </a:r>
            <a:r>
              <a:rPr lang="en-US" sz="1800" dirty="0" err="1">
                <a:solidFill>
                  <a:schemeClr val="tx1">
                    <a:lumMod val="50000"/>
                  </a:schemeClr>
                </a:solidFill>
              </a:rPr>
              <a:t>cả</a:t>
            </a:r>
            <a:r>
              <a:rPr lang="en-US" sz="1800" dirty="0">
                <a:solidFill>
                  <a:schemeClr val="tx1">
                    <a:lumMod val="50000"/>
                  </a:schemeClr>
                </a:solidFill>
              </a:rPr>
              <a:t> </a:t>
            </a:r>
            <a:r>
              <a:rPr lang="en-US" sz="1800" dirty="0" err="1">
                <a:solidFill>
                  <a:schemeClr val="tx1">
                    <a:lumMod val="50000"/>
                  </a:schemeClr>
                </a:solidFill>
              </a:rPr>
              <a:t>các</a:t>
            </a:r>
            <a:r>
              <a:rPr lang="en-US" sz="1800" dirty="0">
                <a:solidFill>
                  <a:schemeClr val="tx1">
                    <a:lumMod val="50000"/>
                  </a:schemeClr>
                </a:solidFill>
              </a:rPr>
              <a:t> </a:t>
            </a:r>
            <a:r>
              <a:rPr lang="en-US" sz="1800" dirty="0" err="1">
                <a:solidFill>
                  <a:schemeClr val="tx1">
                    <a:lumMod val="50000"/>
                  </a:schemeClr>
                </a:solidFill>
              </a:rPr>
              <a:t>phòng</a:t>
            </a:r>
            <a:r>
              <a:rPr lang="en-US" sz="1800" dirty="0">
                <a:solidFill>
                  <a:schemeClr val="tx1">
                    <a:lumMod val="50000"/>
                  </a:schemeClr>
                </a:solidFill>
              </a:rPr>
              <a:t> </a:t>
            </a:r>
            <a:r>
              <a:rPr lang="en-US" sz="1800" dirty="0" err="1">
                <a:solidFill>
                  <a:schemeClr val="tx1">
                    <a:lumMod val="50000"/>
                  </a:schemeClr>
                </a:solidFill>
              </a:rPr>
              <a:t>học</a:t>
            </a:r>
            <a:r>
              <a:rPr lang="en-US" sz="1800" dirty="0">
                <a:solidFill>
                  <a:schemeClr val="tx1">
                    <a:lumMod val="50000"/>
                  </a:schemeClr>
                </a:solidFill>
              </a:rPr>
              <a:t>?</a:t>
            </a:r>
          </a:p>
        </p:txBody>
      </p:sp>
      <p:sp>
        <p:nvSpPr>
          <p:cNvPr id="24" name="TextBox 23"/>
          <p:cNvSpPr txBox="1"/>
          <p:nvPr/>
        </p:nvSpPr>
        <p:spPr>
          <a:xfrm>
            <a:off x="-571751" y="3260168"/>
            <a:ext cx="1780674" cy="369332"/>
          </a:xfrm>
          <a:prstGeom prst="rect">
            <a:avLst/>
          </a:prstGeom>
          <a:noFill/>
        </p:spPr>
        <p:txBody>
          <a:bodyPr wrap="square" rtlCol="0">
            <a:spAutoFit/>
          </a:bodyPr>
          <a:lstStyle/>
          <a:p>
            <a:pPr algn="ctr"/>
            <a:r>
              <a:rPr lang="en-US" sz="1800" b="1" i="1" u="sng" dirty="0" err="1" smtClean="0"/>
              <a:t>Giải</a:t>
            </a:r>
            <a:r>
              <a:rPr lang="en-US" sz="1800" b="1" i="1" u="sng" dirty="0" smtClean="0"/>
              <a:t>:</a:t>
            </a:r>
            <a:endParaRPr lang="vi-VN" sz="1800" b="1" i="1" u="sng" dirty="0"/>
          </a:p>
        </p:txBody>
      </p:sp>
      <p:sp>
        <p:nvSpPr>
          <p:cNvPr id="25" name="TextBox 24"/>
          <p:cNvSpPr txBox="1"/>
          <p:nvPr/>
        </p:nvSpPr>
        <p:spPr>
          <a:xfrm>
            <a:off x="1433761" y="3178507"/>
            <a:ext cx="6107016" cy="2118529"/>
          </a:xfrm>
          <a:prstGeom prst="rect">
            <a:avLst/>
          </a:prstGeom>
          <a:noFill/>
        </p:spPr>
        <p:txBody>
          <a:bodyPr wrap="square" rtlCol="0">
            <a:spAutoFit/>
          </a:bodyPr>
          <a:lstStyle/>
          <a:p>
            <a:pPr algn="just">
              <a:lnSpc>
                <a:spcPct val="150000"/>
              </a:lnSpc>
            </a:pPr>
            <a:r>
              <a:rPr lang="nl-NL" sz="1800" dirty="0"/>
              <a:t>Nhà trường cần dùng tất cả số bóng đèn LED là:</a:t>
            </a:r>
            <a:endParaRPr lang="en-US" sz="1800" dirty="0"/>
          </a:p>
          <a:p>
            <a:pPr algn="ctr">
              <a:lnSpc>
                <a:spcPct val="150000"/>
              </a:lnSpc>
            </a:pPr>
            <a:r>
              <a:rPr lang="nl-NL" sz="1800" dirty="0"/>
              <a:t>32 × 8 = 256 (bóng)</a:t>
            </a:r>
            <a:endParaRPr lang="en-US" sz="1800" dirty="0"/>
          </a:p>
          <a:p>
            <a:pPr algn="just">
              <a:lnSpc>
                <a:spcPct val="150000"/>
              </a:lnSpc>
            </a:pPr>
            <a:r>
              <a:rPr lang="nl-NL" sz="1800" dirty="0"/>
              <a:t>Nhà trường phải trả số tiền mua bóng đèn LED là:</a:t>
            </a:r>
            <a:endParaRPr lang="en-US" sz="1800" dirty="0"/>
          </a:p>
          <a:p>
            <a:pPr algn="ctr">
              <a:lnSpc>
                <a:spcPct val="150000"/>
              </a:lnSpc>
            </a:pPr>
            <a:r>
              <a:rPr lang="nl-NL" sz="1800" dirty="0"/>
              <a:t>256 × 96 = 24 576 (nghìn đồng)</a:t>
            </a:r>
            <a:endParaRPr lang="en-US" sz="1800" dirty="0"/>
          </a:p>
          <a:p>
            <a:pPr algn="ctr">
              <a:lnSpc>
                <a:spcPct val="150000"/>
              </a:lnSpc>
            </a:pPr>
            <a:r>
              <a:rPr lang="nl-NL" sz="1800" dirty="0"/>
              <a:t>Đáp số: 24 576 000 đồng.</a:t>
            </a:r>
            <a:endParaRPr lang="en-US" sz="3200" dirty="0"/>
          </a:p>
        </p:txBody>
      </p:sp>
      <p:pic>
        <p:nvPicPr>
          <p:cNvPr id="26" name="Picture 25"/>
          <p:cNvPicPr>
            <a:picLocks noChangeAspect="1"/>
          </p:cNvPicPr>
          <p:nvPr/>
        </p:nvPicPr>
        <p:blipFill>
          <a:blip r:embed="rId3">
            <a:clrChange>
              <a:clrFrom>
                <a:srgbClr val="FFFFFF"/>
              </a:clrFrom>
              <a:clrTo>
                <a:srgbClr val="FFFFFF">
                  <a:alpha val="0"/>
                </a:srgbClr>
              </a:clrTo>
            </a:clrChange>
          </a:blip>
          <a:stretch>
            <a:fillRect/>
          </a:stretch>
        </p:blipFill>
        <p:spPr>
          <a:xfrm>
            <a:off x="7024129" y="260416"/>
            <a:ext cx="2081271" cy="1276513"/>
          </a:xfrm>
          <a:prstGeom prst="rect">
            <a:avLst/>
          </a:prstGeom>
        </p:spPr>
      </p:pic>
    </p:spTree>
    <p:extLst>
      <p:ext uri="{BB962C8B-B14F-4D97-AF65-F5344CB8AC3E}">
        <p14:creationId xmlns:p14="http://schemas.microsoft.com/office/powerpoint/2010/main" val="245453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childTnLst>
                          </p:cTn>
                        </p:par>
                        <p:par>
                          <p:cTn id="22" fill="hold">
                            <p:stCondLst>
                              <p:cond delay="500"/>
                            </p:stCondLst>
                            <p:childTnLst>
                              <p:par>
                                <p:cTn id="23" presetID="10" presetClass="entr" presetSubtype="0" fill="hold" grpId="0" nodeType="afterEffect">
                                  <p:stCondLst>
                                    <p:cond delay="25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99254" y="416041"/>
            <a:ext cx="6965275" cy="646331"/>
          </a:xfrm>
          <a:prstGeom prst="rect">
            <a:avLst/>
          </a:prstGeom>
          <a:noFill/>
        </p:spPr>
        <p:txBody>
          <a:bodyPr wrap="square" rtlCol="0">
            <a:spAutoFit/>
          </a:bodyPr>
          <a:lstStyle/>
          <a:p>
            <a:pPr algn="ctr">
              <a:lnSpc>
                <a:spcPct val="150000"/>
              </a:lnSpc>
            </a:pPr>
            <a:r>
              <a:rPr lang="en-US" sz="2400" b="1" dirty="0" smtClean="0">
                <a:solidFill>
                  <a:schemeClr val="bg1"/>
                </a:solidFill>
              </a:rPr>
              <a:t>2. </a:t>
            </a:r>
            <a:r>
              <a:rPr lang="en-US" sz="2400" b="1" dirty="0" err="1" smtClean="0">
                <a:solidFill>
                  <a:schemeClr val="bg1"/>
                </a:solidFill>
              </a:rPr>
              <a:t>Phép</a:t>
            </a:r>
            <a:r>
              <a:rPr lang="en-US" sz="2400" b="1" dirty="0" smtClean="0">
                <a:solidFill>
                  <a:schemeClr val="bg1"/>
                </a:solidFill>
              </a:rPr>
              <a:t> chia </a:t>
            </a:r>
            <a:r>
              <a:rPr lang="en-US" sz="2400" b="1" dirty="0" err="1" smtClean="0">
                <a:solidFill>
                  <a:schemeClr val="bg1"/>
                </a:solidFill>
              </a:rPr>
              <a:t>hết</a:t>
            </a:r>
            <a:r>
              <a:rPr lang="en-US" sz="2400" b="1" dirty="0" smtClean="0">
                <a:solidFill>
                  <a:schemeClr val="bg1"/>
                </a:solidFill>
              </a:rPr>
              <a:t> </a:t>
            </a:r>
            <a:r>
              <a:rPr lang="en-US" sz="2400" b="1" dirty="0" err="1" smtClean="0">
                <a:solidFill>
                  <a:schemeClr val="bg1"/>
                </a:solidFill>
              </a:rPr>
              <a:t>và</a:t>
            </a:r>
            <a:r>
              <a:rPr lang="en-US" sz="2400" b="1" dirty="0" smtClean="0">
                <a:solidFill>
                  <a:schemeClr val="bg1"/>
                </a:solidFill>
              </a:rPr>
              <a:t> </a:t>
            </a:r>
            <a:r>
              <a:rPr lang="en-US" sz="2400" b="1" dirty="0" err="1" smtClean="0">
                <a:solidFill>
                  <a:schemeClr val="bg1"/>
                </a:solidFill>
              </a:rPr>
              <a:t>phép</a:t>
            </a:r>
            <a:r>
              <a:rPr lang="en-US" sz="2400" b="1" dirty="0" smtClean="0">
                <a:solidFill>
                  <a:schemeClr val="bg1"/>
                </a:solidFill>
              </a:rPr>
              <a:t> chia </a:t>
            </a:r>
            <a:r>
              <a:rPr lang="en-US" sz="2400" b="1" dirty="0" err="1" smtClean="0">
                <a:solidFill>
                  <a:schemeClr val="bg1"/>
                </a:solidFill>
              </a:rPr>
              <a:t>có</a:t>
            </a:r>
            <a:r>
              <a:rPr lang="en-US" sz="2400" b="1" dirty="0" smtClean="0">
                <a:solidFill>
                  <a:schemeClr val="bg1"/>
                </a:solidFill>
              </a:rPr>
              <a:t> </a:t>
            </a:r>
            <a:r>
              <a:rPr lang="en-US" sz="2400" b="1" dirty="0" err="1" smtClean="0">
                <a:solidFill>
                  <a:schemeClr val="bg1"/>
                </a:solidFill>
              </a:rPr>
              <a:t>dư</a:t>
            </a:r>
            <a:endParaRPr lang="vi-VN" sz="2400" b="1" dirty="0">
              <a:solidFill>
                <a:schemeClr val="bg1"/>
              </a:solidFill>
            </a:endParaRPr>
          </a:p>
        </p:txBody>
      </p:sp>
      <p:grpSp>
        <p:nvGrpSpPr>
          <p:cNvPr id="25" name="Group 24"/>
          <p:cNvGrpSpPr/>
          <p:nvPr/>
        </p:nvGrpSpPr>
        <p:grpSpPr>
          <a:xfrm>
            <a:off x="0" y="1365369"/>
            <a:ext cx="3799660" cy="555813"/>
            <a:chOff x="387" y="1281609"/>
            <a:chExt cx="3799660" cy="555813"/>
          </a:xfrm>
        </p:grpSpPr>
        <p:sp>
          <p:nvSpPr>
            <p:cNvPr id="23" name="TextBox 22"/>
            <p:cNvSpPr txBox="1"/>
            <p:nvPr/>
          </p:nvSpPr>
          <p:spPr>
            <a:xfrm>
              <a:off x="484194" y="1375757"/>
              <a:ext cx="3315853" cy="461665"/>
            </a:xfrm>
            <a:prstGeom prst="rect">
              <a:avLst/>
            </a:prstGeom>
            <a:noFill/>
          </p:spPr>
          <p:txBody>
            <a:bodyPr wrap="square" rtlCol="0">
              <a:spAutoFit/>
            </a:bodyPr>
            <a:lstStyle/>
            <a:p>
              <a:r>
                <a:rPr lang="en-US" sz="2400" b="1" dirty="0" smtClean="0"/>
                <a:t>Chia </a:t>
              </a:r>
              <a:r>
                <a:rPr lang="en-US" sz="2400" b="1" dirty="0" err="1" smtClean="0"/>
                <a:t>hai</a:t>
              </a:r>
              <a:r>
                <a:rPr lang="en-US" sz="2400" b="1" dirty="0" smtClean="0"/>
                <a:t> </a:t>
              </a:r>
              <a:r>
                <a:rPr lang="en-US" sz="2400" b="1" dirty="0" err="1" smtClean="0"/>
                <a:t>số</a:t>
              </a:r>
              <a:r>
                <a:rPr lang="en-US" sz="2400" b="1" dirty="0" smtClean="0"/>
                <a:t> </a:t>
              </a:r>
              <a:r>
                <a:rPr lang="en-US" sz="2400" b="1" dirty="0" err="1" smtClean="0"/>
                <a:t>tự</a:t>
              </a:r>
              <a:r>
                <a:rPr lang="en-US" sz="2400" b="1" dirty="0" smtClean="0"/>
                <a:t> </a:t>
              </a:r>
              <a:r>
                <a:rPr lang="en-US" sz="2400" b="1" dirty="0" err="1" smtClean="0"/>
                <a:t>nhiên</a:t>
              </a:r>
              <a:endParaRPr lang="vi-VN" sz="2400" b="1" dirty="0"/>
            </a:p>
          </p:txBody>
        </p:sp>
        <p:pic>
          <p:nvPicPr>
            <p:cNvPr id="24" name="Picture 23"/>
            <p:cNvPicPr>
              <a:picLocks noChangeAspect="1"/>
            </p:cNvPicPr>
            <p:nvPr/>
          </p:nvPicPr>
          <p:blipFill>
            <a:blip r:embed="rId2"/>
            <a:stretch>
              <a:fillRect/>
            </a:stretch>
          </p:blipFill>
          <p:spPr>
            <a:xfrm>
              <a:off x="387" y="1281609"/>
              <a:ext cx="466725" cy="533400"/>
            </a:xfrm>
            <a:prstGeom prst="rect">
              <a:avLst/>
            </a:prstGeom>
          </p:spPr>
        </p:pic>
      </p:grpSp>
      <p:grpSp>
        <p:nvGrpSpPr>
          <p:cNvPr id="28" name="Group 27"/>
          <p:cNvGrpSpPr/>
          <p:nvPr/>
        </p:nvGrpSpPr>
        <p:grpSpPr>
          <a:xfrm>
            <a:off x="150833" y="2144365"/>
            <a:ext cx="7091174" cy="461665"/>
            <a:chOff x="156063" y="2068571"/>
            <a:chExt cx="7091174" cy="461665"/>
          </a:xfrm>
        </p:grpSpPr>
        <p:sp>
          <p:nvSpPr>
            <p:cNvPr id="26" name="Rounded Rectangle 25"/>
            <p:cNvSpPr/>
            <p:nvPr/>
          </p:nvSpPr>
          <p:spPr>
            <a:xfrm>
              <a:off x="156063" y="2088378"/>
              <a:ext cx="781704" cy="397042"/>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HĐ4</a:t>
              </a:r>
              <a:endParaRPr lang="vi-VN" sz="2000" b="1" dirty="0"/>
            </a:p>
          </p:txBody>
        </p:sp>
        <p:sp>
          <p:nvSpPr>
            <p:cNvPr id="27" name="Rectangle 26"/>
            <p:cNvSpPr/>
            <p:nvPr/>
          </p:nvSpPr>
          <p:spPr>
            <a:xfrm>
              <a:off x="969556" y="2068571"/>
              <a:ext cx="6277681" cy="461665"/>
            </a:xfrm>
            <a:prstGeom prst="rect">
              <a:avLst/>
            </a:prstGeom>
          </p:spPr>
          <p:txBody>
            <a:bodyPr wrap="none">
              <a:spAutoFit/>
            </a:bodyPr>
            <a:lstStyle/>
            <a:p>
              <a:r>
                <a:rPr lang="nl-NL" sz="2400" dirty="0"/>
                <a:t>Thực hiện các phép chia 196 : 7 và 215 : 18.</a:t>
              </a:r>
              <a:endParaRPr lang="en-US" sz="2400" dirty="0"/>
            </a:p>
          </p:txBody>
        </p:sp>
      </p:grpSp>
      <p:grpSp>
        <p:nvGrpSpPr>
          <p:cNvPr id="29" name="Group 28"/>
          <p:cNvGrpSpPr/>
          <p:nvPr/>
        </p:nvGrpSpPr>
        <p:grpSpPr>
          <a:xfrm>
            <a:off x="150833" y="2910575"/>
            <a:ext cx="8592115" cy="1754326"/>
            <a:chOff x="156063" y="1942636"/>
            <a:chExt cx="8592115" cy="1754326"/>
          </a:xfrm>
        </p:grpSpPr>
        <p:sp>
          <p:nvSpPr>
            <p:cNvPr id="30" name="Rounded Rectangle 29"/>
            <p:cNvSpPr/>
            <p:nvPr/>
          </p:nvSpPr>
          <p:spPr>
            <a:xfrm>
              <a:off x="156063" y="2088378"/>
              <a:ext cx="781704" cy="397042"/>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HĐ5</a:t>
              </a:r>
              <a:endParaRPr lang="vi-VN" sz="2000" b="1" dirty="0"/>
            </a:p>
          </p:txBody>
        </p:sp>
        <p:sp>
          <p:nvSpPr>
            <p:cNvPr id="31" name="Rectangle 30"/>
            <p:cNvSpPr/>
            <p:nvPr/>
          </p:nvSpPr>
          <p:spPr>
            <a:xfrm>
              <a:off x="937768" y="1942636"/>
              <a:ext cx="7810410" cy="1754326"/>
            </a:xfrm>
            <a:prstGeom prst="rect">
              <a:avLst/>
            </a:prstGeom>
          </p:spPr>
          <p:txBody>
            <a:bodyPr wrap="square">
              <a:spAutoFit/>
            </a:bodyPr>
            <a:lstStyle/>
            <a:p>
              <a:pPr algn="just">
                <a:lnSpc>
                  <a:spcPct val="150000"/>
                </a:lnSpc>
              </a:pPr>
              <a:r>
                <a:rPr lang="nl-NL" sz="2400" dirty="0"/>
                <a:t>Trong hai phép chia trên, hãy chỉ ra phép chia hết và phép chia có dư. Trong mỗi trường hợp, hãy cho biết số bị chia, sô chia, thương và số dư ( nếu có).</a:t>
              </a:r>
              <a:endParaRPr lang="en-US" sz="2400" dirty="0"/>
            </a:p>
          </p:txBody>
        </p:sp>
      </p:grpSp>
    </p:spTree>
    <p:extLst>
      <p:ext uri="{BB962C8B-B14F-4D97-AF65-F5344CB8AC3E}">
        <p14:creationId xmlns:p14="http://schemas.microsoft.com/office/powerpoint/2010/main" val="2847154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nodeType="withEffect">
                                  <p:stCondLst>
                                    <p:cond delay="25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par>
                                <p:cTn id="11" presetID="10" presetClass="entr" presetSubtype="0" fill="hold" nodeType="withEffect">
                                  <p:stCondLst>
                                    <p:cond delay="50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99254" y="416041"/>
            <a:ext cx="6965275" cy="646331"/>
          </a:xfrm>
          <a:prstGeom prst="rect">
            <a:avLst/>
          </a:prstGeom>
          <a:noFill/>
        </p:spPr>
        <p:txBody>
          <a:bodyPr wrap="square" rtlCol="0">
            <a:spAutoFit/>
          </a:bodyPr>
          <a:lstStyle/>
          <a:p>
            <a:pPr algn="ctr">
              <a:lnSpc>
                <a:spcPct val="150000"/>
              </a:lnSpc>
            </a:pPr>
            <a:r>
              <a:rPr lang="en-US" sz="2400" b="1" dirty="0" smtClean="0">
                <a:solidFill>
                  <a:schemeClr val="bg1"/>
                </a:solidFill>
              </a:rPr>
              <a:t>2. </a:t>
            </a:r>
            <a:r>
              <a:rPr lang="en-US" sz="2400" b="1" dirty="0" err="1" smtClean="0">
                <a:solidFill>
                  <a:schemeClr val="bg1"/>
                </a:solidFill>
              </a:rPr>
              <a:t>Phép</a:t>
            </a:r>
            <a:r>
              <a:rPr lang="en-US" sz="2400" b="1" dirty="0" smtClean="0">
                <a:solidFill>
                  <a:schemeClr val="bg1"/>
                </a:solidFill>
              </a:rPr>
              <a:t> chia </a:t>
            </a:r>
            <a:r>
              <a:rPr lang="en-US" sz="2400" b="1" dirty="0" err="1" smtClean="0">
                <a:solidFill>
                  <a:schemeClr val="bg1"/>
                </a:solidFill>
              </a:rPr>
              <a:t>hết</a:t>
            </a:r>
            <a:r>
              <a:rPr lang="en-US" sz="2400" b="1" dirty="0" smtClean="0">
                <a:solidFill>
                  <a:schemeClr val="bg1"/>
                </a:solidFill>
              </a:rPr>
              <a:t> </a:t>
            </a:r>
            <a:r>
              <a:rPr lang="en-US" sz="2400" b="1" dirty="0" err="1" smtClean="0">
                <a:solidFill>
                  <a:schemeClr val="bg1"/>
                </a:solidFill>
              </a:rPr>
              <a:t>và</a:t>
            </a:r>
            <a:r>
              <a:rPr lang="en-US" sz="2400" b="1" dirty="0" smtClean="0">
                <a:solidFill>
                  <a:schemeClr val="bg1"/>
                </a:solidFill>
              </a:rPr>
              <a:t> </a:t>
            </a:r>
            <a:r>
              <a:rPr lang="en-US" sz="2400" b="1" dirty="0" err="1" smtClean="0">
                <a:solidFill>
                  <a:schemeClr val="bg1"/>
                </a:solidFill>
              </a:rPr>
              <a:t>phép</a:t>
            </a:r>
            <a:r>
              <a:rPr lang="en-US" sz="2400" b="1" dirty="0" smtClean="0">
                <a:solidFill>
                  <a:schemeClr val="bg1"/>
                </a:solidFill>
              </a:rPr>
              <a:t> chia </a:t>
            </a:r>
            <a:r>
              <a:rPr lang="en-US" sz="2400" b="1" dirty="0" err="1" smtClean="0">
                <a:solidFill>
                  <a:schemeClr val="bg1"/>
                </a:solidFill>
              </a:rPr>
              <a:t>có</a:t>
            </a:r>
            <a:r>
              <a:rPr lang="en-US" sz="2400" b="1" dirty="0" smtClean="0">
                <a:solidFill>
                  <a:schemeClr val="bg1"/>
                </a:solidFill>
              </a:rPr>
              <a:t> </a:t>
            </a:r>
            <a:r>
              <a:rPr lang="en-US" sz="2400" b="1" dirty="0" err="1" smtClean="0">
                <a:solidFill>
                  <a:schemeClr val="bg1"/>
                </a:solidFill>
              </a:rPr>
              <a:t>dư</a:t>
            </a:r>
            <a:endParaRPr lang="vi-VN" sz="2400" b="1" dirty="0">
              <a:solidFill>
                <a:schemeClr val="bg1"/>
              </a:solidFill>
            </a:endParaRPr>
          </a:p>
        </p:txBody>
      </p:sp>
      <p:grpSp>
        <p:nvGrpSpPr>
          <p:cNvPr id="25" name="Group 24"/>
          <p:cNvGrpSpPr/>
          <p:nvPr/>
        </p:nvGrpSpPr>
        <p:grpSpPr>
          <a:xfrm>
            <a:off x="0" y="1365369"/>
            <a:ext cx="3799660" cy="533400"/>
            <a:chOff x="387" y="1281609"/>
            <a:chExt cx="3799660" cy="533400"/>
          </a:xfrm>
        </p:grpSpPr>
        <p:sp>
          <p:nvSpPr>
            <p:cNvPr id="23" name="TextBox 22"/>
            <p:cNvSpPr txBox="1"/>
            <p:nvPr/>
          </p:nvSpPr>
          <p:spPr>
            <a:xfrm>
              <a:off x="484194" y="1375757"/>
              <a:ext cx="3315853" cy="400110"/>
            </a:xfrm>
            <a:prstGeom prst="rect">
              <a:avLst/>
            </a:prstGeom>
            <a:noFill/>
          </p:spPr>
          <p:txBody>
            <a:bodyPr wrap="square" rtlCol="0">
              <a:spAutoFit/>
            </a:bodyPr>
            <a:lstStyle/>
            <a:p>
              <a:r>
                <a:rPr lang="en-US" sz="2000" b="1" dirty="0" smtClean="0"/>
                <a:t>Chia </a:t>
              </a:r>
              <a:r>
                <a:rPr lang="en-US" sz="2000" b="1" dirty="0" err="1" smtClean="0"/>
                <a:t>hai</a:t>
              </a:r>
              <a:r>
                <a:rPr lang="en-US" sz="2000" b="1" dirty="0" smtClean="0"/>
                <a:t> </a:t>
              </a:r>
              <a:r>
                <a:rPr lang="en-US" sz="2000" b="1" dirty="0" err="1" smtClean="0"/>
                <a:t>số</a:t>
              </a:r>
              <a:r>
                <a:rPr lang="en-US" sz="2000" b="1" dirty="0" smtClean="0"/>
                <a:t> </a:t>
              </a:r>
              <a:r>
                <a:rPr lang="en-US" sz="2000" b="1" dirty="0" err="1" smtClean="0"/>
                <a:t>tự</a:t>
              </a:r>
              <a:r>
                <a:rPr lang="en-US" sz="2000" b="1" dirty="0" smtClean="0"/>
                <a:t> </a:t>
              </a:r>
              <a:r>
                <a:rPr lang="en-US" sz="2000" b="1" dirty="0" err="1" smtClean="0"/>
                <a:t>nhiên</a:t>
              </a:r>
              <a:endParaRPr lang="vi-VN" sz="2000" b="1" dirty="0"/>
            </a:p>
          </p:txBody>
        </p:sp>
        <p:pic>
          <p:nvPicPr>
            <p:cNvPr id="24" name="Picture 23"/>
            <p:cNvPicPr>
              <a:picLocks noChangeAspect="1"/>
            </p:cNvPicPr>
            <p:nvPr/>
          </p:nvPicPr>
          <p:blipFill>
            <a:blip r:embed="rId2"/>
            <a:stretch>
              <a:fillRect/>
            </a:stretch>
          </p:blipFill>
          <p:spPr>
            <a:xfrm>
              <a:off x="387" y="1281609"/>
              <a:ext cx="466725" cy="533400"/>
            </a:xfrm>
            <a:prstGeom prst="rect">
              <a:avLst/>
            </a:prstGeom>
          </p:spPr>
        </p:pic>
      </p:grpSp>
      <p:sp>
        <p:nvSpPr>
          <p:cNvPr id="2" name="TextBox 1"/>
          <p:cNvSpPr txBox="1"/>
          <p:nvPr/>
        </p:nvSpPr>
        <p:spPr>
          <a:xfrm>
            <a:off x="-99254" y="1884413"/>
            <a:ext cx="2301931" cy="400110"/>
          </a:xfrm>
          <a:prstGeom prst="rect">
            <a:avLst/>
          </a:prstGeom>
          <a:noFill/>
        </p:spPr>
        <p:txBody>
          <a:bodyPr wrap="square" rtlCol="0">
            <a:spAutoFit/>
          </a:bodyPr>
          <a:lstStyle/>
          <a:p>
            <a:pPr algn="just"/>
            <a:r>
              <a:rPr lang="en-US" sz="2000" b="1" i="1" u="sng" dirty="0" err="1" smtClean="0"/>
              <a:t>Kết</a:t>
            </a:r>
            <a:r>
              <a:rPr lang="en-US" sz="2000" b="1" i="1" u="sng" dirty="0" smtClean="0"/>
              <a:t> </a:t>
            </a:r>
            <a:r>
              <a:rPr lang="en-US" sz="2000" b="1" i="1" u="sng" dirty="0" err="1" smtClean="0"/>
              <a:t>quả</a:t>
            </a:r>
            <a:r>
              <a:rPr lang="en-US" sz="2000" b="1" i="1" u="sng" dirty="0" smtClean="0"/>
              <a:t>:</a:t>
            </a:r>
            <a:endParaRPr lang="vi-VN" sz="2000" b="1" i="1" u="sng" dirty="0"/>
          </a:p>
        </p:txBody>
      </p:sp>
      <p:grpSp>
        <p:nvGrpSpPr>
          <p:cNvPr id="41" name="Group 40"/>
          <p:cNvGrpSpPr/>
          <p:nvPr/>
        </p:nvGrpSpPr>
        <p:grpSpPr>
          <a:xfrm>
            <a:off x="1320346" y="2144258"/>
            <a:ext cx="1879900" cy="1005840"/>
            <a:chOff x="1203408" y="1952270"/>
            <a:chExt cx="1879900" cy="1005840"/>
          </a:xfrm>
        </p:grpSpPr>
        <p:grpSp>
          <p:nvGrpSpPr>
            <p:cNvPr id="34" name="Group 33"/>
            <p:cNvGrpSpPr/>
            <p:nvPr/>
          </p:nvGrpSpPr>
          <p:grpSpPr>
            <a:xfrm>
              <a:off x="1203408" y="1952270"/>
              <a:ext cx="938325" cy="400110"/>
              <a:chOff x="1867707" y="2155145"/>
              <a:chExt cx="938325" cy="400110"/>
            </a:xfrm>
          </p:grpSpPr>
          <p:sp>
            <p:nvSpPr>
              <p:cNvPr id="22" name="TextBox 21"/>
              <p:cNvSpPr txBox="1"/>
              <p:nvPr/>
            </p:nvSpPr>
            <p:spPr>
              <a:xfrm>
                <a:off x="1867707" y="2155145"/>
                <a:ext cx="390275" cy="400110"/>
              </a:xfrm>
              <a:prstGeom prst="rect">
                <a:avLst/>
              </a:prstGeom>
              <a:noFill/>
            </p:spPr>
            <p:txBody>
              <a:bodyPr wrap="square" rtlCol="0">
                <a:spAutoFit/>
              </a:bodyPr>
              <a:lstStyle/>
              <a:p>
                <a:r>
                  <a:rPr lang="en-US" sz="2000" dirty="0" smtClean="0"/>
                  <a:t>1</a:t>
                </a:r>
                <a:endParaRPr lang="vi-VN" sz="2000" dirty="0"/>
              </a:p>
            </p:txBody>
          </p:sp>
          <p:sp>
            <p:nvSpPr>
              <p:cNvPr id="32" name="TextBox 31"/>
              <p:cNvSpPr txBox="1"/>
              <p:nvPr/>
            </p:nvSpPr>
            <p:spPr>
              <a:xfrm>
                <a:off x="2141732" y="2155145"/>
                <a:ext cx="390275" cy="400110"/>
              </a:xfrm>
              <a:prstGeom prst="rect">
                <a:avLst/>
              </a:prstGeom>
              <a:noFill/>
            </p:spPr>
            <p:txBody>
              <a:bodyPr wrap="square" rtlCol="0">
                <a:spAutoFit/>
              </a:bodyPr>
              <a:lstStyle/>
              <a:p>
                <a:r>
                  <a:rPr lang="en-US" sz="2000" dirty="0" smtClean="0"/>
                  <a:t>9</a:t>
                </a:r>
                <a:endParaRPr lang="vi-VN" sz="2000" dirty="0"/>
              </a:p>
            </p:txBody>
          </p:sp>
          <p:sp>
            <p:nvSpPr>
              <p:cNvPr id="33" name="TextBox 32"/>
              <p:cNvSpPr txBox="1"/>
              <p:nvPr/>
            </p:nvSpPr>
            <p:spPr>
              <a:xfrm>
                <a:off x="2415757" y="2155145"/>
                <a:ext cx="390275" cy="400110"/>
              </a:xfrm>
              <a:prstGeom prst="rect">
                <a:avLst/>
              </a:prstGeom>
              <a:noFill/>
            </p:spPr>
            <p:txBody>
              <a:bodyPr wrap="square" rtlCol="0">
                <a:spAutoFit/>
              </a:bodyPr>
              <a:lstStyle/>
              <a:p>
                <a:r>
                  <a:rPr lang="en-US" sz="2000" dirty="0" smtClean="0"/>
                  <a:t>6</a:t>
                </a:r>
                <a:endParaRPr lang="vi-VN" sz="2000" dirty="0"/>
              </a:p>
            </p:txBody>
          </p:sp>
        </p:grpSp>
        <p:cxnSp>
          <p:nvCxnSpPr>
            <p:cNvPr id="36" name="Straight Connector 35"/>
            <p:cNvCxnSpPr/>
            <p:nvPr/>
          </p:nvCxnSpPr>
          <p:spPr>
            <a:xfrm flipH="1">
              <a:off x="2173817" y="1952270"/>
              <a:ext cx="0" cy="1005840"/>
            </a:xfrm>
            <a:prstGeom prst="line">
              <a:avLst/>
            </a:prstGeom>
          </p:spPr>
          <p:style>
            <a:lnRef idx="2">
              <a:schemeClr val="dk1"/>
            </a:lnRef>
            <a:fillRef idx="0">
              <a:schemeClr val="dk1"/>
            </a:fillRef>
            <a:effectRef idx="1">
              <a:schemeClr val="dk1"/>
            </a:effectRef>
            <a:fontRef idx="minor">
              <a:schemeClr val="tx1"/>
            </a:fontRef>
          </p:style>
        </p:cxnSp>
        <p:cxnSp>
          <p:nvCxnSpPr>
            <p:cNvPr id="37" name="Straight Connector 36"/>
            <p:cNvCxnSpPr/>
            <p:nvPr/>
          </p:nvCxnSpPr>
          <p:spPr>
            <a:xfrm>
              <a:off x="2173817" y="2395461"/>
              <a:ext cx="909491" cy="0"/>
            </a:xfrm>
            <a:prstGeom prst="line">
              <a:avLst/>
            </a:prstGeom>
          </p:spPr>
          <p:style>
            <a:lnRef idx="2">
              <a:schemeClr val="dk1"/>
            </a:lnRef>
            <a:fillRef idx="0">
              <a:schemeClr val="dk1"/>
            </a:fillRef>
            <a:effectRef idx="1">
              <a:schemeClr val="dk1"/>
            </a:effectRef>
            <a:fontRef idx="minor">
              <a:schemeClr val="tx1"/>
            </a:fontRef>
          </p:style>
        </p:cxnSp>
        <p:sp>
          <p:nvSpPr>
            <p:cNvPr id="40" name="TextBox 39"/>
            <p:cNvSpPr txBox="1"/>
            <p:nvPr/>
          </p:nvSpPr>
          <p:spPr>
            <a:xfrm>
              <a:off x="2312919" y="1955944"/>
              <a:ext cx="390275" cy="400110"/>
            </a:xfrm>
            <a:prstGeom prst="rect">
              <a:avLst/>
            </a:prstGeom>
            <a:noFill/>
          </p:spPr>
          <p:txBody>
            <a:bodyPr wrap="square" rtlCol="0">
              <a:spAutoFit/>
            </a:bodyPr>
            <a:lstStyle/>
            <a:p>
              <a:r>
                <a:rPr lang="en-US" sz="2000" dirty="0" smtClean="0"/>
                <a:t>7</a:t>
              </a:r>
              <a:endParaRPr lang="vi-VN" sz="2000" dirty="0"/>
            </a:p>
          </p:txBody>
        </p:sp>
      </p:grpSp>
      <p:sp>
        <p:nvSpPr>
          <p:cNvPr id="42" name="TextBox 41"/>
          <p:cNvSpPr txBox="1"/>
          <p:nvPr/>
        </p:nvSpPr>
        <p:spPr>
          <a:xfrm>
            <a:off x="2429857" y="2718709"/>
            <a:ext cx="604112" cy="400110"/>
          </a:xfrm>
          <a:prstGeom prst="rect">
            <a:avLst/>
          </a:prstGeom>
          <a:noFill/>
        </p:spPr>
        <p:txBody>
          <a:bodyPr wrap="square" rtlCol="0">
            <a:spAutoFit/>
          </a:bodyPr>
          <a:lstStyle/>
          <a:p>
            <a:r>
              <a:rPr lang="en-US" sz="2000" dirty="0" smtClean="0"/>
              <a:t>2</a:t>
            </a:r>
            <a:endParaRPr lang="vi-VN" sz="2000" dirty="0"/>
          </a:p>
        </p:txBody>
      </p:sp>
      <p:sp>
        <p:nvSpPr>
          <p:cNvPr id="43" name="TextBox 42"/>
          <p:cNvSpPr txBox="1"/>
          <p:nvPr/>
        </p:nvSpPr>
        <p:spPr>
          <a:xfrm>
            <a:off x="2678497" y="2718709"/>
            <a:ext cx="604112" cy="400110"/>
          </a:xfrm>
          <a:prstGeom prst="rect">
            <a:avLst/>
          </a:prstGeom>
          <a:noFill/>
        </p:spPr>
        <p:txBody>
          <a:bodyPr wrap="square" rtlCol="0">
            <a:spAutoFit/>
          </a:bodyPr>
          <a:lstStyle/>
          <a:p>
            <a:r>
              <a:rPr lang="en-US" sz="2000" dirty="0" smtClean="0"/>
              <a:t>8</a:t>
            </a:r>
            <a:endParaRPr lang="vi-VN" sz="2000" dirty="0"/>
          </a:p>
        </p:txBody>
      </p:sp>
      <p:sp>
        <p:nvSpPr>
          <p:cNvPr id="44" name="TextBox 43"/>
          <p:cNvSpPr txBox="1"/>
          <p:nvPr/>
        </p:nvSpPr>
        <p:spPr>
          <a:xfrm>
            <a:off x="1315037" y="2570659"/>
            <a:ext cx="604112" cy="400110"/>
          </a:xfrm>
          <a:prstGeom prst="rect">
            <a:avLst/>
          </a:prstGeom>
          <a:noFill/>
        </p:spPr>
        <p:txBody>
          <a:bodyPr wrap="square" rtlCol="0">
            <a:spAutoFit/>
          </a:bodyPr>
          <a:lstStyle/>
          <a:p>
            <a:r>
              <a:rPr lang="en-US" sz="2000" dirty="0" smtClean="0"/>
              <a:t>1</a:t>
            </a:r>
            <a:endParaRPr lang="vi-VN" sz="2000" dirty="0"/>
          </a:p>
        </p:txBody>
      </p:sp>
      <p:sp>
        <p:nvSpPr>
          <p:cNvPr id="45" name="TextBox 44"/>
          <p:cNvSpPr txBox="1"/>
          <p:nvPr/>
        </p:nvSpPr>
        <p:spPr>
          <a:xfrm>
            <a:off x="1567801" y="2570659"/>
            <a:ext cx="604112" cy="400110"/>
          </a:xfrm>
          <a:prstGeom prst="rect">
            <a:avLst/>
          </a:prstGeom>
          <a:noFill/>
        </p:spPr>
        <p:txBody>
          <a:bodyPr wrap="square" rtlCol="0">
            <a:spAutoFit/>
          </a:bodyPr>
          <a:lstStyle/>
          <a:p>
            <a:r>
              <a:rPr lang="en-US" sz="2000" dirty="0" smtClean="0"/>
              <a:t>4</a:t>
            </a:r>
            <a:endParaRPr lang="vi-VN" sz="2000" dirty="0"/>
          </a:p>
        </p:txBody>
      </p:sp>
      <p:cxnSp>
        <p:nvCxnSpPr>
          <p:cNvPr id="47" name="Straight Connector 46"/>
          <p:cNvCxnSpPr/>
          <p:nvPr/>
        </p:nvCxnSpPr>
        <p:spPr>
          <a:xfrm>
            <a:off x="1279069" y="3070311"/>
            <a:ext cx="640080" cy="0"/>
          </a:xfrm>
          <a:prstGeom prst="line">
            <a:avLst/>
          </a:prstGeom>
        </p:spPr>
        <p:style>
          <a:lnRef idx="2">
            <a:schemeClr val="dk1"/>
          </a:lnRef>
          <a:fillRef idx="0">
            <a:schemeClr val="dk1"/>
          </a:fillRef>
          <a:effectRef idx="1">
            <a:schemeClr val="dk1"/>
          </a:effectRef>
          <a:fontRef idx="minor">
            <a:schemeClr val="tx1"/>
          </a:fontRef>
        </p:style>
      </p:cxnSp>
      <p:sp>
        <p:nvSpPr>
          <p:cNvPr id="49" name="TextBox 48"/>
          <p:cNvSpPr txBox="1"/>
          <p:nvPr/>
        </p:nvSpPr>
        <p:spPr>
          <a:xfrm>
            <a:off x="1294778" y="3164459"/>
            <a:ext cx="604112" cy="400110"/>
          </a:xfrm>
          <a:prstGeom prst="rect">
            <a:avLst/>
          </a:prstGeom>
          <a:noFill/>
        </p:spPr>
        <p:txBody>
          <a:bodyPr wrap="square" rtlCol="0">
            <a:spAutoFit/>
          </a:bodyPr>
          <a:lstStyle/>
          <a:p>
            <a:r>
              <a:rPr lang="en-US" sz="2000" dirty="0" smtClean="0"/>
              <a:t>0</a:t>
            </a:r>
            <a:endParaRPr lang="vi-VN" sz="2000" dirty="0"/>
          </a:p>
        </p:txBody>
      </p:sp>
      <p:sp>
        <p:nvSpPr>
          <p:cNvPr id="50" name="TextBox 49"/>
          <p:cNvSpPr txBox="1"/>
          <p:nvPr/>
        </p:nvSpPr>
        <p:spPr>
          <a:xfrm>
            <a:off x="1547542" y="3164459"/>
            <a:ext cx="604112" cy="400110"/>
          </a:xfrm>
          <a:prstGeom prst="rect">
            <a:avLst/>
          </a:prstGeom>
          <a:noFill/>
        </p:spPr>
        <p:txBody>
          <a:bodyPr wrap="square" rtlCol="0">
            <a:spAutoFit/>
          </a:bodyPr>
          <a:lstStyle/>
          <a:p>
            <a:r>
              <a:rPr lang="en-US" sz="2000" dirty="0" smtClean="0"/>
              <a:t>5</a:t>
            </a:r>
            <a:endParaRPr lang="vi-VN" sz="2000" dirty="0"/>
          </a:p>
        </p:txBody>
      </p:sp>
      <p:sp>
        <p:nvSpPr>
          <p:cNvPr id="51" name="TextBox 50"/>
          <p:cNvSpPr txBox="1"/>
          <p:nvPr/>
        </p:nvSpPr>
        <p:spPr>
          <a:xfrm>
            <a:off x="1825745" y="3164459"/>
            <a:ext cx="604112" cy="400110"/>
          </a:xfrm>
          <a:prstGeom prst="rect">
            <a:avLst/>
          </a:prstGeom>
          <a:noFill/>
        </p:spPr>
        <p:txBody>
          <a:bodyPr wrap="square" rtlCol="0">
            <a:spAutoFit/>
          </a:bodyPr>
          <a:lstStyle/>
          <a:p>
            <a:r>
              <a:rPr lang="en-US" sz="2000" dirty="0" smtClean="0"/>
              <a:t>6</a:t>
            </a:r>
            <a:endParaRPr lang="vi-VN" sz="2000" dirty="0"/>
          </a:p>
        </p:txBody>
      </p:sp>
      <p:sp>
        <p:nvSpPr>
          <p:cNvPr id="52" name="TextBox 51"/>
          <p:cNvSpPr txBox="1"/>
          <p:nvPr/>
        </p:nvSpPr>
        <p:spPr>
          <a:xfrm>
            <a:off x="1547542" y="3496712"/>
            <a:ext cx="604112" cy="400110"/>
          </a:xfrm>
          <a:prstGeom prst="rect">
            <a:avLst/>
          </a:prstGeom>
          <a:noFill/>
        </p:spPr>
        <p:txBody>
          <a:bodyPr wrap="square" rtlCol="0">
            <a:spAutoFit/>
          </a:bodyPr>
          <a:lstStyle/>
          <a:p>
            <a:r>
              <a:rPr lang="en-US" sz="2000" dirty="0" smtClean="0"/>
              <a:t>5</a:t>
            </a:r>
            <a:endParaRPr lang="vi-VN" sz="2000" dirty="0"/>
          </a:p>
        </p:txBody>
      </p:sp>
      <p:sp>
        <p:nvSpPr>
          <p:cNvPr id="53" name="TextBox 52"/>
          <p:cNvSpPr txBox="1"/>
          <p:nvPr/>
        </p:nvSpPr>
        <p:spPr>
          <a:xfrm>
            <a:off x="1825745" y="3496712"/>
            <a:ext cx="604112" cy="400110"/>
          </a:xfrm>
          <a:prstGeom prst="rect">
            <a:avLst/>
          </a:prstGeom>
          <a:noFill/>
        </p:spPr>
        <p:txBody>
          <a:bodyPr wrap="square" rtlCol="0">
            <a:spAutoFit/>
          </a:bodyPr>
          <a:lstStyle/>
          <a:p>
            <a:r>
              <a:rPr lang="en-US" sz="2000" dirty="0" smtClean="0"/>
              <a:t>6</a:t>
            </a:r>
            <a:endParaRPr lang="vi-VN" sz="2000" dirty="0"/>
          </a:p>
        </p:txBody>
      </p:sp>
      <p:cxnSp>
        <p:nvCxnSpPr>
          <p:cNvPr id="54" name="Straight Connector 53"/>
          <p:cNvCxnSpPr/>
          <p:nvPr/>
        </p:nvCxnSpPr>
        <p:spPr>
          <a:xfrm>
            <a:off x="1531833" y="3903608"/>
            <a:ext cx="640080" cy="0"/>
          </a:xfrm>
          <a:prstGeom prst="line">
            <a:avLst/>
          </a:prstGeom>
        </p:spPr>
        <p:style>
          <a:lnRef idx="2">
            <a:schemeClr val="dk1"/>
          </a:lnRef>
          <a:fillRef idx="0">
            <a:schemeClr val="dk1"/>
          </a:fillRef>
          <a:effectRef idx="1">
            <a:schemeClr val="dk1"/>
          </a:effectRef>
          <a:fontRef idx="minor">
            <a:schemeClr val="tx1"/>
          </a:fontRef>
        </p:style>
      </p:cxnSp>
      <p:sp>
        <p:nvSpPr>
          <p:cNvPr id="55" name="TextBox 54"/>
          <p:cNvSpPr txBox="1"/>
          <p:nvPr/>
        </p:nvSpPr>
        <p:spPr>
          <a:xfrm>
            <a:off x="1817837" y="4029020"/>
            <a:ext cx="604112" cy="400110"/>
          </a:xfrm>
          <a:prstGeom prst="rect">
            <a:avLst/>
          </a:prstGeom>
          <a:noFill/>
        </p:spPr>
        <p:txBody>
          <a:bodyPr wrap="square" rtlCol="0">
            <a:spAutoFit/>
          </a:bodyPr>
          <a:lstStyle/>
          <a:p>
            <a:r>
              <a:rPr lang="en-US" sz="2000" dirty="0" smtClean="0"/>
              <a:t>0</a:t>
            </a:r>
            <a:endParaRPr lang="vi-VN" sz="2000" dirty="0"/>
          </a:p>
        </p:txBody>
      </p:sp>
      <p:grpSp>
        <p:nvGrpSpPr>
          <p:cNvPr id="56" name="Group 55"/>
          <p:cNvGrpSpPr/>
          <p:nvPr/>
        </p:nvGrpSpPr>
        <p:grpSpPr>
          <a:xfrm>
            <a:off x="5379152" y="2364419"/>
            <a:ext cx="1879900" cy="1005840"/>
            <a:chOff x="1203408" y="1952270"/>
            <a:chExt cx="1879900" cy="1005840"/>
          </a:xfrm>
        </p:grpSpPr>
        <p:grpSp>
          <p:nvGrpSpPr>
            <p:cNvPr id="57" name="Group 56"/>
            <p:cNvGrpSpPr/>
            <p:nvPr/>
          </p:nvGrpSpPr>
          <p:grpSpPr>
            <a:xfrm>
              <a:off x="1203408" y="1952270"/>
              <a:ext cx="938325" cy="400110"/>
              <a:chOff x="1867707" y="2155145"/>
              <a:chExt cx="938325" cy="400110"/>
            </a:xfrm>
          </p:grpSpPr>
          <p:sp>
            <p:nvSpPr>
              <p:cNvPr id="61" name="TextBox 60"/>
              <p:cNvSpPr txBox="1"/>
              <p:nvPr/>
            </p:nvSpPr>
            <p:spPr>
              <a:xfrm>
                <a:off x="1867707" y="2155145"/>
                <a:ext cx="390275" cy="400110"/>
              </a:xfrm>
              <a:prstGeom prst="rect">
                <a:avLst/>
              </a:prstGeom>
              <a:noFill/>
            </p:spPr>
            <p:txBody>
              <a:bodyPr wrap="square" rtlCol="0">
                <a:spAutoFit/>
              </a:bodyPr>
              <a:lstStyle/>
              <a:p>
                <a:r>
                  <a:rPr lang="en-US" sz="2000" dirty="0" smtClean="0"/>
                  <a:t>2</a:t>
                </a:r>
                <a:endParaRPr lang="vi-VN" sz="2000" dirty="0"/>
              </a:p>
            </p:txBody>
          </p:sp>
          <p:sp>
            <p:nvSpPr>
              <p:cNvPr id="62" name="TextBox 61"/>
              <p:cNvSpPr txBox="1"/>
              <p:nvPr/>
            </p:nvSpPr>
            <p:spPr>
              <a:xfrm>
                <a:off x="2141732" y="2155145"/>
                <a:ext cx="390275" cy="400110"/>
              </a:xfrm>
              <a:prstGeom prst="rect">
                <a:avLst/>
              </a:prstGeom>
              <a:noFill/>
            </p:spPr>
            <p:txBody>
              <a:bodyPr wrap="square" rtlCol="0">
                <a:spAutoFit/>
              </a:bodyPr>
              <a:lstStyle/>
              <a:p>
                <a:r>
                  <a:rPr lang="en-US" sz="2000" dirty="0" smtClean="0"/>
                  <a:t>1</a:t>
                </a:r>
                <a:endParaRPr lang="vi-VN" sz="2000" dirty="0"/>
              </a:p>
            </p:txBody>
          </p:sp>
          <p:sp>
            <p:nvSpPr>
              <p:cNvPr id="63" name="TextBox 62"/>
              <p:cNvSpPr txBox="1"/>
              <p:nvPr/>
            </p:nvSpPr>
            <p:spPr>
              <a:xfrm>
                <a:off x="2415757" y="2155145"/>
                <a:ext cx="390275" cy="400110"/>
              </a:xfrm>
              <a:prstGeom prst="rect">
                <a:avLst/>
              </a:prstGeom>
              <a:noFill/>
            </p:spPr>
            <p:txBody>
              <a:bodyPr wrap="square" rtlCol="0">
                <a:spAutoFit/>
              </a:bodyPr>
              <a:lstStyle/>
              <a:p>
                <a:r>
                  <a:rPr lang="en-US" sz="2000" dirty="0" smtClean="0"/>
                  <a:t>5</a:t>
                </a:r>
                <a:endParaRPr lang="vi-VN" sz="2000" dirty="0"/>
              </a:p>
            </p:txBody>
          </p:sp>
        </p:grpSp>
        <p:cxnSp>
          <p:nvCxnSpPr>
            <p:cNvPr id="58" name="Straight Connector 57"/>
            <p:cNvCxnSpPr/>
            <p:nvPr/>
          </p:nvCxnSpPr>
          <p:spPr>
            <a:xfrm flipH="1">
              <a:off x="2173817" y="1952270"/>
              <a:ext cx="0" cy="1005840"/>
            </a:xfrm>
            <a:prstGeom prst="line">
              <a:avLst/>
            </a:prstGeom>
          </p:spPr>
          <p:style>
            <a:lnRef idx="2">
              <a:schemeClr val="dk1"/>
            </a:lnRef>
            <a:fillRef idx="0">
              <a:schemeClr val="dk1"/>
            </a:fillRef>
            <a:effectRef idx="1">
              <a:schemeClr val="dk1"/>
            </a:effectRef>
            <a:fontRef idx="minor">
              <a:schemeClr val="tx1"/>
            </a:fontRef>
          </p:style>
        </p:cxnSp>
        <p:cxnSp>
          <p:nvCxnSpPr>
            <p:cNvPr id="59" name="Straight Connector 58"/>
            <p:cNvCxnSpPr/>
            <p:nvPr/>
          </p:nvCxnSpPr>
          <p:spPr>
            <a:xfrm>
              <a:off x="2173817" y="2395461"/>
              <a:ext cx="909491" cy="0"/>
            </a:xfrm>
            <a:prstGeom prst="line">
              <a:avLst/>
            </a:prstGeom>
          </p:spPr>
          <p:style>
            <a:lnRef idx="2">
              <a:schemeClr val="dk1"/>
            </a:lnRef>
            <a:fillRef idx="0">
              <a:schemeClr val="dk1"/>
            </a:fillRef>
            <a:effectRef idx="1">
              <a:schemeClr val="dk1"/>
            </a:effectRef>
            <a:fontRef idx="minor">
              <a:schemeClr val="tx1"/>
            </a:fontRef>
          </p:style>
        </p:cxnSp>
        <p:sp>
          <p:nvSpPr>
            <p:cNvPr id="60" name="TextBox 59"/>
            <p:cNvSpPr txBox="1"/>
            <p:nvPr/>
          </p:nvSpPr>
          <p:spPr>
            <a:xfrm>
              <a:off x="2312919" y="1955944"/>
              <a:ext cx="604112" cy="400110"/>
            </a:xfrm>
            <a:prstGeom prst="rect">
              <a:avLst/>
            </a:prstGeom>
            <a:noFill/>
          </p:spPr>
          <p:txBody>
            <a:bodyPr wrap="square" rtlCol="0">
              <a:spAutoFit/>
            </a:bodyPr>
            <a:lstStyle/>
            <a:p>
              <a:r>
                <a:rPr lang="en-US" sz="2000" dirty="0" smtClean="0"/>
                <a:t>1 8</a:t>
              </a:r>
              <a:endParaRPr lang="vi-VN" sz="2000" dirty="0"/>
            </a:p>
          </p:txBody>
        </p:sp>
      </p:grpSp>
      <p:sp>
        <p:nvSpPr>
          <p:cNvPr id="64" name="TextBox 63"/>
          <p:cNvSpPr txBox="1"/>
          <p:nvPr/>
        </p:nvSpPr>
        <p:spPr>
          <a:xfrm>
            <a:off x="6488663" y="2938870"/>
            <a:ext cx="604112" cy="400110"/>
          </a:xfrm>
          <a:prstGeom prst="rect">
            <a:avLst/>
          </a:prstGeom>
          <a:noFill/>
        </p:spPr>
        <p:txBody>
          <a:bodyPr wrap="square" rtlCol="0">
            <a:spAutoFit/>
          </a:bodyPr>
          <a:lstStyle/>
          <a:p>
            <a:r>
              <a:rPr lang="en-US" sz="2000" dirty="0" smtClean="0"/>
              <a:t>1</a:t>
            </a:r>
            <a:endParaRPr lang="vi-VN" sz="2000" dirty="0"/>
          </a:p>
        </p:txBody>
      </p:sp>
      <p:sp>
        <p:nvSpPr>
          <p:cNvPr id="65" name="TextBox 64"/>
          <p:cNvSpPr txBox="1"/>
          <p:nvPr/>
        </p:nvSpPr>
        <p:spPr>
          <a:xfrm>
            <a:off x="6737303" y="2938870"/>
            <a:ext cx="604112" cy="400110"/>
          </a:xfrm>
          <a:prstGeom prst="rect">
            <a:avLst/>
          </a:prstGeom>
          <a:noFill/>
        </p:spPr>
        <p:txBody>
          <a:bodyPr wrap="square" rtlCol="0">
            <a:spAutoFit/>
          </a:bodyPr>
          <a:lstStyle/>
          <a:p>
            <a:r>
              <a:rPr lang="en-US" sz="2000" dirty="0" smtClean="0"/>
              <a:t>1</a:t>
            </a:r>
            <a:endParaRPr lang="vi-VN" sz="2000" dirty="0"/>
          </a:p>
        </p:txBody>
      </p:sp>
      <p:sp>
        <p:nvSpPr>
          <p:cNvPr id="66" name="TextBox 65"/>
          <p:cNvSpPr txBox="1"/>
          <p:nvPr/>
        </p:nvSpPr>
        <p:spPr>
          <a:xfrm>
            <a:off x="5373843" y="2790820"/>
            <a:ext cx="604112" cy="400110"/>
          </a:xfrm>
          <a:prstGeom prst="rect">
            <a:avLst/>
          </a:prstGeom>
          <a:noFill/>
        </p:spPr>
        <p:txBody>
          <a:bodyPr wrap="square" rtlCol="0">
            <a:spAutoFit/>
          </a:bodyPr>
          <a:lstStyle/>
          <a:p>
            <a:r>
              <a:rPr lang="en-US" sz="2000" dirty="0" smtClean="0"/>
              <a:t>1</a:t>
            </a:r>
            <a:endParaRPr lang="vi-VN" sz="2000" dirty="0"/>
          </a:p>
        </p:txBody>
      </p:sp>
      <p:sp>
        <p:nvSpPr>
          <p:cNvPr id="67" name="TextBox 66"/>
          <p:cNvSpPr txBox="1"/>
          <p:nvPr/>
        </p:nvSpPr>
        <p:spPr>
          <a:xfrm>
            <a:off x="5626607" y="2790820"/>
            <a:ext cx="604112" cy="400110"/>
          </a:xfrm>
          <a:prstGeom prst="rect">
            <a:avLst/>
          </a:prstGeom>
          <a:noFill/>
        </p:spPr>
        <p:txBody>
          <a:bodyPr wrap="square" rtlCol="0">
            <a:spAutoFit/>
          </a:bodyPr>
          <a:lstStyle/>
          <a:p>
            <a:r>
              <a:rPr lang="en-US" sz="2000" dirty="0" smtClean="0"/>
              <a:t>8</a:t>
            </a:r>
            <a:endParaRPr lang="vi-VN" sz="2000" dirty="0"/>
          </a:p>
        </p:txBody>
      </p:sp>
      <p:cxnSp>
        <p:nvCxnSpPr>
          <p:cNvPr id="68" name="Straight Connector 67"/>
          <p:cNvCxnSpPr/>
          <p:nvPr/>
        </p:nvCxnSpPr>
        <p:spPr>
          <a:xfrm>
            <a:off x="5337875" y="3290472"/>
            <a:ext cx="640080" cy="0"/>
          </a:xfrm>
          <a:prstGeom prst="line">
            <a:avLst/>
          </a:prstGeom>
        </p:spPr>
        <p:style>
          <a:lnRef idx="2">
            <a:schemeClr val="dk1"/>
          </a:lnRef>
          <a:fillRef idx="0">
            <a:schemeClr val="dk1"/>
          </a:fillRef>
          <a:effectRef idx="1">
            <a:schemeClr val="dk1"/>
          </a:effectRef>
          <a:fontRef idx="minor">
            <a:schemeClr val="tx1"/>
          </a:fontRef>
        </p:style>
      </p:cxnSp>
      <p:sp>
        <p:nvSpPr>
          <p:cNvPr id="69" name="TextBox 68"/>
          <p:cNvSpPr txBox="1"/>
          <p:nvPr/>
        </p:nvSpPr>
        <p:spPr>
          <a:xfrm>
            <a:off x="5353584" y="3384620"/>
            <a:ext cx="604112" cy="400110"/>
          </a:xfrm>
          <a:prstGeom prst="rect">
            <a:avLst/>
          </a:prstGeom>
          <a:noFill/>
        </p:spPr>
        <p:txBody>
          <a:bodyPr wrap="square" rtlCol="0">
            <a:spAutoFit/>
          </a:bodyPr>
          <a:lstStyle/>
          <a:p>
            <a:r>
              <a:rPr lang="en-US" sz="2000" dirty="0" smtClean="0"/>
              <a:t>0</a:t>
            </a:r>
            <a:endParaRPr lang="vi-VN" sz="2000" dirty="0"/>
          </a:p>
        </p:txBody>
      </p:sp>
      <p:sp>
        <p:nvSpPr>
          <p:cNvPr id="70" name="TextBox 69"/>
          <p:cNvSpPr txBox="1"/>
          <p:nvPr/>
        </p:nvSpPr>
        <p:spPr>
          <a:xfrm>
            <a:off x="5606348" y="3384620"/>
            <a:ext cx="604112" cy="400110"/>
          </a:xfrm>
          <a:prstGeom prst="rect">
            <a:avLst/>
          </a:prstGeom>
          <a:noFill/>
        </p:spPr>
        <p:txBody>
          <a:bodyPr wrap="square" rtlCol="0">
            <a:spAutoFit/>
          </a:bodyPr>
          <a:lstStyle/>
          <a:p>
            <a:r>
              <a:rPr lang="en-US" sz="2000" dirty="0" smtClean="0"/>
              <a:t>3</a:t>
            </a:r>
            <a:endParaRPr lang="vi-VN" sz="2000" dirty="0"/>
          </a:p>
        </p:txBody>
      </p:sp>
      <p:sp>
        <p:nvSpPr>
          <p:cNvPr id="71" name="TextBox 70"/>
          <p:cNvSpPr txBox="1"/>
          <p:nvPr/>
        </p:nvSpPr>
        <p:spPr>
          <a:xfrm>
            <a:off x="5884551" y="3384620"/>
            <a:ext cx="604112" cy="400110"/>
          </a:xfrm>
          <a:prstGeom prst="rect">
            <a:avLst/>
          </a:prstGeom>
          <a:noFill/>
        </p:spPr>
        <p:txBody>
          <a:bodyPr wrap="square" rtlCol="0">
            <a:spAutoFit/>
          </a:bodyPr>
          <a:lstStyle/>
          <a:p>
            <a:r>
              <a:rPr lang="en-US" sz="2000" dirty="0" smtClean="0"/>
              <a:t>5</a:t>
            </a:r>
            <a:endParaRPr lang="vi-VN" sz="2000" dirty="0"/>
          </a:p>
        </p:txBody>
      </p:sp>
      <p:sp>
        <p:nvSpPr>
          <p:cNvPr id="72" name="TextBox 71"/>
          <p:cNvSpPr txBox="1"/>
          <p:nvPr/>
        </p:nvSpPr>
        <p:spPr>
          <a:xfrm>
            <a:off x="5606348" y="3716873"/>
            <a:ext cx="604112" cy="400110"/>
          </a:xfrm>
          <a:prstGeom prst="rect">
            <a:avLst/>
          </a:prstGeom>
          <a:noFill/>
        </p:spPr>
        <p:txBody>
          <a:bodyPr wrap="square" rtlCol="0">
            <a:spAutoFit/>
          </a:bodyPr>
          <a:lstStyle/>
          <a:p>
            <a:r>
              <a:rPr lang="en-US" sz="2000" dirty="0" smtClean="0"/>
              <a:t>1</a:t>
            </a:r>
            <a:endParaRPr lang="vi-VN" sz="2000" dirty="0"/>
          </a:p>
        </p:txBody>
      </p:sp>
      <p:sp>
        <p:nvSpPr>
          <p:cNvPr id="73" name="TextBox 72"/>
          <p:cNvSpPr txBox="1"/>
          <p:nvPr/>
        </p:nvSpPr>
        <p:spPr>
          <a:xfrm>
            <a:off x="5884551" y="3716873"/>
            <a:ext cx="604112" cy="400110"/>
          </a:xfrm>
          <a:prstGeom prst="rect">
            <a:avLst/>
          </a:prstGeom>
          <a:noFill/>
        </p:spPr>
        <p:txBody>
          <a:bodyPr wrap="square" rtlCol="0">
            <a:spAutoFit/>
          </a:bodyPr>
          <a:lstStyle/>
          <a:p>
            <a:r>
              <a:rPr lang="en-US" sz="2000" dirty="0" smtClean="0"/>
              <a:t>8</a:t>
            </a:r>
            <a:endParaRPr lang="vi-VN" sz="2000" dirty="0"/>
          </a:p>
        </p:txBody>
      </p:sp>
      <p:cxnSp>
        <p:nvCxnSpPr>
          <p:cNvPr id="74" name="Straight Connector 73"/>
          <p:cNvCxnSpPr/>
          <p:nvPr/>
        </p:nvCxnSpPr>
        <p:spPr>
          <a:xfrm>
            <a:off x="5590639" y="4123769"/>
            <a:ext cx="640080" cy="0"/>
          </a:xfrm>
          <a:prstGeom prst="line">
            <a:avLst/>
          </a:prstGeom>
        </p:spPr>
        <p:style>
          <a:lnRef idx="2">
            <a:schemeClr val="dk1"/>
          </a:lnRef>
          <a:fillRef idx="0">
            <a:schemeClr val="dk1"/>
          </a:fillRef>
          <a:effectRef idx="1">
            <a:schemeClr val="dk1"/>
          </a:effectRef>
          <a:fontRef idx="minor">
            <a:schemeClr val="tx1"/>
          </a:fontRef>
        </p:style>
      </p:cxnSp>
      <p:sp>
        <p:nvSpPr>
          <p:cNvPr id="75" name="TextBox 74"/>
          <p:cNvSpPr txBox="1"/>
          <p:nvPr/>
        </p:nvSpPr>
        <p:spPr>
          <a:xfrm>
            <a:off x="5848314" y="4225767"/>
            <a:ext cx="604112" cy="400110"/>
          </a:xfrm>
          <a:prstGeom prst="rect">
            <a:avLst/>
          </a:prstGeom>
          <a:noFill/>
        </p:spPr>
        <p:txBody>
          <a:bodyPr wrap="square" rtlCol="0">
            <a:spAutoFit/>
          </a:bodyPr>
          <a:lstStyle/>
          <a:p>
            <a:r>
              <a:rPr lang="en-US" sz="2000" dirty="0" smtClean="0"/>
              <a:t>7</a:t>
            </a:r>
            <a:endParaRPr lang="vi-VN" sz="2000" dirty="0"/>
          </a:p>
        </p:txBody>
      </p:sp>
      <p:sp>
        <p:nvSpPr>
          <p:cNvPr id="76" name="TextBox 75"/>
          <p:cNvSpPr txBox="1"/>
          <p:nvPr/>
        </p:nvSpPr>
        <p:spPr>
          <a:xfrm>
            <a:off x="5625146" y="4225767"/>
            <a:ext cx="604112" cy="400110"/>
          </a:xfrm>
          <a:prstGeom prst="rect">
            <a:avLst/>
          </a:prstGeom>
          <a:noFill/>
        </p:spPr>
        <p:txBody>
          <a:bodyPr wrap="square" rtlCol="0">
            <a:spAutoFit/>
          </a:bodyPr>
          <a:lstStyle/>
          <a:p>
            <a:r>
              <a:rPr lang="en-US" sz="2000" dirty="0" smtClean="0"/>
              <a:t>1</a:t>
            </a:r>
            <a:endParaRPr lang="vi-VN" sz="2000" dirty="0"/>
          </a:p>
        </p:txBody>
      </p:sp>
      <p:sp>
        <p:nvSpPr>
          <p:cNvPr id="21" name="TextBox 20"/>
          <p:cNvSpPr txBox="1"/>
          <p:nvPr/>
        </p:nvSpPr>
        <p:spPr>
          <a:xfrm>
            <a:off x="39319" y="4362553"/>
            <a:ext cx="4686066" cy="830997"/>
          </a:xfrm>
          <a:prstGeom prst="rect">
            <a:avLst/>
          </a:prstGeom>
          <a:noFill/>
        </p:spPr>
        <p:txBody>
          <a:bodyPr wrap="square" rtlCol="0">
            <a:spAutoFit/>
          </a:bodyPr>
          <a:lstStyle/>
          <a:p>
            <a:pPr algn="just">
              <a:lnSpc>
                <a:spcPct val="150000"/>
              </a:lnSpc>
            </a:pPr>
            <a:r>
              <a:rPr lang="en-US" sz="1600" b="1" dirty="0" smtClean="0"/>
              <a:t>196 : 7 </a:t>
            </a:r>
            <a:r>
              <a:rPr lang="en-US" sz="1600" dirty="0" err="1" smtClean="0"/>
              <a:t>là</a:t>
            </a:r>
            <a:r>
              <a:rPr lang="en-US" sz="1600" dirty="0" smtClean="0"/>
              <a:t> </a:t>
            </a:r>
            <a:r>
              <a:rPr lang="en-US" sz="1600" i="1" u="sng" dirty="0" err="1" smtClean="0"/>
              <a:t>phép</a:t>
            </a:r>
            <a:r>
              <a:rPr lang="en-US" sz="1600" i="1" u="sng" dirty="0" smtClean="0"/>
              <a:t> chia </a:t>
            </a:r>
            <a:r>
              <a:rPr lang="en-US" sz="1600" i="1" u="sng" dirty="0" err="1" smtClean="0"/>
              <a:t>hết</a:t>
            </a:r>
            <a:r>
              <a:rPr lang="en-US" sz="1600" b="1" dirty="0" smtClean="0"/>
              <a:t> </a:t>
            </a:r>
            <a:r>
              <a:rPr lang="en-US" sz="1600" dirty="0" err="1" smtClean="0"/>
              <a:t>có</a:t>
            </a:r>
            <a:r>
              <a:rPr lang="en-US" sz="1600" dirty="0" smtClean="0"/>
              <a:t>: </a:t>
            </a:r>
          </a:p>
          <a:p>
            <a:pPr algn="just">
              <a:lnSpc>
                <a:spcPct val="150000"/>
              </a:lnSpc>
            </a:pPr>
            <a:r>
              <a:rPr lang="en-US" sz="1600" dirty="0" err="1" smtClean="0"/>
              <a:t>Số</a:t>
            </a:r>
            <a:r>
              <a:rPr lang="en-US" sz="1600" dirty="0" smtClean="0"/>
              <a:t> </a:t>
            </a:r>
            <a:r>
              <a:rPr lang="en-US" sz="1600" dirty="0" err="1" smtClean="0"/>
              <a:t>bị</a:t>
            </a:r>
            <a:r>
              <a:rPr lang="en-US" sz="1600" dirty="0" smtClean="0"/>
              <a:t> chia : </a:t>
            </a:r>
            <a:r>
              <a:rPr lang="en-US" sz="1600" b="1" dirty="0" smtClean="0"/>
              <a:t>196</a:t>
            </a:r>
            <a:r>
              <a:rPr lang="en-US" sz="1600" dirty="0" smtClean="0"/>
              <a:t>; </a:t>
            </a:r>
            <a:r>
              <a:rPr lang="en-US" sz="1600" dirty="0" err="1" smtClean="0"/>
              <a:t>Số</a:t>
            </a:r>
            <a:r>
              <a:rPr lang="en-US" sz="1600" dirty="0" smtClean="0"/>
              <a:t> chia: </a:t>
            </a:r>
            <a:r>
              <a:rPr lang="en-US" sz="1600" b="1" dirty="0" smtClean="0"/>
              <a:t>7</a:t>
            </a:r>
            <a:r>
              <a:rPr lang="en-US" sz="1600" dirty="0" smtClean="0"/>
              <a:t>; </a:t>
            </a:r>
            <a:r>
              <a:rPr lang="en-US" sz="1600" dirty="0" err="1" smtClean="0"/>
              <a:t>Thương</a:t>
            </a:r>
            <a:r>
              <a:rPr lang="en-US" sz="1600" dirty="0" smtClean="0"/>
              <a:t>: </a:t>
            </a:r>
            <a:r>
              <a:rPr lang="en-US" sz="1600" b="1" dirty="0" smtClean="0"/>
              <a:t>28</a:t>
            </a:r>
            <a:r>
              <a:rPr lang="en-US" sz="1600" dirty="0" smtClean="0"/>
              <a:t>; </a:t>
            </a:r>
            <a:r>
              <a:rPr lang="en-US" sz="1600" dirty="0" err="1" smtClean="0"/>
              <a:t>Số</a:t>
            </a:r>
            <a:r>
              <a:rPr lang="en-US" sz="1600" dirty="0" smtClean="0"/>
              <a:t> </a:t>
            </a:r>
            <a:r>
              <a:rPr lang="en-US" sz="1600" dirty="0" err="1" smtClean="0"/>
              <a:t>dư</a:t>
            </a:r>
            <a:r>
              <a:rPr lang="en-US" sz="1600" dirty="0" smtClean="0"/>
              <a:t>: </a:t>
            </a:r>
            <a:r>
              <a:rPr lang="en-US" sz="1600" b="1" dirty="0" smtClean="0"/>
              <a:t>0</a:t>
            </a:r>
          </a:p>
        </p:txBody>
      </p:sp>
      <p:sp>
        <p:nvSpPr>
          <p:cNvPr id="77" name="TextBox 76"/>
          <p:cNvSpPr txBox="1"/>
          <p:nvPr/>
        </p:nvSpPr>
        <p:spPr>
          <a:xfrm>
            <a:off x="4403115" y="1288206"/>
            <a:ext cx="4925812" cy="830997"/>
          </a:xfrm>
          <a:prstGeom prst="rect">
            <a:avLst/>
          </a:prstGeom>
          <a:noFill/>
        </p:spPr>
        <p:txBody>
          <a:bodyPr wrap="square" rtlCol="0">
            <a:spAutoFit/>
          </a:bodyPr>
          <a:lstStyle/>
          <a:p>
            <a:pPr algn="just">
              <a:lnSpc>
                <a:spcPct val="150000"/>
              </a:lnSpc>
            </a:pPr>
            <a:r>
              <a:rPr lang="en-US" sz="1600" b="1" dirty="0" smtClean="0"/>
              <a:t>215 : 18 </a:t>
            </a:r>
            <a:r>
              <a:rPr lang="en-US" sz="1600" dirty="0" err="1" smtClean="0"/>
              <a:t>là</a:t>
            </a:r>
            <a:r>
              <a:rPr lang="en-US" sz="1600" dirty="0" smtClean="0"/>
              <a:t> </a:t>
            </a:r>
            <a:r>
              <a:rPr lang="en-US" sz="1600" i="1" u="sng" dirty="0" err="1" smtClean="0"/>
              <a:t>phép</a:t>
            </a:r>
            <a:r>
              <a:rPr lang="en-US" sz="1600" i="1" u="sng" dirty="0" smtClean="0"/>
              <a:t> chia </a:t>
            </a:r>
            <a:r>
              <a:rPr lang="en-US" sz="1600" i="1" u="sng" dirty="0" err="1" smtClean="0"/>
              <a:t>có</a:t>
            </a:r>
            <a:r>
              <a:rPr lang="en-US" sz="1600" i="1" u="sng" dirty="0" smtClean="0"/>
              <a:t> </a:t>
            </a:r>
            <a:r>
              <a:rPr lang="en-US" sz="1600" i="1" u="sng" dirty="0" err="1" smtClean="0"/>
              <a:t>dư</a:t>
            </a:r>
            <a:r>
              <a:rPr lang="en-US" sz="1600" b="1" dirty="0" smtClean="0"/>
              <a:t> </a:t>
            </a:r>
            <a:r>
              <a:rPr lang="en-US" sz="1600" dirty="0" err="1" smtClean="0"/>
              <a:t>có</a:t>
            </a:r>
            <a:r>
              <a:rPr lang="en-US" sz="1600" dirty="0" smtClean="0"/>
              <a:t>: </a:t>
            </a:r>
          </a:p>
          <a:p>
            <a:pPr algn="just">
              <a:lnSpc>
                <a:spcPct val="150000"/>
              </a:lnSpc>
            </a:pPr>
            <a:r>
              <a:rPr lang="en-US" sz="1600" dirty="0" err="1" smtClean="0"/>
              <a:t>Số</a:t>
            </a:r>
            <a:r>
              <a:rPr lang="en-US" sz="1600" dirty="0" smtClean="0"/>
              <a:t> </a:t>
            </a:r>
            <a:r>
              <a:rPr lang="en-US" sz="1600" dirty="0" err="1" smtClean="0"/>
              <a:t>bị</a:t>
            </a:r>
            <a:r>
              <a:rPr lang="en-US" sz="1600" dirty="0" smtClean="0"/>
              <a:t> chia: </a:t>
            </a:r>
            <a:r>
              <a:rPr lang="en-US" sz="1600" b="1" dirty="0" smtClean="0"/>
              <a:t>215</a:t>
            </a:r>
            <a:r>
              <a:rPr lang="en-US" sz="1600" dirty="0" smtClean="0"/>
              <a:t>; </a:t>
            </a:r>
            <a:r>
              <a:rPr lang="en-US" sz="1600" dirty="0" err="1" smtClean="0"/>
              <a:t>Số</a:t>
            </a:r>
            <a:r>
              <a:rPr lang="en-US" sz="1600" dirty="0" smtClean="0"/>
              <a:t> chia: </a:t>
            </a:r>
            <a:r>
              <a:rPr lang="en-US" sz="1600" b="1" dirty="0" smtClean="0"/>
              <a:t>18</a:t>
            </a:r>
            <a:r>
              <a:rPr lang="en-US" sz="1600" dirty="0" smtClean="0"/>
              <a:t>; </a:t>
            </a:r>
            <a:r>
              <a:rPr lang="en-US" sz="1600" dirty="0" err="1" smtClean="0"/>
              <a:t>Thương</a:t>
            </a:r>
            <a:r>
              <a:rPr lang="en-US" sz="1600" dirty="0" smtClean="0"/>
              <a:t>: </a:t>
            </a:r>
            <a:r>
              <a:rPr lang="en-US" sz="1600" b="1" dirty="0" smtClean="0"/>
              <a:t>11</a:t>
            </a:r>
            <a:r>
              <a:rPr lang="en-US" sz="1600" dirty="0" smtClean="0"/>
              <a:t>; </a:t>
            </a:r>
            <a:r>
              <a:rPr lang="en-US" sz="1600" dirty="0" err="1" smtClean="0"/>
              <a:t>Số</a:t>
            </a:r>
            <a:r>
              <a:rPr lang="en-US" sz="1600" dirty="0" smtClean="0"/>
              <a:t> </a:t>
            </a:r>
            <a:r>
              <a:rPr lang="en-US" sz="1600" dirty="0" err="1" smtClean="0"/>
              <a:t>dư</a:t>
            </a:r>
            <a:r>
              <a:rPr lang="en-US" sz="1600" dirty="0" smtClean="0"/>
              <a:t>: </a:t>
            </a:r>
            <a:r>
              <a:rPr lang="en-US" sz="1600" b="1" dirty="0" smtClean="0"/>
              <a:t>17</a:t>
            </a:r>
          </a:p>
        </p:txBody>
      </p:sp>
      <p:sp>
        <p:nvSpPr>
          <p:cNvPr id="35" name="Curved Right Arrow 34"/>
          <p:cNvSpPr/>
          <p:nvPr/>
        </p:nvSpPr>
        <p:spPr>
          <a:xfrm rot="13519324">
            <a:off x="7651027" y="2144203"/>
            <a:ext cx="637674" cy="1005949"/>
          </a:xfrm>
          <a:prstGeom prst="curved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78" name="Curved Right Arrow 77"/>
          <p:cNvSpPr/>
          <p:nvPr/>
        </p:nvSpPr>
        <p:spPr>
          <a:xfrm rot="2038385">
            <a:off x="291364" y="3350917"/>
            <a:ext cx="637674" cy="1005949"/>
          </a:xfrm>
          <a:prstGeom prst="curvedRightArrow">
            <a:avLst>
              <a:gd name="adj1" fmla="val 26938"/>
              <a:gd name="adj2" fmla="val 50000"/>
              <a:gd name="adj3" fmla="val 25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Tree>
    <p:extLst>
      <p:ext uri="{BB962C8B-B14F-4D97-AF65-F5344CB8AC3E}">
        <p14:creationId xmlns:p14="http://schemas.microsoft.com/office/powerpoint/2010/main" val="18145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par>
                          <p:cTn id="11" fill="hold">
                            <p:stCondLst>
                              <p:cond delay="500"/>
                            </p:stCondLst>
                            <p:childTnLst>
                              <p:par>
                                <p:cTn id="12" presetID="1" presetClass="entr" presetSubtype="0" fill="hold" nodeType="afterEffect">
                                  <p:stCondLst>
                                    <p:cond delay="250"/>
                                  </p:stCondLst>
                                  <p:childTnLst>
                                    <p:set>
                                      <p:cBhvr>
                                        <p:cTn id="13" dur="1" fill="hold">
                                          <p:stCondLst>
                                            <p:cond delay="0"/>
                                          </p:stCondLst>
                                        </p:cTn>
                                        <p:tgtEl>
                                          <p:spTgt spid="4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2">
                                            <p:txEl>
                                              <p:pRg st="0" end="0"/>
                                            </p:txEl>
                                          </p:spTgt>
                                        </p:tgtEl>
                                        <p:attrNameLst>
                                          <p:attrName>style.visibility</p:attrName>
                                        </p:attrNameLst>
                                      </p:cBhvr>
                                      <p:to>
                                        <p:strVal val="visible"/>
                                      </p:to>
                                    </p:set>
                                    <p:animEffect transition="in" filter="fade">
                                      <p:cBhvr>
                                        <p:cTn id="18" dur="500"/>
                                        <p:tgtEl>
                                          <p:spTgt spid="42">
                                            <p:txEl>
                                              <p:pRg st="0" end="0"/>
                                            </p:txEl>
                                          </p:spTgt>
                                        </p:tgtEl>
                                      </p:cBhvr>
                                    </p:animEffect>
                                  </p:childTnLst>
                                </p:cTn>
                              </p:par>
                            </p:childTnLst>
                          </p:cTn>
                        </p:par>
                        <p:par>
                          <p:cTn id="19" fill="hold">
                            <p:stCondLst>
                              <p:cond delay="500"/>
                            </p:stCondLst>
                            <p:childTnLst>
                              <p:par>
                                <p:cTn id="20" presetID="10" presetClass="entr" presetSubtype="0" fill="hold" grpId="0" nodeType="afterEffect">
                                  <p:stCondLst>
                                    <p:cond delay="250"/>
                                  </p:stCondLst>
                                  <p:childTnLst>
                                    <p:set>
                                      <p:cBhvr>
                                        <p:cTn id="21" dur="1" fill="hold">
                                          <p:stCondLst>
                                            <p:cond delay="0"/>
                                          </p:stCondLst>
                                        </p:cTn>
                                        <p:tgtEl>
                                          <p:spTgt spid="45"/>
                                        </p:tgtEl>
                                        <p:attrNameLst>
                                          <p:attrName>style.visibility</p:attrName>
                                        </p:attrNameLst>
                                      </p:cBhvr>
                                      <p:to>
                                        <p:strVal val="visible"/>
                                      </p:to>
                                    </p:set>
                                    <p:animEffect transition="in" filter="fade">
                                      <p:cBhvr>
                                        <p:cTn id="22" dur="500"/>
                                        <p:tgtEl>
                                          <p:spTgt spid="45"/>
                                        </p:tgtEl>
                                      </p:cBhvr>
                                    </p:animEffect>
                                  </p:childTnLst>
                                </p:cTn>
                              </p:par>
                            </p:childTnLst>
                          </p:cTn>
                        </p:par>
                        <p:par>
                          <p:cTn id="23" fill="hold">
                            <p:stCondLst>
                              <p:cond delay="1250"/>
                            </p:stCondLst>
                            <p:childTnLst>
                              <p:par>
                                <p:cTn id="24" presetID="10" presetClass="entr" presetSubtype="0" fill="hold" grpId="0" nodeType="afterEffect">
                                  <p:stCondLst>
                                    <p:cond delay="250"/>
                                  </p:stCondLst>
                                  <p:childTnLst>
                                    <p:set>
                                      <p:cBhvr>
                                        <p:cTn id="25" dur="1" fill="hold">
                                          <p:stCondLst>
                                            <p:cond delay="0"/>
                                          </p:stCondLst>
                                        </p:cTn>
                                        <p:tgtEl>
                                          <p:spTgt spid="44"/>
                                        </p:tgtEl>
                                        <p:attrNameLst>
                                          <p:attrName>style.visibility</p:attrName>
                                        </p:attrNameLst>
                                      </p:cBhvr>
                                      <p:to>
                                        <p:strVal val="visible"/>
                                      </p:to>
                                    </p:set>
                                    <p:animEffect transition="in" filter="fade">
                                      <p:cBhvr>
                                        <p:cTn id="26" dur="500"/>
                                        <p:tgtEl>
                                          <p:spTgt spid="44"/>
                                        </p:tgtEl>
                                      </p:cBhvr>
                                    </p:animEffect>
                                  </p:childTnLst>
                                </p:cTn>
                              </p:par>
                            </p:childTnLst>
                          </p:cTn>
                        </p:par>
                        <p:par>
                          <p:cTn id="27" fill="hold">
                            <p:stCondLst>
                              <p:cond delay="2000"/>
                            </p:stCondLst>
                            <p:childTnLst>
                              <p:par>
                                <p:cTn id="28" presetID="10" presetClass="entr" presetSubtype="0" fill="hold" nodeType="after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fade">
                                      <p:cBhvr>
                                        <p:cTn id="30" dur="500"/>
                                        <p:tgtEl>
                                          <p:spTgt spid="47"/>
                                        </p:tgtEl>
                                      </p:cBhvr>
                                    </p:animEffect>
                                  </p:childTnLst>
                                </p:cTn>
                              </p:par>
                            </p:childTnLst>
                          </p:cTn>
                        </p:par>
                        <p:par>
                          <p:cTn id="31" fill="hold">
                            <p:stCondLst>
                              <p:cond delay="2500"/>
                            </p:stCondLst>
                            <p:childTnLst>
                              <p:par>
                                <p:cTn id="32" presetID="1" presetClass="entr" presetSubtype="0" fill="hold" nodeType="afterEffect">
                                  <p:stCondLst>
                                    <p:cond delay="250"/>
                                  </p:stCondLst>
                                  <p:childTnLst>
                                    <p:set>
                                      <p:cBhvr>
                                        <p:cTn id="33" dur="1" fill="hold">
                                          <p:stCondLst>
                                            <p:cond delay="0"/>
                                          </p:stCondLst>
                                        </p:cTn>
                                        <p:tgtEl>
                                          <p:spTgt spid="50">
                                            <p:txEl>
                                              <p:pRg st="0" end="0"/>
                                            </p:txEl>
                                          </p:spTgt>
                                        </p:tgtEl>
                                        <p:attrNameLst>
                                          <p:attrName>style.visibility</p:attrName>
                                        </p:attrNameLst>
                                      </p:cBhvr>
                                      <p:to>
                                        <p:strVal val="visible"/>
                                      </p:to>
                                    </p:set>
                                  </p:childTnLst>
                                </p:cTn>
                              </p:par>
                            </p:childTnLst>
                          </p:cTn>
                        </p:par>
                        <p:par>
                          <p:cTn id="34" fill="hold">
                            <p:stCondLst>
                              <p:cond delay="2750"/>
                            </p:stCondLst>
                            <p:childTnLst>
                              <p:par>
                                <p:cTn id="35" presetID="1" presetClass="entr" presetSubtype="0" fill="hold" grpId="0" nodeType="afterEffect">
                                  <p:stCondLst>
                                    <p:cond delay="250"/>
                                  </p:stCondLst>
                                  <p:childTnLst>
                                    <p:set>
                                      <p:cBhvr>
                                        <p:cTn id="36" dur="1" fill="hold">
                                          <p:stCondLst>
                                            <p:cond delay="0"/>
                                          </p:stCondLst>
                                        </p:cTn>
                                        <p:tgtEl>
                                          <p:spTgt spid="49"/>
                                        </p:tgtEl>
                                        <p:attrNameLst>
                                          <p:attrName>style.visibility</p:attrName>
                                        </p:attrNameLst>
                                      </p:cBhvr>
                                      <p:to>
                                        <p:strVal val="visible"/>
                                      </p:to>
                                    </p:set>
                                  </p:childTnLst>
                                </p:cTn>
                              </p:par>
                            </p:childTnLst>
                          </p:cTn>
                        </p:par>
                        <p:par>
                          <p:cTn id="37" fill="hold">
                            <p:stCondLst>
                              <p:cond delay="3000"/>
                            </p:stCondLst>
                            <p:childTnLst>
                              <p:par>
                                <p:cTn id="38" presetID="1" presetClass="entr" presetSubtype="0" fill="hold" grpId="0" nodeType="afterEffect">
                                  <p:stCondLst>
                                    <p:cond delay="250"/>
                                  </p:stCondLst>
                                  <p:childTnLst>
                                    <p:set>
                                      <p:cBhvr>
                                        <p:cTn id="39" dur="1" fill="hold">
                                          <p:stCondLst>
                                            <p:cond delay="0"/>
                                          </p:stCondLst>
                                        </p:cTn>
                                        <p:tgtEl>
                                          <p:spTgt spid="51"/>
                                        </p:tgtEl>
                                        <p:attrNameLst>
                                          <p:attrName>style.visibility</p:attrName>
                                        </p:attrNameLst>
                                      </p:cBhvr>
                                      <p:to>
                                        <p:strVal val="visible"/>
                                      </p:to>
                                    </p:set>
                                  </p:childTnLst>
                                </p:cTn>
                              </p:par>
                            </p:childTnLst>
                          </p:cTn>
                        </p:par>
                        <p:par>
                          <p:cTn id="40" fill="hold">
                            <p:stCondLst>
                              <p:cond delay="3250"/>
                            </p:stCondLst>
                            <p:childTnLst>
                              <p:par>
                                <p:cTn id="41" presetID="1" presetClass="entr" presetSubtype="0" fill="hold" grpId="0" nodeType="afterEffect">
                                  <p:stCondLst>
                                    <p:cond delay="500"/>
                                  </p:stCondLst>
                                  <p:childTnLst>
                                    <p:set>
                                      <p:cBhvr>
                                        <p:cTn id="42" dur="1" fill="hold">
                                          <p:stCondLst>
                                            <p:cond delay="0"/>
                                          </p:stCondLst>
                                        </p:cTn>
                                        <p:tgtEl>
                                          <p:spTgt spid="43"/>
                                        </p:tgtEl>
                                        <p:attrNameLst>
                                          <p:attrName>style.visibility</p:attrName>
                                        </p:attrNameLst>
                                      </p:cBhvr>
                                      <p:to>
                                        <p:strVal val="visible"/>
                                      </p:to>
                                    </p:set>
                                  </p:childTnLst>
                                </p:cTn>
                              </p:par>
                            </p:childTnLst>
                          </p:cTn>
                        </p:par>
                        <p:par>
                          <p:cTn id="43" fill="hold">
                            <p:stCondLst>
                              <p:cond delay="3750"/>
                            </p:stCondLst>
                            <p:childTnLst>
                              <p:par>
                                <p:cTn id="44" presetID="1" presetClass="entr" presetSubtype="0" fill="hold" grpId="0" nodeType="afterEffect">
                                  <p:stCondLst>
                                    <p:cond delay="250"/>
                                  </p:stCondLst>
                                  <p:childTnLst>
                                    <p:set>
                                      <p:cBhvr>
                                        <p:cTn id="45" dur="1" fill="hold">
                                          <p:stCondLst>
                                            <p:cond delay="0"/>
                                          </p:stCondLst>
                                        </p:cTn>
                                        <p:tgtEl>
                                          <p:spTgt spid="53"/>
                                        </p:tgtEl>
                                        <p:attrNameLst>
                                          <p:attrName>style.visibility</p:attrName>
                                        </p:attrNameLst>
                                      </p:cBhvr>
                                      <p:to>
                                        <p:strVal val="visible"/>
                                      </p:to>
                                    </p:set>
                                  </p:childTnLst>
                                </p:cTn>
                              </p:par>
                            </p:childTnLst>
                          </p:cTn>
                        </p:par>
                        <p:par>
                          <p:cTn id="46" fill="hold">
                            <p:stCondLst>
                              <p:cond delay="4000"/>
                            </p:stCondLst>
                            <p:childTnLst>
                              <p:par>
                                <p:cTn id="47" presetID="1" presetClass="entr" presetSubtype="0" fill="hold" grpId="0" nodeType="afterEffect">
                                  <p:stCondLst>
                                    <p:cond delay="250"/>
                                  </p:stCondLst>
                                  <p:childTnLst>
                                    <p:set>
                                      <p:cBhvr>
                                        <p:cTn id="48" dur="1" fill="hold">
                                          <p:stCondLst>
                                            <p:cond delay="0"/>
                                          </p:stCondLst>
                                        </p:cTn>
                                        <p:tgtEl>
                                          <p:spTgt spid="52"/>
                                        </p:tgtEl>
                                        <p:attrNameLst>
                                          <p:attrName>style.visibility</p:attrName>
                                        </p:attrNameLst>
                                      </p:cBhvr>
                                      <p:to>
                                        <p:strVal val="visible"/>
                                      </p:to>
                                    </p:set>
                                  </p:childTnLst>
                                </p:cTn>
                              </p:par>
                            </p:childTnLst>
                          </p:cTn>
                        </p:par>
                        <p:par>
                          <p:cTn id="49" fill="hold">
                            <p:stCondLst>
                              <p:cond delay="4250"/>
                            </p:stCondLst>
                            <p:childTnLst>
                              <p:par>
                                <p:cTn id="50" presetID="1"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childTnLst>
                                </p:cTn>
                              </p:par>
                            </p:childTnLst>
                          </p:cTn>
                        </p:par>
                        <p:par>
                          <p:cTn id="52" fill="hold">
                            <p:stCondLst>
                              <p:cond delay="4250"/>
                            </p:stCondLst>
                            <p:childTnLst>
                              <p:par>
                                <p:cTn id="53" presetID="10" presetClass="entr" presetSubtype="0"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500"/>
                                        <p:tgtEl>
                                          <p:spTgt spid="55"/>
                                        </p:tgtEl>
                                      </p:cBhvr>
                                    </p:animEffect>
                                  </p:childTnLst>
                                </p:cTn>
                              </p:par>
                            </p:childTnLst>
                          </p:cTn>
                        </p:par>
                        <p:par>
                          <p:cTn id="56" fill="hold">
                            <p:stCondLst>
                              <p:cond delay="4750"/>
                            </p:stCondLst>
                            <p:childTnLst>
                              <p:par>
                                <p:cTn id="57" presetID="1" presetClass="entr" presetSubtype="0" fill="hold" nodeType="afterEffect">
                                  <p:stCondLst>
                                    <p:cond delay="250"/>
                                  </p:stCondLst>
                                  <p:childTnLst>
                                    <p:set>
                                      <p:cBhvr>
                                        <p:cTn id="58" dur="1" fill="hold">
                                          <p:stCondLst>
                                            <p:cond delay="0"/>
                                          </p:stCondLst>
                                        </p:cTn>
                                        <p:tgtEl>
                                          <p:spTgt spid="5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64">
                                            <p:txEl>
                                              <p:pRg st="0" end="0"/>
                                            </p:txEl>
                                          </p:spTgt>
                                        </p:tgtEl>
                                        <p:attrNameLst>
                                          <p:attrName>style.visibility</p:attrName>
                                        </p:attrNameLst>
                                      </p:cBhvr>
                                      <p:to>
                                        <p:strVal val="visible"/>
                                      </p:to>
                                    </p:set>
                                    <p:animEffect transition="in" filter="fade">
                                      <p:cBhvr>
                                        <p:cTn id="63" dur="500"/>
                                        <p:tgtEl>
                                          <p:spTgt spid="64">
                                            <p:txEl>
                                              <p:pRg st="0" end="0"/>
                                            </p:txEl>
                                          </p:spTgt>
                                        </p:tgtEl>
                                      </p:cBhvr>
                                    </p:animEffect>
                                  </p:childTnLst>
                                </p:cTn>
                              </p:par>
                            </p:childTnLst>
                          </p:cTn>
                        </p:par>
                        <p:par>
                          <p:cTn id="64" fill="hold">
                            <p:stCondLst>
                              <p:cond delay="500"/>
                            </p:stCondLst>
                            <p:childTnLst>
                              <p:par>
                                <p:cTn id="65" presetID="10" presetClass="entr" presetSubtype="0" fill="hold" grpId="0" nodeType="afterEffect">
                                  <p:stCondLst>
                                    <p:cond delay="250"/>
                                  </p:stCondLst>
                                  <p:childTnLst>
                                    <p:set>
                                      <p:cBhvr>
                                        <p:cTn id="66" dur="1" fill="hold">
                                          <p:stCondLst>
                                            <p:cond delay="0"/>
                                          </p:stCondLst>
                                        </p:cTn>
                                        <p:tgtEl>
                                          <p:spTgt spid="67"/>
                                        </p:tgtEl>
                                        <p:attrNameLst>
                                          <p:attrName>style.visibility</p:attrName>
                                        </p:attrNameLst>
                                      </p:cBhvr>
                                      <p:to>
                                        <p:strVal val="visible"/>
                                      </p:to>
                                    </p:set>
                                    <p:animEffect transition="in" filter="fade">
                                      <p:cBhvr>
                                        <p:cTn id="67" dur="500"/>
                                        <p:tgtEl>
                                          <p:spTgt spid="67"/>
                                        </p:tgtEl>
                                      </p:cBhvr>
                                    </p:animEffect>
                                  </p:childTnLst>
                                </p:cTn>
                              </p:par>
                            </p:childTnLst>
                          </p:cTn>
                        </p:par>
                        <p:par>
                          <p:cTn id="68" fill="hold">
                            <p:stCondLst>
                              <p:cond delay="1250"/>
                            </p:stCondLst>
                            <p:childTnLst>
                              <p:par>
                                <p:cTn id="69" presetID="10" presetClass="entr" presetSubtype="0" fill="hold" grpId="0" nodeType="afterEffect">
                                  <p:stCondLst>
                                    <p:cond delay="250"/>
                                  </p:stCondLst>
                                  <p:childTnLst>
                                    <p:set>
                                      <p:cBhvr>
                                        <p:cTn id="70" dur="1" fill="hold">
                                          <p:stCondLst>
                                            <p:cond delay="0"/>
                                          </p:stCondLst>
                                        </p:cTn>
                                        <p:tgtEl>
                                          <p:spTgt spid="66"/>
                                        </p:tgtEl>
                                        <p:attrNameLst>
                                          <p:attrName>style.visibility</p:attrName>
                                        </p:attrNameLst>
                                      </p:cBhvr>
                                      <p:to>
                                        <p:strVal val="visible"/>
                                      </p:to>
                                    </p:set>
                                    <p:animEffect transition="in" filter="fade">
                                      <p:cBhvr>
                                        <p:cTn id="71" dur="500"/>
                                        <p:tgtEl>
                                          <p:spTgt spid="66"/>
                                        </p:tgtEl>
                                      </p:cBhvr>
                                    </p:animEffect>
                                  </p:childTnLst>
                                </p:cTn>
                              </p:par>
                            </p:childTnLst>
                          </p:cTn>
                        </p:par>
                        <p:par>
                          <p:cTn id="72" fill="hold">
                            <p:stCondLst>
                              <p:cond delay="2000"/>
                            </p:stCondLst>
                            <p:childTnLst>
                              <p:par>
                                <p:cTn id="73" presetID="10" presetClass="entr" presetSubtype="0"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fade">
                                      <p:cBhvr>
                                        <p:cTn id="75" dur="500"/>
                                        <p:tgtEl>
                                          <p:spTgt spid="68"/>
                                        </p:tgtEl>
                                      </p:cBhvr>
                                    </p:animEffect>
                                  </p:childTnLst>
                                </p:cTn>
                              </p:par>
                            </p:childTnLst>
                          </p:cTn>
                        </p:par>
                        <p:par>
                          <p:cTn id="76" fill="hold">
                            <p:stCondLst>
                              <p:cond delay="2500"/>
                            </p:stCondLst>
                            <p:childTnLst>
                              <p:par>
                                <p:cTn id="77" presetID="1" presetClass="entr" presetSubtype="0" fill="hold" nodeType="afterEffect">
                                  <p:stCondLst>
                                    <p:cond delay="250"/>
                                  </p:stCondLst>
                                  <p:childTnLst>
                                    <p:set>
                                      <p:cBhvr>
                                        <p:cTn id="78" dur="1" fill="hold">
                                          <p:stCondLst>
                                            <p:cond delay="0"/>
                                          </p:stCondLst>
                                        </p:cTn>
                                        <p:tgtEl>
                                          <p:spTgt spid="70">
                                            <p:txEl>
                                              <p:pRg st="0" end="0"/>
                                            </p:txEl>
                                          </p:spTgt>
                                        </p:tgtEl>
                                        <p:attrNameLst>
                                          <p:attrName>style.visibility</p:attrName>
                                        </p:attrNameLst>
                                      </p:cBhvr>
                                      <p:to>
                                        <p:strVal val="visible"/>
                                      </p:to>
                                    </p:set>
                                  </p:childTnLst>
                                </p:cTn>
                              </p:par>
                            </p:childTnLst>
                          </p:cTn>
                        </p:par>
                        <p:par>
                          <p:cTn id="79" fill="hold">
                            <p:stCondLst>
                              <p:cond delay="2750"/>
                            </p:stCondLst>
                            <p:childTnLst>
                              <p:par>
                                <p:cTn id="80" presetID="1" presetClass="entr" presetSubtype="0" fill="hold" grpId="0" nodeType="afterEffect">
                                  <p:stCondLst>
                                    <p:cond delay="250"/>
                                  </p:stCondLst>
                                  <p:childTnLst>
                                    <p:set>
                                      <p:cBhvr>
                                        <p:cTn id="81" dur="1" fill="hold">
                                          <p:stCondLst>
                                            <p:cond delay="0"/>
                                          </p:stCondLst>
                                        </p:cTn>
                                        <p:tgtEl>
                                          <p:spTgt spid="69"/>
                                        </p:tgtEl>
                                        <p:attrNameLst>
                                          <p:attrName>style.visibility</p:attrName>
                                        </p:attrNameLst>
                                      </p:cBhvr>
                                      <p:to>
                                        <p:strVal val="visible"/>
                                      </p:to>
                                    </p:set>
                                  </p:childTnLst>
                                </p:cTn>
                              </p:par>
                            </p:childTnLst>
                          </p:cTn>
                        </p:par>
                        <p:par>
                          <p:cTn id="82" fill="hold">
                            <p:stCondLst>
                              <p:cond delay="3000"/>
                            </p:stCondLst>
                            <p:childTnLst>
                              <p:par>
                                <p:cTn id="83" presetID="1" presetClass="entr" presetSubtype="0" fill="hold" grpId="0" nodeType="afterEffect">
                                  <p:stCondLst>
                                    <p:cond delay="250"/>
                                  </p:stCondLst>
                                  <p:childTnLst>
                                    <p:set>
                                      <p:cBhvr>
                                        <p:cTn id="84" dur="1" fill="hold">
                                          <p:stCondLst>
                                            <p:cond delay="0"/>
                                          </p:stCondLst>
                                        </p:cTn>
                                        <p:tgtEl>
                                          <p:spTgt spid="71"/>
                                        </p:tgtEl>
                                        <p:attrNameLst>
                                          <p:attrName>style.visibility</p:attrName>
                                        </p:attrNameLst>
                                      </p:cBhvr>
                                      <p:to>
                                        <p:strVal val="visible"/>
                                      </p:to>
                                    </p:set>
                                  </p:childTnLst>
                                </p:cTn>
                              </p:par>
                            </p:childTnLst>
                          </p:cTn>
                        </p:par>
                        <p:par>
                          <p:cTn id="85" fill="hold">
                            <p:stCondLst>
                              <p:cond delay="3250"/>
                            </p:stCondLst>
                            <p:childTnLst>
                              <p:par>
                                <p:cTn id="86" presetID="1" presetClass="entr" presetSubtype="0" fill="hold" grpId="0" nodeType="afterEffect">
                                  <p:stCondLst>
                                    <p:cond delay="500"/>
                                  </p:stCondLst>
                                  <p:childTnLst>
                                    <p:set>
                                      <p:cBhvr>
                                        <p:cTn id="87" dur="1" fill="hold">
                                          <p:stCondLst>
                                            <p:cond delay="0"/>
                                          </p:stCondLst>
                                        </p:cTn>
                                        <p:tgtEl>
                                          <p:spTgt spid="65"/>
                                        </p:tgtEl>
                                        <p:attrNameLst>
                                          <p:attrName>style.visibility</p:attrName>
                                        </p:attrNameLst>
                                      </p:cBhvr>
                                      <p:to>
                                        <p:strVal val="visible"/>
                                      </p:to>
                                    </p:set>
                                  </p:childTnLst>
                                </p:cTn>
                              </p:par>
                            </p:childTnLst>
                          </p:cTn>
                        </p:par>
                        <p:par>
                          <p:cTn id="88" fill="hold">
                            <p:stCondLst>
                              <p:cond delay="3750"/>
                            </p:stCondLst>
                            <p:childTnLst>
                              <p:par>
                                <p:cTn id="89" presetID="1" presetClass="entr" presetSubtype="0" fill="hold" grpId="0" nodeType="afterEffect">
                                  <p:stCondLst>
                                    <p:cond delay="250"/>
                                  </p:stCondLst>
                                  <p:childTnLst>
                                    <p:set>
                                      <p:cBhvr>
                                        <p:cTn id="90" dur="1" fill="hold">
                                          <p:stCondLst>
                                            <p:cond delay="0"/>
                                          </p:stCondLst>
                                        </p:cTn>
                                        <p:tgtEl>
                                          <p:spTgt spid="73"/>
                                        </p:tgtEl>
                                        <p:attrNameLst>
                                          <p:attrName>style.visibility</p:attrName>
                                        </p:attrNameLst>
                                      </p:cBhvr>
                                      <p:to>
                                        <p:strVal val="visible"/>
                                      </p:to>
                                    </p:set>
                                  </p:childTnLst>
                                </p:cTn>
                              </p:par>
                            </p:childTnLst>
                          </p:cTn>
                        </p:par>
                        <p:par>
                          <p:cTn id="91" fill="hold">
                            <p:stCondLst>
                              <p:cond delay="4000"/>
                            </p:stCondLst>
                            <p:childTnLst>
                              <p:par>
                                <p:cTn id="92" presetID="1" presetClass="entr" presetSubtype="0" fill="hold" grpId="0" nodeType="afterEffect">
                                  <p:stCondLst>
                                    <p:cond delay="250"/>
                                  </p:stCondLst>
                                  <p:childTnLst>
                                    <p:set>
                                      <p:cBhvr>
                                        <p:cTn id="93" dur="1" fill="hold">
                                          <p:stCondLst>
                                            <p:cond delay="0"/>
                                          </p:stCondLst>
                                        </p:cTn>
                                        <p:tgtEl>
                                          <p:spTgt spid="72"/>
                                        </p:tgtEl>
                                        <p:attrNameLst>
                                          <p:attrName>style.visibility</p:attrName>
                                        </p:attrNameLst>
                                      </p:cBhvr>
                                      <p:to>
                                        <p:strVal val="visible"/>
                                      </p:to>
                                    </p:set>
                                  </p:childTnLst>
                                </p:cTn>
                              </p:par>
                            </p:childTnLst>
                          </p:cTn>
                        </p:par>
                        <p:par>
                          <p:cTn id="94" fill="hold">
                            <p:stCondLst>
                              <p:cond delay="4250"/>
                            </p:stCondLst>
                            <p:childTnLst>
                              <p:par>
                                <p:cTn id="95" presetID="1" presetClass="entr" presetSubtype="0"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childTnLst>
                                </p:cTn>
                              </p:par>
                            </p:childTnLst>
                          </p:cTn>
                        </p:par>
                        <p:par>
                          <p:cTn id="97" fill="hold">
                            <p:stCondLst>
                              <p:cond delay="4250"/>
                            </p:stCondLst>
                            <p:childTnLst>
                              <p:par>
                                <p:cTn id="98" presetID="10" presetClass="entr" presetSubtype="0" fill="hold" grpId="0" nodeType="afterEffect">
                                  <p:stCondLst>
                                    <p:cond delay="0"/>
                                  </p:stCondLst>
                                  <p:childTnLst>
                                    <p:set>
                                      <p:cBhvr>
                                        <p:cTn id="99" dur="1" fill="hold">
                                          <p:stCondLst>
                                            <p:cond delay="0"/>
                                          </p:stCondLst>
                                        </p:cTn>
                                        <p:tgtEl>
                                          <p:spTgt spid="75"/>
                                        </p:tgtEl>
                                        <p:attrNameLst>
                                          <p:attrName>style.visibility</p:attrName>
                                        </p:attrNameLst>
                                      </p:cBhvr>
                                      <p:to>
                                        <p:strVal val="visible"/>
                                      </p:to>
                                    </p:set>
                                    <p:animEffect transition="in" filter="fade">
                                      <p:cBhvr>
                                        <p:cTn id="100" dur="500"/>
                                        <p:tgtEl>
                                          <p:spTgt spid="75"/>
                                        </p:tgtEl>
                                      </p:cBhvr>
                                    </p:animEffect>
                                  </p:childTnLst>
                                </p:cTn>
                              </p:par>
                            </p:childTnLst>
                          </p:cTn>
                        </p:par>
                        <p:par>
                          <p:cTn id="101" fill="hold">
                            <p:stCondLst>
                              <p:cond delay="4750"/>
                            </p:stCondLst>
                            <p:childTnLst>
                              <p:par>
                                <p:cTn id="102" presetID="10" presetClass="entr" presetSubtype="0" fill="hold" grpId="0" nodeType="afterEffect">
                                  <p:stCondLst>
                                    <p:cond delay="0"/>
                                  </p:stCondLst>
                                  <p:childTnLst>
                                    <p:set>
                                      <p:cBhvr>
                                        <p:cTn id="103" dur="1" fill="hold">
                                          <p:stCondLst>
                                            <p:cond delay="0"/>
                                          </p:stCondLst>
                                        </p:cTn>
                                        <p:tgtEl>
                                          <p:spTgt spid="76"/>
                                        </p:tgtEl>
                                        <p:attrNameLst>
                                          <p:attrName>style.visibility</p:attrName>
                                        </p:attrNameLst>
                                      </p:cBhvr>
                                      <p:to>
                                        <p:strVal val="visible"/>
                                      </p:to>
                                    </p:set>
                                    <p:animEffect transition="in" filter="fade">
                                      <p:cBhvr>
                                        <p:cTn id="104" dur="500"/>
                                        <p:tgtEl>
                                          <p:spTgt spid="76"/>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par>
                                <p:cTn id="110" presetID="1" presetClass="entr" presetSubtype="0" fill="hold" grpId="0" nodeType="withEffect">
                                  <p:stCondLst>
                                    <p:cond delay="0"/>
                                  </p:stCondLst>
                                  <p:childTnLst>
                                    <p:set>
                                      <p:cBhvr>
                                        <p:cTn id="111" dur="1" fill="hold">
                                          <p:stCondLst>
                                            <p:cond delay="0"/>
                                          </p:stCondLst>
                                        </p:cTn>
                                        <p:tgtEl>
                                          <p:spTgt spid="21"/>
                                        </p:tgtEl>
                                        <p:attrNameLst>
                                          <p:attrName>style.visibility</p:attrName>
                                        </p:attrNameLst>
                                      </p:cBhvr>
                                      <p:to>
                                        <p:strVal val="visible"/>
                                      </p:to>
                                    </p:set>
                                  </p:childTnLst>
                                </p:cTn>
                              </p:par>
                            </p:childTnLst>
                          </p:cTn>
                        </p:par>
                        <p:par>
                          <p:cTn id="112" fill="hold">
                            <p:stCondLst>
                              <p:cond delay="500"/>
                            </p:stCondLst>
                            <p:childTnLst>
                              <p:par>
                                <p:cTn id="113" presetID="10" presetClass="entr" presetSubtype="0" fill="hold" grpId="0" nodeType="afterEffect">
                                  <p:stCondLst>
                                    <p:cond delay="500"/>
                                  </p:stCondLst>
                                  <p:childTnLst>
                                    <p:set>
                                      <p:cBhvr>
                                        <p:cTn id="114" dur="1" fill="hold">
                                          <p:stCondLst>
                                            <p:cond delay="0"/>
                                          </p:stCondLst>
                                        </p:cTn>
                                        <p:tgtEl>
                                          <p:spTgt spid="35"/>
                                        </p:tgtEl>
                                        <p:attrNameLst>
                                          <p:attrName>style.visibility</p:attrName>
                                        </p:attrNameLst>
                                      </p:cBhvr>
                                      <p:to>
                                        <p:strVal val="visible"/>
                                      </p:to>
                                    </p:set>
                                    <p:animEffect transition="in" filter="fade">
                                      <p:cBhvr>
                                        <p:cTn id="115" dur="500"/>
                                        <p:tgtEl>
                                          <p:spTgt spid="35"/>
                                        </p:tgtEl>
                                      </p:cBhvr>
                                    </p:animEffect>
                                  </p:childTnLst>
                                </p:cTn>
                              </p:par>
                              <p:par>
                                <p:cTn id="116" presetID="10" presetClass="entr" presetSubtype="0" fill="hold" grpId="0" nodeType="withEffect">
                                  <p:stCondLst>
                                    <p:cond delay="50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3" grpId="0"/>
      <p:bldP spid="44" grpId="0"/>
      <p:bldP spid="45" grpId="0"/>
      <p:bldP spid="49" grpId="0"/>
      <p:bldP spid="51" grpId="0"/>
      <p:bldP spid="52" grpId="0"/>
      <p:bldP spid="53" grpId="0"/>
      <p:bldP spid="55" grpId="0"/>
      <p:bldP spid="65" grpId="0"/>
      <p:bldP spid="66" grpId="0"/>
      <p:bldP spid="67" grpId="0"/>
      <p:bldP spid="69" grpId="0"/>
      <p:bldP spid="71" grpId="0"/>
      <p:bldP spid="72" grpId="0"/>
      <p:bldP spid="73" grpId="0"/>
      <p:bldP spid="75" grpId="0"/>
      <p:bldP spid="76" grpId="0"/>
      <p:bldP spid="21" grpId="0"/>
      <p:bldP spid="77" grpId="0"/>
      <p:bldP spid="35" grpId="0" animBg="1"/>
      <p:bldP spid="7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99254" y="416041"/>
            <a:ext cx="6965275" cy="646331"/>
          </a:xfrm>
          <a:prstGeom prst="rect">
            <a:avLst/>
          </a:prstGeom>
          <a:noFill/>
        </p:spPr>
        <p:txBody>
          <a:bodyPr wrap="square" rtlCol="0">
            <a:spAutoFit/>
          </a:bodyPr>
          <a:lstStyle/>
          <a:p>
            <a:pPr algn="ctr">
              <a:lnSpc>
                <a:spcPct val="150000"/>
              </a:lnSpc>
            </a:pPr>
            <a:r>
              <a:rPr lang="en-US" sz="2400" b="1" dirty="0" smtClean="0">
                <a:solidFill>
                  <a:schemeClr val="bg1"/>
                </a:solidFill>
              </a:rPr>
              <a:t>2. </a:t>
            </a:r>
            <a:r>
              <a:rPr lang="en-US" sz="2400" b="1" dirty="0" err="1" smtClean="0">
                <a:solidFill>
                  <a:schemeClr val="bg1"/>
                </a:solidFill>
              </a:rPr>
              <a:t>Phép</a:t>
            </a:r>
            <a:r>
              <a:rPr lang="en-US" sz="2400" b="1" dirty="0" smtClean="0">
                <a:solidFill>
                  <a:schemeClr val="bg1"/>
                </a:solidFill>
              </a:rPr>
              <a:t> chia </a:t>
            </a:r>
            <a:r>
              <a:rPr lang="en-US" sz="2400" b="1" dirty="0" err="1" smtClean="0">
                <a:solidFill>
                  <a:schemeClr val="bg1"/>
                </a:solidFill>
              </a:rPr>
              <a:t>hết</a:t>
            </a:r>
            <a:r>
              <a:rPr lang="en-US" sz="2400" b="1" dirty="0" smtClean="0">
                <a:solidFill>
                  <a:schemeClr val="bg1"/>
                </a:solidFill>
              </a:rPr>
              <a:t> </a:t>
            </a:r>
            <a:r>
              <a:rPr lang="en-US" sz="2400" b="1" dirty="0" err="1" smtClean="0">
                <a:solidFill>
                  <a:schemeClr val="bg1"/>
                </a:solidFill>
              </a:rPr>
              <a:t>và</a:t>
            </a:r>
            <a:r>
              <a:rPr lang="en-US" sz="2400" b="1" dirty="0" smtClean="0">
                <a:solidFill>
                  <a:schemeClr val="bg1"/>
                </a:solidFill>
              </a:rPr>
              <a:t> </a:t>
            </a:r>
            <a:r>
              <a:rPr lang="en-US" sz="2400" b="1" dirty="0" err="1" smtClean="0">
                <a:solidFill>
                  <a:schemeClr val="bg1"/>
                </a:solidFill>
              </a:rPr>
              <a:t>phép</a:t>
            </a:r>
            <a:r>
              <a:rPr lang="en-US" sz="2400" b="1" dirty="0" smtClean="0">
                <a:solidFill>
                  <a:schemeClr val="bg1"/>
                </a:solidFill>
              </a:rPr>
              <a:t> chia </a:t>
            </a:r>
            <a:r>
              <a:rPr lang="en-US" sz="2400" b="1" dirty="0" err="1" smtClean="0">
                <a:solidFill>
                  <a:schemeClr val="bg1"/>
                </a:solidFill>
              </a:rPr>
              <a:t>có</a:t>
            </a:r>
            <a:r>
              <a:rPr lang="en-US" sz="2400" b="1" dirty="0" smtClean="0">
                <a:solidFill>
                  <a:schemeClr val="bg1"/>
                </a:solidFill>
              </a:rPr>
              <a:t> </a:t>
            </a:r>
            <a:r>
              <a:rPr lang="en-US" sz="2400" b="1" dirty="0" err="1" smtClean="0">
                <a:solidFill>
                  <a:schemeClr val="bg1"/>
                </a:solidFill>
              </a:rPr>
              <a:t>dư</a:t>
            </a:r>
            <a:endParaRPr lang="vi-VN" sz="2400" b="1" dirty="0">
              <a:solidFill>
                <a:schemeClr val="bg1"/>
              </a:solidFill>
            </a:endParaRPr>
          </a:p>
        </p:txBody>
      </p:sp>
      <p:grpSp>
        <p:nvGrpSpPr>
          <p:cNvPr id="25" name="Group 24"/>
          <p:cNvGrpSpPr/>
          <p:nvPr/>
        </p:nvGrpSpPr>
        <p:grpSpPr>
          <a:xfrm>
            <a:off x="0" y="1317622"/>
            <a:ext cx="3799660" cy="555813"/>
            <a:chOff x="387" y="1281609"/>
            <a:chExt cx="3799660" cy="555813"/>
          </a:xfrm>
        </p:grpSpPr>
        <p:sp>
          <p:nvSpPr>
            <p:cNvPr id="23" name="TextBox 22"/>
            <p:cNvSpPr txBox="1"/>
            <p:nvPr/>
          </p:nvSpPr>
          <p:spPr>
            <a:xfrm>
              <a:off x="484194" y="1375757"/>
              <a:ext cx="3315853" cy="461665"/>
            </a:xfrm>
            <a:prstGeom prst="rect">
              <a:avLst/>
            </a:prstGeom>
            <a:noFill/>
          </p:spPr>
          <p:txBody>
            <a:bodyPr wrap="square" rtlCol="0">
              <a:spAutoFit/>
            </a:bodyPr>
            <a:lstStyle/>
            <a:p>
              <a:r>
                <a:rPr lang="en-US" sz="2400" b="1" dirty="0" smtClean="0"/>
                <a:t>Chia </a:t>
              </a:r>
              <a:r>
                <a:rPr lang="en-US" sz="2400" b="1" dirty="0" err="1" smtClean="0"/>
                <a:t>hai</a:t>
              </a:r>
              <a:r>
                <a:rPr lang="en-US" sz="2400" b="1" dirty="0" smtClean="0"/>
                <a:t> </a:t>
              </a:r>
              <a:r>
                <a:rPr lang="en-US" sz="2400" b="1" dirty="0" err="1" smtClean="0"/>
                <a:t>số</a:t>
              </a:r>
              <a:r>
                <a:rPr lang="en-US" sz="2400" b="1" dirty="0" smtClean="0"/>
                <a:t> </a:t>
              </a:r>
              <a:r>
                <a:rPr lang="en-US" sz="2400" b="1" dirty="0" err="1" smtClean="0"/>
                <a:t>tự</a:t>
              </a:r>
              <a:r>
                <a:rPr lang="en-US" sz="2400" b="1" dirty="0" smtClean="0"/>
                <a:t> </a:t>
              </a:r>
              <a:r>
                <a:rPr lang="en-US" sz="2400" b="1" dirty="0" err="1" smtClean="0"/>
                <a:t>nhiên</a:t>
              </a:r>
              <a:endParaRPr lang="vi-VN" sz="2400" b="1" dirty="0"/>
            </a:p>
          </p:txBody>
        </p:sp>
        <p:pic>
          <p:nvPicPr>
            <p:cNvPr id="24" name="Picture 23"/>
            <p:cNvPicPr>
              <a:picLocks noChangeAspect="1"/>
            </p:cNvPicPr>
            <p:nvPr/>
          </p:nvPicPr>
          <p:blipFill>
            <a:blip r:embed="rId2"/>
            <a:stretch>
              <a:fillRect/>
            </a:stretch>
          </p:blipFill>
          <p:spPr>
            <a:xfrm>
              <a:off x="387" y="1281609"/>
              <a:ext cx="466725" cy="533400"/>
            </a:xfrm>
            <a:prstGeom prst="rect">
              <a:avLst/>
            </a:prstGeom>
          </p:spPr>
        </p:pic>
      </p:grpSp>
      <p:sp>
        <p:nvSpPr>
          <p:cNvPr id="32" name="Right Arrow 31"/>
          <p:cNvSpPr/>
          <p:nvPr/>
        </p:nvSpPr>
        <p:spPr>
          <a:xfrm>
            <a:off x="164726" y="2913814"/>
            <a:ext cx="445168" cy="397042"/>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33" name="Rounded Rectangle 32"/>
              <p:cNvSpPr/>
              <p:nvPr/>
            </p:nvSpPr>
            <p:spPr>
              <a:xfrm>
                <a:off x="757989" y="1905280"/>
                <a:ext cx="7255042" cy="2966888"/>
              </a:xfrm>
              <a:prstGeom prst="roundRect">
                <a:avLst/>
              </a:prstGeom>
              <a:solidFill>
                <a:srgbClr val="FEFC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nl-NL" sz="2000" dirty="0" smtClean="0">
                    <a:solidFill>
                      <a:schemeClr val="tx1"/>
                    </a:solidFill>
                  </a:rPr>
                  <a:t>+ Với hai số tự nhiên a, b đã cho, ( b </a:t>
                </a:r>
                <a14:m>
                  <m:oMath xmlns:m="http://schemas.openxmlformats.org/officeDocument/2006/math">
                    <m:r>
                      <a:rPr lang="nl-NL" sz="2000" i="1">
                        <a:solidFill>
                          <a:schemeClr val="tx1"/>
                        </a:solidFill>
                        <a:latin typeface="Cambria Math" panose="02040503050406030204" pitchFamily="18" charset="0"/>
                      </a:rPr>
                      <m:t>≠</m:t>
                    </m:r>
                  </m:oMath>
                </a14:m>
                <a:r>
                  <a:rPr lang="nl-NL" sz="2000" b="1" dirty="0">
                    <a:solidFill>
                      <a:schemeClr val="tx1"/>
                    </a:solidFill>
                  </a:rPr>
                  <a:t> </a:t>
                </a:r>
                <a:r>
                  <a:rPr lang="nl-NL" sz="2000" dirty="0">
                    <a:solidFill>
                      <a:schemeClr val="tx1"/>
                    </a:solidFill>
                  </a:rPr>
                  <a:t>0)</a:t>
                </a:r>
                <a:r>
                  <a:rPr lang="nl-NL" sz="2000" b="1" dirty="0">
                    <a:solidFill>
                      <a:schemeClr val="tx1"/>
                    </a:solidFill>
                  </a:rPr>
                  <a:t> </a:t>
                </a:r>
                <a:r>
                  <a:rPr lang="nl-NL" sz="2000" dirty="0">
                    <a:solidFill>
                      <a:schemeClr val="tx1"/>
                    </a:solidFill>
                  </a:rPr>
                  <a:t>ta luôn tìm được q và r </a:t>
                </a:r>
                <a14:m>
                  <m:oMath xmlns:m="http://schemas.openxmlformats.org/officeDocument/2006/math">
                    <m:r>
                      <a:rPr lang="nl-NL" sz="2000" i="1">
                        <a:solidFill>
                          <a:schemeClr val="tx1"/>
                        </a:solidFill>
                        <a:latin typeface="Cambria Math" panose="02040503050406030204" pitchFamily="18" charset="0"/>
                      </a:rPr>
                      <m:t>∈</m:t>
                    </m:r>
                  </m:oMath>
                </a14:m>
                <a:r>
                  <a:rPr lang="nl-NL" sz="2000" dirty="0">
                    <a:solidFill>
                      <a:schemeClr val="tx1"/>
                    </a:solidFill>
                  </a:rPr>
                  <a:t> N sao cho a = bq + r, trong đó 0 </a:t>
                </a:r>
                <a14:m>
                  <m:oMath xmlns:m="http://schemas.openxmlformats.org/officeDocument/2006/math">
                    <m:r>
                      <a:rPr lang="nl-NL" sz="2000" i="1">
                        <a:solidFill>
                          <a:schemeClr val="tx1"/>
                        </a:solidFill>
                        <a:latin typeface="Cambria Math" panose="02040503050406030204" pitchFamily="18" charset="0"/>
                      </a:rPr>
                      <m:t>≤</m:t>
                    </m:r>
                  </m:oMath>
                </a14:m>
                <a:r>
                  <a:rPr lang="nl-NL" sz="2000" dirty="0">
                    <a:solidFill>
                      <a:schemeClr val="tx1"/>
                    </a:solidFill>
                  </a:rPr>
                  <a:t> r &lt; b.</a:t>
                </a:r>
                <a:endParaRPr lang="en-US" sz="2000" dirty="0">
                  <a:solidFill>
                    <a:schemeClr val="tx1"/>
                  </a:solidFill>
                </a:endParaRPr>
              </a:p>
              <a:p>
                <a:pPr>
                  <a:lnSpc>
                    <a:spcPct val="150000"/>
                  </a:lnSpc>
                </a:pPr>
                <a:r>
                  <a:rPr lang="nl-NL" sz="2000" dirty="0">
                    <a:solidFill>
                      <a:schemeClr val="tx1"/>
                    </a:solidFill>
                  </a:rPr>
                  <a:t>+ Nếu r  = 0 thì ta có </a:t>
                </a:r>
                <a:r>
                  <a:rPr lang="nl-NL" sz="2000" b="1" dirty="0">
                    <a:solidFill>
                      <a:srgbClr val="FF0000"/>
                    </a:solidFill>
                  </a:rPr>
                  <a:t>phép chia hết </a:t>
                </a:r>
                <a:r>
                  <a:rPr lang="nl-NL" sz="2000" dirty="0">
                    <a:solidFill>
                      <a:schemeClr val="tx1"/>
                    </a:solidFill>
                  </a:rPr>
                  <a:t>a : b = q; a là số bị chia, q là thương.</a:t>
                </a:r>
                <a:endParaRPr lang="en-US" sz="2000" dirty="0">
                  <a:solidFill>
                    <a:schemeClr val="tx1"/>
                  </a:solidFill>
                </a:endParaRPr>
              </a:p>
              <a:p>
                <a:pPr>
                  <a:lnSpc>
                    <a:spcPct val="150000"/>
                  </a:lnSpc>
                </a:pPr>
                <a:r>
                  <a:rPr lang="nl-NL" sz="2000" dirty="0">
                    <a:solidFill>
                      <a:schemeClr val="tx1"/>
                    </a:solidFill>
                  </a:rPr>
                  <a:t>+ Nếu r </a:t>
                </a:r>
                <a14:m>
                  <m:oMath xmlns:m="http://schemas.openxmlformats.org/officeDocument/2006/math">
                    <m:r>
                      <a:rPr lang="nl-NL" sz="2000" i="1">
                        <a:solidFill>
                          <a:schemeClr val="tx1"/>
                        </a:solidFill>
                        <a:latin typeface="Cambria Math" panose="02040503050406030204" pitchFamily="18" charset="0"/>
                      </a:rPr>
                      <m:t>≠</m:t>
                    </m:r>
                  </m:oMath>
                </a14:m>
                <a:r>
                  <a:rPr lang="nl-NL" sz="2000" dirty="0">
                    <a:solidFill>
                      <a:schemeClr val="tx1"/>
                    </a:solidFill>
                  </a:rPr>
                  <a:t> 0 thì ta có </a:t>
                </a:r>
                <a:r>
                  <a:rPr lang="nl-NL" sz="2000" b="1" dirty="0">
                    <a:solidFill>
                      <a:srgbClr val="FF0000"/>
                    </a:solidFill>
                  </a:rPr>
                  <a:t>phép chia có dư </a:t>
                </a:r>
                <a:r>
                  <a:rPr lang="nl-NL" sz="2000" dirty="0">
                    <a:solidFill>
                      <a:schemeClr val="tx1"/>
                    </a:solidFill>
                  </a:rPr>
                  <a:t>a: b = q (dư r); a là số bị chia, b là số chia, q là thương và r là số dư.</a:t>
                </a:r>
                <a:endParaRPr lang="en-US" sz="2000" dirty="0">
                  <a:solidFill>
                    <a:schemeClr val="tx1"/>
                  </a:solidFill>
                </a:endParaRPr>
              </a:p>
            </p:txBody>
          </p:sp>
        </mc:Choice>
        <mc:Fallback xmlns="">
          <p:sp>
            <p:nvSpPr>
              <p:cNvPr id="33" name="Rounded Rectangle 32"/>
              <p:cNvSpPr>
                <a:spLocks noRot="1" noChangeAspect="1" noMove="1" noResize="1" noEditPoints="1" noAdjustHandles="1" noChangeArrowheads="1" noChangeShapeType="1" noTextEdit="1"/>
              </p:cNvSpPr>
              <p:nvPr/>
            </p:nvSpPr>
            <p:spPr>
              <a:xfrm>
                <a:off x="757989" y="1905280"/>
                <a:ext cx="7255042" cy="2966888"/>
              </a:xfrm>
              <a:prstGeom prst="roundRect">
                <a:avLst/>
              </a:prstGeom>
              <a:blipFill>
                <a:blip r:embed="rId3"/>
                <a:stretch>
                  <a:fillRect/>
                </a:stretch>
              </a:blipFill>
              <a:ln>
                <a:noFill/>
              </a:ln>
            </p:spPr>
            <p:txBody>
              <a:bodyPr/>
              <a:lstStyle/>
              <a:p>
                <a:r>
                  <a:rPr lang="vi-VN">
                    <a:noFill/>
                  </a:rPr>
                  <a:t> </a:t>
                </a:r>
              </a:p>
            </p:txBody>
          </p:sp>
        </mc:Fallback>
      </mc:AlternateContent>
    </p:spTree>
    <p:extLst>
      <p:ext uri="{BB962C8B-B14F-4D97-AF65-F5344CB8AC3E}">
        <p14:creationId xmlns:p14="http://schemas.microsoft.com/office/powerpoint/2010/main" val="3717780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childTnLst>
                          </p:cTn>
                        </p:par>
                        <p:par>
                          <p:cTn id="12" fill="hold">
                            <p:stCondLst>
                              <p:cond delay="1000"/>
                            </p:stCondLst>
                            <p:childTnLst>
                              <p:par>
                                <p:cTn id="13" presetID="10" presetClass="entr" presetSubtype="0" fill="hold" grpId="0" nodeType="afterEffect">
                                  <p:stCondLst>
                                    <p:cond delay="25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2" name="TextBox 1"/>
          <p:cNvSpPr txBox="1"/>
          <p:nvPr/>
        </p:nvSpPr>
        <p:spPr>
          <a:xfrm>
            <a:off x="84221" y="1167064"/>
            <a:ext cx="6220326" cy="2585323"/>
          </a:xfrm>
          <a:prstGeom prst="rect">
            <a:avLst/>
          </a:prstGeom>
          <a:noFill/>
        </p:spPr>
        <p:txBody>
          <a:bodyPr wrap="square" rtlCol="0">
            <a:spAutoFit/>
          </a:bodyPr>
          <a:lstStyle/>
          <a:p>
            <a:pPr algn="ctr">
              <a:lnSpc>
                <a:spcPct val="150000"/>
              </a:lnSpc>
            </a:pPr>
            <a:r>
              <a:rPr lang="en-US" sz="3600" dirty="0" smtClean="0">
                <a:solidFill>
                  <a:schemeClr val="bg1"/>
                </a:solidFill>
              </a:rPr>
              <a:t>BÀI 5: </a:t>
            </a:r>
          </a:p>
          <a:p>
            <a:pPr algn="ctr">
              <a:lnSpc>
                <a:spcPct val="150000"/>
              </a:lnSpc>
            </a:pPr>
            <a:r>
              <a:rPr lang="en-US" sz="3600" dirty="0" smtClean="0">
                <a:solidFill>
                  <a:schemeClr val="bg1"/>
                </a:solidFill>
              </a:rPr>
              <a:t>PHÉP NHÂN VÀ PHÉP CHIA SỐ TỰ NHIÊN</a:t>
            </a:r>
            <a:endParaRPr lang="vi-VN" sz="3600"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a:xfrm>
            <a:off x="8662736" y="4636500"/>
            <a:ext cx="442663" cy="315600"/>
          </a:xfrm>
        </p:spPr>
        <p:txBody>
          <a:bodyPr/>
          <a:lstStyle/>
          <a:p>
            <a:pPr marL="0" lvl="0" indent="0" algn="r" rtl="0">
              <a:spcBef>
                <a:spcPts val="0"/>
              </a:spcBef>
              <a:spcAft>
                <a:spcPts val="0"/>
              </a:spcAft>
              <a:buNone/>
            </a:pPr>
            <a:fld id="{00000000-1234-1234-1234-123412341234}" type="slidenum">
              <a:rPr lang="en" smtClean="0"/>
              <a:t>20</a:t>
            </a:fld>
            <a:endParaRPr lang="en"/>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99254" y="416041"/>
            <a:ext cx="6965275" cy="646331"/>
          </a:xfrm>
          <a:prstGeom prst="rect">
            <a:avLst/>
          </a:prstGeom>
          <a:noFill/>
        </p:spPr>
        <p:txBody>
          <a:bodyPr wrap="square" rtlCol="0">
            <a:spAutoFit/>
          </a:bodyPr>
          <a:lstStyle/>
          <a:p>
            <a:pPr algn="ctr">
              <a:lnSpc>
                <a:spcPct val="150000"/>
              </a:lnSpc>
            </a:pPr>
            <a:r>
              <a:rPr lang="en-US" sz="2400" b="1" dirty="0" smtClean="0">
                <a:solidFill>
                  <a:schemeClr val="bg1"/>
                </a:solidFill>
              </a:rPr>
              <a:t>2. </a:t>
            </a:r>
            <a:r>
              <a:rPr lang="en-US" sz="2400" b="1" dirty="0" err="1" smtClean="0">
                <a:solidFill>
                  <a:schemeClr val="bg1"/>
                </a:solidFill>
              </a:rPr>
              <a:t>Phép</a:t>
            </a:r>
            <a:r>
              <a:rPr lang="en-US" sz="2400" b="1" dirty="0" smtClean="0">
                <a:solidFill>
                  <a:schemeClr val="bg1"/>
                </a:solidFill>
              </a:rPr>
              <a:t> chia </a:t>
            </a:r>
            <a:r>
              <a:rPr lang="en-US" sz="2400" b="1" dirty="0" err="1" smtClean="0">
                <a:solidFill>
                  <a:schemeClr val="bg1"/>
                </a:solidFill>
              </a:rPr>
              <a:t>hết</a:t>
            </a:r>
            <a:r>
              <a:rPr lang="en-US" sz="2400" b="1" dirty="0" smtClean="0">
                <a:solidFill>
                  <a:schemeClr val="bg1"/>
                </a:solidFill>
              </a:rPr>
              <a:t> </a:t>
            </a:r>
            <a:r>
              <a:rPr lang="en-US" sz="2400" b="1" dirty="0" err="1" smtClean="0">
                <a:solidFill>
                  <a:schemeClr val="bg1"/>
                </a:solidFill>
              </a:rPr>
              <a:t>và</a:t>
            </a:r>
            <a:r>
              <a:rPr lang="en-US" sz="2400" b="1" dirty="0" smtClean="0">
                <a:solidFill>
                  <a:schemeClr val="bg1"/>
                </a:solidFill>
              </a:rPr>
              <a:t> </a:t>
            </a:r>
            <a:r>
              <a:rPr lang="en-US" sz="2400" b="1" dirty="0" err="1" smtClean="0">
                <a:solidFill>
                  <a:schemeClr val="bg1"/>
                </a:solidFill>
              </a:rPr>
              <a:t>phép</a:t>
            </a:r>
            <a:r>
              <a:rPr lang="en-US" sz="2400" b="1" dirty="0" smtClean="0">
                <a:solidFill>
                  <a:schemeClr val="bg1"/>
                </a:solidFill>
              </a:rPr>
              <a:t> chia </a:t>
            </a:r>
            <a:r>
              <a:rPr lang="en-US" sz="2400" b="1" dirty="0" err="1" smtClean="0">
                <a:solidFill>
                  <a:schemeClr val="bg1"/>
                </a:solidFill>
              </a:rPr>
              <a:t>có</a:t>
            </a:r>
            <a:r>
              <a:rPr lang="en-US" sz="2400" b="1" dirty="0" smtClean="0">
                <a:solidFill>
                  <a:schemeClr val="bg1"/>
                </a:solidFill>
              </a:rPr>
              <a:t> </a:t>
            </a:r>
            <a:r>
              <a:rPr lang="en-US" sz="2400" b="1" dirty="0" err="1" smtClean="0">
                <a:solidFill>
                  <a:schemeClr val="bg1"/>
                </a:solidFill>
              </a:rPr>
              <a:t>dư</a:t>
            </a:r>
            <a:endParaRPr lang="vi-VN" sz="2400" b="1" dirty="0">
              <a:solidFill>
                <a:schemeClr val="bg1"/>
              </a:solidFill>
            </a:endParaRPr>
          </a:p>
        </p:txBody>
      </p:sp>
      <p:grpSp>
        <p:nvGrpSpPr>
          <p:cNvPr id="25" name="Group 24"/>
          <p:cNvGrpSpPr/>
          <p:nvPr/>
        </p:nvGrpSpPr>
        <p:grpSpPr>
          <a:xfrm>
            <a:off x="0" y="1317622"/>
            <a:ext cx="3799660" cy="555813"/>
            <a:chOff x="387" y="1281609"/>
            <a:chExt cx="3799660" cy="555813"/>
          </a:xfrm>
        </p:grpSpPr>
        <p:sp>
          <p:nvSpPr>
            <p:cNvPr id="23" name="TextBox 22"/>
            <p:cNvSpPr txBox="1"/>
            <p:nvPr/>
          </p:nvSpPr>
          <p:spPr>
            <a:xfrm>
              <a:off x="484194" y="1375757"/>
              <a:ext cx="3315853" cy="461665"/>
            </a:xfrm>
            <a:prstGeom prst="rect">
              <a:avLst/>
            </a:prstGeom>
            <a:noFill/>
          </p:spPr>
          <p:txBody>
            <a:bodyPr wrap="square" rtlCol="0">
              <a:spAutoFit/>
            </a:bodyPr>
            <a:lstStyle/>
            <a:p>
              <a:r>
                <a:rPr lang="en-US" sz="2400" b="1" dirty="0" smtClean="0"/>
                <a:t>Chia </a:t>
              </a:r>
              <a:r>
                <a:rPr lang="en-US" sz="2400" b="1" dirty="0" err="1" smtClean="0"/>
                <a:t>hai</a:t>
              </a:r>
              <a:r>
                <a:rPr lang="en-US" sz="2400" b="1" dirty="0" smtClean="0"/>
                <a:t> </a:t>
              </a:r>
              <a:r>
                <a:rPr lang="en-US" sz="2400" b="1" dirty="0" err="1" smtClean="0"/>
                <a:t>số</a:t>
              </a:r>
              <a:r>
                <a:rPr lang="en-US" sz="2400" b="1" dirty="0" smtClean="0"/>
                <a:t> </a:t>
              </a:r>
              <a:r>
                <a:rPr lang="en-US" sz="2400" b="1" dirty="0" err="1" smtClean="0"/>
                <a:t>tự</a:t>
              </a:r>
              <a:r>
                <a:rPr lang="en-US" sz="2400" b="1" dirty="0" smtClean="0"/>
                <a:t> </a:t>
              </a:r>
              <a:r>
                <a:rPr lang="en-US" sz="2400" b="1" dirty="0" err="1" smtClean="0"/>
                <a:t>nhiên</a:t>
              </a:r>
              <a:endParaRPr lang="vi-VN" sz="2400" b="1" dirty="0"/>
            </a:p>
          </p:txBody>
        </p:sp>
        <p:pic>
          <p:nvPicPr>
            <p:cNvPr id="24" name="Picture 23"/>
            <p:cNvPicPr>
              <a:picLocks noChangeAspect="1"/>
            </p:cNvPicPr>
            <p:nvPr/>
          </p:nvPicPr>
          <p:blipFill>
            <a:blip r:embed="rId2"/>
            <a:stretch>
              <a:fillRect/>
            </a:stretch>
          </p:blipFill>
          <p:spPr>
            <a:xfrm>
              <a:off x="387" y="1281609"/>
              <a:ext cx="466725" cy="533400"/>
            </a:xfrm>
            <a:prstGeom prst="rect">
              <a:avLst/>
            </a:prstGeom>
          </p:spPr>
        </p:pic>
      </p:grpSp>
      <p:sp>
        <p:nvSpPr>
          <p:cNvPr id="26" name="TextBox 25"/>
          <p:cNvSpPr txBox="1"/>
          <p:nvPr/>
        </p:nvSpPr>
        <p:spPr>
          <a:xfrm>
            <a:off x="352044" y="1761993"/>
            <a:ext cx="1680268" cy="553998"/>
          </a:xfrm>
          <a:prstGeom prst="rect">
            <a:avLst/>
          </a:prstGeom>
          <a:noFill/>
        </p:spPr>
        <p:txBody>
          <a:bodyPr wrap="none" rtlCol="0">
            <a:spAutoFit/>
          </a:bodyPr>
          <a:lstStyle/>
          <a:p>
            <a:pPr algn="just">
              <a:lnSpc>
                <a:spcPct val="150000"/>
              </a:lnSpc>
            </a:pPr>
            <a:r>
              <a:rPr lang="en-US" sz="2000" b="1" dirty="0" err="1" smtClean="0">
                <a:solidFill>
                  <a:srgbClr val="00B050"/>
                </a:solidFill>
              </a:rPr>
              <a:t>Luyện</a:t>
            </a:r>
            <a:r>
              <a:rPr lang="en-US" sz="2000" b="1" dirty="0" smtClean="0">
                <a:solidFill>
                  <a:srgbClr val="00B050"/>
                </a:solidFill>
              </a:rPr>
              <a:t> </a:t>
            </a:r>
            <a:r>
              <a:rPr lang="en-US" sz="2000" b="1" dirty="0" err="1" smtClean="0">
                <a:solidFill>
                  <a:srgbClr val="00B050"/>
                </a:solidFill>
              </a:rPr>
              <a:t>tập</a:t>
            </a:r>
            <a:r>
              <a:rPr lang="en-US" sz="2000" b="1" dirty="0" smtClean="0">
                <a:solidFill>
                  <a:srgbClr val="00B050"/>
                </a:solidFill>
              </a:rPr>
              <a:t> 3.</a:t>
            </a:r>
          </a:p>
        </p:txBody>
      </p:sp>
      <p:sp>
        <p:nvSpPr>
          <p:cNvPr id="2" name="Rectangle 1"/>
          <p:cNvSpPr/>
          <p:nvPr/>
        </p:nvSpPr>
        <p:spPr>
          <a:xfrm>
            <a:off x="1936888" y="1725837"/>
            <a:ext cx="4572000" cy="496996"/>
          </a:xfrm>
          <a:prstGeom prst="rect">
            <a:avLst/>
          </a:prstGeom>
        </p:spPr>
        <p:txBody>
          <a:bodyPr>
            <a:spAutoFit/>
          </a:bodyPr>
          <a:lstStyle/>
          <a:p>
            <a:pPr algn="just">
              <a:lnSpc>
                <a:spcPct val="150000"/>
              </a:lnSpc>
            </a:pPr>
            <a:r>
              <a:rPr lang="en-US" sz="2000" dirty="0" err="1">
                <a:solidFill>
                  <a:schemeClr val="tx1">
                    <a:lumMod val="50000"/>
                  </a:schemeClr>
                </a:solidFill>
              </a:rPr>
              <a:t>Thực</a:t>
            </a:r>
            <a:r>
              <a:rPr lang="en-US" sz="2000" dirty="0">
                <a:solidFill>
                  <a:schemeClr val="tx1">
                    <a:lumMod val="50000"/>
                  </a:schemeClr>
                </a:solidFill>
              </a:rPr>
              <a:t> </a:t>
            </a:r>
            <a:r>
              <a:rPr lang="en-US" sz="2000" dirty="0" err="1">
                <a:solidFill>
                  <a:schemeClr val="tx1">
                    <a:lumMod val="50000"/>
                  </a:schemeClr>
                </a:solidFill>
              </a:rPr>
              <a:t>hiện</a:t>
            </a:r>
            <a:r>
              <a:rPr lang="en-US" sz="2000" dirty="0">
                <a:solidFill>
                  <a:schemeClr val="tx1">
                    <a:lumMod val="50000"/>
                  </a:schemeClr>
                </a:solidFill>
              </a:rPr>
              <a:t> </a:t>
            </a:r>
            <a:r>
              <a:rPr lang="en-US" sz="2000" dirty="0" err="1">
                <a:solidFill>
                  <a:schemeClr val="tx1">
                    <a:lumMod val="50000"/>
                  </a:schemeClr>
                </a:solidFill>
              </a:rPr>
              <a:t>các</a:t>
            </a:r>
            <a:r>
              <a:rPr lang="en-US" sz="2000" dirty="0">
                <a:solidFill>
                  <a:schemeClr val="tx1">
                    <a:lumMod val="50000"/>
                  </a:schemeClr>
                </a:solidFill>
              </a:rPr>
              <a:t> </a:t>
            </a:r>
            <a:r>
              <a:rPr lang="en-US" sz="2000" dirty="0" err="1">
                <a:solidFill>
                  <a:schemeClr val="tx1">
                    <a:lumMod val="50000"/>
                  </a:schemeClr>
                </a:solidFill>
              </a:rPr>
              <a:t>phép</a:t>
            </a:r>
            <a:r>
              <a:rPr lang="en-US" sz="2000" dirty="0">
                <a:solidFill>
                  <a:schemeClr val="tx1">
                    <a:lumMod val="50000"/>
                  </a:schemeClr>
                </a:solidFill>
              </a:rPr>
              <a:t> chia </a:t>
            </a:r>
            <a:r>
              <a:rPr lang="en-US" sz="2000" dirty="0" err="1">
                <a:solidFill>
                  <a:schemeClr val="tx1">
                    <a:lumMod val="50000"/>
                  </a:schemeClr>
                </a:solidFill>
              </a:rPr>
              <a:t>sau</a:t>
            </a:r>
            <a:r>
              <a:rPr lang="en-US" sz="2000" dirty="0" smtClean="0">
                <a:solidFill>
                  <a:schemeClr val="tx1">
                    <a:lumMod val="50000"/>
                  </a:schemeClr>
                </a:solidFill>
              </a:rPr>
              <a:t>:</a:t>
            </a:r>
            <a:endParaRPr lang="en-US" sz="2000" dirty="0">
              <a:solidFill>
                <a:schemeClr val="tx1">
                  <a:lumMod val="50000"/>
                </a:schemeClr>
              </a:solidFill>
            </a:endParaRPr>
          </a:p>
        </p:txBody>
      </p:sp>
      <p:sp>
        <p:nvSpPr>
          <p:cNvPr id="20" name="Rectangle 19"/>
          <p:cNvSpPr/>
          <p:nvPr/>
        </p:nvSpPr>
        <p:spPr>
          <a:xfrm>
            <a:off x="548754" y="2258989"/>
            <a:ext cx="1483558" cy="553998"/>
          </a:xfrm>
          <a:prstGeom prst="rect">
            <a:avLst/>
          </a:prstGeom>
        </p:spPr>
        <p:txBody>
          <a:bodyPr wrap="square">
            <a:spAutoFit/>
          </a:bodyPr>
          <a:lstStyle/>
          <a:p>
            <a:pPr algn="just">
              <a:lnSpc>
                <a:spcPct val="150000"/>
              </a:lnSpc>
            </a:pPr>
            <a:r>
              <a:rPr lang="en-US" sz="2000" dirty="0">
                <a:solidFill>
                  <a:schemeClr val="tx1">
                    <a:lumMod val="50000"/>
                  </a:schemeClr>
                </a:solidFill>
              </a:rPr>
              <a:t>a) 945 : </a:t>
            </a:r>
            <a:r>
              <a:rPr lang="en-US" sz="2000" dirty="0" smtClean="0">
                <a:solidFill>
                  <a:schemeClr val="tx1">
                    <a:lumMod val="50000"/>
                  </a:schemeClr>
                </a:solidFill>
              </a:rPr>
              <a:t>45                             </a:t>
            </a:r>
            <a:endParaRPr lang="en-US" sz="2000" dirty="0">
              <a:solidFill>
                <a:schemeClr val="tx1">
                  <a:lumMod val="50000"/>
                </a:schemeClr>
              </a:solidFill>
            </a:endParaRPr>
          </a:p>
        </p:txBody>
      </p:sp>
      <p:sp>
        <p:nvSpPr>
          <p:cNvPr id="21" name="Rectangle 20"/>
          <p:cNvSpPr/>
          <p:nvPr/>
        </p:nvSpPr>
        <p:spPr>
          <a:xfrm>
            <a:off x="5174532" y="2082462"/>
            <a:ext cx="1691489" cy="496996"/>
          </a:xfrm>
          <a:prstGeom prst="rect">
            <a:avLst/>
          </a:prstGeom>
        </p:spPr>
        <p:txBody>
          <a:bodyPr wrap="none">
            <a:spAutoFit/>
          </a:bodyPr>
          <a:lstStyle/>
          <a:p>
            <a:pPr algn="just">
              <a:lnSpc>
                <a:spcPct val="150000"/>
              </a:lnSpc>
            </a:pPr>
            <a:r>
              <a:rPr lang="en-US" sz="2000" dirty="0">
                <a:solidFill>
                  <a:schemeClr val="tx1">
                    <a:lumMod val="50000"/>
                  </a:schemeClr>
                </a:solidFill>
              </a:rPr>
              <a:t>b) 3 121 : 51.</a:t>
            </a:r>
          </a:p>
        </p:txBody>
      </p:sp>
      <p:grpSp>
        <p:nvGrpSpPr>
          <p:cNvPr id="50" name="Group 49"/>
          <p:cNvGrpSpPr/>
          <p:nvPr/>
        </p:nvGrpSpPr>
        <p:grpSpPr>
          <a:xfrm>
            <a:off x="674161" y="2858628"/>
            <a:ext cx="1879900" cy="1005840"/>
            <a:chOff x="1203408" y="1952270"/>
            <a:chExt cx="1879900" cy="1005840"/>
          </a:xfrm>
        </p:grpSpPr>
        <p:grpSp>
          <p:nvGrpSpPr>
            <p:cNvPr id="51" name="Group 50"/>
            <p:cNvGrpSpPr/>
            <p:nvPr/>
          </p:nvGrpSpPr>
          <p:grpSpPr>
            <a:xfrm>
              <a:off x="1203408" y="1952270"/>
              <a:ext cx="938325" cy="400110"/>
              <a:chOff x="1867707" y="2155145"/>
              <a:chExt cx="938325" cy="400110"/>
            </a:xfrm>
          </p:grpSpPr>
          <p:sp>
            <p:nvSpPr>
              <p:cNvPr id="55" name="TextBox 54"/>
              <p:cNvSpPr txBox="1"/>
              <p:nvPr/>
            </p:nvSpPr>
            <p:spPr>
              <a:xfrm>
                <a:off x="1867707" y="2155145"/>
                <a:ext cx="390275" cy="400110"/>
              </a:xfrm>
              <a:prstGeom prst="rect">
                <a:avLst/>
              </a:prstGeom>
              <a:noFill/>
            </p:spPr>
            <p:txBody>
              <a:bodyPr wrap="square" rtlCol="0">
                <a:spAutoFit/>
              </a:bodyPr>
              <a:lstStyle/>
              <a:p>
                <a:r>
                  <a:rPr lang="en-US" sz="2000" dirty="0" smtClean="0"/>
                  <a:t>9</a:t>
                </a:r>
                <a:endParaRPr lang="vi-VN" sz="2000" dirty="0"/>
              </a:p>
            </p:txBody>
          </p:sp>
          <p:sp>
            <p:nvSpPr>
              <p:cNvPr id="56" name="TextBox 55"/>
              <p:cNvSpPr txBox="1"/>
              <p:nvPr/>
            </p:nvSpPr>
            <p:spPr>
              <a:xfrm>
                <a:off x="2141732" y="2155145"/>
                <a:ext cx="390275" cy="400110"/>
              </a:xfrm>
              <a:prstGeom prst="rect">
                <a:avLst/>
              </a:prstGeom>
              <a:noFill/>
            </p:spPr>
            <p:txBody>
              <a:bodyPr wrap="square" rtlCol="0">
                <a:spAutoFit/>
              </a:bodyPr>
              <a:lstStyle/>
              <a:p>
                <a:r>
                  <a:rPr lang="en-US" sz="2000" dirty="0" smtClean="0"/>
                  <a:t>4</a:t>
                </a:r>
                <a:endParaRPr lang="vi-VN" sz="2000" dirty="0"/>
              </a:p>
            </p:txBody>
          </p:sp>
          <p:sp>
            <p:nvSpPr>
              <p:cNvPr id="57" name="TextBox 56"/>
              <p:cNvSpPr txBox="1"/>
              <p:nvPr/>
            </p:nvSpPr>
            <p:spPr>
              <a:xfrm>
                <a:off x="2415757" y="2155145"/>
                <a:ext cx="390275" cy="400110"/>
              </a:xfrm>
              <a:prstGeom prst="rect">
                <a:avLst/>
              </a:prstGeom>
              <a:noFill/>
            </p:spPr>
            <p:txBody>
              <a:bodyPr wrap="square" rtlCol="0">
                <a:spAutoFit/>
              </a:bodyPr>
              <a:lstStyle/>
              <a:p>
                <a:r>
                  <a:rPr lang="en-US" sz="2000" dirty="0" smtClean="0"/>
                  <a:t>5</a:t>
                </a:r>
                <a:endParaRPr lang="vi-VN" sz="2000" dirty="0"/>
              </a:p>
            </p:txBody>
          </p:sp>
        </p:grpSp>
        <p:cxnSp>
          <p:nvCxnSpPr>
            <p:cNvPr id="52" name="Straight Connector 51"/>
            <p:cNvCxnSpPr/>
            <p:nvPr/>
          </p:nvCxnSpPr>
          <p:spPr>
            <a:xfrm flipH="1">
              <a:off x="2173817" y="1952270"/>
              <a:ext cx="0" cy="1005840"/>
            </a:xfrm>
            <a:prstGeom prst="line">
              <a:avLst/>
            </a:prstGeom>
          </p:spPr>
          <p:style>
            <a:lnRef idx="2">
              <a:schemeClr val="dk1"/>
            </a:lnRef>
            <a:fillRef idx="0">
              <a:schemeClr val="dk1"/>
            </a:fillRef>
            <a:effectRef idx="1">
              <a:schemeClr val="dk1"/>
            </a:effectRef>
            <a:fontRef idx="minor">
              <a:schemeClr val="tx1"/>
            </a:fontRef>
          </p:style>
        </p:cxnSp>
        <p:cxnSp>
          <p:nvCxnSpPr>
            <p:cNvPr id="53" name="Straight Connector 52"/>
            <p:cNvCxnSpPr/>
            <p:nvPr/>
          </p:nvCxnSpPr>
          <p:spPr>
            <a:xfrm>
              <a:off x="2173817" y="2395461"/>
              <a:ext cx="909491" cy="0"/>
            </a:xfrm>
            <a:prstGeom prst="line">
              <a:avLst/>
            </a:prstGeom>
          </p:spPr>
          <p:style>
            <a:lnRef idx="2">
              <a:schemeClr val="dk1"/>
            </a:lnRef>
            <a:fillRef idx="0">
              <a:schemeClr val="dk1"/>
            </a:fillRef>
            <a:effectRef idx="1">
              <a:schemeClr val="dk1"/>
            </a:effectRef>
            <a:fontRef idx="minor">
              <a:schemeClr val="tx1"/>
            </a:fontRef>
          </p:style>
        </p:cxnSp>
        <p:sp>
          <p:nvSpPr>
            <p:cNvPr id="54" name="TextBox 53"/>
            <p:cNvSpPr txBox="1"/>
            <p:nvPr/>
          </p:nvSpPr>
          <p:spPr>
            <a:xfrm>
              <a:off x="2312919" y="1955944"/>
              <a:ext cx="604112" cy="400110"/>
            </a:xfrm>
            <a:prstGeom prst="rect">
              <a:avLst/>
            </a:prstGeom>
            <a:noFill/>
          </p:spPr>
          <p:txBody>
            <a:bodyPr wrap="square" rtlCol="0">
              <a:spAutoFit/>
            </a:bodyPr>
            <a:lstStyle/>
            <a:p>
              <a:r>
                <a:rPr lang="en-US" sz="2000" dirty="0" smtClean="0"/>
                <a:t>4 5</a:t>
              </a:r>
              <a:endParaRPr lang="vi-VN" sz="2000" dirty="0"/>
            </a:p>
          </p:txBody>
        </p:sp>
      </p:grpSp>
      <p:sp>
        <p:nvSpPr>
          <p:cNvPr id="58" name="TextBox 57"/>
          <p:cNvSpPr txBox="1"/>
          <p:nvPr/>
        </p:nvSpPr>
        <p:spPr>
          <a:xfrm>
            <a:off x="1783672" y="3433079"/>
            <a:ext cx="604112" cy="400110"/>
          </a:xfrm>
          <a:prstGeom prst="rect">
            <a:avLst/>
          </a:prstGeom>
          <a:noFill/>
        </p:spPr>
        <p:txBody>
          <a:bodyPr wrap="square" rtlCol="0">
            <a:spAutoFit/>
          </a:bodyPr>
          <a:lstStyle/>
          <a:p>
            <a:r>
              <a:rPr lang="en-US" sz="2000" dirty="0" smtClean="0"/>
              <a:t>2</a:t>
            </a:r>
            <a:endParaRPr lang="vi-VN" sz="2000" dirty="0"/>
          </a:p>
        </p:txBody>
      </p:sp>
      <p:sp>
        <p:nvSpPr>
          <p:cNvPr id="59" name="TextBox 58"/>
          <p:cNvSpPr txBox="1"/>
          <p:nvPr/>
        </p:nvSpPr>
        <p:spPr>
          <a:xfrm>
            <a:off x="2032312" y="3433079"/>
            <a:ext cx="604112" cy="400110"/>
          </a:xfrm>
          <a:prstGeom prst="rect">
            <a:avLst/>
          </a:prstGeom>
          <a:noFill/>
        </p:spPr>
        <p:txBody>
          <a:bodyPr wrap="square" rtlCol="0">
            <a:spAutoFit/>
          </a:bodyPr>
          <a:lstStyle/>
          <a:p>
            <a:r>
              <a:rPr lang="en-US" sz="2000" dirty="0" smtClean="0"/>
              <a:t>1</a:t>
            </a:r>
            <a:endParaRPr lang="vi-VN" sz="2000" dirty="0"/>
          </a:p>
        </p:txBody>
      </p:sp>
      <p:sp>
        <p:nvSpPr>
          <p:cNvPr id="60" name="TextBox 59"/>
          <p:cNvSpPr txBox="1"/>
          <p:nvPr/>
        </p:nvSpPr>
        <p:spPr>
          <a:xfrm>
            <a:off x="668852" y="3285029"/>
            <a:ext cx="604112" cy="400110"/>
          </a:xfrm>
          <a:prstGeom prst="rect">
            <a:avLst/>
          </a:prstGeom>
          <a:noFill/>
        </p:spPr>
        <p:txBody>
          <a:bodyPr wrap="square" rtlCol="0">
            <a:spAutoFit/>
          </a:bodyPr>
          <a:lstStyle/>
          <a:p>
            <a:r>
              <a:rPr lang="en-US" sz="2000" dirty="0" smtClean="0"/>
              <a:t>9</a:t>
            </a:r>
            <a:endParaRPr lang="vi-VN" sz="2000" dirty="0"/>
          </a:p>
        </p:txBody>
      </p:sp>
      <p:sp>
        <p:nvSpPr>
          <p:cNvPr id="61" name="TextBox 60"/>
          <p:cNvSpPr txBox="1"/>
          <p:nvPr/>
        </p:nvSpPr>
        <p:spPr>
          <a:xfrm>
            <a:off x="921616" y="3285029"/>
            <a:ext cx="604112" cy="400110"/>
          </a:xfrm>
          <a:prstGeom prst="rect">
            <a:avLst/>
          </a:prstGeom>
          <a:noFill/>
        </p:spPr>
        <p:txBody>
          <a:bodyPr wrap="square" rtlCol="0">
            <a:spAutoFit/>
          </a:bodyPr>
          <a:lstStyle/>
          <a:p>
            <a:r>
              <a:rPr lang="en-US" sz="2000" dirty="0" smtClean="0"/>
              <a:t>0</a:t>
            </a:r>
            <a:endParaRPr lang="vi-VN" sz="2000" dirty="0"/>
          </a:p>
        </p:txBody>
      </p:sp>
      <p:cxnSp>
        <p:nvCxnSpPr>
          <p:cNvPr id="62" name="Straight Connector 61"/>
          <p:cNvCxnSpPr/>
          <p:nvPr/>
        </p:nvCxnSpPr>
        <p:spPr>
          <a:xfrm>
            <a:off x="632884" y="3784681"/>
            <a:ext cx="640080" cy="0"/>
          </a:xfrm>
          <a:prstGeom prst="line">
            <a:avLst/>
          </a:prstGeom>
        </p:spPr>
        <p:style>
          <a:lnRef idx="2">
            <a:schemeClr val="dk1"/>
          </a:lnRef>
          <a:fillRef idx="0">
            <a:schemeClr val="dk1"/>
          </a:fillRef>
          <a:effectRef idx="1">
            <a:schemeClr val="dk1"/>
          </a:effectRef>
          <a:fontRef idx="minor">
            <a:schemeClr val="tx1"/>
          </a:fontRef>
        </p:style>
      </p:cxnSp>
      <p:sp>
        <p:nvSpPr>
          <p:cNvPr id="63" name="TextBox 62"/>
          <p:cNvSpPr txBox="1"/>
          <p:nvPr/>
        </p:nvSpPr>
        <p:spPr>
          <a:xfrm>
            <a:off x="648593" y="3878829"/>
            <a:ext cx="604112" cy="400110"/>
          </a:xfrm>
          <a:prstGeom prst="rect">
            <a:avLst/>
          </a:prstGeom>
          <a:noFill/>
        </p:spPr>
        <p:txBody>
          <a:bodyPr wrap="square" rtlCol="0">
            <a:spAutoFit/>
          </a:bodyPr>
          <a:lstStyle/>
          <a:p>
            <a:r>
              <a:rPr lang="en-US" sz="2000" dirty="0" smtClean="0"/>
              <a:t>0</a:t>
            </a:r>
            <a:endParaRPr lang="vi-VN" sz="2000" dirty="0"/>
          </a:p>
        </p:txBody>
      </p:sp>
      <p:sp>
        <p:nvSpPr>
          <p:cNvPr id="64" name="TextBox 63"/>
          <p:cNvSpPr txBox="1"/>
          <p:nvPr/>
        </p:nvSpPr>
        <p:spPr>
          <a:xfrm>
            <a:off x="901357" y="3878829"/>
            <a:ext cx="604112" cy="400110"/>
          </a:xfrm>
          <a:prstGeom prst="rect">
            <a:avLst/>
          </a:prstGeom>
          <a:noFill/>
        </p:spPr>
        <p:txBody>
          <a:bodyPr wrap="square" rtlCol="0">
            <a:spAutoFit/>
          </a:bodyPr>
          <a:lstStyle/>
          <a:p>
            <a:r>
              <a:rPr lang="en-US" sz="2000" dirty="0" smtClean="0"/>
              <a:t>4</a:t>
            </a:r>
            <a:endParaRPr lang="vi-VN" sz="2000" dirty="0"/>
          </a:p>
        </p:txBody>
      </p:sp>
      <p:sp>
        <p:nvSpPr>
          <p:cNvPr id="65" name="TextBox 64"/>
          <p:cNvSpPr txBox="1"/>
          <p:nvPr/>
        </p:nvSpPr>
        <p:spPr>
          <a:xfrm>
            <a:off x="1179560" y="3878829"/>
            <a:ext cx="604112" cy="400110"/>
          </a:xfrm>
          <a:prstGeom prst="rect">
            <a:avLst/>
          </a:prstGeom>
          <a:noFill/>
        </p:spPr>
        <p:txBody>
          <a:bodyPr wrap="square" rtlCol="0">
            <a:spAutoFit/>
          </a:bodyPr>
          <a:lstStyle/>
          <a:p>
            <a:r>
              <a:rPr lang="en-US" sz="2000" dirty="0" smtClean="0"/>
              <a:t>5</a:t>
            </a:r>
            <a:endParaRPr lang="vi-VN" sz="2000" dirty="0"/>
          </a:p>
        </p:txBody>
      </p:sp>
      <p:sp>
        <p:nvSpPr>
          <p:cNvPr id="66" name="TextBox 65"/>
          <p:cNvSpPr txBox="1"/>
          <p:nvPr/>
        </p:nvSpPr>
        <p:spPr>
          <a:xfrm>
            <a:off x="901357" y="4211082"/>
            <a:ext cx="604112" cy="400110"/>
          </a:xfrm>
          <a:prstGeom prst="rect">
            <a:avLst/>
          </a:prstGeom>
          <a:noFill/>
        </p:spPr>
        <p:txBody>
          <a:bodyPr wrap="square" rtlCol="0">
            <a:spAutoFit/>
          </a:bodyPr>
          <a:lstStyle/>
          <a:p>
            <a:r>
              <a:rPr lang="en-US" sz="2000" dirty="0" smtClean="0"/>
              <a:t>4</a:t>
            </a:r>
            <a:endParaRPr lang="vi-VN" sz="2000" dirty="0"/>
          </a:p>
        </p:txBody>
      </p:sp>
      <p:sp>
        <p:nvSpPr>
          <p:cNvPr id="67" name="TextBox 66"/>
          <p:cNvSpPr txBox="1"/>
          <p:nvPr/>
        </p:nvSpPr>
        <p:spPr>
          <a:xfrm>
            <a:off x="1179560" y="4211082"/>
            <a:ext cx="604112" cy="400110"/>
          </a:xfrm>
          <a:prstGeom prst="rect">
            <a:avLst/>
          </a:prstGeom>
          <a:noFill/>
        </p:spPr>
        <p:txBody>
          <a:bodyPr wrap="square" rtlCol="0">
            <a:spAutoFit/>
          </a:bodyPr>
          <a:lstStyle/>
          <a:p>
            <a:r>
              <a:rPr lang="en-US" sz="2000" dirty="0" smtClean="0"/>
              <a:t>5</a:t>
            </a:r>
            <a:endParaRPr lang="vi-VN" sz="2000" dirty="0"/>
          </a:p>
        </p:txBody>
      </p:sp>
      <p:cxnSp>
        <p:nvCxnSpPr>
          <p:cNvPr id="68" name="Straight Connector 67"/>
          <p:cNvCxnSpPr/>
          <p:nvPr/>
        </p:nvCxnSpPr>
        <p:spPr>
          <a:xfrm>
            <a:off x="885648" y="4617978"/>
            <a:ext cx="640080" cy="0"/>
          </a:xfrm>
          <a:prstGeom prst="line">
            <a:avLst/>
          </a:prstGeom>
        </p:spPr>
        <p:style>
          <a:lnRef idx="2">
            <a:schemeClr val="dk1"/>
          </a:lnRef>
          <a:fillRef idx="0">
            <a:schemeClr val="dk1"/>
          </a:fillRef>
          <a:effectRef idx="1">
            <a:schemeClr val="dk1"/>
          </a:effectRef>
          <a:fontRef idx="minor">
            <a:schemeClr val="tx1"/>
          </a:fontRef>
        </p:style>
      </p:cxnSp>
      <p:sp>
        <p:nvSpPr>
          <p:cNvPr id="69" name="TextBox 68"/>
          <p:cNvSpPr txBox="1"/>
          <p:nvPr/>
        </p:nvSpPr>
        <p:spPr>
          <a:xfrm>
            <a:off x="1171652" y="4743390"/>
            <a:ext cx="604112" cy="400110"/>
          </a:xfrm>
          <a:prstGeom prst="rect">
            <a:avLst/>
          </a:prstGeom>
          <a:noFill/>
        </p:spPr>
        <p:txBody>
          <a:bodyPr wrap="square" rtlCol="0">
            <a:spAutoFit/>
          </a:bodyPr>
          <a:lstStyle/>
          <a:p>
            <a:r>
              <a:rPr lang="en-US" sz="2000" dirty="0" smtClean="0"/>
              <a:t>0</a:t>
            </a:r>
            <a:endParaRPr lang="vi-VN" sz="2000" dirty="0"/>
          </a:p>
        </p:txBody>
      </p:sp>
      <p:grpSp>
        <p:nvGrpSpPr>
          <p:cNvPr id="70" name="Group 69"/>
          <p:cNvGrpSpPr/>
          <p:nvPr/>
        </p:nvGrpSpPr>
        <p:grpSpPr>
          <a:xfrm>
            <a:off x="5385442" y="2579458"/>
            <a:ext cx="1879900" cy="1005840"/>
            <a:chOff x="1203408" y="1952270"/>
            <a:chExt cx="1879900" cy="1005840"/>
          </a:xfrm>
        </p:grpSpPr>
        <p:sp>
          <p:nvSpPr>
            <p:cNvPr id="75" name="TextBox 74"/>
            <p:cNvSpPr txBox="1"/>
            <p:nvPr/>
          </p:nvSpPr>
          <p:spPr>
            <a:xfrm>
              <a:off x="1203408" y="1952270"/>
              <a:ext cx="1109510" cy="400110"/>
            </a:xfrm>
            <a:prstGeom prst="rect">
              <a:avLst/>
            </a:prstGeom>
            <a:noFill/>
          </p:spPr>
          <p:txBody>
            <a:bodyPr wrap="square" rtlCol="0">
              <a:spAutoFit/>
            </a:bodyPr>
            <a:lstStyle/>
            <a:p>
              <a:r>
                <a:rPr lang="en-US" sz="2000" dirty="0" smtClean="0"/>
                <a:t>3 1 2 1</a:t>
              </a:r>
              <a:endParaRPr lang="vi-VN" sz="2000" dirty="0"/>
            </a:p>
          </p:txBody>
        </p:sp>
        <p:cxnSp>
          <p:nvCxnSpPr>
            <p:cNvPr id="72" name="Straight Connector 71"/>
            <p:cNvCxnSpPr/>
            <p:nvPr/>
          </p:nvCxnSpPr>
          <p:spPr>
            <a:xfrm flipH="1">
              <a:off x="2173817" y="1952270"/>
              <a:ext cx="0" cy="1005840"/>
            </a:xfrm>
            <a:prstGeom prst="line">
              <a:avLst/>
            </a:prstGeom>
          </p:spPr>
          <p:style>
            <a:lnRef idx="2">
              <a:schemeClr val="dk1"/>
            </a:lnRef>
            <a:fillRef idx="0">
              <a:schemeClr val="dk1"/>
            </a:fillRef>
            <a:effectRef idx="1">
              <a:schemeClr val="dk1"/>
            </a:effectRef>
            <a:fontRef idx="minor">
              <a:schemeClr val="tx1"/>
            </a:fontRef>
          </p:style>
        </p:cxnSp>
        <p:cxnSp>
          <p:nvCxnSpPr>
            <p:cNvPr id="73" name="Straight Connector 72"/>
            <p:cNvCxnSpPr/>
            <p:nvPr/>
          </p:nvCxnSpPr>
          <p:spPr>
            <a:xfrm>
              <a:off x="2173817" y="2395461"/>
              <a:ext cx="909491" cy="0"/>
            </a:xfrm>
            <a:prstGeom prst="line">
              <a:avLst/>
            </a:prstGeom>
          </p:spPr>
          <p:style>
            <a:lnRef idx="2">
              <a:schemeClr val="dk1"/>
            </a:lnRef>
            <a:fillRef idx="0">
              <a:schemeClr val="dk1"/>
            </a:fillRef>
            <a:effectRef idx="1">
              <a:schemeClr val="dk1"/>
            </a:effectRef>
            <a:fontRef idx="minor">
              <a:schemeClr val="tx1"/>
            </a:fontRef>
          </p:style>
        </p:cxnSp>
        <p:sp>
          <p:nvSpPr>
            <p:cNvPr id="74" name="TextBox 73"/>
            <p:cNvSpPr txBox="1"/>
            <p:nvPr/>
          </p:nvSpPr>
          <p:spPr>
            <a:xfrm>
              <a:off x="2312919" y="1955944"/>
              <a:ext cx="604112" cy="400110"/>
            </a:xfrm>
            <a:prstGeom prst="rect">
              <a:avLst/>
            </a:prstGeom>
            <a:noFill/>
          </p:spPr>
          <p:txBody>
            <a:bodyPr wrap="square" rtlCol="0">
              <a:spAutoFit/>
            </a:bodyPr>
            <a:lstStyle/>
            <a:p>
              <a:r>
                <a:rPr lang="en-US" sz="2000" dirty="0" smtClean="0"/>
                <a:t>1 8</a:t>
              </a:r>
              <a:endParaRPr lang="vi-VN" sz="2000" dirty="0"/>
            </a:p>
          </p:txBody>
        </p:sp>
      </p:grpSp>
      <p:sp>
        <p:nvSpPr>
          <p:cNvPr id="78" name="TextBox 77"/>
          <p:cNvSpPr txBox="1"/>
          <p:nvPr/>
        </p:nvSpPr>
        <p:spPr>
          <a:xfrm>
            <a:off x="6494953" y="3153909"/>
            <a:ext cx="604112" cy="400110"/>
          </a:xfrm>
          <a:prstGeom prst="rect">
            <a:avLst/>
          </a:prstGeom>
          <a:noFill/>
        </p:spPr>
        <p:txBody>
          <a:bodyPr wrap="square" rtlCol="0">
            <a:spAutoFit/>
          </a:bodyPr>
          <a:lstStyle/>
          <a:p>
            <a:r>
              <a:rPr lang="en-US" sz="2000" dirty="0" smtClean="0"/>
              <a:t>6</a:t>
            </a:r>
            <a:endParaRPr lang="vi-VN" sz="2000" dirty="0"/>
          </a:p>
        </p:txBody>
      </p:sp>
      <p:sp>
        <p:nvSpPr>
          <p:cNvPr id="79" name="TextBox 78"/>
          <p:cNvSpPr txBox="1"/>
          <p:nvPr/>
        </p:nvSpPr>
        <p:spPr>
          <a:xfrm>
            <a:off x="6743593" y="3153909"/>
            <a:ext cx="604112" cy="400110"/>
          </a:xfrm>
          <a:prstGeom prst="rect">
            <a:avLst/>
          </a:prstGeom>
          <a:noFill/>
        </p:spPr>
        <p:txBody>
          <a:bodyPr wrap="square" rtlCol="0">
            <a:spAutoFit/>
          </a:bodyPr>
          <a:lstStyle/>
          <a:p>
            <a:r>
              <a:rPr lang="en-US" sz="2000" dirty="0" smtClean="0"/>
              <a:t>1</a:t>
            </a:r>
            <a:endParaRPr lang="vi-VN" sz="2000" dirty="0"/>
          </a:p>
        </p:txBody>
      </p:sp>
      <p:sp>
        <p:nvSpPr>
          <p:cNvPr id="80" name="TextBox 79"/>
          <p:cNvSpPr txBox="1"/>
          <p:nvPr/>
        </p:nvSpPr>
        <p:spPr>
          <a:xfrm>
            <a:off x="5380133" y="3005859"/>
            <a:ext cx="604112" cy="400110"/>
          </a:xfrm>
          <a:prstGeom prst="rect">
            <a:avLst/>
          </a:prstGeom>
          <a:noFill/>
        </p:spPr>
        <p:txBody>
          <a:bodyPr wrap="square" rtlCol="0">
            <a:spAutoFit/>
          </a:bodyPr>
          <a:lstStyle/>
          <a:p>
            <a:r>
              <a:rPr lang="en-US" sz="2000" dirty="0" smtClean="0"/>
              <a:t>3</a:t>
            </a:r>
            <a:endParaRPr lang="vi-VN" sz="2000" dirty="0"/>
          </a:p>
        </p:txBody>
      </p:sp>
      <p:sp>
        <p:nvSpPr>
          <p:cNvPr id="81" name="TextBox 80"/>
          <p:cNvSpPr txBox="1"/>
          <p:nvPr/>
        </p:nvSpPr>
        <p:spPr>
          <a:xfrm>
            <a:off x="5596512" y="3005859"/>
            <a:ext cx="416844" cy="400110"/>
          </a:xfrm>
          <a:prstGeom prst="rect">
            <a:avLst/>
          </a:prstGeom>
          <a:noFill/>
        </p:spPr>
        <p:txBody>
          <a:bodyPr wrap="square" rtlCol="0">
            <a:spAutoFit/>
          </a:bodyPr>
          <a:lstStyle/>
          <a:p>
            <a:r>
              <a:rPr lang="en-US" sz="2000" dirty="0" smtClean="0"/>
              <a:t>0</a:t>
            </a:r>
            <a:endParaRPr lang="vi-VN" sz="2000" dirty="0"/>
          </a:p>
        </p:txBody>
      </p:sp>
      <p:cxnSp>
        <p:nvCxnSpPr>
          <p:cNvPr id="82" name="Straight Connector 81"/>
          <p:cNvCxnSpPr/>
          <p:nvPr/>
        </p:nvCxnSpPr>
        <p:spPr>
          <a:xfrm>
            <a:off x="5344165" y="3505511"/>
            <a:ext cx="731520" cy="0"/>
          </a:xfrm>
          <a:prstGeom prst="line">
            <a:avLst/>
          </a:prstGeom>
        </p:spPr>
        <p:style>
          <a:lnRef idx="2">
            <a:schemeClr val="dk1"/>
          </a:lnRef>
          <a:fillRef idx="0">
            <a:schemeClr val="dk1"/>
          </a:fillRef>
          <a:effectRef idx="1">
            <a:schemeClr val="dk1"/>
          </a:effectRef>
          <a:fontRef idx="minor">
            <a:schemeClr val="tx1"/>
          </a:fontRef>
        </p:style>
      </p:cxnSp>
      <p:sp>
        <p:nvSpPr>
          <p:cNvPr id="83" name="TextBox 82"/>
          <p:cNvSpPr txBox="1"/>
          <p:nvPr/>
        </p:nvSpPr>
        <p:spPr>
          <a:xfrm>
            <a:off x="5580467" y="3599659"/>
            <a:ext cx="604112" cy="400110"/>
          </a:xfrm>
          <a:prstGeom prst="rect">
            <a:avLst/>
          </a:prstGeom>
          <a:noFill/>
        </p:spPr>
        <p:txBody>
          <a:bodyPr wrap="square" rtlCol="0">
            <a:spAutoFit/>
          </a:bodyPr>
          <a:lstStyle/>
          <a:p>
            <a:r>
              <a:rPr lang="en-US" sz="2000" dirty="0" smtClean="0"/>
              <a:t>0</a:t>
            </a:r>
            <a:endParaRPr lang="vi-VN" sz="2000" dirty="0"/>
          </a:p>
        </p:txBody>
      </p:sp>
      <p:sp>
        <p:nvSpPr>
          <p:cNvPr id="84" name="TextBox 83"/>
          <p:cNvSpPr txBox="1"/>
          <p:nvPr/>
        </p:nvSpPr>
        <p:spPr>
          <a:xfrm>
            <a:off x="5783422" y="3599659"/>
            <a:ext cx="604112" cy="400110"/>
          </a:xfrm>
          <a:prstGeom prst="rect">
            <a:avLst/>
          </a:prstGeom>
          <a:noFill/>
        </p:spPr>
        <p:txBody>
          <a:bodyPr wrap="square" rtlCol="0">
            <a:spAutoFit/>
          </a:bodyPr>
          <a:lstStyle/>
          <a:p>
            <a:r>
              <a:rPr lang="en-US" sz="2000" dirty="0" smtClean="0"/>
              <a:t>6</a:t>
            </a:r>
            <a:endParaRPr lang="vi-VN" sz="2000" dirty="0"/>
          </a:p>
        </p:txBody>
      </p:sp>
      <p:sp>
        <p:nvSpPr>
          <p:cNvPr id="85" name="TextBox 84"/>
          <p:cNvSpPr txBox="1"/>
          <p:nvPr/>
        </p:nvSpPr>
        <p:spPr>
          <a:xfrm>
            <a:off x="5983298" y="3599659"/>
            <a:ext cx="604112" cy="400110"/>
          </a:xfrm>
          <a:prstGeom prst="rect">
            <a:avLst/>
          </a:prstGeom>
          <a:noFill/>
        </p:spPr>
        <p:txBody>
          <a:bodyPr wrap="square" rtlCol="0">
            <a:spAutoFit/>
          </a:bodyPr>
          <a:lstStyle/>
          <a:p>
            <a:r>
              <a:rPr lang="en-US" sz="2000" dirty="0" smtClean="0"/>
              <a:t>1</a:t>
            </a:r>
            <a:endParaRPr lang="vi-VN" sz="2000" dirty="0"/>
          </a:p>
        </p:txBody>
      </p:sp>
      <p:sp>
        <p:nvSpPr>
          <p:cNvPr id="86" name="TextBox 85"/>
          <p:cNvSpPr txBox="1"/>
          <p:nvPr/>
        </p:nvSpPr>
        <p:spPr>
          <a:xfrm>
            <a:off x="5772025" y="3969234"/>
            <a:ext cx="604112" cy="400110"/>
          </a:xfrm>
          <a:prstGeom prst="rect">
            <a:avLst/>
          </a:prstGeom>
          <a:noFill/>
        </p:spPr>
        <p:txBody>
          <a:bodyPr wrap="square" rtlCol="0">
            <a:spAutoFit/>
          </a:bodyPr>
          <a:lstStyle/>
          <a:p>
            <a:r>
              <a:rPr lang="en-US" sz="2000" dirty="0" smtClean="0"/>
              <a:t>5</a:t>
            </a:r>
            <a:endParaRPr lang="vi-VN" sz="2000" dirty="0"/>
          </a:p>
        </p:txBody>
      </p:sp>
      <p:sp>
        <p:nvSpPr>
          <p:cNvPr id="87" name="TextBox 86"/>
          <p:cNvSpPr txBox="1"/>
          <p:nvPr/>
        </p:nvSpPr>
        <p:spPr>
          <a:xfrm>
            <a:off x="5974980" y="3960667"/>
            <a:ext cx="604112" cy="400110"/>
          </a:xfrm>
          <a:prstGeom prst="rect">
            <a:avLst/>
          </a:prstGeom>
          <a:noFill/>
        </p:spPr>
        <p:txBody>
          <a:bodyPr wrap="square" rtlCol="0">
            <a:spAutoFit/>
          </a:bodyPr>
          <a:lstStyle/>
          <a:p>
            <a:r>
              <a:rPr lang="en-US" sz="2000" dirty="0" smtClean="0"/>
              <a:t>1</a:t>
            </a:r>
            <a:endParaRPr lang="vi-VN" sz="2000" dirty="0"/>
          </a:p>
        </p:txBody>
      </p:sp>
      <p:cxnSp>
        <p:nvCxnSpPr>
          <p:cNvPr id="88" name="Straight Connector 87"/>
          <p:cNvCxnSpPr/>
          <p:nvPr/>
        </p:nvCxnSpPr>
        <p:spPr>
          <a:xfrm>
            <a:off x="5596929" y="4338808"/>
            <a:ext cx="640080" cy="0"/>
          </a:xfrm>
          <a:prstGeom prst="line">
            <a:avLst/>
          </a:prstGeom>
        </p:spPr>
        <p:style>
          <a:lnRef idx="2">
            <a:schemeClr val="dk1"/>
          </a:lnRef>
          <a:fillRef idx="0">
            <a:schemeClr val="dk1"/>
          </a:fillRef>
          <a:effectRef idx="1">
            <a:schemeClr val="dk1"/>
          </a:effectRef>
          <a:fontRef idx="minor">
            <a:schemeClr val="tx1"/>
          </a:fontRef>
        </p:style>
      </p:cxnSp>
      <p:sp>
        <p:nvSpPr>
          <p:cNvPr id="89" name="TextBox 88"/>
          <p:cNvSpPr txBox="1"/>
          <p:nvPr/>
        </p:nvSpPr>
        <p:spPr>
          <a:xfrm>
            <a:off x="5983298" y="4399414"/>
            <a:ext cx="604112" cy="400110"/>
          </a:xfrm>
          <a:prstGeom prst="rect">
            <a:avLst/>
          </a:prstGeom>
          <a:noFill/>
        </p:spPr>
        <p:txBody>
          <a:bodyPr wrap="square" rtlCol="0">
            <a:spAutoFit/>
          </a:bodyPr>
          <a:lstStyle/>
          <a:p>
            <a:r>
              <a:rPr lang="en-US" sz="2000" dirty="0" smtClean="0"/>
              <a:t>0</a:t>
            </a:r>
            <a:endParaRPr lang="vi-VN" sz="2000" dirty="0"/>
          </a:p>
        </p:txBody>
      </p:sp>
      <p:sp>
        <p:nvSpPr>
          <p:cNvPr id="90" name="TextBox 89"/>
          <p:cNvSpPr txBox="1"/>
          <p:nvPr/>
        </p:nvSpPr>
        <p:spPr>
          <a:xfrm>
            <a:off x="5753567" y="4407981"/>
            <a:ext cx="604112" cy="400110"/>
          </a:xfrm>
          <a:prstGeom prst="rect">
            <a:avLst/>
          </a:prstGeom>
          <a:noFill/>
        </p:spPr>
        <p:txBody>
          <a:bodyPr wrap="square" rtlCol="0">
            <a:spAutoFit/>
          </a:bodyPr>
          <a:lstStyle/>
          <a:p>
            <a:r>
              <a:rPr lang="en-US" sz="2000" dirty="0" smtClean="0"/>
              <a:t>1</a:t>
            </a:r>
            <a:endParaRPr lang="vi-VN" sz="2000" dirty="0"/>
          </a:p>
        </p:txBody>
      </p:sp>
      <p:sp>
        <p:nvSpPr>
          <p:cNvPr id="91" name="TextBox 90"/>
          <p:cNvSpPr txBox="1"/>
          <p:nvPr/>
        </p:nvSpPr>
        <p:spPr>
          <a:xfrm>
            <a:off x="5819458" y="3017246"/>
            <a:ext cx="416844" cy="400110"/>
          </a:xfrm>
          <a:prstGeom prst="rect">
            <a:avLst/>
          </a:prstGeom>
          <a:noFill/>
        </p:spPr>
        <p:txBody>
          <a:bodyPr wrap="square" rtlCol="0">
            <a:spAutoFit/>
          </a:bodyPr>
          <a:lstStyle/>
          <a:p>
            <a:r>
              <a:rPr lang="en-US" sz="2000" dirty="0" smtClean="0"/>
              <a:t>6</a:t>
            </a:r>
            <a:endParaRPr lang="vi-VN" sz="2000" dirty="0"/>
          </a:p>
        </p:txBody>
      </p:sp>
    </p:spTree>
    <p:extLst>
      <p:ext uri="{BB962C8B-B14F-4D97-AF65-F5344CB8AC3E}">
        <p14:creationId xmlns:p14="http://schemas.microsoft.com/office/powerpoint/2010/main" val="2274259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par>
                          <p:cTn id="20" fill="hold">
                            <p:stCondLst>
                              <p:cond delay="500"/>
                            </p:stCondLst>
                            <p:childTnLst>
                              <p:par>
                                <p:cTn id="21" presetID="1" presetClass="entr" presetSubtype="0" fill="hold" nodeType="afterEffect">
                                  <p:stCondLst>
                                    <p:cond delay="250"/>
                                  </p:stCondLst>
                                  <p:childTnLst>
                                    <p:set>
                                      <p:cBhvr>
                                        <p:cTn id="22" dur="1" fill="hold">
                                          <p:stCondLst>
                                            <p:cond delay="0"/>
                                          </p:stCondLst>
                                        </p:cTn>
                                        <p:tgtEl>
                                          <p:spTgt spid="5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8">
                                            <p:txEl>
                                              <p:pRg st="0" end="0"/>
                                            </p:txEl>
                                          </p:spTgt>
                                        </p:tgtEl>
                                        <p:attrNameLst>
                                          <p:attrName>style.visibility</p:attrName>
                                        </p:attrNameLst>
                                      </p:cBhvr>
                                      <p:to>
                                        <p:strVal val="visible"/>
                                      </p:to>
                                    </p:set>
                                    <p:animEffect transition="in" filter="fade">
                                      <p:cBhvr>
                                        <p:cTn id="27" dur="500"/>
                                        <p:tgtEl>
                                          <p:spTgt spid="58">
                                            <p:txEl>
                                              <p:pRg st="0" end="0"/>
                                            </p:txEl>
                                          </p:spTgt>
                                        </p:tgtEl>
                                      </p:cBhvr>
                                    </p:animEffect>
                                  </p:childTnLst>
                                </p:cTn>
                              </p:par>
                            </p:childTnLst>
                          </p:cTn>
                        </p:par>
                        <p:par>
                          <p:cTn id="28" fill="hold">
                            <p:stCondLst>
                              <p:cond delay="500"/>
                            </p:stCondLst>
                            <p:childTnLst>
                              <p:par>
                                <p:cTn id="29" presetID="10" presetClass="entr" presetSubtype="0" fill="hold" grpId="0" nodeType="afterEffect">
                                  <p:stCondLst>
                                    <p:cond delay="250"/>
                                  </p:stCondLst>
                                  <p:childTnLst>
                                    <p:set>
                                      <p:cBhvr>
                                        <p:cTn id="30" dur="1" fill="hold">
                                          <p:stCondLst>
                                            <p:cond delay="0"/>
                                          </p:stCondLst>
                                        </p:cTn>
                                        <p:tgtEl>
                                          <p:spTgt spid="61"/>
                                        </p:tgtEl>
                                        <p:attrNameLst>
                                          <p:attrName>style.visibility</p:attrName>
                                        </p:attrNameLst>
                                      </p:cBhvr>
                                      <p:to>
                                        <p:strVal val="visible"/>
                                      </p:to>
                                    </p:set>
                                    <p:animEffect transition="in" filter="fade">
                                      <p:cBhvr>
                                        <p:cTn id="31" dur="500"/>
                                        <p:tgtEl>
                                          <p:spTgt spid="61"/>
                                        </p:tgtEl>
                                      </p:cBhvr>
                                    </p:animEffect>
                                  </p:childTnLst>
                                </p:cTn>
                              </p:par>
                            </p:childTnLst>
                          </p:cTn>
                        </p:par>
                        <p:par>
                          <p:cTn id="32" fill="hold">
                            <p:stCondLst>
                              <p:cond delay="1250"/>
                            </p:stCondLst>
                            <p:childTnLst>
                              <p:par>
                                <p:cTn id="33" presetID="10" presetClass="entr" presetSubtype="0" fill="hold" grpId="0" nodeType="afterEffect">
                                  <p:stCondLst>
                                    <p:cond delay="250"/>
                                  </p:stCondLst>
                                  <p:childTnLst>
                                    <p:set>
                                      <p:cBhvr>
                                        <p:cTn id="34" dur="1" fill="hold">
                                          <p:stCondLst>
                                            <p:cond delay="0"/>
                                          </p:stCondLst>
                                        </p:cTn>
                                        <p:tgtEl>
                                          <p:spTgt spid="60"/>
                                        </p:tgtEl>
                                        <p:attrNameLst>
                                          <p:attrName>style.visibility</p:attrName>
                                        </p:attrNameLst>
                                      </p:cBhvr>
                                      <p:to>
                                        <p:strVal val="visible"/>
                                      </p:to>
                                    </p:set>
                                    <p:animEffect transition="in" filter="fade">
                                      <p:cBhvr>
                                        <p:cTn id="35" dur="500"/>
                                        <p:tgtEl>
                                          <p:spTgt spid="60"/>
                                        </p:tgtEl>
                                      </p:cBhvr>
                                    </p:animEffect>
                                  </p:childTnLst>
                                </p:cTn>
                              </p:par>
                            </p:childTnLst>
                          </p:cTn>
                        </p:par>
                        <p:par>
                          <p:cTn id="36" fill="hold">
                            <p:stCondLst>
                              <p:cond delay="2000"/>
                            </p:stCondLst>
                            <p:childTnLst>
                              <p:par>
                                <p:cTn id="37" presetID="10" presetClass="entr" presetSubtype="0" fill="hold" nodeType="afterEffect">
                                  <p:stCondLst>
                                    <p:cond delay="0"/>
                                  </p:stCondLst>
                                  <p:childTnLst>
                                    <p:set>
                                      <p:cBhvr>
                                        <p:cTn id="38" dur="1" fill="hold">
                                          <p:stCondLst>
                                            <p:cond delay="0"/>
                                          </p:stCondLst>
                                        </p:cTn>
                                        <p:tgtEl>
                                          <p:spTgt spid="62"/>
                                        </p:tgtEl>
                                        <p:attrNameLst>
                                          <p:attrName>style.visibility</p:attrName>
                                        </p:attrNameLst>
                                      </p:cBhvr>
                                      <p:to>
                                        <p:strVal val="visible"/>
                                      </p:to>
                                    </p:set>
                                    <p:animEffect transition="in" filter="fade">
                                      <p:cBhvr>
                                        <p:cTn id="39" dur="500"/>
                                        <p:tgtEl>
                                          <p:spTgt spid="62"/>
                                        </p:tgtEl>
                                      </p:cBhvr>
                                    </p:animEffect>
                                  </p:childTnLst>
                                </p:cTn>
                              </p:par>
                            </p:childTnLst>
                          </p:cTn>
                        </p:par>
                        <p:par>
                          <p:cTn id="40" fill="hold">
                            <p:stCondLst>
                              <p:cond delay="2500"/>
                            </p:stCondLst>
                            <p:childTnLst>
                              <p:par>
                                <p:cTn id="41" presetID="1" presetClass="entr" presetSubtype="0" fill="hold" nodeType="afterEffect">
                                  <p:stCondLst>
                                    <p:cond delay="250"/>
                                  </p:stCondLst>
                                  <p:childTnLst>
                                    <p:set>
                                      <p:cBhvr>
                                        <p:cTn id="42" dur="1" fill="hold">
                                          <p:stCondLst>
                                            <p:cond delay="0"/>
                                          </p:stCondLst>
                                        </p:cTn>
                                        <p:tgtEl>
                                          <p:spTgt spid="64">
                                            <p:txEl>
                                              <p:pRg st="0" end="0"/>
                                            </p:txEl>
                                          </p:spTgt>
                                        </p:tgtEl>
                                        <p:attrNameLst>
                                          <p:attrName>style.visibility</p:attrName>
                                        </p:attrNameLst>
                                      </p:cBhvr>
                                      <p:to>
                                        <p:strVal val="visible"/>
                                      </p:to>
                                    </p:set>
                                  </p:childTnLst>
                                </p:cTn>
                              </p:par>
                            </p:childTnLst>
                          </p:cTn>
                        </p:par>
                        <p:par>
                          <p:cTn id="43" fill="hold">
                            <p:stCondLst>
                              <p:cond delay="2750"/>
                            </p:stCondLst>
                            <p:childTnLst>
                              <p:par>
                                <p:cTn id="44" presetID="1" presetClass="entr" presetSubtype="0" fill="hold" grpId="0" nodeType="afterEffect">
                                  <p:stCondLst>
                                    <p:cond delay="250"/>
                                  </p:stCondLst>
                                  <p:childTnLst>
                                    <p:set>
                                      <p:cBhvr>
                                        <p:cTn id="45" dur="1" fill="hold">
                                          <p:stCondLst>
                                            <p:cond delay="0"/>
                                          </p:stCondLst>
                                        </p:cTn>
                                        <p:tgtEl>
                                          <p:spTgt spid="63"/>
                                        </p:tgtEl>
                                        <p:attrNameLst>
                                          <p:attrName>style.visibility</p:attrName>
                                        </p:attrNameLst>
                                      </p:cBhvr>
                                      <p:to>
                                        <p:strVal val="visible"/>
                                      </p:to>
                                    </p:set>
                                  </p:childTnLst>
                                </p:cTn>
                              </p:par>
                            </p:childTnLst>
                          </p:cTn>
                        </p:par>
                        <p:par>
                          <p:cTn id="46" fill="hold">
                            <p:stCondLst>
                              <p:cond delay="3000"/>
                            </p:stCondLst>
                            <p:childTnLst>
                              <p:par>
                                <p:cTn id="47" presetID="1" presetClass="entr" presetSubtype="0" fill="hold" grpId="0" nodeType="afterEffect">
                                  <p:stCondLst>
                                    <p:cond delay="250"/>
                                  </p:stCondLst>
                                  <p:childTnLst>
                                    <p:set>
                                      <p:cBhvr>
                                        <p:cTn id="48" dur="1" fill="hold">
                                          <p:stCondLst>
                                            <p:cond delay="0"/>
                                          </p:stCondLst>
                                        </p:cTn>
                                        <p:tgtEl>
                                          <p:spTgt spid="65"/>
                                        </p:tgtEl>
                                        <p:attrNameLst>
                                          <p:attrName>style.visibility</p:attrName>
                                        </p:attrNameLst>
                                      </p:cBhvr>
                                      <p:to>
                                        <p:strVal val="visible"/>
                                      </p:to>
                                    </p:set>
                                  </p:childTnLst>
                                </p:cTn>
                              </p:par>
                            </p:childTnLst>
                          </p:cTn>
                        </p:par>
                        <p:par>
                          <p:cTn id="49" fill="hold">
                            <p:stCondLst>
                              <p:cond delay="3250"/>
                            </p:stCondLst>
                            <p:childTnLst>
                              <p:par>
                                <p:cTn id="50" presetID="1" presetClass="entr" presetSubtype="0" fill="hold" grpId="0" nodeType="afterEffect">
                                  <p:stCondLst>
                                    <p:cond delay="500"/>
                                  </p:stCondLst>
                                  <p:childTnLst>
                                    <p:set>
                                      <p:cBhvr>
                                        <p:cTn id="51" dur="1" fill="hold">
                                          <p:stCondLst>
                                            <p:cond delay="0"/>
                                          </p:stCondLst>
                                        </p:cTn>
                                        <p:tgtEl>
                                          <p:spTgt spid="59"/>
                                        </p:tgtEl>
                                        <p:attrNameLst>
                                          <p:attrName>style.visibility</p:attrName>
                                        </p:attrNameLst>
                                      </p:cBhvr>
                                      <p:to>
                                        <p:strVal val="visible"/>
                                      </p:to>
                                    </p:set>
                                  </p:childTnLst>
                                </p:cTn>
                              </p:par>
                            </p:childTnLst>
                          </p:cTn>
                        </p:par>
                        <p:par>
                          <p:cTn id="52" fill="hold">
                            <p:stCondLst>
                              <p:cond delay="3750"/>
                            </p:stCondLst>
                            <p:childTnLst>
                              <p:par>
                                <p:cTn id="53" presetID="1" presetClass="entr" presetSubtype="0" fill="hold" grpId="0" nodeType="afterEffect">
                                  <p:stCondLst>
                                    <p:cond delay="250"/>
                                  </p:stCondLst>
                                  <p:childTnLst>
                                    <p:set>
                                      <p:cBhvr>
                                        <p:cTn id="54" dur="1" fill="hold">
                                          <p:stCondLst>
                                            <p:cond delay="0"/>
                                          </p:stCondLst>
                                        </p:cTn>
                                        <p:tgtEl>
                                          <p:spTgt spid="67"/>
                                        </p:tgtEl>
                                        <p:attrNameLst>
                                          <p:attrName>style.visibility</p:attrName>
                                        </p:attrNameLst>
                                      </p:cBhvr>
                                      <p:to>
                                        <p:strVal val="visible"/>
                                      </p:to>
                                    </p:set>
                                  </p:childTnLst>
                                </p:cTn>
                              </p:par>
                            </p:childTnLst>
                          </p:cTn>
                        </p:par>
                        <p:par>
                          <p:cTn id="55" fill="hold">
                            <p:stCondLst>
                              <p:cond delay="4000"/>
                            </p:stCondLst>
                            <p:childTnLst>
                              <p:par>
                                <p:cTn id="56" presetID="1" presetClass="entr" presetSubtype="0" fill="hold" grpId="0" nodeType="afterEffect">
                                  <p:stCondLst>
                                    <p:cond delay="250"/>
                                  </p:stCondLst>
                                  <p:childTnLst>
                                    <p:set>
                                      <p:cBhvr>
                                        <p:cTn id="57" dur="1" fill="hold">
                                          <p:stCondLst>
                                            <p:cond delay="0"/>
                                          </p:stCondLst>
                                        </p:cTn>
                                        <p:tgtEl>
                                          <p:spTgt spid="66"/>
                                        </p:tgtEl>
                                        <p:attrNameLst>
                                          <p:attrName>style.visibility</p:attrName>
                                        </p:attrNameLst>
                                      </p:cBhvr>
                                      <p:to>
                                        <p:strVal val="visible"/>
                                      </p:to>
                                    </p:set>
                                  </p:childTnLst>
                                </p:cTn>
                              </p:par>
                            </p:childTnLst>
                          </p:cTn>
                        </p:par>
                        <p:par>
                          <p:cTn id="58" fill="hold">
                            <p:stCondLst>
                              <p:cond delay="4250"/>
                            </p:stCondLst>
                            <p:childTnLst>
                              <p:par>
                                <p:cTn id="59" presetID="1" presetClass="entr" presetSubtype="0" fill="hold" nodeType="afterEffect">
                                  <p:stCondLst>
                                    <p:cond delay="0"/>
                                  </p:stCondLst>
                                  <p:childTnLst>
                                    <p:set>
                                      <p:cBhvr>
                                        <p:cTn id="60" dur="1" fill="hold">
                                          <p:stCondLst>
                                            <p:cond delay="0"/>
                                          </p:stCondLst>
                                        </p:cTn>
                                        <p:tgtEl>
                                          <p:spTgt spid="68"/>
                                        </p:tgtEl>
                                        <p:attrNameLst>
                                          <p:attrName>style.visibility</p:attrName>
                                        </p:attrNameLst>
                                      </p:cBhvr>
                                      <p:to>
                                        <p:strVal val="visible"/>
                                      </p:to>
                                    </p:set>
                                  </p:childTnLst>
                                </p:cTn>
                              </p:par>
                            </p:childTnLst>
                          </p:cTn>
                        </p:par>
                        <p:par>
                          <p:cTn id="61" fill="hold">
                            <p:stCondLst>
                              <p:cond delay="4250"/>
                            </p:stCondLst>
                            <p:childTnLst>
                              <p:par>
                                <p:cTn id="62" presetID="10" presetClass="entr" presetSubtype="0" fill="hold" grpId="0" nodeType="afterEffect">
                                  <p:stCondLst>
                                    <p:cond delay="0"/>
                                  </p:stCondLst>
                                  <p:childTnLst>
                                    <p:set>
                                      <p:cBhvr>
                                        <p:cTn id="63" dur="1" fill="hold">
                                          <p:stCondLst>
                                            <p:cond delay="0"/>
                                          </p:stCondLst>
                                        </p:cTn>
                                        <p:tgtEl>
                                          <p:spTgt spid="69"/>
                                        </p:tgtEl>
                                        <p:attrNameLst>
                                          <p:attrName>style.visibility</p:attrName>
                                        </p:attrNameLst>
                                      </p:cBhvr>
                                      <p:to>
                                        <p:strVal val="visible"/>
                                      </p:to>
                                    </p:set>
                                    <p:animEffect transition="in" filter="fade">
                                      <p:cBhvr>
                                        <p:cTn id="64" dur="500"/>
                                        <p:tgtEl>
                                          <p:spTgt spid="69"/>
                                        </p:tgtEl>
                                      </p:cBhvr>
                                    </p:animEffect>
                                  </p:childTnLst>
                                </p:cTn>
                              </p:par>
                            </p:childTnLst>
                          </p:cTn>
                        </p:par>
                        <p:par>
                          <p:cTn id="65" fill="hold">
                            <p:stCondLst>
                              <p:cond delay="4750"/>
                            </p:stCondLst>
                            <p:childTnLst>
                              <p:par>
                                <p:cTn id="66" presetID="1" presetClass="entr" presetSubtype="0" fill="hold" nodeType="afterEffect">
                                  <p:stCondLst>
                                    <p:cond delay="250"/>
                                  </p:stCondLst>
                                  <p:childTnLst>
                                    <p:set>
                                      <p:cBhvr>
                                        <p:cTn id="67" dur="1" fill="hold">
                                          <p:stCondLst>
                                            <p:cond delay="0"/>
                                          </p:stCondLst>
                                        </p:cTn>
                                        <p:tgtEl>
                                          <p:spTgt spid="70"/>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78">
                                            <p:txEl>
                                              <p:pRg st="0" end="0"/>
                                            </p:txEl>
                                          </p:spTgt>
                                        </p:tgtEl>
                                        <p:attrNameLst>
                                          <p:attrName>style.visibility</p:attrName>
                                        </p:attrNameLst>
                                      </p:cBhvr>
                                      <p:to>
                                        <p:strVal val="visible"/>
                                      </p:to>
                                    </p:set>
                                    <p:animEffect transition="in" filter="fade">
                                      <p:cBhvr>
                                        <p:cTn id="72" dur="500"/>
                                        <p:tgtEl>
                                          <p:spTgt spid="78">
                                            <p:txEl>
                                              <p:pRg st="0" end="0"/>
                                            </p:txEl>
                                          </p:spTgt>
                                        </p:tgtEl>
                                      </p:cBhvr>
                                    </p:animEffect>
                                  </p:childTnLst>
                                </p:cTn>
                              </p:par>
                            </p:childTnLst>
                          </p:cTn>
                        </p:par>
                        <p:par>
                          <p:cTn id="73" fill="hold">
                            <p:stCondLst>
                              <p:cond delay="500"/>
                            </p:stCondLst>
                            <p:childTnLst>
                              <p:par>
                                <p:cTn id="74" presetID="10" presetClass="entr" presetSubtype="0"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Effect transition="in" filter="fade">
                                      <p:cBhvr>
                                        <p:cTn id="76" dur="500"/>
                                        <p:tgtEl>
                                          <p:spTgt spid="80"/>
                                        </p:tgtEl>
                                      </p:cBhvr>
                                    </p:animEffect>
                                  </p:childTnLst>
                                </p:cTn>
                              </p:par>
                            </p:childTnLst>
                          </p:cTn>
                        </p:par>
                        <p:par>
                          <p:cTn id="77" fill="hold">
                            <p:stCondLst>
                              <p:cond delay="1000"/>
                            </p:stCondLst>
                            <p:childTnLst>
                              <p:par>
                                <p:cTn id="78" presetID="10" presetClass="entr" presetSubtype="0" fill="hold" grpId="0" nodeType="afterEffect">
                                  <p:stCondLst>
                                    <p:cond delay="250"/>
                                  </p:stCondLst>
                                  <p:childTnLst>
                                    <p:set>
                                      <p:cBhvr>
                                        <p:cTn id="79" dur="1" fill="hold">
                                          <p:stCondLst>
                                            <p:cond delay="0"/>
                                          </p:stCondLst>
                                        </p:cTn>
                                        <p:tgtEl>
                                          <p:spTgt spid="81"/>
                                        </p:tgtEl>
                                        <p:attrNameLst>
                                          <p:attrName>style.visibility</p:attrName>
                                        </p:attrNameLst>
                                      </p:cBhvr>
                                      <p:to>
                                        <p:strVal val="visible"/>
                                      </p:to>
                                    </p:set>
                                    <p:animEffect transition="in" filter="fade">
                                      <p:cBhvr>
                                        <p:cTn id="80" dur="500"/>
                                        <p:tgtEl>
                                          <p:spTgt spid="81"/>
                                        </p:tgtEl>
                                      </p:cBhvr>
                                    </p:animEffect>
                                  </p:childTnLst>
                                </p:cTn>
                              </p:par>
                            </p:childTnLst>
                          </p:cTn>
                        </p:par>
                        <p:par>
                          <p:cTn id="81" fill="hold">
                            <p:stCondLst>
                              <p:cond delay="1750"/>
                            </p:stCondLst>
                            <p:childTnLst>
                              <p:par>
                                <p:cTn id="82" presetID="10" presetClass="entr" presetSubtype="0" fill="hold" grpId="0" nodeType="afterEffect">
                                  <p:stCondLst>
                                    <p:cond delay="0"/>
                                  </p:stCondLst>
                                  <p:childTnLst>
                                    <p:set>
                                      <p:cBhvr>
                                        <p:cTn id="83" dur="1" fill="hold">
                                          <p:stCondLst>
                                            <p:cond delay="0"/>
                                          </p:stCondLst>
                                        </p:cTn>
                                        <p:tgtEl>
                                          <p:spTgt spid="91"/>
                                        </p:tgtEl>
                                        <p:attrNameLst>
                                          <p:attrName>style.visibility</p:attrName>
                                        </p:attrNameLst>
                                      </p:cBhvr>
                                      <p:to>
                                        <p:strVal val="visible"/>
                                      </p:to>
                                    </p:set>
                                    <p:animEffect transition="in" filter="fade">
                                      <p:cBhvr>
                                        <p:cTn id="84" dur="500"/>
                                        <p:tgtEl>
                                          <p:spTgt spid="91"/>
                                        </p:tgtEl>
                                      </p:cBhvr>
                                    </p:animEffect>
                                  </p:childTnLst>
                                </p:cTn>
                              </p:par>
                            </p:childTnLst>
                          </p:cTn>
                        </p:par>
                        <p:par>
                          <p:cTn id="85" fill="hold">
                            <p:stCondLst>
                              <p:cond delay="2250"/>
                            </p:stCondLst>
                            <p:childTnLst>
                              <p:par>
                                <p:cTn id="86" presetID="10" presetClass="entr" presetSubtype="0" fill="hold" nodeType="afterEffect">
                                  <p:stCondLst>
                                    <p:cond delay="0"/>
                                  </p:stCondLst>
                                  <p:childTnLst>
                                    <p:set>
                                      <p:cBhvr>
                                        <p:cTn id="87" dur="1" fill="hold">
                                          <p:stCondLst>
                                            <p:cond delay="0"/>
                                          </p:stCondLst>
                                        </p:cTn>
                                        <p:tgtEl>
                                          <p:spTgt spid="82"/>
                                        </p:tgtEl>
                                        <p:attrNameLst>
                                          <p:attrName>style.visibility</p:attrName>
                                        </p:attrNameLst>
                                      </p:cBhvr>
                                      <p:to>
                                        <p:strVal val="visible"/>
                                      </p:to>
                                    </p:set>
                                    <p:animEffect transition="in" filter="fade">
                                      <p:cBhvr>
                                        <p:cTn id="88" dur="500"/>
                                        <p:tgtEl>
                                          <p:spTgt spid="82"/>
                                        </p:tgtEl>
                                      </p:cBhvr>
                                    </p:animEffect>
                                  </p:childTnLst>
                                </p:cTn>
                              </p:par>
                            </p:childTnLst>
                          </p:cTn>
                        </p:par>
                        <p:par>
                          <p:cTn id="89" fill="hold">
                            <p:stCondLst>
                              <p:cond delay="2750"/>
                            </p:stCondLst>
                            <p:childTnLst>
                              <p:par>
                                <p:cTn id="90" presetID="1" presetClass="entr" presetSubtype="0" fill="hold" nodeType="afterEffect">
                                  <p:stCondLst>
                                    <p:cond delay="250"/>
                                  </p:stCondLst>
                                  <p:childTnLst>
                                    <p:set>
                                      <p:cBhvr>
                                        <p:cTn id="91" dur="1" fill="hold">
                                          <p:stCondLst>
                                            <p:cond delay="0"/>
                                          </p:stCondLst>
                                        </p:cTn>
                                        <p:tgtEl>
                                          <p:spTgt spid="84">
                                            <p:txEl>
                                              <p:pRg st="0" end="0"/>
                                            </p:txEl>
                                          </p:spTgt>
                                        </p:tgtEl>
                                        <p:attrNameLst>
                                          <p:attrName>style.visibility</p:attrName>
                                        </p:attrNameLst>
                                      </p:cBhvr>
                                      <p:to>
                                        <p:strVal val="visible"/>
                                      </p:to>
                                    </p:set>
                                  </p:childTnLst>
                                </p:cTn>
                              </p:par>
                            </p:childTnLst>
                          </p:cTn>
                        </p:par>
                        <p:par>
                          <p:cTn id="92" fill="hold">
                            <p:stCondLst>
                              <p:cond delay="3000"/>
                            </p:stCondLst>
                            <p:childTnLst>
                              <p:par>
                                <p:cTn id="93" presetID="1" presetClass="entr" presetSubtype="0" fill="hold" grpId="0" nodeType="afterEffect">
                                  <p:stCondLst>
                                    <p:cond delay="250"/>
                                  </p:stCondLst>
                                  <p:childTnLst>
                                    <p:set>
                                      <p:cBhvr>
                                        <p:cTn id="94" dur="1" fill="hold">
                                          <p:stCondLst>
                                            <p:cond delay="0"/>
                                          </p:stCondLst>
                                        </p:cTn>
                                        <p:tgtEl>
                                          <p:spTgt spid="83"/>
                                        </p:tgtEl>
                                        <p:attrNameLst>
                                          <p:attrName>style.visibility</p:attrName>
                                        </p:attrNameLst>
                                      </p:cBhvr>
                                      <p:to>
                                        <p:strVal val="visible"/>
                                      </p:to>
                                    </p:set>
                                  </p:childTnLst>
                                </p:cTn>
                              </p:par>
                            </p:childTnLst>
                          </p:cTn>
                        </p:par>
                        <p:par>
                          <p:cTn id="95" fill="hold">
                            <p:stCondLst>
                              <p:cond delay="3250"/>
                            </p:stCondLst>
                            <p:childTnLst>
                              <p:par>
                                <p:cTn id="96" presetID="1" presetClass="entr" presetSubtype="0" fill="hold" grpId="0" nodeType="afterEffect">
                                  <p:stCondLst>
                                    <p:cond delay="250"/>
                                  </p:stCondLst>
                                  <p:childTnLst>
                                    <p:set>
                                      <p:cBhvr>
                                        <p:cTn id="97" dur="1" fill="hold">
                                          <p:stCondLst>
                                            <p:cond delay="0"/>
                                          </p:stCondLst>
                                        </p:cTn>
                                        <p:tgtEl>
                                          <p:spTgt spid="85"/>
                                        </p:tgtEl>
                                        <p:attrNameLst>
                                          <p:attrName>style.visibility</p:attrName>
                                        </p:attrNameLst>
                                      </p:cBhvr>
                                      <p:to>
                                        <p:strVal val="visible"/>
                                      </p:to>
                                    </p:set>
                                  </p:childTnLst>
                                </p:cTn>
                              </p:par>
                            </p:childTnLst>
                          </p:cTn>
                        </p:par>
                        <p:par>
                          <p:cTn id="98" fill="hold">
                            <p:stCondLst>
                              <p:cond delay="3500"/>
                            </p:stCondLst>
                            <p:childTnLst>
                              <p:par>
                                <p:cTn id="99" presetID="1" presetClass="entr" presetSubtype="0" fill="hold" grpId="0" nodeType="afterEffect">
                                  <p:stCondLst>
                                    <p:cond delay="500"/>
                                  </p:stCondLst>
                                  <p:childTnLst>
                                    <p:set>
                                      <p:cBhvr>
                                        <p:cTn id="100" dur="1" fill="hold">
                                          <p:stCondLst>
                                            <p:cond delay="0"/>
                                          </p:stCondLst>
                                        </p:cTn>
                                        <p:tgtEl>
                                          <p:spTgt spid="79"/>
                                        </p:tgtEl>
                                        <p:attrNameLst>
                                          <p:attrName>style.visibility</p:attrName>
                                        </p:attrNameLst>
                                      </p:cBhvr>
                                      <p:to>
                                        <p:strVal val="visible"/>
                                      </p:to>
                                    </p:set>
                                  </p:childTnLst>
                                </p:cTn>
                              </p:par>
                            </p:childTnLst>
                          </p:cTn>
                        </p:par>
                        <p:par>
                          <p:cTn id="101" fill="hold">
                            <p:stCondLst>
                              <p:cond delay="4000"/>
                            </p:stCondLst>
                            <p:childTnLst>
                              <p:par>
                                <p:cTn id="102" presetID="1" presetClass="entr" presetSubtype="0" fill="hold" grpId="0" nodeType="afterEffect">
                                  <p:stCondLst>
                                    <p:cond delay="250"/>
                                  </p:stCondLst>
                                  <p:childTnLst>
                                    <p:set>
                                      <p:cBhvr>
                                        <p:cTn id="103" dur="1" fill="hold">
                                          <p:stCondLst>
                                            <p:cond delay="0"/>
                                          </p:stCondLst>
                                        </p:cTn>
                                        <p:tgtEl>
                                          <p:spTgt spid="87"/>
                                        </p:tgtEl>
                                        <p:attrNameLst>
                                          <p:attrName>style.visibility</p:attrName>
                                        </p:attrNameLst>
                                      </p:cBhvr>
                                      <p:to>
                                        <p:strVal val="visible"/>
                                      </p:to>
                                    </p:set>
                                  </p:childTnLst>
                                </p:cTn>
                              </p:par>
                            </p:childTnLst>
                          </p:cTn>
                        </p:par>
                        <p:par>
                          <p:cTn id="104" fill="hold">
                            <p:stCondLst>
                              <p:cond delay="4250"/>
                            </p:stCondLst>
                            <p:childTnLst>
                              <p:par>
                                <p:cTn id="105" presetID="1" presetClass="entr" presetSubtype="0" fill="hold" grpId="0" nodeType="afterEffect">
                                  <p:stCondLst>
                                    <p:cond delay="250"/>
                                  </p:stCondLst>
                                  <p:childTnLst>
                                    <p:set>
                                      <p:cBhvr>
                                        <p:cTn id="106" dur="1" fill="hold">
                                          <p:stCondLst>
                                            <p:cond delay="0"/>
                                          </p:stCondLst>
                                        </p:cTn>
                                        <p:tgtEl>
                                          <p:spTgt spid="86"/>
                                        </p:tgtEl>
                                        <p:attrNameLst>
                                          <p:attrName>style.visibility</p:attrName>
                                        </p:attrNameLst>
                                      </p:cBhvr>
                                      <p:to>
                                        <p:strVal val="visible"/>
                                      </p:to>
                                    </p:set>
                                  </p:childTnLst>
                                </p:cTn>
                              </p:par>
                            </p:childTnLst>
                          </p:cTn>
                        </p:par>
                        <p:par>
                          <p:cTn id="107" fill="hold">
                            <p:stCondLst>
                              <p:cond delay="4500"/>
                            </p:stCondLst>
                            <p:childTnLst>
                              <p:par>
                                <p:cTn id="108" presetID="1" presetClass="entr" presetSubtype="0" fill="hold" nodeType="afterEffect">
                                  <p:stCondLst>
                                    <p:cond delay="0"/>
                                  </p:stCondLst>
                                  <p:childTnLst>
                                    <p:set>
                                      <p:cBhvr>
                                        <p:cTn id="109" dur="1" fill="hold">
                                          <p:stCondLst>
                                            <p:cond delay="0"/>
                                          </p:stCondLst>
                                        </p:cTn>
                                        <p:tgtEl>
                                          <p:spTgt spid="88"/>
                                        </p:tgtEl>
                                        <p:attrNameLst>
                                          <p:attrName>style.visibility</p:attrName>
                                        </p:attrNameLst>
                                      </p:cBhvr>
                                      <p:to>
                                        <p:strVal val="visible"/>
                                      </p:to>
                                    </p:set>
                                  </p:childTnLst>
                                </p:cTn>
                              </p:par>
                            </p:childTnLst>
                          </p:cTn>
                        </p:par>
                        <p:par>
                          <p:cTn id="110" fill="hold">
                            <p:stCondLst>
                              <p:cond delay="4500"/>
                            </p:stCondLst>
                            <p:childTnLst>
                              <p:par>
                                <p:cTn id="111" presetID="10" presetClass="entr" presetSubtype="0" fill="hold" grpId="0" nodeType="afterEffect">
                                  <p:stCondLst>
                                    <p:cond delay="0"/>
                                  </p:stCondLst>
                                  <p:childTnLst>
                                    <p:set>
                                      <p:cBhvr>
                                        <p:cTn id="112" dur="1" fill="hold">
                                          <p:stCondLst>
                                            <p:cond delay="0"/>
                                          </p:stCondLst>
                                        </p:cTn>
                                        <p:tgtEl>
                                          <p:spTgt spid="89"/>
                                        </p:tgtEl>
                                        <p:attrNameLst>
                                          <p:attrName>style.visibility</p:attrName>
                                        </p:attrNameLst>
                                      </p:cBhvr>
                                      <p:to>
                                        <p:strVal val="visible"/>
                                      </p:to>
                                    </p:set>
                                    <p:animEffect transition="in" filter="fade">
                                      <p:cBhvr>
                                        <p:cTn id="113" dur="500"/>
                                        <p:tgtEl>
                                          <p:spTgt spid="89"/>
                                        </p:tgtEl>
                                      </p:cBhvr>
                                    </p:animEffect>
                                  </p:childTnLst>
                                </p:cTn>
                              </p:par>
                            </p:childTnLst>
                          </p:cTn>
                        </p:par>
                        <p:par>
                          <p:cTn id="114" fill="hold">
                            <p:stCondLst>
                              <p:cond delay="5000"/>
                            </p:stCondLst>
                            <p:childTnLst>
                              <p:par>
                                <p:cTn id="115" presetID="10" presetClass="entr" presetSubtype="0" fill="hold" grpId="0" nodeType="afterEffect">
                                  <p:stCondLst>
                                    <p:cond delay="0"/>
                                  </p:stCondLst>
                                  <p:childTnLst>
                                    <p:set>
                                      <p:cBhvr>
                                        <p:cTn id="116" dur="1" fill="hold">
                                          <p:stCondLst>
                                            <p:cond delay="0"/>
                                          </p:stCondLst>
                                        </p:cTn>
                                        <p:tgtEl>
                                          <p:spTgt spid="90"/>
                                        </p:tgtEl>
                                        <p:attrNameLst>
                                          <p:attrName>style.visibility</p:attrName>
                                        </p:attrNameLst>
                                      </p:cBhvr>
                                      <p:to>
                                        <p:strVal val="visible"/>
                                      </p:to>
                                    </p:set>
                                    <p:animEffect transition="in" filter="fade">
                                      <p:cBhvr>
                                        <p:cTn id="117"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 grpId="0"/>
      <p:bldP spid="20" grpId="0"/>
      <p:bldP spid="21" grpId="0"/>
      <p:bldP spid="59" grpId="0"/>
      <p:bldP spid="60" grpId="0"/>
      <p:bldP spid="61" grpId="0"/>
      <p:bldP spid="63" grpId="0"/>
      <p:bldP spid="65" grpId="0"/>
      <p:bldP spid="66" grpId="0"/>
      <p:bldP spid="67" grpId="0"/>
      <p:bldP spid="69" grpId="0"/>
      <p:bldP spid="79" grpId="0"/>
      <p:bldP spid="80" grpId="0"/>
      <p:bldP spid="81" grpId="0"/>
      <p:bldP spid="83" grpId="0"/>
      <p:bldP spid="85" grpId="0"/>
      <p:bldP spid="86" grpId="0"/>
      <p:bldP spid="87" grpId="0"/>
      <p:bldP spid="89" grpId="0"/>
      <p:bldP spid="90" grpId="0"/>
      <p:bldP spid="9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99254" y="416041"/>
            <a:ext cx="6965275" cy="646331"/>
          </a:xfrm>
          <a:prstGeom prst="rect">
            <a:avLst/>
          </a:prstGeom>
          <a:noFill/>
        </p:spPr>
        <p:txBody>
          <a:bodyPr wrap="square" rtlCol="0">
            <a:spAutoFit/>
          </a:bodyPr>
          <a:lstStyle/>
          <a:p>
            <a:pPr algn="ctr">
              <a:lnSpc>
                <a:spcPct val="150000"/>
              </a:lnSpc>
            </a:pPr>
            <a:r>
              <a:rPr lang="en-US" sz="2400" b="1" dirty="0" smtClean="0">
                <a:solidFill>
                  <a:schemeClr val="bg1"/>
                </a:solidFill>
              </a:rPr>
              <a:t>2. </a:t>
            </a:r>
            <a:r>
              <a:rPr lang="en-US" sz="2400" b="1" dirty="0" err="1" smtClean="0">
                <a:solidFill>
                  <a:schemeClr val="bg1"/>
                </a:solidFill>
              </a:rPr>
              <a:t>Phép</a:t>
            </a:r>
            <a:r>
              <a:rPr lang="en-US" sz="2400" b="1" dirty="0" smtClean="0">
                <a:solidFill>
                  <a:schemeClr val="bg1"/>
                </a:solidFill>
              </a:rPr>
              <a:t> chia </a:t>
            </a:r>
            <a:r>
              <a:rPr lang="en-US" sz="2400" b="1" dirty="0" err="1" smtClean="0">
                <a:solidFill>
                  <a:schemeClr val="bg1"/>
                </a:solidFill>
              </a:rPr>
              <a:t>hết</a:t>
            </a:r>
            <a:r>
              <a:rPr lang="en-US" sz="2400" b="1" dirty="0" smtClean="0">
                <a:solidFill>
                  <a:schemeClr val="bg1"/>
                </a:solidFill>
              </a:rPr>
              <a:t> </a:t>
            </a:r>
            <a:r>
              <a:rPr lang="en-US" sz="2400" b="1" dirty="0" err="1" smtClean="0">
                <a:solidFill>
                  <a:schemeClr val="bg1"/>
                </a:solidFill>
              </a:rPr>
              <a:t>và</a:t>
            </a:r>
            <a:r>
              <a:rPr lang="en-US" sz="2400" b="1" dirty="0" smtClean="0">
                <a:solidFill>
                  <a:schemeClr val="bg1"/>
                </a:solidFill>
              </a:rPr>
              <a:t> </a:t>
            </a:r>
            <a:r>
              <a:rPr lang="en-US" sz="2400" b="1" dirty="0" err="1" smtClean="0">
                <a:solidFill>
                  <a:schemeClr val="bg1"/>
                </a:solidFill>
              </a:rPr>
              <a:t>phép</a:t>
            </a:r>
            <a:r>
              <a:rPr lang="en-US" sz="2400" b="1" dirty="0" smtClean="0">
                <a:solidFill>
                  <a:schemeClr val="bg1"/>
                </a:solidFill>
              </a:rPr>
              <a:t> chia </a:t>
            </a:r>
            <a:r>
              <a:rPr lang="en-US" sz="2400" b="1" dirty="0" err="1" smtClean="0">
                <a:solidFill>
                  <a:schemeClr val="bg1"/>
                </a:solidFill>
              </a:rPr>
              <a:t>có</a:t>
            </a:r>
            <a:r>
              <a:rPr lang="en-US" sz="2400" b="1" dirty="0" smtClean="0">
                <a:solidFill>
                  <a:schemeClr val="bg1"/>
                </a:solidFill>
              </a:rPr>
              <a:t> </a:t>
            </a:r>
            <a:r>
              <a:rPr lang="en-US" sz="2400" b="1" dirty="0" err="1" smtClean="0">
                <a:solidFill>
                  <a:schemeClr val="bg1"/>
                </a:solidFill>
              </a:rPr>
              <a:t>dư</a:t>
            </a:r>
            <a:endParaRPr lang="vi-VN" sz="2400" b="1" dirty="0">
              <a:solidFill>
                <a:schemeClr val="bg1"/>
              </a:solidFill>
            </a:endParaRPr>
          </a:p>
        </p:txBody>
      </p:sp>
      <p:grpSp>
        <p:nvGrpSpPr>
          <p:cNvPr id="25" name="Group 24"/>
          <p:cNvGrpSpPr/>
          <p:nvPr/>
        </p:nvGrpSpPr>
        <p:grpSpPr>
          <a:xfrm>
            <a:off x="0" y="1317622"/>
            <a:ext cx="3799660" cy="555813"/>
            <a:chOff x="387" y="1281609"/>
            <a:chExt cx="3799660" cy="555813"/>
          </a:xfrm>
        </p:grpSpPr>
        <p:sp>
          <p:nvSpPr>
            <p:cNvPr id="23" name="TextBox 22"/>
            <p:cNvSpPr txBox="1"/>
            <p:nvPr/>
          </p:nvSpPr>
          <p:spPr>
            <a:xfrm>
              <a:off x="484194" y="1375757"/>
              <a:ext cx="3315853" cy="461665"/>
            </a:xfrm>
            <a:prstGeom prst="rect">
              <a:avLst/>
            </a:prstGeom>
            <a:noFill/>
          </p:spPr>
          <p:txBody>
            <a:bodyPr wrap="square" rtlCol="0">
              <a:spAutoFit/>
            </a:bodyPr>
            <a:lstStyle/>
            <a:p>
              <a:r>
                <a:rPr lang="en-US" sz="2400" b="1" dirty="0" smtClean="0"/>
                <a:t>Chia </a:t>
              </a:r>
              <a:r>
                <a:rPr lang="en-US" sz="2400" b="1" dirty="0" err="1" smtClean="0"/>
                <a:t>hai</a:t>
              </a:r>
              <a:r>
                <a:rPr lang="en-US" sz="2400" b="1" dirty="0" smtClean="0"/>
                <a:t> </a:t>
              </a:r>
              <a:r>
                <a:rPr lang="en-US" sz="2400" b="1" dirty="0" err="1" smtClean="0"/>
                <a:t>số</a:t>
              </a:r>
              <a:r>
                <a:rPr lang="en-US" sz="2400" b="1" dirty="0" smtClean="0"/>
                <a:t> </a:t>
              </a:r>
              <a:r>
                <a:rPr lang="en-US" sz="2400" b="1" dirty="0" err="1" smtClean="0"/>
                <a:t>tự</a:t>
              </a:r>
              <a:r>
                <a:rPr lang="en-US" sz="2400" b="1" dirty="0" smtClean="0"/>
                <a:t> </a:t>
              </a:r>
              <a:r>
                <a:rPr lang="en-US" sz="2400" b="1" dirty="0" err="1" smtClean="0"/>
                <a:t>nhiên</a:t>
              </a:r>
              <a:endParaRPr lang="vi-VN" sz="2400" b="1" dirty="0"/>
            </a:p>
          </p:txBody>
        </p:sp>
        <p:pic>
          <p:nvPicPr>
            <p:cNvPr id="24" name="Picture 23"/>
            <p:cNvPicPr>
              <a:picLocks noChangeAspect="1"/>
            </p:cNvPicPr>
            <p:nvPr/>
          </p:nvPicPr>
          <p:blipFill>
            <a:blip r:embed="rId2"/>
            <a:stretch>
              <a:fillRect/>
            </a:stretch>
          </p:blipFill>
          <p:spPr>
            <a:xfrm>
              <a:off x="387" y="1281609"/>
              <a:ext cx="466725" cy="533400"/>
            </a:xfrm>
            <a:prstGeom prst="rect">
              <a:avLst/>
            </a:prstGeom>
          </p:spPr>
        </p:pic>
      </p:grpSp>
      <p:grpSp>
        <p:nvGrpSpPr>
          <p:cNvPr id="20" name="Group 19"/>
          <p:cNvGrpSpPr/>
          <p:nvPr/>
        </p:nvGrpSpPr>
        <p:grpSpPr>
          <a:xfrm>
            <a:off x="145650" y="1758480"/>
            <a:ext cx="4212532" cy="553998"/>
            <a:chOff x="162028" y="1873435"/>
            <a:chExt cx="4212532" cy="553998"/>
          </a:xfrm>
        </p:grpSpPr>
        <p:sp>
          <p:nvSpPr>
            <p:cNvPr id="26" name="TextBox 25"/>
            <p:cNvSpPr txBox="1"/>
            <p:nvPr/>
          </p:nvSpPr>
          <p:spPr>
            <a:xfrm>
              <a:off x="162028" y="1873435"/>
              <a:ext cx="1638590" cy="553998"/>
            </a:xfrm>
            <a:prstGeom prst="rect">
              <a:avLst/>
            </a:prstGeom>
            <a:noFill/>
          </p:spPr>
          <p:txBody>
            <a:bodyPr wrap="none" rtlCol="0">
              <a:spAutoFit/>
            </a:bodyPr>
            <a:lstStyle/>
            <a:p>
              <a:pPr algn="just">
                <a:lnSpc>
                  <a:spcPct val="150000"/>
                </a:lnSpc>
              </a:pPr>
              <a:r>
                <a:rPr lang="en-US" sz="2000" b="1" dirty="0" err="1" smtClean="0">
                  <a:solidFill>
                    <a:srgbClr val="FF0000"/>
                  </a:solidFill>
                </a:rPr>
                <a:t>Vận</a:t>
              </a:r>
              <a:r>
                <a:rPr lang="en-US" sz="2000" b="1" dirty="0" smtClean="0">
                  <a:solidFill>
                    <a:srgbClr val="FF0000"/>
                  </a:solidFill>
                </a:rPr>
                <a:t> </a:t>
              </a:r>
              <a:r>
                <a:rPr lang="en-US" sz="2000" b="1" dirty="0" err="1" smtClean="0">
                  <a:solidFill>
                    <a:srgbClr val="FF0000"/>
                  </a:solidFill>
                </a:rPr>
                <a:t>dụng</a:t>
              </a:r>
              <a:r>
                <a:rPr lang="en-US" sz="2000" b="1" dirty="0" smtClean="0">
                  <a:solidFill>
                    <a:srgbClr val="FF0000"/>
                  </a:solidFill>
                </a:rPr>
                <a:t> 3.</a:t>
              </a:r>
            </a:p>
          </p:txBody>
        </p:sp>
        <p:sp>
          <p:nvSpPr>
            <p:cNvPr id="2" name="Rectangle 1"/>
            <p:cNvSpPr/>
            <p:nvPr/>
          </p:nvSpPr>
          <p:spPr>
            <a:xfrm>
              <a:off x="1729284" y="1873435"/>
              <a:ext cx="2645276" cy="496996"/>
            </a:xfrm>
            <a:prstGeom prst="rect">
              <a:avLst/>
            </a:prstGeom>
          </p:spPr>
          <p:txBody>
            <a:bodyPr wrap="none">
              <a:spAutoFit/>
            </a:bodyPr>
            <a:lstStyle/>
            <a:p>
              <a:pPr algn="just">
                <a:lnSpc>
                  <a:spcPct val="150000"/>
                </a:lnSpc>
              </a:pPr>
              <a:r>
                <a:rPr lang="en-US" sz="2000" dirty="0" err="1">
                  <a:solidFill>
                    <a:schemeClr val="tx1">
                      <a:lumMod val="50000"/>
                    </a:schemeClr>
                  </a:solidFill>
                </a:rPr>
                <a:t>Giải</a:t>
              </a:r>
              <a:r>
                <a:rPr lang="en-US" sz="2000" dirty="0">
                  <a:solidFill>
                    <a:schemeClr val="tx1">
                      <a:lumMod val="50000"/>
                    </a:schemeClr>
                  </a:solidFill>
                </a:rPr>
                <a:t> </a:t>
              </a:r>
              <a:r>
                <a:rPr lang="en-US" sz="2000" dirty="0" err="1">
                  <a:solidFill>
                    <a:schemeClr val="tx1">
                      <a:lumMod val="50000"/>
                    </a:schemeClr>
                  </a:solidFill>
                </a:rPr>
                <a:t>bài</a:t>
              </a:r>
              <a:r>
                <a:rPr lang="en-US" sz="2000" dirty="0">
                  <a:solidFill>
                    <a:schemeClr val="tx1">
                      <a:lumMod val="50000"/>
                    </a:schemeClr>
                  </a:solidFill>
                </a:rPr>
                <a:t> </a:t>
              </a:r>
              <a:r>
                <a:rPr lang="en-US" sz="2000" dirty="0" err="1">
                  <a:solidFill>
                    <a:schemeClr val="tx1">
                      <a:lumMod val="50000"/>
                    </a:schemeClr>
                  </a:solidFill>
                </a:rPr>
                <a:t>toán</a:t>
              </a:r>
              <a:r>
                <a:rPr lang="en-US" sz="2000" dirty="0">
                  <a:solidFill>
                    <a:schemeClr val="tx1">
                      <a:lumMod val="50000"/>
                    </a:schemeClr>
                  </a:solidFill>
                </a:rPr>
                <a:t> </a:t>
              </a:r>
              <a:r>
                <a:rPr lang="en-US" sz="2000" dirty="0" err="1">
                  <a:solidFill>
                    <a:schemeClr val="tx1">
                      <a:lumMod val="50000"/>
                    </a:schemeClr>
                  </a:solidFill>
                </a:rPr>
                <a:t>mở</a:t>
              </a:r>
              <a:r>
                <a:rPr lang="en-US" sz="2000" dirty="0">
                  <a:solidFill>
                    <a:schemeClr val="tx1">
                      <a:lumMod val="50000"/>
                    </a:schemeClr>
                  </a:solidFill>
                </a:rPr>
                <a:t> </a:t>
              </a:r>
              <a:r>
                <a:rPr lang="en-US" sz="2000" dirty="0" err="1">
                  <a:solidFill>
                    <a:schemeClr val="tx1">
                      <a:lumMod val="50000"/>
                    </a:schemeClr>
                  </a:solidFill>
                </a:rPr>
                <a:t>đầu</a:t>
              </a:r>
              <a:r>
                <a:rPr lang="en-US" sz="2000" dirty="0">
                  <a:solidFill>
                    <a:schemeClr val="tx1">
                      <a:lumMod val="50000"/>
                    </a:schemeClr>
                  </a:solidFill>
                </a:rPr>
                <a:t>.</a:t>
              </a:r>
            </a:p>
          </p:txBody>
        </p:sp>
      </p:grpSp>
      <p:sp>
        <p:nvSpPr>
          <p:cNvPr id="21" name="Rectangle 20"/>
          <p:cNvSpPr/>
          <p:nvPr/>
        </p:nvSpPr>
        <p:spPr>
          <a:xfrm>
            <a:off x="293683" y="2197931"/>
            <a:ext cx="7935917" cy="1477328"/>
          </a:xfrm>
          <a:prstGeom prst="rect">
            <a:avLst/>
          </a:prstGeom>
        </p:spPr>
        <p:txBody>
          <a:bodyPr wrap="square">
            <a:spAutoFit/>
          </a:bodyPr>
          <a:lstStyle/>
          <a:p>
            <a:pPr algn="just">
              <a:lnSpc>
                <a:spcPct val="150000"/>
              </a:lnSpc>
            </a:pPr>
            <a:r>
              <a:rPr lang="nl-NL" sz="2000" dirty="0">
                <a:solidFill>
                  <a:schemeClr val="tx1"/>
                </a:solidFill>
              </a:rPr>
              <a:t>Mẹ em mua một túi 10kg gạo ngon loại 20 nghìn đồng một kilogam. Hỏi mẹ em phải đưa cho cô bán hàng bao nhiêu tờ 50 nghìn đồng để trả tiền gạo?</a:t>
            </a:r>
            <a:endParaRPr lang="vi-VN" sz="2000" dirty="0">
              <a:solidFill>
                <a:schemeClr val="tx1"/>
              </a:solidFill>
            </a:endParaRPr>
          </a:p>
        </p:txBody>
      </p:sp>
      <p:sp>
        <p:nvSpPr>
          <p:cNvPr id="22" name="TextBox 21"/>
          <p:cNvSpPr txBox="1"/>
          <p:nvPr/>
        </p:nvSpPr>
        <p:spPr>
          <a:xfrm>
            <a:off x="3561348" y="3216654"/>
            <a:ext cx="1022684" cy="400110"/>
          </a:xfrm>
          <a:prstGeom prst="rect">
            <a:avLst/>
          </a:prstGeom>
          <a:noFill/>
        </p:spPr>
        <p:txBody>
          <a:bodyPr wrap="square" rtlCol="0">
            <a:spAutoFit/>
          </a:bodyPr>
          <a:lstStyle/>
          <a:p>
            <a:r>
              <a:rPr lang="en-US" sz="2000" b="1" i="1" u="sng" dirty="0" err="1" smtClean="0"/>
              <a:t>Giải</a:t>
            </a:r>
            <a:r>
              <a:rPr lang="en-US" sz="2000" b="1" i="1" u="sng" dirty="0" smtClean="0"/>
              <a:t>:</a:t>
            </a:r>
            <a:endParaRPr lang="vi-VN" sz="2000" b="1" i="1" u="sng" dirty="0"/>
          </a:p>
        </p:txBody>
      </p:sp>
      <p:sp>
        <p:nvSpPr>
          <p:cNvPr id="27" name="TextBox 26"/>
          <p:cNvSpPr txBox="1"/>
          <p:nvPr/>
        </p:nvSpPr>
        <p:spPr>
          <a:xfrm>
            <a:off x="1133430" y="3644062"/>
            <a:ext cx="6256421" cy="400110"/>
          </a:xfrm>
          <a:prstGeom prst="rect">
            <a:avLst/>
          </a:prstGeom>
          <a:noFill/>
        </p:spPr>
        <p:txBody>
          <a:bodyPr wrap="square" rtlCol="0">
            <a:spAutoFit/>
          </a:bodyPr>
          <a:lstStyle/>
          <a:p>
            <a:r>
              <a:rPr lang="en-US" sz="2000" dirty="0" err="1" smtClean="0"/>
              <a:t>Mẹ</a:t>
            </a:r>
            <a:r>
              <a:rPr lang="en-US" sz="2000" dirty="0" smtClean="0"/>
              <a:t> </a:t>
            </a:r>
            <a:r>
              <a:rPr lang="en-US" sz="2000" dirty="0" err="1" smtClean="0"/>
              <a:t>phải</a:t>
            </a:r>
            <a:r>
              <a:rPr lang="en-US" sz="2000" dirty="0" smtClean="0"/>
              <a:t> </a:t>
            </a:r>
            <a:r>
              <a:rPr lang="en-US" sz="2000" dirty="0" err="1" smtClean="0"/>
              <a:t>đưa</a:t>
            </a:r>
            <a:r>
              <a:rPr lang="en-US" sz="2000" dirty="0" smtClean="0"/>
              <a:t> </a:t>
            </a:r>
            <a:r>
              <a:rPr lang="en-US" sz="2000" dirty="0" err="1" smtClean="0"/>
              <a:t>cho</a:t>
            </a:r>
            <a:r>
              <a:rPr lang="en-US" sz="2000" dirty="0" smtClean="0"/>
              <a:t> </a:t>
            </a:r>
            <a:r>
              <a:rPr lang="en-US" sz="2000" dirty="0" err="1" smtClean="0"/>
              <a:t>cô</a:t>
            </a:r>
            <a:r>
              <a:rPr lang="en-US" sz="2000" dirty="0" smtClean="0"/>
              <a:t> </a:t>
            </a:r>
            <a:r>
              <a:rPr lang="en-US" sz="2000" dirty="0" err="1" smtClean="0"/>
              <a:t>bán</a:t>
            </a:r>
            <a:r>
              <a:rPr lang="en-US" sz="2000" dirty="0" smtClean="0"/>
              <a:t> </a:t>
            </a:r>
            <a:r>
              <a:rPr lang="en-US" sz="2000" dirty="0" err="1" smtClean="0"/>
              <a:t>hàng</a:t>
            </a:r>
            <a:r>
              <a:rPr lang="en-US" sz="2000" dirty="0" smtClean="0"/>
              <a:t> </a:t>
            </a:r>
            <a:r>
              <a:rPr lang="en-US" sz="2000" dirty="0" err="1" smtClean="0"/>
              <a:t>số</a:t>
            </a:r>
            <a:r>
              <a:rPr lang="en-US" sz="2000" dirty="0" smtClean="0"/>
              <a:t> </a:t>
            </a:r>
            <a:r>
              <a:rPr lang="en-US" sz="2000" dirty="0" err="1" smtClean="0"/>
              <a:t>tờ</a:t>
            </a:r>
            <a:r>
              <a:rPr lang="en-US" sz="2000" dirty="0" smtClean="0"/>
              <a:t> 50 </a:t>
            </a:r>
            <a:r>
              <a:rPr lang="en-US" sz="2000" dirty="0" err="1" smtClean="0"/>
              <a:t>nghìn</a:t>
            </a:r>
            <a:r>
              <a:rPr lang="en-US" sz="2000" dirty="0" smtClean="0"/>
              <a:t> </a:t>
            </a:r>
            <a:r>
              <a:rPr lang="en-US" sz="2000" dirty="0" err="1" smtClean="0"/>
              <a:t>đồng</a:t>
            </a:r>
            <a:r>
              <a:rPr lang="en-US" sz="2000" dirty="0" smtClean="0"/>
              <a:t> </a:t>
            </a:r>
            <a:r>
              <a:rPr lang="en-US" sz="2000" dirty="0" err="1" smtClean="0"/>
              <a:t>là</a:t>
            </a:r>
            <a:r>
              <a:rPr lang="en-US" sz="2000" dirty="0" smtClean="0"/>
              <a:t>:</a:t>
            </a:r>
            <a:endParaRPr lang="vi-VN" sz="2000" dirty="0"/>
          </a:p>
        </p:txBody>
      </p:sp>
      <mc:AlternateContent xmlns:mc="http://schemas.openxmlformats.org/markup-compatibility/2006" xmlns:a14="http://schemas.microsoft.com/office/drawing/2010/main">
        <mc:Choice Requires="a14">
          <p:sp>
            <p:nvSpPr>
              <p:cNvPr id="30" name="TextBox 29"/>
              <p:cNvSpPr txBox="1"/>
              <p:nvPr/>
            </p:nvSpPr>
            <p:spPr>
              <a:xfrm>
                <a:off x="2251916" y="4071470"/>
                <a:ext cx="6256421" cy="400110"/>
              </a:xfrm>
              <a:prstGeom prst="rect">
                <a:avLst/>
              </a:prstGeom>
              <a:noFill/>
            </p:spPr>
            <p:txBody>
              <a:bodyPr wrap="square" rtlCol="0">
                <a:spAutoFit/>
              </a:bodyPr>
              <a:lstStyle/>
              <a:p>
                <a:r>
                  <a:rPr lang="en-US" sz="2000" dirty="0" smtClean="0"/>
                  <a:t>(10 </a:t>
                </a:r>
                <a14:m>
                  <m:oMath xmlns:m="http://schemas.openxmlformats.org/officeDocument/2006/math">
                    <m:r>
                      <a:rPr lang="en-US" sz="2000" i="1" smtClean="0">
                        <a:latin typeface="Cambria Math" panose="02040503050406030204" pitchFamily="18" charset="0"/>
                        <a:ea typeface="Cambria Math" panose="02040503050406030204" pitchFamily="18" charset="0"/>
                      </a:rPr>
                      <m:t>×</m:t>
                    </m:r>
                  </m:oMath>
                </a14:m>
                <a:r>
                  <a:rPr lang="en-US" sz="2000" dirty="0" smtClean="0"/>
                  <a:t> 20 000) : 50 000 = 4 ( </a:t>
                </a:r>
                <a:r>
                  <a:rPr lang="en-US" sz="2000" dirty="0" err="1" smtClean="0"/>
                  <a:t>tờ</a:t>
                </a:r>
                <a:r>
                  <a:rPr lang="en-US" sz="2000" dirty="0" smtClean="0"/>
                  <a:t>)</a:t>
                </a:r>
                <a:endParaRPr lang="vi-VN" sz="2000" dirty="0"/>
              </a:p>
            </p:txBody>
          </p:sp>
        </mc:Choice>
        <mc:Fallback xmlns="">
          <p:sp>
            <p:nvSpPr>
              <p:cNvPr id="30" name="TextBox 29"/>
              <p:cNvSpPr txBox="1">
                <a:spLocks noRot="1" noChangeAspect="1" noMove="1" noResize="1" noEditPoints="1" noAdjustHandles="1" noChangeArrowheads="1" noChangeShapeType="1" noTextEdit="1"/>
              </p:cNvSpPr>
              <p:nvPr/>
            </p:nvSpPr>
            <p:spPr>
              <a:xfrm>
                <a:off x="2251916" y="4071470"/>
                <a:ext cx="6256421" cy="400110"/>
              </a:xfrm>
              <a:prstGeom prst="rect">
                <a:avLst/>
              </a:prstGeom>
              <a:blipFill>
                <a:blip r:embed="rId3"/>
                <a:stretch>
                  <a:fillRect l="-974" t="-7576" b="-27273"/>
                </a:stretch>
              </a:blipFill>
            </p:spPr>
            <p:txBody>
              <a:bodyPr/>
              <a:lstStyle/>
              <a:p>
                <a:r>
                  <a:rPr lang="vi-VN">
                    <a:noFill/>
                  </a:rPr>
                  <a:t> </a:t>
                </a:r>
              </a:p>
            </p:txBody>
          </p:sp>
        </mc:Fallback>
      </mc:AlternateContent>
      <p:sp>
        <p:nvSpPr>
          <p:cNvPr id="31" name="TextBox 30"/>
          <p:cNvSpPr txBox="1"/>
          <p:nvPr/>
        </p:nvSpPr>
        <p:spPr>
          <a:xfrm>
            <a:off x="4814641" y="4516734"/>
            <a:ext cx="1802727" cy="400110"/>
          </a:xfrm>
          <a:prstGeom prst="rect">
            <a:avLst/>
          </a:prstGeom>
          <a:noFill/>
        </p:spPr>
        <p:txBody>
          <a:bodyPr wrap="square" rtlCol="0">
            <a:spAutoFit/>
          </a:bodyPr>
          <a:lstStyle/>
          <a:p>
            <a:r>
              <a:rPr lang="en-US" sz="2000" dirty="0" err="1" smtClean="0"/>
              <a:t>Đáp</a:t>
            </a:r>
            <a:r>
              <a:rPr lang="en-US" sz="2000" dirty="0" smtClean="0"/>
              <a:t> </a:t>
            </a:r>
            <a:r>
              <a:rPr lang="en-US" sz="2000" dirty="0" err="1" smtClean="0"/>
              <a:t>số</a:t>
            </a:r>
            <a:r>
              <a:rPr lang="en-US" sz="2000" dirty="0" smtClean="0"/>
              <a:t>: 4 </a:t>
            </a:r>
            <a:r>
              <a:rPr lang="en-US" sz="2000" dirty="0" err="1" smtClean="0"/>
              <a:t>tờ</a:t>
            </a:r>
            <a:r>
              <a:rPr lang="en-US" sz="2000" dirty="0" smtClean="0"/>
              <a:t>. </a:t>
            </a:r>
            <a:endParaRPr lang="vi-VN" sz="2000" dirty="0"/>
          </a:p>
        </p:txBody>
      </p:sp>
    </p:spTree>
    <p:extLst>
      <p:ext uri="{BB962C8B-B14F-4D97-AF65-F5344CB8AC3E}">
        <p14:creationId xmlns:p14="http://schemas.microsoft.com/office/powerpoint/2010/main" val="1583032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5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par>
                          <p:cTn id="20" fill="hold">
                            <p:stCondLst>
                              <p:cond delay="500"/>
                            </p:stCondLst>
                            <p:childTnLst>
                              <p:par>
                                <p:cTn id="21" presetID="1" presetClass="entr" presetSubtype="0" fill="hold" grpId="0" nodeType="afterEffect">
                                  <p:stCondLst>
                                    <p:cond delay="250"/>
                                  </p:stCondLst>
                                  <p:childTnLst>
                                    <p:set>
                                      <p:cBhvr>
                                        <p:cTn id="22" dur="1" fill="hold">
                                          <p:stCondLst>
                                            <p:cond delay="0"/>
                                          </p:stCondLst>
                                        </p:cTn>
                                        <p:tgtEl>
                                          <p:spTgt spid="27"/>
                                        </p:tgtEl>
                                        <p:attrNameLst>
                                          <p:attrName>style.visibility</p:attrName>
                                        </p:attrNameLst>
                                      </p:cBhvr>
                                      <p:to>
                                        <p:strVal val="visible"/>
                                      </p:to>
                                    </p:set>
                                  </p:childTnLst>
                                </p:cTn>
                              </p:par>
                            </p:childTnLst>
                          </p:cTn>
                        </p:par>
                        <p:par>
                          <p:cTn id="23" fill="hold">
                            <p:stCondLst>
                              <p:cond delay="750"/>
                            </p:stCondLst>
                            <p:childTnLst>
                              <p:par>
                                <p:cTn id="24" presetID="10" presetClass="entr" presetSubtype="0" fill="hold" grpId="0" nodeType="afterEffect">
                                  <p:stCondLst>
                                    <p:cond delay="25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500"/>
                                        <p:tgtEl>
                                          <p:spTgt spid="30"/>
                                        </p:tgtEl>
                                      </p:cBhvr>
                                    </p:animEffect>
                                  </p:childTnLst>
                                </p:cTn>
                              </p:par>
                            </p:childTnLst>
                          </p:cTn>
                        </p:par>
                        <p:par>
                          <p:cTn id="27" fill="hold">
                            <p:stCondLst>
                              <p:cond delay="1500"/>
                            </p:stCondLst>
                            <p:childTnLst>
                              <p:par>
                                <p:cTn id="28" presetID="10" presetClass="entr" presetSubtype="0" fill="hold" grpId="0" nodeType="afterEffect">
                                  <p:stCondLst>
                                    <p:cond delay="25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7" grpId="0"/>
      <p:bldP spid="30" grpId="0"/>
      <p:bldP spid="3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358733" y="369803"/>
            <a:ext cx="3066361" cy="658835"/>
          </a:xfrm>
          <a:prstGeom prst="rect">
            <a:avLst/>
          </a:prstGeom>
          <a:noFill/>
        </p:spPr>
        <p:txBody>
          <a:bodyPr wrap="square" rtlCol="0">
            <a:spAutoFit/>
          </a:bodyPr>
          <a:lstStyle/>
          <a:p>
            <a:pPr algn="ctr">
              <a:lnSpc>
                <a:spcPct val="150000"/>
              </a:lnSpc>
            </a:pPr>
            <a:r>
              <a:rPr lang="en-US" sz="2800" b="1" dirty="0" err="1" smtClean="0">
                <a:solidFill>
                  <a:schemeClr val="bg1"/>
                </a:solidFill>
              </a:rPr>
              <a:t>Luyện</a:t>
            </a:r>
            <a:r>
              <a:rPr lang="en-US" sz="2800" b="1" dirty="0" smtClean="0">
                <a:solidFill>
                  <a:schemeClr val="bg1"/>
                </a:solidFill>
              </a:rPr>
              <a:t> </a:t>
            </a:r>
            <a:r>
              <a:rPr lang="en-US" sz="2800" b="1" dirty="0" err="1" smtClean="0">
                <a:solidFill>
                  <a:schemeClr val="bg1"/>
                </a:solidFill>
              </a:rPr>
              <a:t>tập</a:t>
            </a:r>
            <a:endParaRPr lang="vi-VN" sz="2800" b="1" dirty="0">
              <a:solidFill>
                <a:schemeClr val="bg1"/>
              </a:solidFill>
            </a:endParaRPr>
          </a:p>
        </p:txBody>
      </p:sp>
      <p:sp>
        <p:nvSpPr>
          <p:cNvPr id="26" name="TextBox 25"/>
          <p:cNvSpPr txBox="1"/>
          <p:nvPr/>
        </p:nvSpPr>
        <p:spPr>
          <a:xfrm>
            <a:off x="0" y="1200943"/>
            <a:ext cx="4142481" cy="496996"/>
          </a:xfrm>
          <a:prstGeom prst="rect">
            <a:avLst/>
          </a:prstGeom>
          <a:noFill/>
        </p:spPr>
        <p:txBody>
          <a:bodyPr wrap="none" rtlCol="0">
            <a:spAutoFit/>
          </a:bodyPr>
          <a:lstStyle/>
          <a:p>
            <a:pPr algn="just">
              <a:lnSpc>
                <a:spcPct val="150000"/>
              </a:lnSpc>
            </a:pPr>
            <a:r>
              <a:rPr lang="en-US" sz="2000" b="1" dirty="0" smtClean="0">
                <a:solidFill>
                  <a:srgbClr val="0070C0"/>
                </a:solidFill>
              </a:rPr>
              <a:t>1.23. </a:t>
            </a:r>
            <a:r>
              <a:rPr lang="en-US" sz="2000" dirty="0" err="1" smtClean="0">
                <a:solidFill>
                  <a:schemeClr val="tx2">
                    <a:lumMod val="10000"/>
                  </a:schemeClr>
                </a:solidFill>
              </a:rPr>
              <a:t>Thực</a:t>
            </a:r>
            <a:r>
              <a:rPr lang="en-US" sz="2000" dirty="0" smtClean="0">
                <a:solidFill>
                  <a:schemeClr val="tx2">
                    <a:lumMod val="10000"/>
                  </a:schemeClr>
                </a:solidFill>
              </a:rPr>
              <a:t> </a:t>
            </a:r>
            <a:r>
              <a:rPr lang="en-US" sz="2000" dirty="0" err="1" smtClean="0">
                <a:solidFill>
                  <a:schemeClr val="tx2">
                    <a:lumMod val="10000"/>
                  </a:schemeClr>
                </a:solidFill>
              </a:rPr>
              <a:t>hiện</a:t>
            </a:r>
            <a:r>
              <a:rPr lang="en-US" sz="2000" dirty="0" smtClean="0">
                <a:solidFill>
                  <a:schemeClr val="tx2">
                    <a:lumMod val="10000"/>
                  </a:schemeClr>
                </a:solidFill>
              </a:rPr>
              <a:t> </a:t>
            </a:r>
            <a:r>
              <a:rPr lang="en-US" sz="2000" dirty="0" err="1" smtClean="0">
                <a:solidFill>
                  <a:schemeClr val="tx2">
                    <a:lumMod val="10000"/>
                  </a:schemeClr>
                </a:solidFill>
              </a:rPr>
              <a:t>các</a:t>
            </a:r>
            <a:r>
              <a:rPr lang="en-US" sz="2000" dirty="0" smtClean="0">
                <a:solidFill>
                  <a:schemeClr val="tx2">
                    <a:lumMod val="10000"/>
                  </a:schemeClr>
                </a:solidFill>
              </a:rPr>
              <a:t> </a:t>
            </a:r>
            <a:r>
              <a:rPr lang="en-US" sz="2000" dirty="0" err="1" smtClean="0">
                <a:solidFill>
                  <a:schemeClr val="tx2">
                    <a:lumMod val="10000"/>
                  </a:schemeClr>
                </a:solidFill>
              </a:rPr>
              <a:t>phép</a:t>
            </a:r>
            <a:r>
              <a:rPr lang="en-US" sz="2000" dirty="0" smtClean="0">
                <a:solidFill>
                  <a:schemeClr val="tx2">
                    <a:lumMod val="10000"/>
                  </a:schemeClr>
                </a:solidFill>
              </a:rPr>
              <a:t> </a:t>
            </a:r>
            <a:r>
              <a:rPr lang="en-US" sz="2000" dirty="0" err="1" smtClean="0">
                <a:solidFill>
                  <a:schemeClr val="tx2">
                    <a:lumMod val="10000"/>
                  </a:schemeClr>
                </a:solidFill>
              </a:rPr>
              <a:t>tính</a:t>
            </a:r>
            <a:r>
              <a:rPr lang="en-US" sz="2000" dirty="0" smtClean="0">
                <a:solidFill>
                  <a:schemeClr val="tx2">
                    <a:lumMod val="10000"/>
                  </a:schemeClr>
                </a:solidFill>
              </a:rPr>
              <a:t> </a:t>
            </a:r>
            <a:r>
              <a:rPr lang="en-US" sz="2000" dirty="0" err="1" smtClean="0">
                <a:solidFill>
                  <a:schemeClr val="tx2">
                    <a:lumMod val="10000"/>
                  </a:schemeClr>
                </a:solidFill>
              </a:rPr>
              <a:t>sau</a:t>
            </a:r>
            <a:r>
              <a:rPr lang="en-US" sz="2000" dirty="0" smtClean="0">
                <a:solidFill>
                  <a:schemeClr val="tx2">
                    <a:lumMod val="10000"/>
                  </a:schemeClr>
                </a:solidFill>
              </a:rPr>
              <a:t>:</a:t>
            </a:r>
          </a:p>
        </p:txBody>
      </p:sp>
      <p:sp>
        <p:nvSpPr>
          <p:cNvPr id="2" name="Rectangle 1"/>
          <p:cNvSpPr/>
          <p:nvPr/>
        </p:nvSpPr>
        <p:spPr>
          <a:xfrm>
            <a:off x="293683" y="1673145"/>
            <a:ext cx="1689886" cy="496996"/>
          </a:xfrm>
          <a:prstGeom prst="rect">
            <a:avLst/>
          </a:prstGeom>
        </p:spPr>
        <p:txBody>
          <a:bodyPr wrap="none">
            <a:spAutoFit/>
          </a:bodyPr>
          <a:lstStyle/>
          <a:p>
            <a:pPr algn="just">
              <a:lnSpc>
                <a:spcPct val="150000"/>
              </a:lnSpc>
            </a:pPr>
            <a:r>
              <a:rPr lang="en-US" sz="2000" dirty="0">
                <a:solidFill>
                  <a:schemeClr val="tx2">
                    <a:lumMod val="10000"/>
                  </a:schemeClr>
                </a:solidFill>
              </a:rPr>
              <a:t>a) 951 . 23;   </a:t>
            </a:r>
          </a:p>
        </p:txBody>
      </p:sp>
      <p:sp>
        <p:nvSpPr>
          <p:cNvPr id="20" name="Rectangle 19"/>
          <p:cNvSpPr/>
          <p:nvPr/>
        </p:nvSpPr>
        <p:spPr>
          <a:xfrm>
            <a:off x="3646504" y="1686518"/>
            <a:ext cx="1689886" cy="496996"/>
          </a:xfrm>
          <a:prstGeom prst="rect">
            <a:avLst/>
          </a:prstGeom>
        </p:spPr>
        <p:txBody>
          <a:bodyPr wrap="none">
            <a:spAutoFit/>
          </a:bodyPr>
          <a:lstStyle/>
          <a:p>
            <a:pPr algn="just">
              <a:lnSpc>
                <a:spcPct val="150000"/>
              </a:lnSpc>
            </a:pPr>
            <a:r>
              <a:rPr lang="en-US" sz="2000" dirty="0">
                <a:solidFill>
                  <a:schemeClr val="tx2">
                    <a:lumMod val="10000"/>
                  </a:schemeClr>
                </a:solidFill>
              </a:rPr>
              <a:t>b) 47 . 273;   </a:t>
            </a:r>
          </a:p>
        </p:txBody>
      </p:sp>
      <p:sp>
        <p:nvSpPr>
          <p:cNvPr id="21" name="Rectangle 20"/>
          <p:cNvSpPr/>
          <p:nvPr/>
        </p:nvSpPr>
        <p:spPr>
          <a:xfrm>
            <a:off x="6482668" y="1686518"/>
            <a:ext cx="1818126" cy="496996"/>
          </a:xfrm>
          <a:prstGeom prst="rect">
            <a:avLst/>
          </a:prstGeom>
        </p:spPr>
        <p:txBody>
          <a:bodyPr wrap="none">
            <a:spAutoFit/>
          </a:bodyPr>
          <a:lstStyle/>
          <a:p>
            <a:pPr algn="just">
              <a:lnSpc>
                <a:spcPct val="150000"/>
              </a:lnSpc>
            </a:pPr>
            <a:r>
              <a:rPr lang="en-US" sz="2000" dirty="0">
                <a:solidFill>
                  <a:schemeClr val="tx2">
                    <a:lumMod val="10000"/>
                  </a:schemeClr>
                </a:solidFill>
              </a:rPr>
              <a:t>c) 845 . 253;   </a:t>
            </a:r>
          </a:p>
        </p:txBody>
      </p:sp>
      <p:sp>
        <p:nvSpPr>
          <p:cNvPr id="27" name="TextBox 26"/>
          <p:cNvSpPr txBox="1"/>
          <p:nvPr/>
        </p:nvSpPr>
        <p:spPr>
          <a:xfrm>
            <a:off x="3265676" y="2170141"/>
            <a:ext cx="1578268" cy="400110"/>
          </a:xfrm>
          <a:prstGeom prst="rect">
            <a:avLst/>
          </a:prstGeom>
          <a:noFill/>
        </p:spPr>
        <p:txBody>
          <a:bodyPr wrap="square" rtlCol="0">
            <a:spAutoFit/>
          </a:bodyPr>
          <a:lstStyle/>
          <a:p>
            <a:pPr algn="ctr"/>
            <a:r>
              <a:rPr lang="en-US" sz="2000" b="1" i="1" u="sng" dirty="0" err="1" smtClean="0"/>
              <a:t>Giải</a:t>
            </a:r>
            <a:r>
              <a:rPr lang="en-US" sz="2000" b="1" i="1" u="sng" dirty="0" smtClean="0"/>
              <a:t>:</a:t>
            </a:r>
            <a:endParaRPr lang="vi-VN" sz="2000" b="1" i="1" u="sng" dirty="0"/>
          </a:p>
        </p:txBody>
      </p:sp>
      <p:cxnSp>
        <p:nvCxnSpPr>
          <p:cNvPr id="50" name="Straight Connector 49"/>
          <p:cNvCxnSpPr/>
          <p:nvPr/>
        </p:nvCxnSpPr>
        <p:spPr>
          <a:xfrm flipV="1">
            <a:off x="404637" y="4473479"/>
            <a:ext cx="1371600" cy="1"/>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1328824" y="3604826"/>
            <a:ext cx="402914" cy="400110"/>
          </a:xfrm>
          <a:prstGeom prst="rect">
            <a:avLst/>
          </a:prstGeom>
          <a:noFill/>
        </p:spPr>
        <p:txBody>
          <a:bodyPr wrap="square" rtlCol="0">
            <a:spAutoFit/>
          </a:bodyPr>
          <a:lstStyle/>
          <a:p>
            <a:pPr algn="just"/>
            <a:r>
              <a:rPr lang="en-US" sz="2000" dirty="0" smtClean="0"/>
              <a:t>3</a:t>
            </a:r>
            <a:endParaRPr lang="vi-VN" sz="2000" dirty="0"/>
          </a:p>
        </p:txBody>
      </p:sp>
      <p:sp>
        <p:nvSpPr>
          <p:cNvPr id="52" name="TextBox 51"/>
          <p:cNvSpPr txBox="1"/>
          <p:nvPr/>
        </p:nvSpPr>
        <p:spPr>
          <a:xfrm>
            <a:off x="1108794" y="4028641"/>
            <a:ext cx="380420" cy="400110"/>
          </a:xfrm>
          <a:prstGeom prst="rect">
            <a:avLst/>
          </a:prstGeom>
          <a:noFill/>
        </p:spPr>
        <p:txBody>
          <a:bodyPr wrap="square" rtlCol="0">
            <a:spAutoFit/>
          </a:bodyPr>
          <a:lstStyle/>
          <a:p>
            <a:pPr algn="just"/>
            <a:r>
              <a:rPr lang="en-US" sz="2000" dirty="0" smtClean="0"/>
              <a:t>2</a:t>
            </a:r>
            <a:endParaRPr lang="vi-VN" sz="2000" dirty="0"/>
          </a:p>
        </p:txBody>
      </p:sp>
      <p:grpSp>
        <p:nvGrpSpPr>
          <p:cNvPr id="53" name="Group 52"/>
          <p:cNvGrpSpPr/>
          <p:nvPr/>
        </p:nvGrpSpPr>
        <p:grpSpPr>
          <a:xfrm>
            <a:off x="480015" y="2565744"/>
            <a:ext cx="1284968" cy="1025047"/>
            <a:chOff x="1000277" y="1950865"/>
            <a:chExt cx="1284968" cy="1025047"/>
          </a:xfrm>
        </p:grpSpPr>
        <p:sp>
          <p:nvSpPr>
            <p:cNvPr id="54" name="TextBox 53"/>
            <p:cNvSpPr txBox="1"/>
            <p:nvPr/>
          </p:nvSpPr>
          <p:spPr>
            <a:xfrm>
              <a:off x="1378053" y="2475044"/>
              <a:ext cx="907192" cy="400110"/>
            </a:xfrm>
            <a:prstGeom prst="rect">
              <a:avLst/>
            </a:prstGeom>
            <a:noFill/>
          </p:spPr>
          <p:txBody>
            <a:bodyPr wrap="square" rtlCol="0">
              <a:spAutoFit/>
            </a:bodyPr>
            <a:lstStyle/>
            <a:p>
              <a:pPr algn="ctr"/>
              <a:r>
                <a:rPr lang="en-US" sz="2000" dirty="0" smtClean="0"/>
                <a:t>  2 3</a:t>
              </a:r>
              <a:endParaRPr lang="vi-VN" sz="2000" dirty="0"/>
            </a:p>
          </p:txBody>
        </p:sp>
        <p:sp>
          <p:nvSpPr>
            <p:cNvPr id="55" name="TextBox 54"/>
            <p:cNvSpPr txBox="1"/>
            <p:nvPr/>
          </p:nvSpPr>
          <p:spPr>
            <a:xfrm>
              <a:off x="1378053" y="1950865"/>
              <a:ext cx="907192" cy="400110"/>
            </a:xfrm>
            <a:prstGeom prst="rect">
              <a:avLst/>
            </a:prstGeom>
            <a:noFill/>
          </p:spPr>
          <p:txBody>
            <a:bodyPr wrap="square" rtlCol="0">
              <a:spAutoFit/>
            </a:bodyPr>
            <a:lstStyle/>
            <a:p>
              <a:pPr algn="ctr"/>
              <a:r>
                <a:rPr lang="en-US" sz="2000" dirty="0" smtClean="0"/>
                <a:t>9 5 1</a:t>
              </a:r>
              <a:endParaRPr lang="vi-VN" sz="2000" dirty="0"/>
            </a:p>
          </p:txBody>
        </p:sp>
        <mc:AlternateContent xmlns:mc="http://schemas.openxmlformats.org/markup-compatibility/2006" xmlns:a14="http://schemas.microsoft.com/office/drawing/2010/main">
          <mc:Choice Requires="a14">
            <p:sp>
              <p:nvSpPr>
                <p:cNvPr id="56" name="TextBox 55"/>
                <p:cNvSpPr txBox="1"/>
                <p:nvPr/>
              </p:nvSpPr>
              <p:spPr>
                <a:xfrm>
                  <a:off x="1000277" y="2159229"/>
                  <a:ext cx="755552" cy="40011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ea typeface="Cambria Math" panose="02040503050406030204" pitchFamily="18" charset="0"/>
                          </a:rPr>
                          <m:t>×</m:t>
                        </m:r>
                      </m:oMath>
                    </m:oMathPara>
                  </a14:m>
                  <a:endParaRPr lang="vi-VN" sz="2000" dirty="0"/>
                </a:p>
              </p:txBody>
            </p:sp>
          </mc:Choice>
          <mc:Fallback xmlns="">
            <p:sp>
              <p:nvSpPr>
                <p:cNvPr id="63" name="TextBox 62"/>
                <p:cNvSpPr txBox="1">
                  <a:spLocks noRot="1" noChangeAspect="1" noMove="1" noResize="1" noEditPoints="1" noAdjustHandles="1" noChangeArrowheads="1" noChangeShapeType="1" noTextEdit="1"/>
                </p:cNvSpPr>
                <p:nvPr/>
              </p:nvSpPr>
              <p:spPr>
                <a:xfrm>
                  <a:off x="1000277" y="2159229"/>
                  <a:ext cx="755552" cy="400110"/>
                </a:xfrm>
                <a:prstGeom prst="rect">
                  <a:avLst/>
                </a:prstGeom>
                <a:blipFill>
                  <a:blip r:embed="rId2"/>
                  <a:stretch>
                    <a:fillRect/>
                  </a:stretch>
                </a:blipFill>
              </p:spPr>
              <p:txBody>
                <a:bodyPr/>
                <a:lstStyle/>
                <a:p>
                  <a:r>
                    <a:rPr lang="vi-VN">
                      <a:noFill/>
                    </a:rPr>
                    <a:t> </a:t>
                  </a:r>
                </a:p>
              </p:txBody>
            </p:sp>
          </mc:Fallback>
        </mc:AlternateContent>
        <p:cxnSp>
          <p:nvCxnSpPr>
            <p:cNvPr id="57" name="Straight Connector 56"/>
            <p:cNvCxnSpPr/>
            <p:nvPr/>
          </p:nvCxnSpPr>
          <p:spPr>
            <a:xfrm>
              <a:off x="1187964" y="2975912"/>
              <a:ext cx="109728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58" name="Rectangle 57"/>
          <p:cNvSpPr/>
          <p:nvPr/>
        </p:nvSpPr>
        <p:spPr>
          <a:xfrm>
            <a:off x="1112271" y="3598353"/>
            <a:ext cx="397866" cy="400110"/>
          </a:xfrm>
          <a:prstGeom prst="rect">
            <a:avLst/>
          </a:prstGeom>
        </p:spPr>
        <p:txBody>
          <a:bodyPr wrap="none">
            <a:spAutoFit/>
          </a:bodyPr>
          <a:lstStyle/>
          <a:p>
            <a:r>
              <a:rPr lang="en-US" sz="2000" dirty="0" smtClean="0"/>
              <a:t>5 </a:t>
            </a:r>
            <a:endParaRPr lang="vi-VN" sz="2000" dirty="0"/>
          </a:p>
        </p:txBody>
      </p:sp>
      <p:sp>
        <p:nvSpPr>
          <p:cNvPr id="59" name="Rectangle 58"/>
          <p:cNvSpPr/>
          <p:nvPr/>
        </p:nvSpPr>
        <p:spPr>
          <a:xfrm>
            <a:off x="869864" y="3601991"/>
            <a:ext cx="397866" cy="400110"/>
          </a:xfrm>
          <a:prstGeom prst="rect">
            <a:avLst/>
          </a:prstGeom>
        </p:spPr>
        <p:txBody>
          <a:bodyPr wrap="none">
            <a:spAutoFit/>
          </a:bodyPr>
          <a:lstStyle/>
          <a:p>
            <a:r>
              <a:rPr lang="en-US" sz="2000" dirty="0" smtClean="0"/>
              <a:t>8 </a:t>
            </a:r>
            <a:endParaRPr lang="vi-VN" sz="2000" dirty="0"/>
          </a:p>
        </p:txBody>
      </p:sp>
      <p:sp>
        <p:nvSpPr>
          <p:cNvPr id="60" name="Rectangle 59"/>
          <p:cNvSpPr/>
          <p:nvPr/>
        </p:nvSpPr>
        <p:spPr>
          <a:xfrm>
            <a:off x="869864" y="4029197"/>
            <a:ext cx="397866" cy="400110"/>
          </a:xfrm>
          <a:prstGeom prst="rect">
            <a:avLst/>
          </a:prstGeom>
        </p:spPr>
        <p:txBody>
          <a:bodyPr wrap="none">
            <a:spAutoFit/>
          </a:bodyPr>
          <a:lstStyle/>
          <a:p>
            <a:r>
              <a:rPr lang="en-US" sz="2000" dirty="0" smtClean="0"/>
              <a:t>0 </a:t>
            </a:r>
            <a:endParaRPr lang="vi-VN" sz="2000" dirty="0"/>
          </a:p>
        </p:txBody>
      </p:sp>
      <p:sp>
        <p:nvSpPr>
          <p:cNvPr id="61" name="Rectangle 60"/>
          <p:cNvSpPr/>
          <p:nvPr/>
        </p:nvSpPr>
        <p:spPr>
          <a:xfrm>
            <a:off x="599617" y="4036098"/>
            <a:ext cx="327334" cy="400110"/>
          </a:xfrm>
          <a:prstGeom prst="rect">
            <a:avLst/>
          </a:prstGeom>
        </p:spPr>
        <p:txBody>
          <a:bodyPr wrap="none">
            <a:spAutoFit/>
          </a:bodyPr>
          <a:lstStyle/>
          <a:p>
            <a:r>
              <a:rPr lang="en-US" sz="2000" dirty="0" smtClean="0"/>
              <a:t>9</a:t>
            </a:r>
            <a:endParaRPr lang="vi-VN" sz="2000" dirty="0"/>
          </a:p>
        </p:txBody>
      </p:sp>
      <p:sp>
        <p:nvSpPr>
          <p:cNvPr id="62" name="TextBox 61"/>
          <p:cNvSpPr txBox="1"/>
          <p:nvPr/>
        </p:nvSpPr>
        <p:spPr>
          <a:xfrm>
            <a:off x="1337925" y="4467225"/>
            <a:ext cx="402914" cy="400110"/>
          </a:xfrm>
          <a:prstGeom prst="rect">
            <a:avLst/>
          </a:prstGeom>
          <a:noFill/>
        </p:spPr>
        <p:txBody>
          <a:bodyPr wrap="square" rtlCol="0">
            <a:spAutoFit/>
          </a:bodyPr>
          <a:lstStyle/>
          <a:p>
            <a:pPr algn="just"/>
            <a:r>
              <a:rPr lang="en-US" sz="2000" dirty="0" smtClean="0"/>
              <a:t>3</a:t>
            </a:r>
            <a:endParaRPr lang="vi-VN" sz="2000" dirty="0"/>
          </a:p>
        </p:txBody>
      </p:sp>
      <p:sp>
        <p:nvSpPr>
          <p:cNvPr id="63" name="TextBox 62"/>
          <p:cNvSpPr txBox="1"/>
          <p:nvPr/>
        </p:nvSpPr>
        <p:spPr>
          <a:xfrm>
            <a:off x="1119975" y="4467224"/>
            <a:ext cx="402914" cy="400110"/>
          </a:xfrm>
          <a:prstGeom prst="rect">
            <a:avLst/>
          </a:prstGeom>
          <a:noFill/>
        </p:spPr>
        <p:txBody>
          <a:bodyPr wrap="square" rtlCol="0">
            <a:spAutoFit/>
          </a:bodyPr>
          <a:lstStyle/>
          <a:p>
            <a:pPr algn="just"/>
            <a:r>
              <a:rPr lang="en-US" sz="2000" dirty="0" smtClean="0"/>
              <a:t>7</a:t>
            </a:r>
            <a:endParaRPr lang="vi-VN" sz="2000" dirty="0"/>
          </a:p>
        </p:txBody>
      </p:sp>
      <p:sp>
        <p:nvSpPr>
          <p:cNvPr id="64" name="TextBox 63"/>
          <p:cNvSpPr txBox="1"/>
          <p:nvPr/>
        </p:nvSpPr>
        <p:spPr>
          <a:xfrm>
            <a:off x="861867" y="4477117"/>
            <a:ext cx="402914" cy="400110"/>
          </a:xfrm>
          <a:prstGeom prst="rect">
            <a:avLst/>
          </a:prstGeom>
          <a:noFill/>
        </p:spPr>
        <p:txBody>
          <a:bodyPr wrap="square" rtlCol="0">
            <a:spAutoFit/>
          </a:bodyPr>
          <a:lstStyle/>
          <a:p>
            <a:pPr algn="just"/>
            <a:r>
              <a:rPr lang="en-US" sz="2000" dirty="0" smtClean="0"/>
              <a:t>8</a:t>
            </a:r>
            <a:endParaRPr lang="vi-VN" sz="2000" dirty="0"/>
          </a:p>
        </p:txBody>
      </p:sp>
      <p:sp>
        <p:nvSpPr>
          <p:cNvPr id="65" name="TextBox 64"/>
          <p:cNvSpPr txBox="1"/>
          <p:nvPr/>
        </p:nvSpPr>
        <p:spPr>
          <a:xfrm>
            <a:off x="624871" y="4480866"/>
            <a:ext cx="402914" cy="400110"/>
          </a:xfrm>
          <a:prstGeom prst="rect">
            <a:avLst/>
          </a:prstGeom>
          <a:noFill/>
        </p:spPr>
        <p:txBody>
          <a:bodyPr wrap="square" rtlCol="0">
            <a:spAutoFit/>
          </a:bodyPr>
          <a:lstStyle/>
          <a:p>
            <a:pPr algn="just"/>
            <a:r>
              <a:rPr lang="en-US" sz="2000" dirty="0" smtClean="0"/>
              <a:t>1</a:t>
            </a:r>
            <a:endParaRPr lang="vi-VN" sz="2000" dirty="0"/>
          </a:p>
        </p:txBody>
      </p:sp>
      <p:sp>
        <p:nvSpPr>
          <p:cNvPr id="66" name="TextBox 65"/>
          <p:cNvSpPr txBox="1"/>
          <p:nvPr/>
        </p:nvSpPr>
        <p:spPr>
          <a:xfrm>
            <a:off x="376868" y="4483299"/>
            <a:ext cx="402914" cy="400110"/>
          </a:xfrm>
          <a:prstGeom prst="rect">
            <a:avLst/>
          </a:prstGeom>
          <a:noFill/>
        </p:spPr>
        <p:txBody>
          <a:bodyPr wrap="square" rtlCol="0">
            <a:spAutoFit/>
          </a:bodyPr>
          <a:lstStyle/>
          <a:p>
            <a:pPr algn="just"/>
            <a:r>
              <a:rPr lang="en-US" sz="2000" dirty="0" smtClean="0"/>
              <a:t>2</a:t>
            </a:r>
            <a:endParaRPr lang="vi-VN" sz="2000" dirty="0"/>
          </a:p>
        </p:txBody>
      </p:sp>
      <p:sp>
        <p:nvSpPr>
          <p:cNvPr id="67" name="Rectangle 66"/>
          <p:cNvSpPr/>
          <p:nvPr/>
        </p:nvSpPr>
        <p:spPr>
          <a:xfrm>
            <a:off x="603233" y="3604108"/>
            <a:ext cx="327334" cy="400110"/>
          </a:xfrm>
          <a:prstGeom prst="rect">
            <a:avLst/>
          </a:prstGeom>
        </p:spPr>
        <p:txBody>
          <a:bodyPr wrap="none">
            <a:spAutoFit/>
          </a:bodyPr>
          <a:lstStyle/>
          <a:p>
            <a:r>
              <a:rPr lang="en-US" sz="2000" dirty="0" smtClean="0"/>
              <a:t>2</a:t>
            </a:r>
            <a:endParaRPr lang="vi-VN" sz="2000" dirty="0"/>
          </a:p>
        </p:txBody>
      </p:sp>
      <p:sp>
        <p:nvSpPr>
          <p:cNvPr id="68" name="Rectangle 67"/>
          <p:cNvSpPr/>
          <p:nvPr/>
        </p:nvSpPr>
        <p:spPr>
          <a:xfrm>
            <a:off x="358733" y="4036098"/>
            <a:ext cx="327334" cy="400110"/>
          </a:xfrm>
          <a:prstGeom prst="rect">
            <a:avLst/>
          </a:prstGeom>
        </p:spPr>
        <p:txBody>
          <a:bodyPr wrap="none">
            <a:spAutoFit/>
          </a:bodyPr>
          <a:lstStyle/>
          <a:p>
            <a:r>
              <a:rPr lang="en-US" sz="2000" dirty="0" smtClean="0"/>
              <a:t>1</a:t>
            </a:r>
            <a:endParaRPr lang="vi-VN" sz="2000" dirty="0"/>
          </a:p>
        </p:txBody>
      </p:sp>
      <p:cxnSp>
        <p:nvCxnSpPr>
          <p:cNvPr id="69" name="Straight Connector 68"/>
          <p:cNvCxnSpPr/>
          <p:nvPr/>
        </p:nvCxnSpPr>
        <p:spPr>
          <a:xfrm flipV="1">
            <a:off x="3170270" y="4507540"/>
            <a:ext cx="1371600" cy="1"/>
          </a:xfrm>
          <a:prstGeom prst="line">
            <a:avLst/>
          </a:prstGeom>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4094457" y="3638887"/>
            <a:ext cx="402914" cy="400110"/>
          </a:xfrm>
          <a:prstGeom prst="rect">
            <a:avLst/>
          </a:prstGeom>
          <a:noFill/>
        </p:spPr>
        <p:txBody>
          <a:bodyPr wrap="square" rtlCol="0">
            <a:spAutoFit/>
          </a:bodyPr>
          <a:lstStyle/>
          <a:p>
            <a:pPr algn="just"/>
            <a:r>
              <a:rPr lang="en-US" sz="2000" dirty="0" smtClean="0"/>
              <a:t>1</a:t>
            </a:r>
            <a:endParaRPr lang="vi-VN" sz="2000" dirty="0"/>
          </a:p>
        </p:txBody>
      </p:sp>
      <p:sp>
        <p:nvSpPr>
          <p:cNvPr id="71" name="TextBox 70"/>
          <p:cNvSpPr txBox="1"/>
          <p:nvPr/>
        </p:nvSpPr>
        <p:spPr>
          <a:xfrm>
            <a:off x="3874427" y="4062702"/>
            <a:ext cx="380420" cy="400110"/>
          </a:xfrm>
          <a:prstGeom prst="rect">
            <a:avLst/>
          </a:prstGeom>
          <a:noFill/>
        </p:spPr>
        <p:txBody>
          <a:bodyPr wrap="square" rtlCol="0">
            <a:spAutoFit/>
          </a:bodyPr>
          <a:lstStyle/>
          <a:p>
            <a:pPr algn="just"/>
            <a:r>
              <a:rPr lang="en-US" sz="2000" dirty="0" smtClean="0"/>
              <a:t>2</a:t>
            </a:r>
            <a:endParaRPr lang="vi-VN" sz="2000" dirty="0"/>
          </a:p>
        </p:txBody>
      </p:sp>
      <p:grpSp>
        <p:nvGrpSpPr>
          <p:cNvPr id="72" name="Group 71"/>
          <p:cNvGrpSpPr/>
          <p:nvPr/>
        </p:nvGrpSpPr>
        <p:grpSpPr>
          <a:xfrm>
            <a:off x="3245648" y="2599111"/>
            <a:ext cx="1284967" cy="1025741"/>
            <a:chOff x="1000277" y="1950171"/>
            <a:chExt cx="1284967" cy="1025741"/>
          </a:xfrm>
        </p:grpSpPr>
        <p:sp>
          <p:nvSpPr>
            <p:cNvPr id="73" name="TextBox 72"/>
            <p:cNvSpPr txBox="1"/>
            <p:nvPr/>
          </p:nvSpPr>
          <p:spPr>
            <a:xfrm>
              <a:off x="1300044" y="2469370"/>
              <a:ext cx="907192" cy="400110"/>
            </a:xfrm>
            <a:prstGeom prst="rect">
              <a:avLst/>
            </a:prstGeom>
            <a:noFill/>
          </p:spPr>
          <p:txBody>
            <a:bodyPr wrap="square" rtlCol="0">
              <a:spAutoFit/>
            </a:bodyPr>
            <a:lstStyle/>
            <a:p>
              <a:pPr algn="ctr"/>
              <a:r>
                <a:rPr lang="en-US" sz="2000" dirty="0" smtClean="0"/>
                <a:t> </a:t>
              </a:r>
              <a:endParaRPr lang="vi-VN" sz="2000" dirty="0"/>
            </a:p>
          </p:txBody>
        </p:sp>
        <p:sp>
          <p:nvSpPr>
            <p:cNvPr id="74" name="TextBox 73"/>
            <p:cNvSpPr txBox="1"/>
            <p:nvPr/>
          </p:nvSpPr>
          <p:spPr>
            <a:xfrm>
              <a:off x="1344808" y="1950171"/>
              <a:ext cx="907192" cy="400110"/>
            </a:xfrm>
            <a:prstGeom prst="rect">
              <a:avLst/>
            </a:prstGeom>
            <a:noFill/>
          </p:spPr>
          <p:txBody>
            <a:bodyPr wrap="square" rtlCol="0">
              <a:spAutoFit/>
            </a:bodyPr>
            <a:lstStyle/>
            <a:p>
              <a:pPr algn="ctr"/>
              <a:r>
                <a:rPr lang="en-US" sz="2000" dirty="0"/>
                <a:t>2 7 3</a:t>
              </a:r>
              <a:endParaRPr lang="vi-VN" sz="2000" dirty="0"/>
            </a:p>
          </p:txBody>
        </p:sp>
        <mc:AlternateContent xmlns:mc="http://schemas.openxmlformats.org/markup-compatibility/2006" xmlns:a14="http://schemas.microsoft.com/office/drawing/2010/main">
          <mc:Choice Requires="a14">
            <p:sp>
              <p:nvSpPr>
                <p:cNvPr id="75" name="TextBox 74"/>
                <p:cNvSpPr txBox="1"/>
                <p:nvPr/>
              </p:nvSpPr>
              <p:spPr>
                <a:xfrm>
                  <a:off x="1000277" y="2159229"/>
                  <a:ext cx="755552" cy="40011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ea typeface="Cambria Math" panose="02040503050406030204" pitchFamily="18" charset="0"/>
                          </a:rPr>
                          <m:t>×</m:t>
                        </m:r>
                      </m:oMath>
                    </m:oMathPara>
                  </a14:m>
                  <a:endParaRPr lang="vi-VN" sz="2000" dirty="0"/>
                </a:p>
              </p:txBody>
            </p:sp>
          </mc:Choice>
          <mc:Fallback xmlns="">
            <p:sp>
              <p:nvSpPr>
                <p:cNvPr id="63" name="TextBox 62"/>
                <p:cNvSpPr txBox="1">
                  <a:spLocks noRot="1" noChangeAspect="1" noMove="1" noResize="1" noEditPoints="1" noAdjustHandles="1" noChangeArrowheads="1" noChangeShapeType="1" noTextEdit="1"/>
                </p:cNvSpPr>
                <p:nvPr/>
              </p:nvSpPr>
              <p:spPr>
                <a:xfrm>
                  <a:off x="1000277" y="2159229"/>
                  <a:ext cx="755552" cy="400110"/>
                </a:xfrm>
                <a:prstGeom prst="rect">
                  <a:avLst/>
                </a:prstGeom>
                <a:blipFill>
                  <a:blip r:embed="rId2"/>
                  <a:stretch>
                    <a:fillRect/>
                  </a:stretch>
                </a:blipFill>
              </p:spPr>
              <p:txBody>
                <a:bodyPr/>
                <a:lstStyle/>
                <a:p>
                  <a:r>
                    <a:rPr lang="vi-VN">
                      <a:noFill/>
                    </a:rPr>
                    <a:t> </a:t>
                  </a:r>
                </a:p>
              </p:txBody>
            </p:sp>
          </mc:Fallback>
        </mc:AlternateContent>
        <p:cxnSp>
          <p:nvCxnSpPr>
            <p:cNvPr id="76" name="Straight Connector 75"/>
            <p:cNvCxnSpPr/>
            <p:nvPr/>
          </p:nvCxnSpPr>
          <p:spPr>
            <a:xfrm>
              <a:off x="1187964" y="2975912"/>
              <a:ext cx="1097280" cy="0"/>
            </a:xfrm>
            <a:prstGeom prst="line">
              <a:avLst/>
            </a:prstGeom>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331447" y="2445263"/>
              <a:ext cx="907192" cy="400110"/>
            </a:xfrm>
            <a:prstGeom prst="rect">
              <a:avLst/>
            </a:prstGeom>
            <a:noFill/>
          </p:spPr>
          <p:txBody>
            <a:bodyPr wrap="square" rtlCol="0">
              <a:spAutoFit/>
            </a:bodyPr>
            <a:lstStyle/>
            <a:p>
              <a:pPr algn="ctr"/>
              <a:r>
                <a:rPr lang="en-US" sz="2000" dirty="0" smtClean="0"/>
                <a:t>  4 7</a:t>
              </a:r>
              <a:endParaRPr lang="vi-VN" sz="2000" dirty="0"/>
            </a:p>
          </p:txBody>
        </p:sp>
      </p:grpSp>
      <p:sp>
        <p:nvSpPr>
          <p:cNvPr id="77" name="Rectangle 76"/>
          <p:cNvSpPr/>
          <p:nvPr/>
        </p:nvSpPr>
        <p:spPr>
          <a:xfrm>
            <a:off x="3877904" y="3632414"/>
            <a:ext cx="397866" cy="400110"/>
          </a:xfrm>
          <a:prstGeom prst="rect">
            <a:avLst/>
          </a:prstGeom>
        </p:spPr>
        <p:txBody>
          <a:bodyPr wrap="none">
            <a:spAutoFit/>
          </a:bodyPr>
          <a:lstStyle/>
          <a:p>
            <a:r>
              <a:rPr lang="en-US" sz="2000" dirty="0" smtClean="0"/>
              <a:t>1 </a:t>
            </a:r>
            <a:endParaRPr lang="vi-VN" sz="2000" dirty="0"/>
          </a:p>
        </p:txBody>
      </p:sp>
      <p:sp>
        <p:nvSpPr>
          <p:cNvPr id="78" name="Rectangle 77"/>
          <p:cNvSpPr/>
          <p:nvPr/>
        </p:nvSpPr>
        <p:spPr>
          <a:xfrm>
            <a:off x="3635497" y="3636052"/>
            <a:ext cx="397866" cy="400110"/>
          </a:xfrm>
          <a:prstGeom prst="rect">
            <a:avLst/>
          </a:prstGeom>
        </p:spPr>
        <p:txBody>
          <a:bodyPr wrap="none">
            <a:spAutoFit/>
          </a:bodyPr>
          <a:lstStyle/>
          <a:p>
            <a:r>
              <a:rPr lang="en-US" sz="2000" dirty="0" smtClean="0"/>
              <a:t>9 </a:t>
            </a:r>
            <a:endParaRPr lang="vi-VN" sz="2000" dirty="0"/>
          </a:p>
        </p:txBody>
      </p:sp>
      <p:sp>
        <p:nvSpPr>
          <p:cNvPr id="79" name="Rectangle 78"/>
          <p:cNvSpPr/>
          <p:nvPr/>
        </p:nvSpPr>
        <p:spPr>
          <a:xfrm>
            <a:off x="3635497" y="4063258"/>
            <a:ext cx="397866" cy="400110"/>
          </a:xfrm>
          <a:prstGeom prst="rect">
            <a:avLst/>
          </a:prstGeom>
        </p:spPr>
        <p:txBody>
          <a:bodyPr wrap="none">
            <a:spAutoFit/>
          </a:bodyPr>
          <a:lstStyle/>
          <a:p>
            <a:r>
              <a:rPr lang="en-US" sz="2000" dirty="0"/>
              <a:t>9</a:t>
            </a:r>
            <a:r>
              <a:rPr lang="en-US" sz="2000" dirty="0" smtClean="0"/>
              <a:t> </a:t>
            </a:r>
            <a:endParaRPr lang="vi-VN" sz="2000" dirty="0"/>
          </a:p>
        </p:txBody>
      </p:sp>
      <p:sp>
        <p:nvSpPr>
          <p:cNvPr id="80" name="Rectangle 79"/>
          <p:cNvSpPr/>
          <p:nvPr/>
        </p:nvSpPr>
        <p:spPr>
          <a:xfrm>
            <a:off x="3365250" y="4070159"/>
            <a:ext cx="327334" cy="400110"/>
          </a:xfrm>
          <a:prstGeom prst="rect">
            <a:avLst/>
          </a:prstGeom>
        </p:spPr>
        <p:txBody>
          <a:bodyPr wrap="none">
            <a:spAutoFit/>
          </a:bodyPr>
          <a:lstStyle/>
          <a:p>
            <a:r>
              <a:rPr lang="en-US" sz="2000" dirty="0" smtClean="0"/>
              <a:t>0</a:t>
            </a:r>
            <a:endParaRPr lang="vi-VN" sz="2000" dirty="0"/>
          </a:p>
        </p:txBody>
      </p:sp>
      <p:sp>
        <p:nvSpPr>
          <p:cNvPr id="81" name="TextBox 80"/>
          <p:cNvSpPr txBox="1"/>
          <p:nvPr/>
        </p:nvSpPr>
        <p:spPr>
          <a:xfrm>
            <a:off x="4103558" y="4501286"/>
            <a:ext cx="402914" cy="400110"/>
          </a:xfrm>
          <a:prstGeom prst="rect">
            <a:avLst/>
          </a:prstGeom>
          <a:noFill/>
        </p:spPr>
        <p:txBody>
          <a:bodyPr wrap="square" rtlCol="0">
            <a:spAutoFit/>
          </a:bodyPr>
          <a:lstStyle/>
          <a:p>
            <a:pPr algn="just"/>
            <a:r>
              <a:rPr lang="en-US" sz="2000" dirty="0" smtClean="0"/>
              <a:t>1</a:t>
            </a:r>
            <a:endParaRPr lang="vi-VN" sz="2000" dirty="0"/>
          </a:p>
        </p:txBody>
      </p:sp>
      <p:sp>
        <p:nvSpPr>
          <p:cNvPr id="82" name="TextBox 81"/>
          <p:cNvSpPr txBox="1"/>
          <p:nvPr/>
        </p:nvSpPr>
        <p:spPr>
          <a:xfrm>
            <a:off x="3885608" y="4501285"/>
            <a:ext cx="402914" cy="400110"/>
          </a:xfrm>
          <a:prstGeom prst="rect">
            <a:avLst/>
          </a:prstGeom>
          <a:noFill/>
        </p:spPr>
        <p:txBody>
          <a:bodyPr wrap="square" rtlCol="0">
            <a:spAutoFit/>
          </a:bodyPr>
          <a:lstStyle/>
          <a:p>
            <a:pPr algn="just"/>
            <a:r>
              <a:rPr lang="en-US" sz="2000" dirty="0" smtClean="0"/>
              <a:t>3</a:t>
            </a:r>
            <a:endParaRPr lang="vi-VN" sz="2000" dirty="0"/>
          </a:p>
        </p:txBody>
      </p:sp>
      <p:sp>
        <p:nvSpPr>
          <p:cNvPr id="83" name="TextBox 82"/>
          <p:cNvSpPr txBox="1"/>
          <p:nvPr/>
        </p:nvSpPr>
        <p:spPr>
          <a:xfrm>
            <a:off x="3627500" y="4511178"/>
            <a:ext cx="402914" cy="400110"/>
          </a:xfrm>
          <a:prstGeom prst="rect">
            <a:avLst/>
          </a:prstGeom>
          <a:noFill/>
        </p:spPr>
        <p:txBody>
          <a:bodyPr wrap="square" rtlCol="0">
            <a:spAutoFit/>
          </a:bodyPr>
          <a:lstStyle/>
          <a:p>
            <a:pPr algn="just"/>
            <a:r>
              <a:rPr lang="en-US" sz="2000" dirty="0" smtClean="0"/>
              <a:t>8</a:t>
            </a:r>
            <a:endParaRPr lang="vi-VN" sz="2000" dirty="0"/>
          </a:p>
        </p:txBody>
      </p:sp>
      <p:sp>
        <p:nvSpPr>
          <p:cNvPr id="84" name="TextBox 83"/>
          <p:cNvSpPr txBox="1"/>
          <p:nvPr/>
        </p:nvSpPr>
        <p:spPr>
          <a:xfrm>
            <a:off x="3390504" y="4514927"/>
            <a:ext cx="402914" cy="400110"/>
          </a:xfrm>
          <a:prstGeom prst="rect">
            <a:avLst/>
          </a:prstGeom>
          <a:noFill/>
        </p:spPr>
        <p:txBody>
          <a:bodyPr wrap="square" rtlCol="0">
            <a:spAutoFit/>
          </a:bodyPr>
          <a:lstStyle/>
          <a:p>
            <a:pPr algn="just"/>
            <a:r>
              <a:rPr lang="en-US" sz="2000" dirty="0" smtClean="0"/>
              <a:t>2</a:t>
            </a:r>
            <a:endParaRPr lang="vi-VN" sz="2000" dirty="0"/>
          </a:p>
        </p:txBody>
      </p:sp>
      <p:sp>
        <p:nvSpPr>
          <p:cNvPr id="85" name="TextBox 84"/>
          <p:cNvSpPr txBox="1"/>
          <p:nvPr/>
        </p:nvSpPr>
        <p:spPr>
          <a:xfrm>
            <a:off x="3142501" y="4517360"/>
            <a:ext cx="402914" cy="400110"/>
          </a:xfrm>
          <a:prstGeom prst="rect">
            <a:avLst/>
          </a:prstGeom>
          <a:noFill/>
        </p:spPr>
        <p:txBody>
          <a:bodyPr wrap="square" rtlCol="0">
            <a:spAutoFit/>
          </a:bodyPr>
          <a:lstStyle/>
          <a:p>
            <a:pPr algn="just"/>
            <a:r>
              <a:rPr lang="en-US" sz="2000" dirty="0" smtClean="0"/>
              <a:t>1</a:t>
            </a:r>
            <a:endParaRPr lang="vi-VN" sz="2000" dirty="0"/>
          </a:p>
        </p:txBody>
      </p:sp>
      <p:sp>
        <p:nvSpPr>
          <p:cNvPr id="86" name="Rectangle 85"/>
          <p:cNvSpPr/>
          <p:nvPr/>
        </p:nvSpPr>
        <p:spPr>
          <a:xfrm>
            <a:off x="3368866" y="3638169"/>
            <a:ext cx="327334" cy="400110"/>
          </a:xfrm>
          <a:prstGeom prst="rect">
            <a:avLst/>
          </a:prstGeom>
        </p:spPr>
        <p:txBody>
          <a:bodyPr wrap="none">
            <a:spAutoFit/>
          </a:bodyPr>
          <a:lstStyle/>
          <a:p>
            <a:r>
              <a:rPr lang="en-US" sz="2000" dirty="0" smtClean="0"/>
              <a:t>1</a:t>
            </a:r>
            <a:endParaRPr lang="vi-VN" sz="2000" dirty="0"/>
          </a:p>
        </p:txBody>
      </p:sp>
      <p:sp>
        <p:nvSpPr>
          <p:cNvPr id="87" name="Rectangle 86"/>
          <p:cNvSpPr/>
          <p:nvPr/>
        </p:nvSpPr>
        <p:spPr>
          <a:xfrm>
            <a:off x="3124366" y="4070159"/>
            <a:ext cx="327334" cy="400110"/>
          </a:xfrm>
          <a:prstGeom prst="rect">
            <a:avLst/>
          </a:prstGeom>
        </p:spPr>
        <p:txBody>
          <a:bodyPr wrap="none">
            <a:spAutoFit/>
          </a:bodyPr>
          <a:lstStyle/>
          <a:p>
            <a:r>
              <a:rPr lang="en-US" sz="2000" dirty="0" smtClean="0"/>
              <a:t>1</a:t>
            </a:r>
            <a:endParaRPr lang="vi-VN" sz="2000" dirty="0"/>
          </a:p>
        </p:txBody>
      </p:sp>
      <p:cxnSp>
        <p:nvCxnSpPr>
          <p:cNvPr id="89" name="Straight Connector 88"/>
          <p:cNvCxnSpPr/>
          <p:nvPr/>
        </p:nvCxnSpPr>
        <p:spPr>
          <a:xfrm flipV="1">
            <a:off x="5619839" y="4619838"/>
            <a:ext cx="1371600" cy="1"/>
          </a:xfrm>
          <a:prstGeom prst="line">
            <a:avLst/>
          </a:prstGeom>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6646410" y="3309942"/>
            <a:ext cx="402914" cy="400110"/>
          </a:xfrm>
          <a:prstGeom prst="rect">
            <a:avLst/>
          </a:prstGeom>
          <a:noFill/>
        </p:spPr>
        <p:txBody>
          <a:bodyPr wrap="square" rtlCol="0">
            <a:spAutoFit/>
          </a:bodyPr>
          <a:lstStyle/>
          <a:p>
            <a:pPr algn="just"/>
            <a:r>
              <a:rPr lang="en-US" sz="2000" dirty="0" smtClean="0"/>
              <a:t>5</a:t>
            </a:r>
            <a:endParaRPr lang="vi-VN" sz="2000" dirty="0"/>
          </a:p>
        </p:txBody>
      </p:sp>
      <p:sp>
        <p:nvSpPr>
          <p:cNvPr id="91" name="TextBox 90"/>
          <p:cNvSpPr txBox="1"/>
          <p:nvPr/>
        </p:nvSpPr>
        <p:spPr>
          <a:xfrm>
            <a:off x="6411934" y="3734637"/>
            <a:ext cx="380420" cy="400110"/>
          </a:xfrm>
          <a:prstGeom prst="rect">
            <a:avLst/>
          </a:prstGeom>
          <a:noFill/>
        </p:spPr>
        <p:txBody>
          <a:bodyPr wrap="square" rtlCol="0">
            <a:spAutoFit/>
          </a:bodyPr>
          <a:lstStyle/>
          <a:p>
            <a:pPr algn="just"/>
            <a:r>
              <a:rPr lang="en-US" sz="2000" dirty="0" smtClean="0"/>
              <a:t>5</a:t>
            </a:r>
            <a:endParaRPr lang="vi-VN" sz="2000" dirty="0"/>
          </a:p>
        </p:txBody>
      </p:sp>
      <p:sp>
        <p:nvSpPr>
          <p:cNvPr id="92" name="TextBox 91"/>
          <p:cNvSpPr txBox="1"/>
          <p:nvPr/>
        </p:nvSpPr>
        <p:spPr>
          <a:xfrm>
            <a:off x="6130764" y="4134110"/>
            <a:ext cx="377817" cy="400110"/>
          </a:xfrm>
          <a:prstGeom prst="rect">
            <a:avLst/>
          </a:prstGeom>
          <a:noFill/>
        </p:spPr>
        <p:txBody>
          <a:bodyPr wrap="square" rtlCol="0">
            <a:spAutoFit/>
          </a:bodyPr>
          <a:lstStyle/>
          <a:p>
            <a:pPr algn="just"/>
            <a:r>
              <a:rPr lang="en-US" sz="2000" dirty="0" smtClean="0"/>
              <a:t>0</a:t>
            </a:r>
            <a:endParaRPr lang="vi-VN" sz="2000" dirty="0"/>
          </a:p>
        </p:txBody>
      </p:sp>
      <p:grpSp>
        <p:nvGrpSpPr>
          <p:cNvPr id="93" name="Group 92"/>
          <p:cNvGrpSpPr/>
          <p:nvPr/>
        </p:nvGrpSpPr>
        <p:grpSpPr>
          <a:xfrm>
            <a:off x="5746341" y="2261584"/>
            <a:ext cx="1284968" cy="1025047"/>
            <a:chOff x="1000277" y="1950865"/>
            <a:chExt cx="1284968" cy="1025047"/>
          </a:xfrm>
        </p:grpSpPr>
        <p:sp>
          <p:nvSpPr>
            <p:cNvPr id="94" name="TextBox 93"/>
            <p:cNvSpPr txBox="1"/>
            <p:nvPr/>
          </p:nvSpPr>
          <p:spPr>
            <a:xfrm>
              <a:off x="1378053" y="2475044"/>
              <a:ext cx="907192" cy="400110"/>
            </a:xfrm>
            <a:prstGeom prst="rect">
              <a:avLst/>
            </a:prstGeom>
            <a:noFill/>
          </p:spPr>
          <p:txBody>
            <a:bodyPr wrap="square" rtlCol="0">
              <a:spAutoFit/>
            </a:bodyPr>
            <a:lstStyle/>
            <a:p>
              <a:pPr algn="ctr"/>
              <a:r>
                <a:rPr lang="en-US" sz="2000" dirty="0" smtClean="0"/>
                <a:t>2 5 3</a:t>
              </a:r>
              <a:endParaRPr lang="vi-VN" sz="2000" dirty="0"/>
            </a:p>
          </p:txBody>
        </p:sp>
        <p:sp>
          <p:nvSpPr>
            <p:cNvPr id="95" name="TextBox 94"/>
            <p:cNvSpPr txBox="1"/>
            <p:nvPr/>
          </p:nvSpPr>
          <p:spPr>
            <a:xfrm>
              <a:off x="1378053" y="1950865"/>
              <a:ext cx="907192" cy="400110"/>
            </a:xfrm>
            <a:prstGeom prst="rect">
              <a:avLst/>
            </a:prstGeom>
            <a:noFill/>
          </p:spPr>
          <p:txBody>
            <a:bodyPr wrap="square" rtlCol="0">
              <a:spAutoFit/>
            </a:bodyPr>
            <a:lstStyle/>
            <a:p>
              <a:pPr algn="ctr"/>
              <a:r>
                <a:rPr lang="en-US" sz="2000" dirty="0" smtClean="0"/>
                <a:t>8 4 5</a:t>
              </a:r>
              <a:endParaRPr lang="vi-VN" sz="2000" dirty="0"/>
            </a:p>
          </p:txBody>
        </p:sp>
        <mc:AlternateContent xmlns:mc="http://schemas.openxmlformats.org/markup-compatibility/2006" xmlns:a14="http://schemas.microsoft.com/office/drawing/2010/main">
          <mc:Choice Requires="a14">
            <p:sp>
              <p:nvSpPr>
                <p:cNvPr id="96" name="TextBox 95"/>
                <p:cNvSpPr txBox="1"/>
                <p:nvPr/>
              </p:nvSpPr>
              <p:spPr>
                <a:xfrm>
                  <a:off x="1000277" y="2159229"/>
                  <a:ext cx="755552" cy="40011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ea typeface="Cambria Math" panose="02040503050406030204" pitchFamily="18" charset="0"/>
                          </a:rPr>
                          <m:t>×</m:t>
                        </m:r>
                      </m:oMath>
                    </m:oMathPara>
                  </a14:m>
                  <a:endParaRPr lang="vi-VN" sz="2000" dirty="0"/>
                </a:p>
              </p:txBody>
            </p:sp>
          </mc:Choice>
          <mc:Fallback xmlns="">
            <p:sp>
              <p:nvSpPr>
                <p:cNvPr id="96" name="TextBox 95"/>
                <p:cNvSpPr txBox="1">
                  <a:spLocks noRot="1" noChangeAspect="1" noMove="1" noResize="1" noEditPoints="1" noAdjustHandles="1" noChangeArrowheads="1" noChangeShapeType="1" noTextEdit="1"/>
                </p:cNvSpPr>
                <p:nvPr/>
              </p:nvSpPr>
              <p:spPr>
                <a:xfrm>
                  <a:off x="1000277" y="2159229"/>
                  <a:ext cx="755552" cy="400110"/>
                </a:xfrm>
                <a:prstGeom prst="rect">
                  <a:avLst/>
                </a:prstGeom>
                <a:blipFill>
                  <a:blip r:embed="rId3"/>
                  <a:stretch>
                    <a:fillRect/>
                  </a:stretch>
                </a:blipFill>
              </p:spPr>
              <p:txBody>
                <a:bodyPr/>
                <a:lstStyle/>
                <a:p>
                  <a:r>
                    <a:rPr lang="vi-VN">
                      <a:noFill/>
                    </a:rPr>
                    <a:t> </a:t>
                  </a:r>
                </a:p>
              </p:txBody>
            </p:sp>
          </mc:Fallback>
        </mc:AlternateContent>
        <p:cxnSp>
          <p:nvCxnSpPr>
            <p:cNvPr id="97" name="Straight Connector 96"/>
            <p:cNvCxnSpPr/>
            <p:nvPr/>
          </p:nvCxnSpPr>
          <p:spPr>
            <a:xfrm>
              <a:off x="1187964" y="2975912"/>
              <a:ext cx="109728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98" name="Rectangle 97"/>
          <p:cNvSpPr/>
          <p:nvPr/>
        </p:nvSpPr>
        <p:spPr>
          <a:xfrm>
            <a:off x="6427815" y="3318468"/>
            <a:ext cx="397866" cy="400110"/>
          </a:xfrm>
          <a:prstGeom prst="rect">
            <a:avLst/>
          </a:prstGeom>
        </p:spPr>
        <p:txBody>
          <a:bodyPr wrap="none">
            <a:spAutoFit/>
          </a:bodyPr>
          <a:lstStyle/>
          <a:p>
            <a:r>
              <a:rPr lang="en-US" sz="2000" dirty="0" smtClean="0"/>
              <a:t>3 </a:t>
            </a:r>
            <a:endParaRPr lang="vi-VN" sz="2000" dirty="0"/>
          </a:p>
        </p:txBody>
      </p:sp>
      <p:sp>
        <p:nvSpPr>
          <p:cNvPr id="99" name="Rectangle 98"/>
          <p:cNvSpPr/>
          <p:nvPr/>
        </p:nvSpPr>
        <p:spPr>
          <a:xfrm>
            <a:off x="6196309" y="3310461"/>
            <a:ext cx="397866" cy="400110"/>
          </a:xfrm>
          <a:prstGeom prst="rect">
            <a:avLst/>
          </a:prstGeom>
        </p:spPr>
        <p:txBody>
          <a:bodyPr wrap="none">
            <a:spAutoFit/>
          </a:bodyPr>
          <a:lstStyle/>
          <a:p>
            <a:r>
              <a:rPr lang="en-US" sz="2000" dirty="0" smtClean="0"/>
              <a:t>5 </a:t>
            </a:r>
            <a:endParaRPr lang="vi-VN" sz="2000" dirty="0"/>
          </a:p>
        </p:txBody>
      </p:sp>
      <p:sp>
        <p:nvSpPr>
          <p:cNvPr id="100" name="Rectangle 99"/>
          <p:cNvSpPr/>
          <p:nvPr/>
        </p:nvSpPr>
        <p:spPr>
          <a:xfrm>
            <a:off x="6161620" y="3735523"/>
            <a:ext cx="397866" cy="400110"/>
          </a:xfrm>
          <a:prstGeom prst="rect">
            <a:avLst/>
          </a:prstGeom>
        </p:spPr>
        <p:txBody>
          <a:bodyPr wrap="none">
            <a:spAutoFit/>
          </a:bodyPr>
          <a:lstStyle/>
          <a:p>
            <a:r>
              <a:rPr lang="en-US" sz="2000" dirty="0" smtClean="0"/>
              <a:t>2 </a:t>
            </a:r>
            <a:endParaRPr lang="vi-VN" sz="2000" dirty="0"/>
          </a:p>
        </p:txBody>
      </p:sp>
      <p:sp>
        <p:nvSpPr>
          <p:cNvPr id="101" name="Rectangle 100"/>
          <p:cNvSpPr/>
          <p:nvPr/>
        </p:nvSpPr>
        <p:spPr>
          <a:xfrm>
            <a:off x="5926103" y="3731938"/>
            <a:ext cx="327334" cy="400110"/>
          </a:xfrm>
          <a:prstGeom prst="rect">
            <a:avLst/>
          </a:prstGeom>
        </p:spPr>
        <p:txBody>
          <a:bodyPr wrap="none">
            <a:spAutoFit/>
          </a:bodyPr>
          <a:lstStyle/>
          <a:p>
            <a:r>
              <a:rPr lang="en-US" sz="2000" dirty="0" smtClean="0"/>
              <a:t>2</a:t>
            </a:r>
            <a:endParaRPr lang="vi-VN" sz="2000" dirty="0"/>
          </a:p>
        </p:txBody>
      </p:sp>
      <p:sp>
        <p:nvSpPr>
          <p:cNvPr id="102" name="TextBox 101"/>
          <p:cNvSpPr txBox="1"/>
          <p:nvPr/>
        </p:nvSpPr>
        <p:spPr>
          <a:xfrm>
            <a:off x="5899530" y="4134109"/>
            <a:ext cx="377817" cy="400110"/>
          </a:xfrm>
          <a:prstGeom prst="rect">
            <a:avLst/>
          </a:prstGeom>
          <a:noFill/>
        </p:spPr>
        <p:txBody>
          <a:bodyPr wrap="square" rtlCol="0">
            <a:spAutoFit/>
          </a:bodyPr>
          <a:lstStyle/>
          <a:p>
            <a:pPr algn="just"/>
            <a:r>
              <a:rPr lang="en-US" sz="2000" dirty="0" smtClean="0"/>
              <a:t>9</a:t>
            </a:r>
            <a:endParaRPr lang="vi-VN" sz="2000" dirty="0"/>
          </a:p>
        </p:txBody>
      </p:sp>
      <p:sp>
        <p:nvSpPr>
          <p:cNvPr id="103" name="TextBox 102"/>
          <p:cNvSpPr txBox="1"/>
          <p:nvPr/>
        </p:nvSpPr>
        <p:spPr>
          <a:xfrm>
            <a:off x="5695165" y="4134110"/>
            <a:ext cx="377817" cy="400110"/>
          </a:xfrm>
          <a:prstGeom prst="rect">
            <a:avLst/>
          </a:prstGeom>
          <a:noFill/>
        </p:spPr>
        <p:txBody>
          <a:bodyPr wrap="square" rtlCol="0">
            <a:spAutoFit/>
          </a:bodyPr>
          <a:lstStyle/>
          <a:p>
            <a:pPr algn="just"/>
            <a:r>
              <a:rPr lang="en-US" sz="2000" dirty="0" smtClean="0"/>
              <a:t>6</a:t>
            </a:r>
            <a:endParaRPr lang="vi-VN" sz="2000" dirty="0"/>
          </a:p>
        </p:txBody>
      </p:sp>
      <p:sp>
        <p:nvSpPr>
          <p:cNvPr id="104" name="TextBox 103"/>
          <p:cNvSpPr txBox="1"/>
          <p:nvPr/>
        </p:nvSpPr>
        <p:spPr>
          <a:xfrm>
            <a:off x="6602144" y="4660994"/>
            <a:ext cx="402914" cy="400110"/>
          </a:xfrm>
          <a:prstGeom prst="rect">
            <a:avLst/>
          </a:prstGeom>
          <a:noFill/>
        </p:spPr>
        <p:txBody>
          <a:bodyPr wrap="square" rtlCol="0">
            <a:spAutoFit/>
          </a:bodyPr>
          <a:lstStyle/>
          <a:p>
            <a:pPr algn="just"/>
            <a:r>
              <a:rPr lang="en-US" sz="2000" dirty="0" smtClean="0"/>
              <a:t>5</a:t>
            </a:r>
            <a:endParaRPr lang="vi-VN" sz="2000" dirty="0"/>
          </a:p>
        </p:txBody>
      </p:sp>
      <p:sp>
        <p:nvSpPr>
          <p:cNvPr id="105" name="TextBox 104"/>
          <p:cNvSpPr txBox="1"/>
          <p:nvPr/>
        </p:nvSpPr>
        <p:spPr>
          <a:xfrm>
            <a:off x="6376256" y="4662168"/>
            <a:ext cx="402914" cy="400110"/>
          </a:xfrm>
          <a:prstGeom prst="rect">
            <a:avLst/>
          </a:prstGeom>
          <a:noFill/>
        </p:spPr>
        <p:txBody>
          <a:bodyPr wrap="square" rtlCol="0">
            <a:spAutoFit/>
          </a:bodyPr>
          <a:lstStyle/>
          <a:p>
            <a:pPr algn="just"/>
            <a:r>
              <a:rPr lang="en-US" sz="2000" dirty="0" smtClean="0"/>
              <a:t>8</a:t>
            </a:r>
            <a:endParaRPr lang="vi-VN" sz="2000" dirty="0"/>
          </a:p>
        </p:txBody>
      </p:sp>
      <p:sp>
        <p:nvSpPr>
          <p:cNvPr id="106" name="TextBox 105"/>
          <p:cNvSpPr txBox="1"/>
          <p:nvPr/>
        </p:nvSpPr>
        <p:spPr>
          <a:xfrm>
            <a:off x="6143968" y="4655267"/>
            <a:ext cx="402914" cy="400110"/>
          </a:xfrm>
          <a:prstGeom prst="rect">
            <a:avLst/>
          </a:prstGeom>
          <a:noFill/>
        </p:spPr>
        <p:txBody>
          <a:bodyPr wrap="square" rtlCol="0">
            <a:spAutoFit/>
          </a:bodyPr>
          <a:lstStyle/>
          <a:p>
            <a:pPr algn="just"/>
            <a:r>
              <a:rPr lang="en-US" sz="2000" dirty="0" smtClean="0"/>
              <a:t>7</a:t>
            </a:r>
            <a:endParaRPr lang="vi-VN" sz="2000" dirty="0"/>
          </a:p>
        </p:txBody>
      </p:sp>
      <p:sp>
        <p:nvSpPr>
          <p:cNvPr id="107" name="TextBox 106"/>
          <p:cNvSpPr txBox="1"/>
          <p:nvPr/>
        </p:nvSpPr>
        <p:spPr>
          <a:xfrm>
            <a:off x="5902740" y="4662168"/>
            <a:ext cx="402914" cy="400110"/>
          </a:xfrm>
          <a:prstGeom prst="rect">
            <a:avLst/>
          </a:prstGeom>
          <a:noFill/>
        </p:spPr>
        <p:txBody>
          <a:bodyPr wrap="square" rtlCol="0">
            <a:spAutoFit/>
          </a:bodyPr>
          <a:lstStyle/>
          <a:p>
            <a:pPr algn="just"/>
            <a:r>
              <a:rPr lang="en-US" sz="2000" dirty="0"/>
              <a:t>3</a:t>
            </a:r>
            <a:endParaRPr lang="vi-VN" sz="2000" dirty="0"/>
          </a:p>
        </p:txBody>
      </p:sp>
      <p:sp>
        <p:nvSpPr>
          <p:cNvPr id="108" name="TextBox 107"/>
          <p:cNvSpPr txBox="1"/>
          <p:nvPr/>
        </p:nvSpPr>
        <p:spPr>
          <a:xfrm>
            <a:off x="5703416" y="4660491"/>
            <a:ext cx="402914" cy="400110"/>
          </a:xfrm>
          <a:prstGeom prst="rect">
            <a:avLst/>
          </a:prstGeom>
          <a:noFill/>
        </p:spPr>
        <p:txBody>
          <a:bodyPr wrap="square" rtlCol="0">
            <a:spAutoFit/>
          </a:bodyPr>
          <a:lstStyle/>
          <a:p>
            <a:pPr algn="just"/>
            <a:r>
              <a:rPr lang="en-US" sz="2000" dirty="0" smtClean="0"/>
              <a:t>1</a:t>
            </a:r>
            <a:endParaRPr lang="vi-VN" sz="2000" dirty="0"/>
          </a:p>
        </p:txBody>
      </p:sp>
      <p:sp>
        <p:nvSpPr>
          <p:cNvPr id="109" name="Rectangle 108"/>
          <p:cNvSpPr/>
          <p:nvPr/>
        </p:nvSpPr>
        <p:spPr>
          <a:xfrm>
            <a:off x="5940753" y="3312253"/>
            <a:ext cx="397866" cy="400110"/>
          </a:xfrm>
          <a:prstGeom prst="rect">
            <a:avLst/>
          </a:prstGeom>
        </p:spPr>
        <p:txBody>
          <a:bodyPr wrap="none">
            <a:spAutoFit/>
          </a:bodyPr>
          <a:lstStyle/>
          <a:p>
            <a:r>
              <a:rPr lang="en-US" sz="2000" dirty="0" smtClean="0"/>
              <a:t>2 </a:t>
            </a:r>
            <a:endParaRPr lang="vi-VN" sz="2000" dirty="0"/>
          </a:p>
        </p:txBody>
      </p:sp>
      <p:sp>
        <p:nvSpPr>
          <p:cNvPr id="110" name="Rectangle 109"/>
          <p:cNvSpPr/>
          <p:nvPr/>
        </p:nvSpPr>
        <p:spPr>
          <a:xfrm>
            <a:off x="5716250" y="3731938"/>
            <a:ext cx="327334" cy="400110"/>
          </a:xfrm>
          <a:prstGeom prst="rect">
            <a:avLst/>
          </a:prstGeom>
        </p:spPr>
        <p:txBody>
          <a:bodyPr wrap="none">
            <a:spAutoFit/>
          </a:bodyPr>
          <a:lstStyle/>
          <a:p>
            <a:r>
              <a:rPr lang="en-US" sz="2000" dirty="0" smtClean="0"/>
              <a:t>4</a:t>
            </a:r>
            <a:endParaRPr lang="vi-VN" sz="2000" dirty="0"/>
          </a:p>
        </p:txBody>
      </p:sp>
      <p:sp>
        <p:nvSpPr>
          <p:cNvPr id="111" name="TextBox 110"/>
          <p:cNvSpPr txBox="1"/>
          <p:nvPr/>
        </p:nvSpPr>
        <p:spPr>
          <a:xfrm>
            <a:off x="5514508" y="4134109"/>
            <a:ext cx="377817" cy="400110"/>
          </a:xfrm>
          <a:prstGeom prst="rect">
            <a:avLst/>
          </a:prstGeom>
          <a:noFill/>
        </p:spPr>
        <p:txBody>
          <a:bodyPr wrap="square" rtlCol="0">
            <a:spAutoFit/>
          </a:bodyPr>
          <a:lstStyle/>
          <a:p>
            <a:pPr algn="just"/>
            <a:r>
              <a:rPr lang="en-US" sz="2000" dirty="0" smtClean="0"/>
              <a:t>1</a:t>
            </a:r>
            <a:endParaRPr lang="vi-VN" sz="2000" dirty="0"/>
          </a:p>
        </p:txBody>
      </p:sp>
      <p:sp>
        <p:nvSpPr>
          <p:cNvPr id="112" name="TextBox 111"/>
          <p:cNvSpPr txBox="1"/>
          <p:nvPr/>
        </p:nvSpPr>
        <p:spPr>
          <a:xfrm>
            <a:off x="5496616" y="4666483"/>
            <a:ext cx="402914" cy="400110"/>
          </a:xfrm>
          <a:prstGeom prst="rect">
            <a:avLst/>
          </a:prstGeom>
          <a:noFill/>
        </p:spPr>
        <p:txBody>
          <a:bodyPr wrap="square" rtlCol="0">
            <a:spAutoFit/>
          </a:bodyPr>
          <a:lstStyle/>
          <a:p>
            <a:pPr algn="just"/>
            <a:r>
              <a:rPr lang="en-US" sz="2000" dirty="0" smtClean="0"/>
              <a:t>2</a:t>
            </a:r>
            <a:endParaRPr lang="vi-VN" sz="2000" dirty="0"/>
          </a:p>
        </p:txBody>
      </p:sp>
    </p:spTree>
    <p:extLst>
      <p:ext uri="{BB962C8B-B14F-4D97-AF65-F5344CB8AC3E}">
        <p14:creationId xmlns:p14="http://schemas.microsoft.com/office/powerpoint/2010/main" val="1974795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500"/>
                                        <p:tgtEl>
                                          <p:spTgt spid="51"/>
                                        </p:tgtEl>
                                      </p:cBhvr>
                                    </p:animEffect>
                                  </p:childTnLst>
                                </p:cTn>
                              </p:par>
                            </p:childTnLst>
                          </p:cTn>
                        </p:par>
                        <p:par>
                          <p:cTn id="26" fill="hold">
                            <p:stCondLst>
                              <p:cond delay="500"/>
                            </p:stCondLst>
                            <p:childTnLst>
                              <p:par>
                                <p:cTn id="27" presetID="1" presetClass="entr" presetSubtype="0" fill="hold" grpId="0" nodeType="afterEffect">
                                  <p:stCondLst>
                                    <p:cond delay="750"/>
                                  </p:stCondLst>
                                  <p:childTnLst>
                                    <p:set>
                                      <p:cBhvr>
                                        <p:cTn id="28" dur="1" fill="hold">
                                          <p:stCondLst>
                                            <p:cond delay="0"/>
                                          </p:stCondLst>
                                        </p:cTn>
                                        <p:tgtEl>
                                          <p:spTgt spid="58"/>
                                        </p:tgtEl>
                                        <p:attrNameLst>
                                          <p:attrName>style.visibility</p:attrName>
                                        </p:attrNameLst>
                                      </p:cBhvr>
                                      <p:to>
                                        <p:strVal val="visible"/>
                                      </p:to>
                                    </p:set>
                                  </p:childTnLst>
                                </p:cTn>
                              </p:par>
                            </p:childTnLst>
                          </p:cTn>
                        </p:par>
                        <p:par>
                          <p:cTn id="29" fill="hold">
                            <p:stCondLst>
                              <p:cond delay="1250"/>
                            </p:stCondLst>
                            <p:childTnLst>
                              <p:par>
                                <p:cTn id="30" presetID="10" presetClass="entr" presetSubtype="0" fill="hold" grpId="0" nodeType="afterEffect">
                                  <p:stCondLst>
                                    <p:cond delay="750"/>
                                  </p:stCondLst>
                                  <p:childTnLst>
                                    <p:set>
                                      <p:cBhvr>
                                        <p:cTn id="31" dur="1" fill="hold">
                                          <p:stCondLst>
                                            <p:cond delay="0"/>
                                          </p:stCondLst>
                                        </p:cTn>
                                        <p:tgtEl>
                                          <p:spTgt spid="59"/>
                                        </p:tgtEl>
                                        <p:attrNameLst>
                                          <p:attrName>style.visibility</p:attrName>
                                        </p:attrNameLst>
                                      </p:cBhvr>
                                      <p:to>
                                        <p:strVal val="visible"/>
                                      </p:to>
                                    </p:set>
                                    <p:animEffect transition="in" filter="fade">
                                      <p:cBhvr>
                                        <p:cTn id="32" dur="500"/>
                                        <p:tgtEl>
                                          <p:spTgt spid="59"/>
                                        </p:tgtEl>
                                      </p:cBhvr>
                                    </p:animEffec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67"/>
                                        </p:tgtEl>
                                        <p:attrNameLst>
                                          <p:attrName>style.visibility</p:attrName>
                                        </p:attrNameLst>
                                      </p:cBhvr>
                                      <p:to>
                                        <p:strVal val="visible"/>
                                      </p:to>
                                    </p:set>
                                    <p:animEffect transition="in" filter="fade">
                                      <p:cBhvr>
                                        <p:cTn id="36" dur="500"/>
                                        <p:tgtEl>
                                          <p:spTgt spid="67"/>
                                        </p:tgtEl>
                                      </p:cBhvr>
                                    </p:animEffect>
                                  </p:childTnLst>
                                </p:cTn>
                              </p:par>
                            </p:childTnLst>
                          </p:cTn>
                        </p:par>
                        <p:par>
                          <p:cTn id="37" fill="hold">
                            <p:stCondLst>
                              <p:cond delay="3000"/>
                            </p:stCondLst>
                            <p:childTnLst>
                              <p:par>
                                <p:cTn id="38" presetID="10" presetClass="entr" presetSubtype="0" fill="hold" grpId="0" nodeType="afterEffect">
                                  <p:stCondLst>
                                    <p:cond delay="750"/>
                                  </p:stCondLst>
                                  <p:childTnLst>
                                    <p:set>
                                      <p:cBhvr>
                                        <p:cTn id="39" dur="1" fill="hold">
                                          <p:stCondLst>
                                            <p:cond delay="0"/>
                                          </p:stCondLst>
                                        </p:cTn>
                                        <p:tgtEl>
                                          <p:spTgt spid="52"/>
                                        </p:tgtEl>
                                        <p:attrNameLst>
                                          <p:attrName>style.visibility</p:attrName>
                                        </p:attrNameLst>
                                      </p:cBhvr>
                                      <p:to>
                                        <p:strVal val="visible"/>
                                      </p:to>
                                    </p:set>
                                    <p:animEffect transition="in" filter="fade">
                                      <p:cBhvr>
                                        <p:cTn id="40" dur="500"/>
                                        <p:tgtEl>
                                          <p:spTgt spid="52"/>
                                        </p:tgtEl>
                                      </p:cBhvr>
                                    </p:animEffect>
                                  </p:childTnLst>
                                </p:cTn>
                              </p:par>
                            </p:childTnLst>
                          </p:cTn>
                        </p:par>
                        <p:par>
                          <p:cTn id="41" fill="hold">
                            <p:stCondLst>
                              <p:cond delay="4250"/>
                            </p:stCondLst>
                            <p:childTnLst>
                              <p:par>
                                <p:cTn id="42" presetID="1" presetClass="entr" presetSubtype="0" fill="hold" grpId="0" nodeType="afterEffect">
                                  <p:stCondLst>
                                    <p:cond delay="750"/>
                                  </p:stCondLst>
                                  <p:childTnLst>
                                    <p:set>
                                      <p:cBhvr>
                                        <p:cTn id="43" dur="1" fill="hold">
                                          <p:stCondLst>
                                            <p:cond delay="0"/>
                                          </p:stCondLst>
                                        </p:cTn>
                                        <p:tgtEl>
                                          <p:spTgt spid="60"/>
                                        </p:tgtEl>
                                        <p:attrNameLst>
                                          <p:attrName>style.visibility</p:attrName>
                                        </p:attrNameLst>
                                      </p:cBhvr>
                                      <p:to>
                                        <p:strVal val="visible"/>
                                      </p:to>
                                    </p:set>
                                  </p:childTnLst>
                                </p:cTn>
                              </p:par>
                            </p:childTnLst>
                          </p:cTn>
                        </p:par>
                        <p:par>
                          <p:cTn id="44" fill="hold">
                            <p:stCondLst>
                              <p:cond delay="5000"/>
                            </p:stCondLst>
                            <p:childTnLst>
                              <p:par>
                                <p:cTn id="45" presetID="1" presetClass="entr" presetSubtype="0" fill="hold" grpId="0" nodeType="afterEffect">
                                  <p:stCondLst>
                                    <p:cond delay="750"/>
                                  </p:stCondLst>
                                  <p:childTnLst>
                                    <p:set>
                                      <p:cBhvr>
                                        <p:cTn id="46" dur="1" fill="hold">
                                          <p:stCondLst>
                                            <p:cond delay="0"/>
                                          </p:stCondLst>
                                        </p:cTn>
                                        <p:tgtEl>
                                          <p:spTgt spid="61"/>
                                        </p:tgtEl>
                                        <p:attrNameLst>
                                          <p:attrName>style.visibility</p:attrName>
                                        </p:attrNameLst>
                                      </p:cBhvr>
                                      <p:to>
                                        <p:strVal val="visible"/>
                                      </p:to>
                                    </p:set>
                                  </p:childTnLst>
                                </p:cTn>
                              </p:par>
                            </p:childTnLst>
                          </p:cTn>
                        </p:par>
                        <p:par>
                          <p:cTn id="47" fill="hold">
                            <p:stCondLst>
                              <p:cond delay="5750"/>
                            </p:stCondLst>
                            <p:childTnLst>
                              <p:par>
                                <p:cTn id="48" presetID="1" presetClass="entr" presetSubtype="0" fill="hold" grpId="0" nodeType="afterEffect">
                                  <p:stCondLst>
                                    <p:cond delay="0"/>
                                  </p:stCondLst>
                                  <p:childTnLst>
                                    <p:set>
                                      <p:cBhvr>
                                        <p:cTn id="49" dur="1" fill="hold">
                                          <p:stCondLst>
                                            <p:cond delay="0"/>
                                          </p:stCondLst>
                                        </p:cTn>
                                        <p:tgtEl>
                                          <p:spTgt spid="68"/>
                                        </p:tgtEl>
                                        <p:attrNameLst>
                                          <p:attrName>style.visibility</p:attrName>
                                        </p:attrNameLst>
                                      </p:cBhvr>
                                      <p:to>
                                        <p:strVal val="visible"/>
                                      </p:to>
                                    </p:set>
                                  </p:childTnLst>
                                </p:cTn>
                              </p:par>
                              <p:par>
                                <p:cTn id="50" presetID="10" presetClass="entr" presetSubtype="0" fill="hold" nodeType="withEffect">
                                  <p:stCondLst>
                                    <p:cond delay="750"/>
                                  </p:stCondLst>
                                  <p:childTnLst>
                                    <p:set>
                                      <p:cBhvr>
                                        <p:cTn id="51" dur="1" fill="hold">
                                          <p:stCondLst>
                                            <p:cond delay="0"/>
                                          </p:stCondLst>
                                        </p:cTn>
                                        <p:tgtEl>
                                          <p:spTgt spid="50"/>
                                        </p:tgtEl>
                                        <p:attrNameLst>
                                          <p:attrName>style.visibility</p:attrName>
                                        </p:attrNameLst>
                                      </p:cBhvr>
                                      <p:to>
                                        <p:strVal val="visible"/>
                                      </p:to>
                                    </p:set>
                                    <p:animEffect transition="in" filter="fade">
                                      <p:cBhvr>
                                        <p:cTn id="52" dur="500"/>
                                        <p:tgtEl>
                                          <p:spTgt spid="50"/>
                                        </p:tgtEl>
                                      </p:cBhvr>
                                    </p:animEffect>
                                  </p:childTnLst>
                                </p:cTn>
                              </p:par>
                            </p:childTnLst>
                          </p:cTn>
                        </p:par>
                        <p:par>
                          <p:cTn id="53" fill="hold">
                            <p:stCondLst>
                              <p:cond delay="7000"/>
                            </p:stCondLst>
                            <p:childTnLst>
                              <p:par>
                                <p:cTn id="54" presetID="10" presetClass="entr" presetSubtype="0" fill="hold" grpId="0" nodeType="afterEffect">
                                  <p:stCondLst>
                                    <p:cond delay="1000"/>
                                  </p:stCondLst>
                                  <p:childTnLst>
                                    <p:set>
                                      <p:cBhvr>
                                        <p:cTn id="55" dur="1" fill="hold">
                                          <p:stCondLst>
                                            <p:cond delay="0"/>
                                          </p:stCondLst>
                                        </p:cTn>
                                        <p:tgtEl>
                                          <p:spTgt spid="62"/>
                                        </p:tgtEl>
                                        <p:attrNameLst>
                                          <p:attrName>style.visibility</p:attrName>
                                        </p:attrNameLst>
                                      </p:cBhvr>
                                      <p:to>
                                        <p:strVal val="visible"/>
                                      </p:to>
                                    </p:set>
                                    <p:animEffect transition="in" filter="fade">
                                      <p:cBhvr>
                                        <p:cTn id="56" dur="500"/>
                                        <p:tgtEl>
                                          <p:spTgt spid="62"/>
                                        </p:tgtEl>
                                      </p:cBhvr>
                                    </p:animEffect>
                                  </p:childTnLst>
                                </p:cTn>
                              </p:par>
                            </p:childTnLst>
                          </p:cTn>
                        </p:par>
                        <p:par>
                          <p:cTn id="57" fill="hold">
                            <p:stCondLst>
                              <p:cond delay="8500"/>
                            </p:stCondLst>
                            <p:childTnLst>
                              <p:par>
                                <p:cTn id="58" presetID="1" presetClass="entr" presetSubtype="0" fill="hold" grpId="0" nodeType="afterEffect">
                                  <p:stCondLst>
                                    <p:cond delay="750"/>
                                  </p:stCondLst>
                                  <p:childTnLst>
                                    <p:set>
                                      <p:cBhvr>
                                        <p:cTn id="59" dur="1" fill="hold">
                                          <p:stCondLst>
                                            <p:cond delay="0"/>
                                          </p:stCondLst>
                                        </p:cTn>
                                        <p:tgtEl>
                                          <p:spTgt spid="63"/>
                                        </p:tgtEl>
                                        <p:attrNameLst>
                                          <p:attrName>style.visibility</p:attrName>
                                        </p:attrNameLst>
                                      </p:cBhvr>
                                      <p:to>
                                        <p:strVal val="visible"/>
                                      </p:to>
                                    </p:set>
                                  </p:childTnLst>
                                </p:cTn>
                              </p:par>
                            </p:childTnLst>
                          </p:cTn>
                        </p:par>
                        <p:par>
                          <p:cTn id="60" fill="hold">
                            <p:stCondLst>
                              <p:cond delay="9250"/>
                            </p:stCondLst>
                            <p:childTnLst>
                              <p:par>
                                <p:cTn id="61" presetID="1" presetClass="entr" presetSubtype="0" fill="hold" grpId="0" nodeType="afterEffect">
                                  <p:stCondLst>
                                    <p:cond delay="750"/>
                                  </p:stCondLst>
                                  <p:childTnLst>
                                    <p:set>
                                      <p:cBhvr>
                                        <p:cTn id="62" dur="1" fill="hold">
                                          <p:stCondLst>
                                            <p:cond delay="0"/>
                                          </p:stCondLst>
                                        </p:cTn>
                                        <p:tgtEl>
                                          <p:spTgt spid="64"/>
                                        </p:tgtEl>
                                        <p:attrNameLst>
                                          <p:attrName>style.visibility</p:attrName>
                                        </p:attrNameLst>
                                      </p:cBhvr>
                                      <p:to>
                                        <p:strVal val="visible"/>
                                      </p:to>
                                    </p:set>
                                  </p:childTnLst>
                                </p:cTn>
                              </p:par>
                            </p:childTnLst>
                          </p:cTn>
                        </p:par>
                        <p:par>
                          <p:cTn id="63" fill="hold">
                            <p:stCondLst>
                              <p:cond delay="10000"/>
                            </p:stCondLst>
                            <p:childTnLst>
                              <p:par>
                                <p:cTn id="64" presetID="1" presetClass="entr" presetSubtype="0" fill="hold" grpId="0" nodeType="afterEffect">
                                  <p:stCondLst>
                                    <p:cond delay="750"/>
                                  </p:stCondLst>
                                  <p:childTnLst>
                                    <p:set>
                                      <p:cBhvr>
                                        <p:cTn id="65" dur="1" fill="hold">
                                          <p:stCondLst>
                                            <p:cond delay="0"/>
                                          </p:stCondLst>
                                        </p:cTn>
                                        <p:tgtEl>
                                          <p:spTgt spid="65"/>
                                        </p:tgtEl>
                                        <p:attrNameLst>
                                          <p:attrName>style.visibility</p:attrName>
                                        </p:attrNameLst>
                                      </p:cBhvr>
                                      <p:to>
                                        <p:strVal val="visible"/>
                                      </p:to>
                                    </p:set>
                                  </p:childTnLst>
                                </p:cTn>
                              </p:par>
                            </p:childTnLst>
                          </p:cTn>
                        </p:par>
                        <p:par>
                          <p:cTn id="66" fill="hold">
                            <p:stCondLst>
                              <p:cond delay="10750"/>
                            </p:stCondLst>
                            <p:childTnLst>
                              <p:par>
                                <p:cTn id="67" presetID="10" presetClass="entr" presetSubtype="0" fill="hold" grpId="0" nodeType="afterEffect">
                                  <p:stCondLst>
                                    <p:cond delay="750"/>
                                  </p:stCondLst>
                                  <p:childTnLst>
                                    <p:set>
                                      <p:cBhvr>
                                        <p:cTn id="68" dur="1" fill="hold">
                                          <p:stCondLst>
                                            <p:cond delay="0"/>
                                          </p:stCondLst>
                                        </p:cTn>
                                        <p:tgtEl>
                                          <p:spTgt spid="66"/>
                                        </p:tgtEl>
                                        <p:attrNameLst>
                                          <p:attrName>style.visibility</p:attrName>
                                        </p:attrNameLst>
                                      </p:cBhvr>
                                      <p:to>
                                        <p:strVal val="visible"/>
                                      </p:to>
                                    </p:set>
                                    <p:animEffect transition="in" filter="fade">
                                      <p:cBhvr>
                                        <p:cTn id="69" dur="500"/>
                                        <p:tgtEl>
                                          <p:spTgt spid="66"/>
                                        </p:tgtEl>
                                      </p:cBhvr>
                                    </p:animEffec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72"/>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70"/>
                                        </p:tgtEl>
                                        <p:attrNameLst>
                                          <p:attrName>style.visibility</p:attrName>
                                        </p:attrNameLst>
                                      </p:cBhvr>
                                      <p:to>
                                        <p:strVal val="visible"/>
                                      </p:to>
                                    </p:set>
                                    <p:animEffect transition="in" filter="fade">
                                      <p:cBhvr>
                                        <p:cTn id="78" dur="500"/>
                                        <p:tgtEl>
                                          <p:spTgt spid="70"/>
                                        </p:tgtEl>
                                      </p:cBhvr>
                                    </p:animEffect>
                                  </p:childTnLst>
                                </p:cTn>
                              </p:par>
                            </p:childTnLst>
                          </p:cTn>
                        </p:par>
                        <p:par>
                          <p:cTn id="79" fill="hold">
                            <p:stCondLst>
                              <p:cond delay="500"/>
                            </p:stCondLst>
                            <p:childTnLst>
                              <p:par>
                                <p:cTn id="80" presetID="1" presetClass="entr" presetSubtype="0" fill="hold" grpId="0" nodeType="afterEffect">
                                  <p:stCondLst>
                                    <p:cond delay="750"/>
                                  </p:stCondLst>
                                  <p:childTnLst>
                                    <p:set>
                                      <p:cBhvr>
                                        <p:cTn id="81" dur="1" fill="hold">
                                          <p:stCondLst>
                                            <p:cond delay="0"/>
                                          </p:stCondLst>
                                        </p:cTn>
                                        <p:tgtEl>
                                          <p:spTgt spid="77"/>
                                        </p:tgtEl>
                                        <p:attrNameLst>
                                          <p:attrName>style.visibility</p:attrName>
                                        </p:attrNameLst>
                                      </p:cBhvr>
                                      <p:to>
                                        <p:strVal val="visible"/>
                                      </p:to>
                                    </p:set>
                                  </p:childTnLst>
                                </p:cTn>
                              </p:par>
                            </p:childTnLst>
                          </p:cTn>
                        </p:par>
                        <p:par>
                          <p:cTn id="82" fill="hold">
                            <p:stCondLst>
                              <p:cond delay="1250"/>
                            </p:stCondLst>
                            <p:childTnLst>
                              <p:par>
                                <p:cTn id="83" presetID="10" presetClass="entr" presetSubtype="0" fill="hold" grpId="0" nodeType="afterEffect">
                                  <p:stCondLst>
                                    <p:cond delay="750"/>
                                  </p:stCondLst>
                                  <p:childTnLst>
                                    <p:set>
                                      <p:cBhvr>
                                        <p:cTn id="84" dur="1" fill="hold">
                                          <p:stCondLst>
                                            <p:cond delay="0"/>
                                          </p:stCondLst>
                                        </p:cTn>
                                        <p:tgtEl>
                                          <p:spTgt spid="78"/>
                                        </p:tgtEl>
                                        <p:attrNameLst>
                                          <p:attrName>style.visibility</p:attrName>
                                        </p:attrNameLst>
                                      </p:cBhvr>
                                      <p:to>
                                        <p:strVal val="visible"/>
                                      </p:to>
                                    </p:set>
                                    <p:animEffect transition="in" filter="fade">
                                      <p:cBhvr>
                                        <p:cTn id="85" dur="500"/>
                                        <p:tgtEl>
                                          <p:spTgt spid="78"/>
                                        </p:tgtEl>
                                      </p:cBhvr>
                                    </p:animEffect>
                                  </p:childTnLst>
                                </p:cTn>
                              </p:par>
                            </p:childTnLst>
                          </p:cTn>
                        </p:par>
                        <p:par>
                          <p:cTn id="86" fill="hold">
                            <p:stCondLst>
                              <p:cond delay="2500"/>
                            </p:stCondLst>
                            <p:childTnLst>
                              <p:par>
                                <p:cTn id="87" presetID="10" presetClass="entr" presetSubtype="0" fill="hold" grpId="0" nodeType="afterEffect">
                                  <p:stCondLst>
                                    <p:cond delay="0"/>
                                  </p:stCondLst>
                                  <p:childTnLst>
                                    <p:set>
                                      <p:cBhvr>
                                        <p:cTn id="88" dur="1" fill="hold">
                                          <p:stCondLst>
                                            <p:cond delay="0"/>
                                          </p:stCondLst>
                                        </p:cTn>
                                        <p:tgtEl>
                                          <p:spTgt spid="86"/>
                                        </p:tgtEl>
                                        <p:attrNameLst>
                                          <p:attrName>style.visibility</p:attrName>
                                        </p:attrNameLst>
                                      </p:cBhvr>
                                      <p:to>
                                        <p:strVal val="visible"/>
                                      </p:to>
                                    </p:set>
                                    <p:animEffect transition="in" filter="fade">
                                      <p:cBhvr>
                                        <p:cTn id="89" dur="500"/>
                                        <p:tgtEl>
                                          <p:spTgt spid="86"/>
                                        </p:tgtEl>
                                      </p:cBhvr>
                                    </p:animEffect>
                                  </p:childTnLst>
                                </p:cTn>
                              </p:par>
                            </p:childTnLst>
                          </p:cTn>
                        </p:par>
                        <p:par>
                          <p:cTn id="90" fill="hold">
                            <p:stCondLst>
                              <p:cond delay="3000"/>
                            </p:stCondLst>
                            <p:childTnLst>
                              <p:par>
                                <p:cTn id="91" presetID="10" presetClass="entr" presetSubtype="0" fill="hold" grpId="0" nodeType="afterEffect">
                                  <p:stCondLst>
                                    <p:cond delay="750"/>
                                  </p:stCondLst>
                                  <p:childTnLst>
                                    <p:set>
                                      <p:cBhvr>
                                        <p:cTn id="92" dur="1" fill="hold">
                                          <p:stCondLst>
                                            <p:cond delay="0"/>
                                          </p:stCondLst>
                                        </p:cTn>
                                        <p:tgtEl>
                                          <p:spTgt spid="71"/>
                                        </p:tgtEl>
                                        <p:attrNameLst>
                                          <p:attrName>style.visibility</p:attrName>
                                        </p:attrNameLst>
                                      </p:cBhvr>
                                      <p:to>
                                        <p:strVal val="visible"/>
                                      </p:to>
                                    </p:set>
                                    <p:animEffect transition="in" filter="fade">
                                      <p:cBhvr>
                                        <p:cTn id="93" dur="500"/>
                                        <p:tgtEl>
                                          <p:spTgt spid="71"/>
                                        </p:tgtEl>
                                      </p:cBhvr>
                                    </p:animEffect>
                                  </p:childTnLst>
                                </p:cTn>
                              </p:par>
                            </p:childTnLst>
                          </p:cTn>
                        </p:par>
                        <p:par>
                          <p:cTn id="94" fill="hold">
                            <p:stCondLst>
                              <p:cond delay="4250"/>
                            </p:stCondLst>
                            <p:childTnLst>
                              <p:par>
                                <p:cTn id="95" presetID="1" presetClass="entr" presetSubtype="0" fill="hold" grpId="0" nodeType="afterEffect">
                                  <p:stCondLst>
                                    <p:cond delay="750"/>
                                  </p:stCondLst>
                                  <p:childTnLst>
                                    <p:set>
                                      <p:cBhvr>
                                        <p:cTn id="96" dur="1" fill="hold">
                                          <p:stCondLst>
                                            <p:cond delay="0"/>
                                          </p:stCondLst>
                                        </p:cTn>
                                        <p:tgtEl>
                                          <p:spTgt spid="79"/>
                                        </p:tgtEl>
                                        <p:attrNameLst>
                                          <p:attrName>style.visibility</p:attrName>
                                        </p:attrNameLst>
                                      </p:cBhvr>
                                      <p:to>
                                        <p:strVal val="visible"/>
                                      </p:to>
                                    </p:set>
                                  </p:childTnLst>
                                </p:cTn>
                              </p:par>
                            </p:childTnLst>
                          </p:cTn>
                        </p:par>
                        <p:par>
                          <p:cTn id="97" fill="hold">
                            <p:stCondLst>
                              <p:cond delay="5000"/>
                            </p:stCondLst>
                            <p:childTnLst>
                              <p:par>
                                <p:cTn id="98" presetID="1" presetClass="entr" presetSubtype="0" fill="hold" grpId="0" nodeType="afterEffect">
                                  <p:stCondLst>
                                    <p:cond delay="750"/>
                                  </p:stCondLst>
                                  <p:childTnLst>
                                    <p:set>
                                      <p:cBhvr>
                                        <p:cTn id="99" dur="1" fill="hold">
                                          <p:stCondLst>
                                            <p:cond delay="0"/>
                                          </p:stCondLst>
                                        </p:cTn>
                                        <p:tgtEl>
                                          <p:spTgt spid="80"/>
                                        </p:tgtEl>
                                        <p:attrNameLst>
                                          <p:attrName>style.visibility</p:attrName>
                                        </p:attrNameLst>
                                      </p:cBhvr>
                                      <p:to>
                                        <p:strVal val="visible"/>
                                      </p:to>
                                    </p:set>
                                  </p:childTnLst>
                                </p:cTn>
                              </p:par>
                            </p:childTnLst>
                          </p:cTn>
                        </p:par>
                        <p:par>
                          <p:cTn id="100" fill="hold">
                            <p:stCondLst>
                              <p:cond delay="5750"/>
                            </p:stCondLst>
                            <p:childTnLst>
                              <p:par>
                                <p:cTn id="101" presetID="1" presetClass="entr" presetSubtype="0" fill="hold" grpId="0" nodeType="afterEffect">
                                  <p:stCondLst>
                                    <p:cond delay="0"/>
                                  </p:stCondLst>
                                  <p:childTnLst>
                                    <p:set>
                                      <p:cBhvr>
                                        <p:cTn id="102" dur="1" fill="hold">
                                          <p:stCondLst>
                                            <p:cond delay="0"/>
                                          </p:stCondLst>
                                        </p:cTn>
                                        <p:tgtEl>
                                          <p:spTgt spid="87"/>
                                        </p:tgtEl>
                                        <p:attrNameLst>
                                          <p:attrName>style.visibility</p:attrName>
                                        </p:attrNameLst>
                                      </p:cBhvr>
                                      <p:to>
                                        <p:strVal val="visible"/>
                                      </p:to>
                                    </p:set>
                                  </p:childTnLst>
                                </p:cTn>
                              </p:par>
                              <p:par>
                                <p:cTn id="103" presetID="10" presetClass="entr" presetSubtype="0" fill="hold" nodeType="withEffect">
                                  <p:stCondLst>
                                    <p:cond delay="75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500"/>
                                        <p:tgtEl>
                                          <p:spTgt spid="69"/>
                                        </p:tgtEl>
                                      </p:cBhvr>
                                    </p:animEffect>
                                  </p:childTnLst>
                                </p:cTn>
                              </p:par>
                            </p:childTnLst>
                          </p:cTn>
                        </p:par>
                        <p:par>
                          <p:cTn id="106" fill="hold">
                            <p:stCondLst>
                              <p:cond delay="7000"/>
                            </p:stCondLst>
                            <p:childTnLst>
                              <p:par>
                                <p:cTn id="107" presetID="10" presetClass="entr" presetSubtype="0" fill="hold" grpId="0" nodeType="afterEffect">
                                  <p:stCondLst>
                                    <p:cond delay="100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500"/>
                                        <p:tgtEl>
                                          <p:spTgt spid="81"/>
                                        </p:tgtEl>
                                      </p:cBhvr>
                                    </p:animEffect>
                                  </p:childTnLst>
                                </p:cTn>
                              </p:par>
                            </p:childTnLst>
                          </p:cTn>
                        </p:par>
                        <p:par>
                          <p:cTn id="110" fill="hold">
                            <p:stCondLst>
                              <p:cond delay="8500"/>
                            </p:stCondLst>
                            <p:childTnLst>
                              <p:par>
                                <p:cTn id="111" presetID="1" presetClass="entr" presetSubtype="0" fill="hold" grpId="0" nodeType="afterEffect">
                                  <p:stCondLst>
                                    <p:cond delay="750"/>
                                  </p:stCondLst>
                                  <p:childTnLst>
                                    <p:set>
                                      <p:cBhvr>
                                        <p:cTn id="112" dur="1" fill="hold">
                                          <p:stCondLst>
                                            <p:cond delay="0"/>
                                          </p:stCondLst>
                                        </p:cTn>
                                        <p:tgtEl>
                                          <p:spTgt spid="82"/>
                                        </p:tgtEl>
                                        <p:attrNameLst>
                                          <p:attrName>style.visibility</p:attrName>
                                        </p:attrNameLst>
                                      </p:cBhvr>
                                      <p:to>
                                        <p:strVal val="visible"/>
                                      </p:to>
                                    </p:set>
                                  </p:childTnLst>
                                </p:cTn>
                              </p:par>
                            </p:childTnLst>
                          </p:cTn>
                        </p:par>
                        <p:par>
                          <p:cTn id="113" fill="hold">
                            <p:stCondLst>
                              <p:cond delay="9250"/>
                            </p:stCondLst>
                            <p:childTnLst>
                              <p:par>
                                <p:cTn id="114" presetID="1" presetClass="entr" presetSubtype="0" fill="hold" grpId="0" nodeType="afterEffect">
                                  <p:stCondLst>
                                    <p:cond delay="750"/>
                                  </p:stCondLst>
                                  <p:childTnLst>
                                    <p:set>
                                      <p:cBhvr>
                                        <p:cTn id="115" dur="1" fill="hold">
                                          <p:stCondLst>
                                            <p:cond delay="0"/>
                                          </p:stCondLst>
                                        </p:cTn>
                                        <p:tgtEl>
                                          <p:spTgt spid="83"/>
                                        </p:tgtEl>
                                        <p:attrNameLst>
                                          <p:attrName>style.visibility</p:attrName>
                                        </p:attrNameLst>
                                      </p:cBhvr>
                                      <p:to>
                                        <p:strVal val="visible"/>
                                      </p:to>
                                    </p:set>
                                  </p:childTnLst>
                                </p:cTn>
                              </p:par>
                            </p:childTnLst>
                          </p:cTn>
                        </p:par>
                        <p:par>
                          <p:cTn id="116" fill="hold">
                            <p:stCondLst>
                              <p:cond delay="10000"/>
                            </p:stCondLst>
                            <p:childTnLst>
                              <p:par>
                                <p:cTn id="117" presetID="1" presetClass="entr" presetSubtype="0" fill="hold" grpId="0" nodeType="afterEffect">
                                  <p:stCondLst>
                                    <p:cond delay="750"/>
                                  </p:stCondLst>
                                  <p:childTnLst>
                                    <p:set>
                                      <p:cBhvr>
                                        <p:cTn id="118" dur="1" fill="hold">
                                          <p:stCondLst>
                                            <p:cond delay="0"/>
                                          </p:stCondLst>
                                        </p:cTn>
                                        <p:tgtEl>
                                          <p:spTgt spid="84"/>
                                        </p:tgtEl>
                                        <p:attrNameLst>
                                          <p:attrName>style.visibility</p:attrName>
                                        </p:attrNameLst>
                                      </p:cBhvr>
                                      <p:to>
                                        <p:strVal val="visible"/>
                                      </p:to>
                                    </p:set>
                                  </p:childTnLst>
                                </p:cTn>
                              </p:par>
                            </p:childTnLst>
                          </p:cTn>
                        </p:par>
                        <p:par>
                          <p:cTn id="119" fill="hold">
                            <p:stCondLst>
                              <p:cond delay="10750"/>
                            </p:stCondLst>
                            <p:childTnLst>
                              <p:par>
                                <p:cTn id="120" presetID="10" presetClass="entr" presetSubtype="0" fill="hold" grpId="0" nodeType="afterEffect">
                                  <p:stCondLst>
                                    <p:cond delay="750"/>
                                  </p:stCondLst>
                                  <p:childTnLst>
                                    <p:set>
                                      <p:cBhvr>
                                        <p:cTn id="121" dur="1" fill="hold">
                                          <p:stCondLst>
                                            <p:cond delay="0"/>
                                          </p:stCondLst>
                                        </p:cTn>
                                        <p:tgtEl>
                                          <p:spTgt spid="85"/>
                                        </p:tgtEl>
                                        <p:attrNameLst>
                                          <p:attrName>style.visibility</p:attrName>
                                        </p:attrNameLst>
                                      </p:cBhvr>
                                      <p:to>
                                        <p:strVal val="visible"/>
                                      </p:to>
                                    </p:set>
                                    <p:animEffect transition="in" filter="fade">
                                      <p:cBhvr>
                                        <p:cTn id="122" dur="500"/>
                                        <p:tgtEl>
                                          <p:spTgt spid="85"/>
                                        </p:tgtEl>
                                      </p:cBhvr>
                                    </p:animEffec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nodeType="clickEffect">
                                  <p:stCondLst>
                                    <p:cond delay="0"/>
                                  </p:stCondLst>
                                  <p:childTnLst>
                                    <p:set>
                                      <p:cBhvr>
                                        <p:cTn id="126" dur="1" fill="hold">
                                          <p:stCondLst>
                                            <p:cond delay="0"/>
                                          </p:stCondLst>
                                        </p:cTn>
                                        <p:tgtEl>
                                          <p:spTgt spid="93"/>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grpId="0" nodeType="clickEffect">
                                  <p:stCondLst>
                                    <p:cond delay="0"/>
                                  </p:stCondLst>
                                  <p:childTnLst>
                                    <p:set>
                                      <p:cBhvr>
                                        <p:cTn id="130" dur="1" fill="hold">
                                          <p:stCondLst>
                                            <p:cond delay="0"/>
                                          </p:stCondLst>
                                        </p:cTn>
                                        <p:tgtEl>
                                          <p:spTgt spid="90"/>
                                        </p:tgtEl>
                                        <p:attrNameLst>
                                          <p:attrName>style.visibility</p:attrName>
                                        </p:attrNameLst>
                                      </p:cBhvr>
                                      <p:to>
                                        <p:strVal val="visible"/>
                                      </p:to>
                                    </p:set>
                                    <p:animEffect transition="in" filter="fade">
                                      <p:cBhvr>
                                        <p:cTn id="131" dur="500"/>
                                        <p:tgtEl>
                                          <p:spTgt spid="90"/>
                                        </p:tgtEl>
                                      </p:cBhvr>
                                    </p:animEffect>
                                  </p:childTnLst>
                                </p:cTn>
                              </p:par>
                            </p:childTnLst>
                          </p:cTn>
                        </p:par>
                        <p:par>
                          <p:cTn id="132" fill="hold">
                            <p:stCondLst>
                              <p:cond delay="500"/>
                            </p:stCondLst>
                            <p:childTnLst>
                              <p:par>
                                <p:cTn id="133" presetID="1" presetClass="entr" presetSubtype="0" fill="hold" grpId="0" nodeType="afterEffect">
                                  <p:stCondLst>
                                    <p:cond delay="750"/>
                                  </p:stCondLst>
                                  <p:childTnLst>
                                    <p:set>
                                      <p:cBhvr>
                                        <p:cTn id="134" dur="1" fill="hold">
                                          <p:stCondLst>
                                            <p:cond delay="0"/>
                                          </p:stCondLst>
                                        </p:cTn>
                                        <p:tgtEl>
                                          <p:spTgt spid="98"/>
                                        </p:tgtEl>
                                        <p:attrNameLst>
                                          <p:attrName>style.visibility</p:attrName>
                                        </p:attrNameLst>
                                      </p:cBhvr>
                                      <p:to>
                                        <p:strVal val="visible"/>
                                      </p:to>
                                    </p:set>
                                  </p:childTnLst>
                                </p:cTn>
                              </p:par>
                            </p:childTnLst>
                          </p:cTn>
                        </p:par>
                        <p:par>
                          <p:cTn id="135" fill="hold">
                            <p:stCondLst>
                              <p:cond delay="1250"/>
                            </p:stCondLst>
                            <p:childTnLst>
                              <p:par>
                                <p:cTn id="136" presetID="10" presetClass="entr" presetSubtype="0" fill="hold" grpId="0" nodeType="afterEffect">
                                  <p:stCondLst>
                                    <p:cond delay="750"/>
                                  </p:stCondLst>
                                  <p:childTnLst>
                                    <p:set>
                                      <p:cBhvr>
                                        <p:cTn id="137" dur="1" fill="hold">
                                          <p:stCondLst>
                                            <p:cond delay="0"/>
                                          </p:stCondLst>
                                        </p:cTn>
                                        <p:tgtEl>
                                          <p:spTgt spid="99"/>
                                        </p:tgtEl>
                                        <p:attrNameLst>
                                          <p:attrName>style.visibility</p:attrName>
                                        </p:attrNameLst>
                                      </p:cBhvr>
                                      <p:to>
                                        <p:strVal val="visible"/>
                                      </p:to>
                                    </p:set>
                                    <p:animEffect transition="in" filter="fade">
                                      <p:cBhvr>
                                        <p:cTn id="138" dur="500"/>
                                        <p:tgtEl>
                                          <p:spTgt spid="99"/>
                                        </p:tgtEl>
                                      </p:cBhvr>
                                    </p:animEffect>
                                  </p:childTnLst>
                                </p:cTn>
                              </p:par>
                            </p:childTnLst>
                          </p:cTn>
                        </p:par>
                        <p:par>
                          <p:cTn id="139" fill="hold">
                            <p:stCondLst>
                              <p:cond delay="2500"/>
                            </p:stCondLst>
                            <p:childTnLst>
                              <p:par>
                                <p:cTn id="140" presetID="10" presetClass="entr" presetSubtype="0" fill="hold" grpId="0" nodeType="afterEffect">
                                  <p:stCondLst>
                                    <p:cond delay="750"/>
                                  </p:stCondLst>
                                  <p:childTnLst>
                                    <p:set>
                                      <p:cBhvr>
                                        <p:cTn id="141" dur="1" fill="hold">
                                          <p:stCondLst>
                                            <p:cond delay="0"/>
                                          </p:stCondLst>
                                        </p:cTn>
                                        <p:tgtEl>
                                          <p:spTgt spid="91"/>
                                        </p:tgtEl>
                                        <p:attrNameLst>
                                          <p:attrName>style.visibility</p:attrName>
                                        </p:attrNameLst>
                                      </p:cBhvr>
                                      <p:to>
                                        <p:strVal val="visible"/>
                                      </p:to>
                                    </p:set>
                                    <p:animEffect transition="in" filter="fade">
                                      <p:cBhvr>
                                        <p:cTn id="142" dur="500"/>
                                        <p:tgtEl>
                                          <p:spTgt spid="91"/>
                                        </p:tgtEl>
                                      </p:cBhvr>
                                    </p:animEffect>
                                  </p:childTnLst>
                                </p:cTn>
                              </p:par>
                            </p:childTnLst>
                          </p:cTn>
                        </p:par>
                        <p:par>
                          <p:cTn id="143" fill="hold">
                            <p:stCondLst>
                              <p:cond delay="3750"/>
                            </p:stCondLst>
                            <p:childTnLst>
                              <p:par>
                                <p:cTn id="144" presetID="1" presetClass="entr" presetSubtype="0" fill="hold" grpId="0" nodeType="afterEffect">
                                  <p:stCondLst>
                                    <p:cond delay="750"/>
                                  </p:stCondLst>
                                  <p:childTnLst>
                                    <p:set>
                                      <p:cBhvr>
                                        <p:cTn id="145" dur="1" fill="hold">
                                          <p:stCondLst>
                                            <p:cond delay="0"/>
                                          </p:stCondLst>
                                        </p:cTn>
                                        <p:tgtEl>
                                          <p:spTgt spid="100"/>
                                        </p:tgtEl>
                                        <p:attrNameLst>
                                          <p:attrName>style.visibility</p:attrName>
                                        </p:attrNameLst>
                                      </p:cBhvr>
                                      <p:to>
                                        <p:strVal val="visible"/>
                                      </p:to>
                                    </p:set>
                                  </p:childTnLst>
                                </p:cTn>
                              </p:par>
                            </p:childTnLst>
                          </p:cTn>
                        </p:par>
                        <p:par>
                          <p:cTn id="146" fill="hold">
                            <p:stCondLst>
                              <p:cond delay="4500"/>
                            </p:stCondLst>
                            <p:childTnLst>
                              <p:par>
                                <p:cTn id="147" presetID="1" presetClass="entr" presetSubtype="0" fill="hold" grpId="0" nodeType="afterEffect">
                                  <p:stCondLst>
                                    <p:cond delay="750"/>
                                  </p:stCondLst>
                                  <p:childTnLst>
                                    <p:set>
                                      <p:cBhvr>
                                        <p:cTn id="148" dur="1" fill="hold">
                                          <p:stCondLst>
                                            <p:cond delay="0"/>
                                          </p:stCondLst>
                                        </p:cTn>
                                        <p:tgtEl>
                                          <p:spTgt spid="101"/>
                                        </p:tgtEl>
                                        <p:attrNameLst>
                                          <p:attrName>style.visibility</p:attrName>
                                        </p:attrNameLst>
                                      </p:cBhvr>
                                      <p:to>
                                        <p:strVal val="visible"/>
                                      </p:to>
                                    </p:set>
                                  </p:childTnLst>
                                </p:cTn>
                              </p:par>
                            </p:childTnLst>
                          </p:cTn>
                        </p:par>
                        <p:par>
                          <p:cTn id="149" fill="hold">
                            <p:stCondLst>
                              <p:cond delay="5250"/>
                            </p:stCondLst>
                            <p:childTnLst>
                              <p:par>
                                <p:cTn id="150" presetID="10" presetClass="entr" presetSubtype="0" fill="hold" grpId="0" nodeType="afterEffect">
                                  <p:stCondLst>
                                    <p:cond delay="750"/>
                                  </p:stCondLst>
                                  <p:childTnLst>
                                    <p:set>
                                      <p:cBhvr>
                                        <p:cTn id="151" dur="1" fill="hold">
                                          <p:stCondLst>
                                            <p:cond delay="0"/>
                                          </p:stCondLst>
                                        </p:cTn>
                                        <p:tgtEl>
                                          <p:spTgt spid="92"/>
                                        </p:tgtEl>
                                        <p:attrNameLst>
                                          <p:attrName>style.visibility</p:attrName>
                                        </p:attrNameLst>
                                      </p:cBhvr>
                                      <p:to>
                                        <p:strVal val="visible"/>
                                      </p:to>
                                    </p:set>
                                    <p:animEffect transition="in" filter="fade">
                                      <p:cBhvr>
                                        <p:cTn id="152" dur="500"/>
                                        <p:tgtEl>
                                          <p:spTgt spid="92"/>
                                        </p:tgtEl>
                                      </p:cBhvr>
                                    </p:animEffect>
                                  </p:childTnLst>
                                </p:cTn>
                              </p:par>
                            </p:childTnLst>
                          </p:cTn>
                        </p:par>
                        <p:par>
                          <p:cTn id="153" fill="hold">
                            <p:stCondLst>
                              <p:cond delay="6500"/>
                            </p:stCondLst>
                            <p:childTnLst>
                              <p:par>
                                <p:cTn id="154" presetID="1" presetClass="entr" presetSubtype="0" fill="hold" grpId="0" nodeType="afterEffect">
                                  <p:stCondLst>
                                    <p:cond delay="750"/>
                                  </p:stCondLst>
                                  <p:childTnLst>
                                    <p:set>
                                      <p:cBhvr>
                                        <p:cTn id="155" dur="1" fill="hold">
                                          <p:stCondLst>
                                            <p:cond delay="0"/>
                                          </p:stCondLst>
                                        </p:cTn>
                                        <p:tgtEl>
                                          <p:spTgt spid="102"/>
                                        </p:tgtEl>
                                        <p:attrNameLst>
                                          <p:attrName>style.visibility</p:attrName>
                                        </p:attrNameLst>
                                      </p:cBhvr>
                                      <p:to>
                                        <p:strVal val="visible"/>
                                      </p:to>
                                    </p:set>
                                  </p:childTnLst>
                                </p:cTn>
                              </p:par>
                            </p:childTnLst>
                          </p:cTn>
                        </p:par>
                        <p:par>
                          <p:cTn id="156" fill="hold">
                            <p:stCondLst>
                              <p:cond delay="7250"/>
                            </p:stCondLst>
                            <p:childTnLst>
                              <p:par>
                                <p:cTn id="157" presetID="1" presetClass="entr" presetSubtype="0" fill="hold" grpId="0" nodeType="afterEffect">
                                  <p:stCondLst>
                                    <p:cond delay="750"/>
                                  </p:stCondLst>
                                  <p:childTnLst>
                                    <p:set>
                                      <p:cBhvr>
                                        <p:cTn id="158" dur="1" fill="hold">
                                          <p:stCondLst>
                                            <p:cond delay="0"/>
                                          </p:stCondLst>
                                        </p:cTn>
                                        <p:tgtEl>
                                          <p:spTgt spid="103"/>
                                        </p:tgtEl>
                                        <p:attrNameLst>
                                          <p:attrName>style.visibility</p:attrName>
                                        </p:attrNameLst>
                                      </p:cBhvr>
                                      <p:to>
                                        <p:strVal val="visible"/>
                                      </p:to>
                                    </p:set>
                                  </p:childTnLst>
                                </p:cTn>
                              </p:par>
                              <p:par>
                                <p:cTn id="159" presetID="10" presetClass="entr" presetSubtype="0" fill="hold" nodeType="withEffect">
                                  <p:stCondLst>
                                    <p:cond delay="750"/>
                                  </p:stCondLst>
                                  <p:childTnLst>
                                    <p:set>
                                      <p:cBhvr>
                                        <p:cTn id="160" dur="1" fill="hold">
                                          <p:stCondLst>
                                            <p:cond delay="0"/>
                                          </p:stCondLst>
                                        </p:cTn>
                                        <p:tgtEl>
                                          <p:spTgt spid="89"/>
                                        </p:tgtEl>
                                        <p:attrNameLst>
                                          <p:attrName>style.visibility</p:attrName>
                                        </p:attrNameLst>
                                      </p:cBhvr>
                                      <p:to>
                                        <p:strVal val="visible"/>
                                      </p:to>
                                    </p:set>
                                    <p:animEffect transition="in" filter="fade">
                                      <p:cBhvr>
                                        <p:cTn id="161" dur="500"/>
                                        <p:tgtEl>
                                          <p:spTgt spid="89"/>
                                        </p:tgtEl>
                                      </p:cBhvr>
                                    </p:animEffect>
                                  </p:childTnLst>
                                </p:cTn>
                              </p:par>
                            </p:childTnLst>
                          </p:cTn>
                        </p:par>
                        <p:par>
                          <p:cTn id="162" fill="hold">
                            <p:stCondLst>
                              <p:cond delay="8500"/>
                            </p:stCondLst>
                            <p:childTnLst>
                              <p:par>
                                <p:cTn id="163" presetID="10" presetClass="entr" presetSubtype="0" fill="hold" grpId="0" nodeType="afterEffect">
                                  <p:stCondLst>
                                    <p:cond delay="1000"/>
                                  </p:stCondLst>
                                  <p:childTnLst>
                                    <p:set>
                                      <p:cBhvr>
                                        <p:cTn id="164" dur="1" fill="hold">
                                          <p:stCondLst>
                                            <p:cond delay="0"/>
                                          </p:stCondLst>
                                        </p:cTn>
                                        <p:tgtEl>
                                          <p:spTgt spid="104"/>
                                        </p:tgtEl>
                                        <p:attrNameLst>
                                          <p:attrName>style.visibility</p:attrName>
                                        </p:attrNameLst>
                                      </p:cBhvr>
                                      <p:to>
                                        <p:strVal val="visible"/>
                                      </p:to>
                                    </p:set>
                                    <p:animEffect transition="in" filter="fade">
                                      <p:cBhvr>
                                        <p:cTn id="165" dur="500"/>
                                        <p:tgtEl>
                                          <p:spTgt spid="104"/>
                                        </p:tgtEl>
                                      </p:cBhvr>
                                    </p:animEffect>
                                  </p:childTnLst>
                                </p:cTn>
                              </p:par>
                            </p:childTnLst>
                          </p:cTn>
                        </p:par>
                        <p:par>
                          <p:cTn id="166" fill="hold">
                            <p:stCondLst>
                              <p:cond delay="10000"/>
                            </p:stCondLst>
                            <p:childTnLst>
                              <p:par>
                                <p:cTn id="167" presetID="1" presetClass="entr" presetSubtype="0" fill="hold" grpId="0" nodeType="afterEffect">
                                  <p:stCondLst>
                                    <p:cond delay="750"/>
                                  </p:stCondLst>
                                  <p:childTnLst>
                                    <p:set>
                                      <p:cBhvr>
                                        <p:cTn id="168" dur="1" fill="hold">
                                          <p:stCondLst>
                                            <p:cond delay="0"/>
                                          </p:stCondLst>
                                        </p:cTn>
                                        <p:tgtEl>
                                          <p:spTgt spid="105"/>
                                        </p:tgtEl>
                                        <p:attrNameLst>
                                          <p:attrName>style.visibility</p:attrName>
                                        </p:attrNameLst>
                                      </p:cBhvr>
                                      <p:to>
                                        <p:strVal val="visible"/>
                                      </p:to>
                                    </p:set>
                                  </p:childTnLst>
                                </p:cTn>
                              </p:par>
                            </p:childTnLst>
                          </p:cTn>
                        </p:par>
                        <p:par>
                          <p:cTn id="169" fill="hold">
                            <p:stCondLst>
                              <p:cond delay="10750"/>
                            </p:stCondLst>
                            <p:childTnLst>
                              <p:par>
                                <p:cTn id="170" presetID="1" presetClass="entr" presetSubtype="0" fill="hold" grpId="0" nodeType="afterEffect">
                                  <p:stCondLst>
                                    <p:cond delay="750"/>
                                  </p:stCondLst>
                                  <p:childTnLst>
                                    <p:set>
                                      <p:cBhvr>
                                        <p:cTn id="171" dur="1" fill="hold">
                                          <p:stCondLst>
                                            <p:cond delay="0"/>
                                          </p:stCondLst>
                                        </p:cTn>
                                        <p:tgtEl>
                                          <p:spTgt spid="106"/>
                                        </p:tgtEl>
                                        <p:attrNameLst>
                                          <p:attrName>style.visibility</p:attrName>
                                        </p:attrNameLst>
                                      </p:cBhvr>
                                      <p:to>
                                        <p:strVal val="visible"/>
                                      </p:to>
                                    </p:set>
                                  </p:childTnLst>
                                </p:cTn>
                              </p:par>
                            </p:childTnLst>
                          </p:cTn>
                        </p:par>
                        <p:par>
                          <p:cTn id="172" fill="hold">
                            <p:stCondLst>
                              <p:cond delay="11500"/>
                            </p:stCondLst>
                            <p:childTnLst>
                              <p:par>
                                <p:cTn id="173" presetID="1" presetClass="entr" presetSubtype="0" fill="hold" grpId="0" nodeType="afterEffect">
                                  <p:stCondLst>
                                    <p:cond delay="750"/>
                                  </p:stCondLst>
                                  <p:childTnLst>
                                    <p:set>
                                      <p:cBhvr>
                                        <p:cTn id="174" dur="1" fill="hold">
                                          <p:stCondLst>
                                            <p:cond delay="0"/>
                                          </p:stCondLst>
                                        </p:cTn>
                                        <p:tgtEl>
                                          <p:spTgt spid="107"/>
                                        </p:tgtEl>
                                        <p:attrNameLst>
                                          <p:attrName>style.visibility</p:attrName>
                                        </p:attrNameLst>
                                      </p:cBhvr>
                                      <p:to>
                                        <p:strVal val="visible"/>
                                      </p:to>
                                    </p:set>
                                  </p:childTnLst>
                                </p:cTn>
                              </p:par>
                            </p:childTnLst>
                          </p:cTn>
                        </p:par>
                        <p:par>
                          <p:cTn id="175" fill="hold">
                            <p:stCondLst>
                              <p:cond delay="12250"/>
                            </p:stCondLst>
                            <p:childTnLst>
                              <p:par>
                                <p:cTn id="176" presetID="10" presetClass="entr" presetSubtype="0" fill="hold" grpId="0" nodeType="afterEffect">
                                  <p:stCondLst>
                                    <p:cond delay="750"/>
                                  </p:stCondLst>
                                  <p:childTnLst>
                                    <p:set>
                                      <p:cBhvr>
                                        <p:cTn id="177" dur="1" fill="hold">
                                          <p:stCondLst>
                                            <p:cond delay="0"/>
                                          </p:stCondLst>
                                        </p:cTn>
                                        <p:tgtEl>
                                          <p:spTgt spid="108"/>
                                        </p:tgtEl>
                                        <p:attrNameLst>
                                          <p:attrName>style.visibility</p:attrName>
                                        </p:attrNameLst>
                                      </p:cBhvr>
                                      <p:to>
                                        <p:strVal val="visible"/>
                                      </p:to>
                                    </p:set>
                                    <p:animEffect transition="in" filter="fade">
                                      <p:cBhvr>
                                        <p:cTn id="178" dur="500"/>
                                        <p:tgtEl>
                                          <p:spTgt spid="108"/>
                                        </p:tgtEl>
                                      </p:cBhvr>
                                    </p:animEffect>
                                  </p:childTnLst>
                                </p:cTn>
                              </p:par>
                            </p:childTnLst>
                          </p:cTn>
                        </p:par>
                        <p:par>
                          <p:cTn id="179" fill="hold">
                            <p:stCondLst>
                              <p:cond delay="13500"/>
                            </p:stCondLst>
                            <p:childTnLst>
                              <p:par>
                                <p:cTn id="180" presetID="10" presetClass="entr" presetSubtype="0" fill="hold" grpId="0" nodeType="afterEffect">
                                  <p:stCondLst>
                                    <p:cond delay="750"/>
                                  </p:stCondLst>
                                  <p:childTnLst>
                                    <p:set>
                                      <p:cBhvr>
                                        <p:cTn id="181" dur="1" fill="hold">
                                          <p:stCondLst>
                                            <p:cond delay="0"/>
                                          </p:stCondLst>
                                        </p:cTn>
                                        <p:tgtEl>
                                          <p:spTgt spid="109"/>
                                        </p:tgtEl>
                                        <p:attrNameLst>
                                          <p:attrName>style.visibility</p:attrName>
                                        </p:attrNameLst>
                                      </p:cBhvr>
                                      <p:to>
                                        <p:strVal val="visible"/>
                                      </p:to>
                                    </p:set>
                                    <p:animEffect transition="in" filter="fade">
                                      <p:cBhvr>
                                        <p:cTn id="182" dur="500"/>
                                        <p:tgtEl>
                                          <p:spTgt spid="109"/>
                                        </p:tgtEl>
                                      </p:cBhvr>
                                    </p:animEffect>
                                  </p:childTnLst>
                                </p:cTn>
                              </p:par>
                            </p:childTnLst>
                          </p:cTn>
                        </p:par>
                        <p:par>
                          <p:cTn id="183" fill="hold">
                            <p:stCondLst>
                              <p:cond delay="14750"/>
                            </p:stCondLst>
                            <p:childTnLst>
                              <p:par>
                                <p:cTn id="184" presetID="1" presetClass="entr" presetSubtype="0" fill="hold" grpId="0" nodeType="afterEffect">
                                  <p:stCondLst>
                                    <p:cond delay="750"/>
                                  </p:stCondLst>
                                  <p:childTnLst>
                                    <p:set>
                                      <p:cBhvr>
                                        <p:cTn id="185" dur="1" fill="hold">
                                          <p:stCondLst>
                                            <p:cond delay="0"/>
                                          </p:stCondLst>
                                        </p:cTn>
                                        <p:tgtEl>
                                          <p:spTgt spid="110"/>
                                        </p:tgtEl>
                                        <p:attrNameLst>
                                          <p:attrName>style.visibility</p:attrName>
                                        </p:attrNameLst>
                                      </p:cBhvr>
                                      <p:to>
                                        <p:strVal val="visible"/>
                                      </p:to>
                                    </p:set>
                                  </p:childTnLst>
                                </p:cTn>
                              </p:par>
                            </p:childTnLst>
                          </p:cTn>
                        </p:par>
                        <p:par>
                          <p:cTn id="186" fill="hold">
                            <p:stCondLst>
                              <p:cond delay="15500"/>
                            </p:stCondLst>
                            <p:childTnLst>
                              <p:par>
                                <p:cTn id="187" presetID="1" presetClass="entr" presetSubtype="0" fill="hold" grpId="0" nodeType="afterEffect">
                                  <p:stCondLst>
                                    <p:cond delay="750"/>
                                  </p:stCondLst>
                                  <p:childTnLst>
                                    <p:set>
                                      <p:cBhvr>
                                        <p:cTn id="188" dur="1" fill="hold">
                                          <p:stCondLst>
                                            <p:cond delay="0"/>
                                          </p:stCondLst>
                                        </p:cTn>
                                        <p:tgtEl>
                                          <p:spTgt spid="111"/>
                                        </p:tgtEl>
                                        <p:attrNameLst>
                                          <p:attrName>style.visibility</p:attrName>
                                        </p:attrNameLst>
                                      </p:cBhvr>
                                      <p:to>
                                        <p:strVal val="visible"/>
                                      </p:to>
                                    </p:set>
                                  </p:childTnLst>
                                </p:cTn>
                              </p:par>
                            </p:childTnLst>
                          </p:cTn>
                        </p:par>
                        <p:par>
                          <p:cTn id="189" fill="hold">
                            <p:stCondLst>
                              <p:cond delay="16250"/>
                            </p:stCondLst>
                            <p:childTnLst>
                              <p:par>
                                <p:cTn id="190" presetID="10" presetClass="entr" presetSubtype="0" fill="hold" grpId="0" nodeType="afterEffect">
                                  <p:stCondLst>
                                    <p:cond delay="750"/>
                                  </p:stCondLst>
                                  <p:childTnLst>
                                    <p:set>
                                      <p:cBhvr>
                                        <p:cTn id="191" dur="1" fill="hold">
                                          <p:stCondLst>
                                            <p:cond delay="0"/>
                                          </p:stCondLst>
                                        </p:cTn>
                                        <p:tgtEl>
                                          <p:spTgt spid="112"/>
                                        </p:tgtEl>
                                        <p:attrNameLst>
                                          <p:attrName>style.visibility</p:attrName>
                                        </p:attrNameLst>
                                      </p:cBhvr>
                                      <p:to>
                                        <p:strVal val="visible"/>
                                      </p:to>
                                    </p:set>
                                    <p:animEffect transition="in" filter="fade">
                                      <p:cBhvr>
                                        <p:cTn id="192"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 grpId="0"/>
      <p:bldP spid="20" grpId="0"/>
      <p:bldP spid="21" grpId="0"/>
      <p:bldP spid="51" grpId="0"/>
      <p:bldP spid="52" grpId="0"/>
      <p:bldP spid="58" grpId="0"/>
      <p:bldP spid="59" grpId="0"/>
      <p:bldP spid="60" grpId="0"/>
      <p:bldP spid="61" grpId="0"/>
      <p:bldP spid="62" grpId="0"/>
      <p:bldP spid="63" grpId="0"/>
      <p:bldP spid="64" grpId="0"/>
      <p:bldP spid="65" grpId="0"/>
      <p:bldP spid="66" grpId="0"/>
      <p:bldP spid="67" grpId="0"/>
      <p:bldP spid="68" grpId="0"/>
      <p:bldP spid="70" grpId="0"/>
      <p:bldP spid="71" grpId="0"/>
      <p:bldP spid="77" grpId="0"/>
      <p:bldP spid="78" grpId="0"/>
      <p:bldP spid="79" grpId="0"/>
      <p:bldP spid="80" grpId="0"/>
      <p:bldP spid="81" grpId="0"/>
      <p:bldP spid="82" grpId="0"/>
      <p:bldP spid="83" grpId="0"/>
      <p:bldP spid="84" grpId="0"/>
      <p:bldP spid="85" grpId="0"/>
      <p:bldP spid="86" grpId="0"/>
      <p:bldP spid="87" grpId="0"/>
      <p:bldP spid="90" grpId="0"/>
      <p:bldP spid="91" grpId="0"/>
      <p:bldP spid="92" grpId="0"/>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358733" y="369803"/>
            <a:ext cx="3066361" cy="658835"/>
          </a:xfrm>
          <a:prstGeom prst="rect">
            <a:avLst/>
          </a:prstGeom>
          <a:noFill/>
        </p:spPr>
        <p:txBody>
          <a:bodyPr wrap="square" rtlCol="0">
            <a:spAutoFit/>
          </a:bodyPr>
          <a:lstStyle/>
          <a:p>
            <a:pPr algn="ctr">
              <a:lnSpc>
                <a:spcPct val="150000"/>
              </a:lnSpc>
            </a:pPr>
            <a:r>
              <a:rPr lang="en-US" sz="2800" b="1" dirty="0" err="1" smtClean="0">
                <a:solidFill>
                  <a:schemeClr val="bg1"/>
                </a:solidFill>
              </a:rPr>
              <a:t>Luyện</a:t>
            </a:r>
            <a:r>
              <a:rPr lang="en-US" sz="2800" b="1" dirty="0" smtClean="0">
                <a:solidFill>
                  <a:schemeClr val="bg1"/>
                </a:solidFill>
              </a:rPr>
              <a:t> </a:t>
            </a:r>
            <a:r>
              <a:rPr lang="en-US" sz="2800" b="1" dirty="0" err="1" smtClean="0">
                <a:solidFill>
                  <a:schemeClr val="bg1"/>
                </a:solidFill>
              </a:rPr>
              <a:t>tập</a:t>
            </a:r>
            <a:endParaRPr lang="vi-VN" sz="2800" b="1" dirty="0">
              <a:solidFill>
                <a:schemeClr val="bg1"/>
              </a:solidFill>
            </a:endParaRPr>
          </a:p>
        </p:txBody>
      </p:sp>
      <p:sp>
        <p:nvSpPr>
          <p:cNvPr id="26" name="TextBox 25"/>
          <p:cNvSpPr txBox="1"/>
          <p:nvPr/>
        </p:nvSpPr>
        <p:spPr>
          <a:xfrm>
            <a:off x="0" y="1200943"/>
            <a:ext cx="4142481" cy="496996"/>
          </a:xfrm>
          <a:prstGeom prst="rect">
            <a:avLst/>
          </a:prstGeom>
          <a:noFill/>
        </p:spPr>
        <p:txBody>
          <a:bodyPr wrap="none" rtlCol="0">
            <a:spAutoFit/>
          </a:bodyPr>
          <a:lstStyle/>
          <a:p>
            <a:pPr algn="just">
              <a:lnSpc>
                <a:spcPct val="150000"/>
              </a:lnSpc>
            </a:pPr>
            <a:r>
              <a:rPr lang="en-US" sz="2000" b="1" dirty="0" smtClean="0">
                <a:solidFill>
                  <a:srgbClr val="0070C0"/>
                </a:solidFill>
              </a:rPr>
              <a:t>1.23. </a:t>
            </a:r>
            <a:r>
              <a:rPr lang="en-US" sz="2000" dirty="0" err="1" smtClean="0">
                <a:solidFill>
                  <a:schemeClr val="tx2">
                    <a:lumMod val="10000"/>
                  </a:schemeClr>
                </a:solidFill>
              </a:rPr>
              <a:t>Thực</a:t>
            </a:r>
            <a:r>
              <a:rPr lang="en-US" sz="2000" dirty="0" smtClean="0">
                <a:solidFill>
                  <a:schemeClr val="tx2">
                    <a:lumMod val="10000"/>
                  </a:schemeClr>
                </a:solidFill>
              </a:rPr>
              <a:t> </a:t>
            </a:r>
            <a:r>
              <a:rPr lang="en-US" sz="2000" dirty="0" err="1" smtClean="0">
                <a:solidFill>
                  <a:schemeClr val="tx2">
                    <a:lumMod val="10000"/>
                  </a:schemeClr>
                </a:solidFill>
              </a:rPr>
              <a:t>hiện</a:t>
            </a:r>
            <a:r>
              <a:rPr lang="en-US" sz="2000" dirty="0" smtClean="0">
                <a:solidFill>
                  <a:schemeClr val="tx2">
                    <a:lumMod val="10000"/>
                  </a:schemeClr>
                </a:solidFill>
              </a:rPr>
              <a:t> </a:t>
            </a:r>
            <a:r>
              <a:rPr lang="en-US" sz="2000" dirty="0" err="1" smtClean="0">
                <a:solidFill>
                  <a:schemeClr val="tx2">
                    <a:lumMod val="10000"/>
                  </a:schemeClr>
                </a:solidFill>
              </a:rPr>
              <a:t>các</a:t>
            </a:r>
            <a:r>
              <a:rPr lang="en-US" sz="2000" dirty="0" smtClean="0">
                <a:solidFill>
                  <a:schemeClr val="tx2">
                    <a:lumMod val="10000"/>
                  </a:schemeClr>
                </a:solidFill>
              </a:rPr>
              <a:t> </a:t>
            </a:r>
            <a:r>
              <a:rPr lang="en-US" sz="2000" dirty="0" err="1" smtClean="0">
                <a:solidFill>
                  <a:schemeClr val="tx2">
                    <a:lumMod val="10000"/>
                  </a:schemeClr>
                </a:solidFill>
              </a:rPr>
              <a:t>phép</a:t>
            </a:r>
            <a:r>
              <a:rPr lang="en-US" sz="2000" dirty="0" smtClean="0">
                <a:solidFill>
                  <a:schemeClr val="tx2">
                    <a:lumMod val="10000"/>
                  </a:schemeClr>
                </a:solidFill>
              </a:rPr>
              <a:t> </a:t>
            </a:r>
            <a:r>
              <a:rPr lang="en-US" sz="2000" dirty="0" err="1" smtClean="0">
                <a:solidFill>
                  <a:schemeClr val="tx2">
                    <a:lumMod val="10000"/>
                  </a:schemeClr>
                </a:solidFill>
              </a:rPr>
              <a:t>tính</a:t>
            </a:r>
            <a:r>
              <a:rPr lang="en-US" sz="2000" dirty="0" smtClean="0">
                <a:solidFill>
                  <a:schemeClr val="tx2">
                    <a:lumMod val="10000"/>
                  </a:schemeClr>
                </a:solidFill>
              </a:rPr>
              <a:t> </a:t>
            </a:r>
            <a:r>
              <a:rPr lang="en-US" sz="2000" dirty="0" err="1" smtClean="0">
                <a:solidFill>
                  <a:schemeClr val="tx2">
                    <a:lumMod val="10000"/>
                  </a:schemeClr>
                </a:solidFill>
              </a:rPr>
              <a:t>sau</a:t>
            </a:r>
            <a:r>
              <a:rPr lang="en-US" sz="2000" dirty="0" smtClean="0">
                <a:solidFill>
                  <a:schemeClr val="tx2">
                    <a:lumMod val="10000"/>
                  </a:schemeClr>
                </a:solidFill>
              </a:rPr>
              <a:t>:</a:t>
            </a:r>
          </a:p>
        </p:txBody>
      </p:sp>
      <p:sp>
        <p:nvSpPr>
          <p:cNvPr id="2" name="Rectangle 1"/>
          <p:cNvSpPr/>
          <p:nvPr/>
        </p:nvSpPr>
        <p:spPr>
          <a:xfrm>
            <a:off x="293683" y="1673145"/>
            <a:ext cx="1689886" cy="496996"/>
          </a:xfrm>
          <a:prstGeom prst="rect">
            <a:avLst/>
          </a:prstGeom>
        </p:spPr>
        <p:txBody>
          <a:bodyPr wrap="none">
            <a:spAutoFit/>
          </a:bodyPr>
          <a:lstStyle/>
          <a:p>
            <a:pPr algn="just">
              <a:lnSpc>
                <a:spcPct val="150000"/>
              </a:lnSpc>
            </a:pPr>
            <a:r>
              <a:rPr lang="en-US" sz="2000" dirty="0">
                <a:solidFill>
                  <a:schemeClr val="tx2">
                    <a:lumMod val="10000"/>
                  </a:schemeClr>
                </a:solidFill>
              </a:rPr>
              <a:t>a) 951 . 23;   </a:t>
            </a:r>
          </a:p>
        </p:txBody>
      </p:sp>
      <p:sp>
        <p:nvSpPr>
          <p:cNvPr id="20" name="Rectangle 19"/>
          <p:cNvSpPr/>
          <p:nvPr/>
        </p:nvSpPr>
        <p:spPr>
          <a:xfrm>
            <a:off x="3646504" y="1686518"/>
            <a:ext cx="1689886" cy="496996"/>
          </a:xfrm>
          <a:prstGeom prst="rect">
            <a:avLst/>
          </a:prstGeom>
        </p:spPr>
        <p:txBody>
          <a:bodyPr wrap="none">
            <a:spAutoFit/>
          </a:bodyPr>
          <a:lstStyle/>
          <a:p>
            <a:pPr algn="just">
              <a:lnSpc>
                <a:spcPct val="150000"/>
              </a:lnSpc>
            </a:pPr>
            <a:r>
              <a:rPr lang="en-US" sz="2000" dirty="0">
                <a:solidFill>
                  <a:schemeClr val="tx2">
                    <a:lumMod val="10000"/>
                  </a:schemeClr>
                </a:solidFill>
              </a:rPr>
              <a:t>b) 47 . 273;   </a:t>
            </a:r>
          </a:p>
        </p:txBody>
      </p:sp>
      <p:sp>
        <p:nvSpPr>
          <p:cNvPr id="21" name="Rectangle 20"/>
          <p:cNvSpPr/>
          <p:nvPr/>
        </p:nvSpPr>
        <p:spPr>
          <a:xfrm>
            <a:off x="6482668" y="1686518"/>
            <a:ext cx="1818126" cy="496996"/>
          </a:xfrm>
          <a:prstGeom prst="rect">
            <a:avLst/>
          </a:prstGeom>
        </p:spPr>
        <p:txBody>
          <a:bodyPr wrap="none">
            <a:spAutoFit/>
          </a:bodyPr>
          <a:lstStyle/>
          <a:p>
            <a:pPr algn="just">
              <a:lnSpc>
                <a:spcPct val="150000"/>
              </a:lnSpc>
            </a:pPr>
            <a:r>
              <a:rPr lang="en-US" sz="2000" dirty="0">
                <a:solidFill>
                  <a:schemeClr val="tx2">
                    <a:lumMod val="10000"/>
                  </a:schemeClr>
                </a:solidFill>
              </a:rPr>
              <a:t>c) 845 . 253;   </a:t>
            </a:r>
          </a:p>
        </p:txBody>
      </p:sp>
      <p:sp>
        <p:nvSpPr>
          <p:cNvPr id="27" name="TextBox 26"/>
          <p:cNvSpPr txBox="1"/>
          <p:nvPr/>
        </p:nvSpPr>
        <p:spPr>
          <a:xfrm>
            <a:off x="3265676" y="2170141"/>
            <a:ext cx="1578268" cy="400110"/>
          </a:xfrm>
          <a:prstGeom prst="rect">
            <a:avLst/>
          </a:prstGeom>
          <a:noFill/>
        </p:spPr>
        <p:txBody>
          <a:bodyPr wrap="square" rtlCol="0">
            <a:spAutoFit/>
          </a:bodyPr>
          <a:lstStyle/>
          <a:p>
            <a:pPr algn="ctr"/>
            <a:r>
              <a:rPr lang="en-US" sz="2000" b="1" i="1" u="sng" dirty="0" err="1" smtClean="0"/>
              <a:t>Giải</a:t>
            </a:r>
            <a:r>
              <a:rPr lang="en-US" sz="2000" b="1" i="1" u="sng" dirty="0" smtClean="0"/>
              <a:t>:</a:t>
            </a:r>
            <a:endParaRPr lang="vi-VN" sz="2000" b="1" i="1" u="sng" dirty="0"/>
          </a:p>
        </p:txBody>
      </p:sp>
      <p:cxnSp>
        <p:nvCxnSpPr>
          <p:cNvPr id="50" name="Straight Connector 49"/>
          <p:cNvCxnSpPr/>
          <p:nvPr/>
        </p:nvCxnSpPr>
        <p:spPr>
          <a:xfrm flipV="1">
            <a:off x="404637" y="4473479"/>
            <a:ext cx="1371600" cy="1"/>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1328824" y="3604826"/>
            <a:ext cx="402914" cy="400110"/>
          </a:xfrm>
          <a:prstGeom prst="rect">
            <a:avLst/>
          </a:prstGeom>
          <a:noFill/>
        </p:spPr>
        <p:txBody>
          <a:bodyPr wrap="square" rtlCol="0">
            <a:spAutoFit/>
          </a:bodyPr>
          <a:lstStyle/>
          <a:p>
            <a:pPr algn="just"/>
            <a:r>
              <a:rPr lang="en-US" sz="2000" dirty="0" smtClean="0"/>
              <a:t>3</a:t>
            </a:r>
            <a:endParaRPr lang="vi-VN" sz="2000" dirty="0"/>
          </a:p>
        </p:txBody>
      </p:sp>
      <p:sp>
        <p:nvSpPr>
          <p:cNvPr id="52" name="TextBox 51"/>
          <p:cNvSpPr txBox="1"/>
          <p:nvPr/>
        </p:nvSpPr>
        <p:spPr>
          <a:xfrm>
            <a:off x="1108794" y="4028641"/>
            <a:ext cx="380420" cy="400110"/>
          </a:xfrm>
          <a:prstGeom prst="rect">
            <a:avLst/>
          </a:prstGeom>
          <a:noFill/>
        </p:spPr>
        <p:txBody>
          <a:bodyPr wrap="square" rtlCol="0">
            <a:spAutoFit/>
          </a:bodyPr>
          <a:lstStyle/>
          <a:p>
            <a:pPr algn="just"/>
            <a:r>
              <a:rPr lang="en-US" sz="2000" dirty="0" smtClean="0"/>
              <a:t>2</a:t>
            </a:r>
            <a:endParaRPr lang="vi-VN" sz="2000" dirty="0"/>
          </a:p>
        </p:txBody>
      </p:sp>
      <p:grpSp>
        <p:nvGrpSpPr>
          <p:cNvPr id="53" name="Group 52"/>
          <p:cNvGrpSpPr/>
          <p:nvPr/>
        </p:nvGrpSpPr>
        <p:grpSpPr>
          <a:xfrm>
            <a:off x="480015" y="2565744"/>
            <a:ext cx="1284968" cy="1025047"/>
            <a:chOff x="1000277" y="1950865"/>
            <a:chExt cx="1284968" cy="1025047"/>
          </a:xfrm>
        </p:grpSpPr>
        <p:sp>
          <p:nvSpPr>
            <p:cNvPr id="54" name="TextBox 53"/>
            <p:cNvSpPr txBox="1"/>
            <p:nvPr/>
          </p:nvSpPr>
          <p:spPr>
            <a:xfrm>
              <a:off x="1378053" y="2475044"/>
              <a:ext cx="907192" cy="400110"/>
            </a:xfrm>
            <a:prstGeom prst="rect">
              <a:avLst/>
            </a:prstGeom>
            <a:noFill/>
          </p:spPr>
          <p:txBody>
            <a:bodyPr wrap="square" rtlCol="0">
              <a:spAutoFit/>
            </a:bodyPr>
            <a:lstStyle/>
            <a:p>
              <a:pPr algn="ctr"/>
              <a:r>
                <a:rPr lang="en-US" sz="2000" dirty="0" smtClean="0"/>
                <a:t>  2 3</a:t>
              </a:r>
              <a:endParaRPr lang="vi-VN" sz="2000" dirty="0"/>
            </a:p>
          </p:txBody>
        </p:sp>
        <p:sp>
          <p:nvSpPr>
            <p:cNvPr id="55" name="TextBox 54"/>
            <p:cNvSpPr txBox="1"/>
            <p:nvPr/>
          </p:nvSpPr>
          <p:spPr>
            <a:xfrm>
              <a:off x="1378053" y="1950865"/>
              <a:ext cx="907192" cy="400110"/>
            </a:xfrm>
            <a:prstGeom prst="rect">
              <a:avLst/>
            </a:prstGeom>
            <a:noFill/>
          </p:spPr>
          <p:txBody>
            <a:bodyPr wrap="square" rtlCol="0">
              <a:spAutoFit/>
            </a:bodyPr>
            <a:lstStyle/>
            <a:p>
              <a:pPr algn="ctr"/>
              <a:r>
                <a:rPr lang="en-US" sz="2000" dirty="0" smtClean="0"/>
                <a:t>9 5 1</a:t>
              </a:r>
              <a:endParaRPr lang="vi-VN" sz="2000" dirty="0"/>
            </a:p>
          </p:txBody>
        </p:sp>
        <mc:AlternateContent xmlns:mc="http://schemas.openxmlformats.org/markup-compatibility/2006" xmlns:a14="http://schemas.microsoft.com/office/drawing/2010/main">
          <mc:Choice Requires="a14">
            <p:sp>
              <p:nvSpPr>
                <p:cNvPr id="56" name="TextBox 55"/>
                <p:cNvSpPr txBox="1"/>
                <p:nvPr/>
              </p:nvSpPr>
              <p:spPr>
                <a:xfrm>
                  <a:off x="1000277" y="2159229"/>
                  <a:ext cx="755552" cy="40011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ea typeface="Cambria Math" panose="02040503050406030204" pitchFamily="18" charset="0"/>
                          </a:rPr>
                          <m:t>×</m:t>
                        </m:r>
                      </m:oMath>
                    </m:oMathPara>
                  </a14:m>
                  <a:endParaRPr lang="vi-VN" sz="2000" dirty="0"/>
                </a:p>
              </p:txBody>
            </p:sp>
          </mc:Choice>
          <mc:Fallback xmlns="">
            <p:sp>
              <p:nvSpPr>
                <p:cNvPr id="63" name="TextBox 62"/>
                <p:cNvSpPr txBox="1">
                  <a:spLocks noRot="1" noChangeAspect="1" noMove="1" noResize="1" noEditPoints="1" noAdjustHandles="1" noChangeArrowheads="1" noChangeShapeType="1" noTextEdit="1"/>
                </p:cNvSpPr>
                <p:nvPr/>
              </p:nvSpPr>
              <p:spPr>
                <a:xfrm>
                  <a:off x="1000277" y="2159229"/>
                  <a:ext cx="755552" cy="400110"/>
                </a:xfrm>
                <a:prstGeom prst="rect">
                  <a:avLst/>
                </a:prstGeom>
                <a:blipFill>
                  <a:blip r:embed="rId2"/>
                  <a:stretch>
                    <a:fillRect/>
                  </a:stretch>
                </a:blipFill>
              </p:spPr>
              <p:txBody>
                <a:bodyPr/>
                <a:lstStyle/>
                <a:p>
                  <a:r>
                    <a:rPr lang="vi-VN">
                      <a:noFill/>
                    </a:rPr>
                    <a:t> </a:t>
                  </a:r>
                </a:p>
              </p:txBody>
            </p:sp>
          </mc:Fallback>
        </mc:AlternateContent>
        <p:cxnSp>
          <p:nvCxnSpPr>
            <p:cNvPr id="57" name="Straight Connector 56"/>
            <p:cNvCxnSpPr/>
            <p:nvPr/>
          </p:nvCxnSpPr>
          <p:spPr>
            <a:xfrm>
              <a:off x="1187964" y="2975912"/>
              <a:ext cx="109728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58" name="Rectangle 57"/>
          <p:cNvSpPr/>
          <p:nvPr/>
        </p:nvSpPr>
        <p:spPr>
          <a:xfrm>
            <a:off x="1112271" y="3598353"/>
            <a:ext cx="397866" cy="400110"/>
          </a:xfrm>
          <a:prstGeom prst="rect">
            <a:avLst/>
          </a:prstGeom>
        </p:spPr>
        <p:txBody>
          <a:bodyPr wrap="none">
            <a:spAutoFit/>
          </a:bodyPr>
          <a:lstStyle/>
          <a:p>
            <a:r>
              <a:rPr lang="en-US" sz="2000" dirty="0" smtClean="0"/>
              <a:t>5 </a:t>
            </a:r>
            <a:endParaRPr lang="vi-VN" sz="2000" dirty="0"/>
          </a:p>
        </p:txBody>
      </p:sp>
      <p:sp>
        <p:nvSpPr>
          <p:cNvPr id="59" name="Rectangle 58"/>
          <p:cNvSpPr/>
          <p:nvPr/>
        </p:nvSpPr>
        <p:spPr>
          <a:xfrm>
            <a:off x="869864" y="3601991"/>
            <a:ext cx="397866" cy="400110"/>
          </a:xfrm>
          <a:prstGeom prst="rect">
            <a:avLst/>
          </a:prstGeom>
        </p:spPr>
        <p:txBody>
          <a:bodyPr wrap="none">
            <a:spAutoFit/>
          </a:bodyPr>
          <a:lstStyle/>
          <a:p>
            <a:r>
              <a:rPr lang="en-US" sz="2000" dirty="0" smtClean="0"/>
              <a:t>8 </a:t>
            </a:r>
            <a:endParaRPr lang="vi-VN" sz="2000" dirty="0"/>
          </a:p>
        </p:txBody>
      </p:sp>
      <p:sp>
        <p:nvSpPr>
          <p:cNvPr id="60" name="Rectangle 59"/>
          <p:cNvSpPr/>
          <p:nvPr/>
        </p:nvSpPr>
        <p:spPr>
          <a:xfrm>
            <a:off x="869864" y="4029197"/>
            <a:ext cx="397866" cy="400110"/>
          </a:xfrm>
          <a:prstGeom prst="rect">
            <a:avLst/>
          </a:prstGeom>
        </p:spPr>
        <p:txBody>
          <a:bodyPr wrap="none">
            <a:spAutoFit/>
          </a:bodyPr>
          <a:lstStyle/>
          <a:p>
            <a:r>
              <a:rPr lang="en-US" sz="2000" dirty="0" smtClean="0"/>
              <a:t>0 </a:t>
            </a:r>
            <a:endParaRPr lang="vi-VN" sz="2000" dirty="0"/>
          </a:p>
        </p:txBody>
      </p:sp>
      <p:sp>
        <p:nvSpPr>
          <p:cNvPr id="61" name="Rectangle 60"/>
          <p:cNvSpPr/>
          <p:nvPr/>
        </p:nvSpPr>
        <p:spPr>
          <a:xfrm>
            <a:off x="599617" y="4036098"/>
            <a:ext cx="327334" cy="400110"/>
          </a:xfrm>
          <a:prstGeom prst="rect">
            <a:avLst/>
          </a:prstGeom>
        </p:spPr>
        <p:txBody>
          <a:bodyPr wrap="none">
            <a:spAutoFit/>
          </a:bodyPr>
          <a:lstStyle/>
          <a:p>
            <a:r>
              <a:rPr lang="en-US" sz="2000" dirty="0" smtClean="0"/>
              <a:t>9</a:t>
            </a:r>
            <a:endParaRPr lang="vi-VN" sz="2000" dirty="0"/>
          </a:p>
        </p:txBody>
      </p:sp>
      <p:sp>
        <p:nvSpPr>
          <p:cNvPr id="62" name="TextBox 61"/>
          <p:cNvSpPr txBox="1"/>
          <p:nvPr/>
        </p:nvSpPr>
        <p:spPr>
          <a:xfrm>
            <a:off x="1337925" y="4467225"/>
            <a:ext cx="402914" cy="400110"/>
          </a:xfrm>
          <a:prstGeom prst="rect">
            <a:avLst/>
          </a:prstGeom>
          <a:noFill/>
        </p:spPr>
        <p:txBody>
          <a:bodyPr wrap="square" rtlCol="0">
            <a:spAutoFit/>
          </a:bodyPr>
          <a:lstStyle/>
          <a:p>
            <a:pPr algn="just"/>
            <a:r>
              <a:rPr lang="en-US" sz="2000" dirty="0" smtClean="0"/>
              <a:t>3</a:t>
            </a:r>
            <a:endParaRPr lang="vi-VN" sz="2000" dirty="0"/>
          </a:p>
        </p:txBody>
      </p:sp>
      <p:sp>
        <p:nvSpPr>
          <p:cNvPr id="63" name="TextBox 62"/>
          <p:cNvSpPr txBox="1"/>
          <p:nvPr/>
        </p:nvSpPr>
        <p:spPr>
          <a:xfrm>
            <a:off x="1119975" y="4467224"/>
            <a:ext cx="402914" cy="400110"/>
          </a:xfrm>
          <a:prstGeom prst="rect">
            <a:avLst/>
          </a:prstGeom>
          <a:noFill/>
        </p:spPr>
        <p:txBody>
          <a:bodyPr wrap="square" rtlCol="0">
            <a:spAutoFit/>
          </a:bodyPr>
          <a:lstStyle/>
          <a:p>
            <a:pPr algn="just"/>
            <a:r>
              <a:rPr lang="en-US" sz="2000" dirty="0" smtClean="0"/>
              <a:t>7</a:t>
            </a:r>
            <a:endParaRPr lang="vi-VN" sz="2000" dirty="0"/>
          </a:p>
        </p:txBody>
      </p:sp>
      <p:sp>
        <p:nvSpPr>
          <p:cNvPr id="64" name="TextBox 63"/>
          <p:cNvSpPr txBox="1"/>
          <p:nvPr/>
        </p:nvSpPr>
        <p:spPr>
          <a:xfrm>
            <a:off x="861867" y="4477117"/>
            <a:ext cx="402914" cy="400110"/>
          </a:xfrm>
          <a:prstGeom prst="rect">
            <a:avLst/>
          </a:prstGeom>
          <a:noFill/>
        </p:spPr>
        <p:txBody>
          <a:bodyPr wrap="square" rtlCol="0">
            <a:spAutoFit/>
          </a:bodyPr>
          <a:lstStyle/>
          <a:p>
            <a:pPr algn="just"/>
            <a:r>
              <a:rPr lang="en-US" sz="2000" dirty="0" smtClean="0"/>
              <a:t>8</a:t>
            </a:r>
            <a:endParaRPr lang="vi-VN" sz="2000" dirty="0"/>
          </a:p>
        </p:txBody>
      </p:sp>
      <p:sp>
        <p:nvSpPr>
          <p:cNvPr id="65" name="TextBox 64"/>
          <p:cNvSpPr txBox="1"/>
          <p:nvPr/>
        </p:nvSpPr>
        <p:spPr>
          <a:xfrm>
            <a:off x="624871" y="4480866"/>
            <a:ext cx="402914" cy="400110"/>
          </a:xfrm>
          <a:prstGeom prst="rect">
            <a:avLst/>
          </a:prstGeom>
          <a:noFill/>
        </p:spPr>
        <p:txBody>
          <a:bodyPr wrap="square" rtlCol="0">
            <a:spAutoFit/>
          </a:bodyPr>
          <a:lstStyle/>
          <a:p>
            <a:pPr algn="just"/>
            <a:r>
              <a:rPr lang="en-US" sz="2000" dirty="0" smtClean="0"/>
              <a:t>1</a:t>
            </a:r>
            <a:endParaRPr lang="vi-VN" sz="2000" dirty="0"/>
          </a:p>
        </p:txBody>
      </p:sp>
      <p:sp>
        <p:nvSpPr>
          <p:cNvPr id="66" name="TextBox 65"/>
          <p:cNvSpPr txBox="1"/>
          <p:nvPr/>
        </p:nvSpPr>
        <p:spPr>
          <a:xfrm>
            <a:off x="376868" y="4483299"/>
            <a:ext cx="402914" cy="400110"/>
          </a:xfrm>
          <a:prstGeom prst="rect">
            <a:avLst/>
          </a:prstGeom>
          <a:noFill/>
        </p:spPr>
        <p:txBody>
          <a:bodyPr wrap="square" rtlCol="0">
            <a:spAutoFit/>
          </a:bodyPr>
          <a:lstStyle/>
          <a:p>
            <a:pPr algn="just"/>
            <a:r>
              <a:rPr lang="en-US" sz="2000" dirty="0" smtClean="0"/>
              <a:t>2</a:t>
            </a:r>
            <a:endParaRPr lang="vi-VN" sz="2000" dirty="0"/>
          </a:p>
        </p:txBody>
      </p:sp>
      <p:sp>
        <p:nvSpPr>
          <p:cNvPr id="67" name="Rectangle 66"/>
          <p:cNvSpPr/>
          <p:nvPr/>
        </p:nvSpPr>
        <p:spPr>
          <a:xfrm>
            <a:off x="603233" y="3604108"/>
            <a:ext cx="327334" cy="400110"/>
          </a:xfrm>
          <a:prstGeom prst="rect">
            <a:avLst/>
          </a:prstGeom>
        </p:spPr>
        <p:txBody>
          <a:bodyPr wrap="none">
            <a:spAutoFit/>
          </a:bodyPr>
          <a:lstStyle/>
          <a:p>
            <a:r>
              <a:rPr lang="en-US" sz="2000" dirty="0" smtClean="0"/>
              <a:t>2</a:t>
            </a:r>
            <a:endParaRPr lang="vi-VN" sz="2000" dirty="0"/>
          </a:p>
        </p:txBody>
      </p:sp>
      <p:sp>
        <p:nvSpPr>
          <p:cNvPr id="68" name="Rectangle 67"/>
          <p:cNvSpPr/>
          <p:nvPr/>
        </p:nvSpPr>
        <p:spPr>
          <a:xfrm>
            <a:off x="358733" y="4036098"/>
            <a:ext cx="327334" cy="400110"/>
          </a:xfrm>
          <a:prstGeom prst="rect">
            <a:avLst/>
          </a:prstGeom>
        </p:spPr>
        <p:txBody>
          <a:bodyPr wrap="none">
            <a:spAutoFit/>
          </a:bodyPr>
          <a:lstStyle/>
          <a:p>
            <a:r>
              <a:rPr lang="en-US" sz="2000" dirty="0" smtClean="0"/>
              <a:t>1</a:t>
            </a:r>
            <a:endParaRPr lang="vi-VN" sz="2000" dirty="0"/>
          </a:p>
        </p:txBody>
      </p:sp>
      <p:cxnSp>
        <p:nvCxnSpPr>
          <p:cNvPr id="69" name="Straight Connector 68"/>
          <p:cNvCxnSpPr/>
          <p:nvPr/>
        </p:nvCxnSpPr>
        <p:spPr>
          <a:xfrm flipV="1">
            <a:off x="3170270" y="4507540"/>
            <a:ext cx="1371600" cy="1"/>
          </a:xfrm>
          <a:prstGeom prst="line">
            <a:avLst/>
          </a:prstGeom>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4094457" y="3638887"/>
            <a:ext cx="402914" cy="400110"/>
          </a:xfrm>
          <a:prstGeom prst="rect">
            <a:avLst/>
          </a:prstGeom>
          <a:noFill/>
        </p:spPr>
        <p:txBody>
          <a:bodyPr wrap="square" rtlCol="0">
            <a:spAutoFit/>
          </a:bodyPr>
          <a:lstStyle/>
          <a:p>
            <a:pPr algn="just"/>
            <a:r>
              <a:rPr lang="en-US" sz="2000" dirty="0" smtClean="0"/>
              <a:t>1</a:t>
            </a:r>
            <a:endParaRPr lang="vi-VN" sz="2000" dirty="0"/>
          </a:p>
        </p:txBody>
      </p:sp>
      <p:sp>
        <p:nvSpPr>
          <p:cNvPr id="71" name="TextBox 70"/>
          <p:cNvSpPr txBox="1"/>
          <p:nvPr/>
        </p:nvSpPr>
        <p:spPr>
          <a:xfrm>
            <a:off x="3874427" y="4062702"/>
            <a:ext cx="380420" cy="400110"/>
          </a:xfrm>
          <a:prstGeom prst="rect">
            <a:avLst/>
          </a:prstGeom>
          <a:noFill/>
        </p:spPr>
        <p:txBody>
          <a:bodyPr wrap="square" rtlCol="0">
            <a:spAutoFit/>
          </a:bodyPr>
          <a:lstStyle/>
          <a:p>
            <a:pPr algn="just"/>
            <a:r>
              <a:rPr lang="en-US" sz="2000" dirty="0" smtClean="0"/>
              <a:t>2</a:t>
            </a:r>
            <a:endParaRPr lang="vi-VN" sz="2000" dirty="0"/>
          </a:p>
        </p:txBody>
      </p:sp>
      <p:grpSp>
        <p:nvGrpSpPr>
          <p:cNvPr id="72" name="Group 71"/>
          <p:cNvGrpSpPr/>
          <p:nvPr/>
        </p:nvGrpSpPr>
        <p:grpSpPr>
          <a:xfrm>
            <a:off x="3245648" y="2599111"/>
            <a:ext cx="1284967" cy="1025741"/>
            <a:chOff x="1000277" y="1950171"/>
            <a:chExt cx="1284967" cy="1025741"/>
          </a:xfrm>
        </p:grpSpPr>
        <p:sp>
          <p:nvSpPr>
            <p:cNvPr id="73" name="TextBox 72"/>
            <p:cNvSpPr txBox="1"/>
            <p:nvPr/>
          </p:nvSpPr>
          <p:spPr>
            <a:xfrm>
              <a:off x="1300044" y="2469370"/>
              <a:ext cx="907192" cy="400110"/>
            </a:xfrm>
            <a:prstGeom prst="rect">
              <a:avLst/>
            </a:prstGeom>
            <a:noFill/>
          </p:spPr>
          <p:txBody>
            <a:bodyPr wrap="square" rtlCol="0">
              <a:spAutoFit/>
            </a:bodyPr>
            <a:lstStyle/>
            <a:p>
              <a:pPr algn="ctr"/>
              <a:r>
                <a:rPr lang="en-US" sz="2000" dirty="0" smtClean="0"/>
                <a:t> </a:t>
              </a:r>
              <a:endParaRPr lang="vi-VN" sz="2000" dirty="0"/>
            </a:p>
          </p:txBody>
        </p:sp>
        <p:sp>
          <p:nvSpPr>
            <p:cNvPr id="74" name="TextBox 73"/>
            <p:cNvSpPr txBox="1"/>
            <p:nvPr/>
          </p:nvSpPr>
          <p:spPr>
            <a:xfrm>
              <a:off x="1344808" y="1950171"/>
              <a:ext cx="907192" cy="400110"/>
            </a:xfrm>
            <a:prstGeom prst="rect">
              <a:avLst/>
            </a:prstGeom>
            <a:noFill/>
          </p:spPr>
          <p:txBody>
            <a:bodyPr wrap="square" rtlCol="0">
              <a:spAutoFit/>
            </a:bodyPr>
            <a:lstStyle/>
            <a:p>
              <a:pPr algn="ctr"/>
              <a:r>
                <a:rPr lang="en-US" sz="2000" dirty="0"/>
                <a:t>2 7 3</a:t>
              </a:r>
              <a:endParaRPr lang="vi-VN" sz="2000" dirty="0"/>
            </a:p>
          </p:txBody>
        </p:sp>
        <mc:AlternateContent xmlns:mc="http://schemas.openxmlformats.org/markup-compatibility/2006" xmlns:a14="http://schemas.microsoft.com/office/drawing/2010/main">
          <mc:Choice Requires="a14">
            <p:sp>
              <p:nvSpPr>
                <p:cNvPr id="75" name="TextBox 74"/>
                <p:cNvSpPr txBox="1"/>
                <p:nvPr/>
              </p:nvSpPr>
              <p:spPr>
                <a:xfrm>
                  <a:off x="1000277" y="2159229"/>
                  <a:ext cx="755552" cy="40011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ea typeface="Cambria Math" panose="02040503050406030204" pitchFamily="18" charset="0"/>
                          </a:rPr>
                          <m:t>×</m:t>
                        </m:r>
                      </m:oMath>
                    </m:oMathPara>
                  </a14:m>
                  <a:endParaRPr lang="vi-VN" sz="2000" dirty="0"/>
                </a:p>
              </p:txBody>
            </p:sp>
          </mc:Choice>
          <mc:Fallback xmlns="">
            <p:sp>
              <p:nvSpPr>
                <p:cNvPr id="63" name="TextBox 62"/>
                <p:cNvSpPr txBox="1">
                  <a:spLocks noRot="1" noChangeAspect="1" noMove="1" noResize="1" noEditPoints="1" noAdjustHandles="1" noChangeArrowheads="1" noChangeShapeType="1" noTextEdit="1"/>
                </p:cNvSpPr>
                <p:nvPr/>
              </p:nvSpPr>
              <p:spPr>
                <a:xfrm>
                  <a:off x="1000277" y="2159229"/>
                  <a:ext cx="755552" cy="400110"/>
                </a:xfrm>
                <a:prstGeom prst="rect">
                  <a:avLst/>
                </a:prstGeom>
                <a:blipFill>
                  <a:blip r:embed="rId2"/>
                  <a:stretch>
                    <a:fillRect/>
                  </a:stretch>
                </a:blipFill>
              </p:spPr>
              <p:txBody>
                <a:bodyPr/>
                <a:lstStyle/>
                <a:p>
                  <a:r>
                    <a:rPr lang="vi-VN">
                      <a:noFill/>
                    </a:rPr>
                    <a:t> </a:t>
                  </a:r>
                </a:p>
              </p:txBody>
            </p:sp>
          </mc:Fallback>
        </mc:AlternateContent>
        <p:cxnSp>
          <p:nvCxnSpPr>
            <p:cNvPr id="76" name="Straight Connector 75"/>
            <p:cNvCxnSpPr/>
            <p:nvPr/>
          </p:nvCxnSpPr>
          <p:spPr>
            <a:xfrm>
              <a:off x="1187964" y="2975912"/>
              <a:ext cx="1097280" cy="0"/>
            </a:xfrm>
            <a:prstGeom prst="line">
              <a:avLst/>
            </a:prstGeom>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331447" y="2445263"/>
              <a:ext cx="907192" cy="400110"/>
            </a:xfrm>
            <a:prstGeom prst="rect">
              <a:avLst/>
            </a:prstGeom>
            <a:noFill/>
          </p:spPr>
          <p:txBody>
            <a:bodyPr wrap="square" rtlCol="0">
              <a:spAutoFit/>
            </a:bodyPr>
            <a:lstStyle/>
            <a:p>
              <a:pPr algn="ctr"/>
              <a:r>
                <a:rPr lang="en-US" sz="2000" dirty="0" smtClean="0"/>
                <a:t>  4 7</a:t>
              </a:r>
              <a:endParaRPr lang="vi-VN" sz="2000" dirty="0"/>
            </a:p>
          </p:txBody>
        </p:sp>
      </p:grpSp>
      <p:sp>
        <p:nvSpPr>
          <p:cNvPr id="77" name="Rectangle 76"/>
          <p:cNvSpPr/>
          <p:nvPr/>
        </p:nvSpPr>
        <p:spPr>
          <a:xfrm>
            <a:off x="3877904" y="3632414"/>
            <a:ext cx="397866" cy="400110"/>
          </a:xfrm>
          <a:prstGeom prst="rect">
            <a:avLst/>
          </a:prstGeom>
        </p:spPr>
        <p:txBody>
          <a:bodyPr wrap="none">
            <a:spAutoFit/>
          </a:bodyPr>
          <a:lstStyle/>
          <a:p>
            <a:r>
              <a:rPr lang="en-US" sz="2000" dirty="0" smtClean="0"/>
              <a:t>1 </a:t>
            </a:r>
            <a:endParaRPr lang="vi-VN" sz="2000" dirty="0"/>
          </a:p>
        </p:txBody>
      </p:sp>
      <p:sp>
        <p:nvSpPr>
          <p:cNvPr id="78" name="Rectangle 77"/>
          <p:cNvSpPr/>
          <p:nvPr/>
        </p:nvSpPr>
        <p:spPr>
          <a:xfrm>
            <a:off x="3635497" y="3636052"/>
            <a:ext cx="397866" cy="400110"/>
          </a:xfrm>
          <a:prstGeom prst="rect">
            <a:avLst/>
          </a:prstGeom>
        </p:spPr>
        <p:txBody>
          <a:bodyPr wrap="none">
            <a:spAutoFit/>
          </a:bodyPr>
          <a:lstStyle/>
          <a:p>
            <a:r>
              <a:rPr lang="en-US" sz="2000" dirty="0" smtClean="0"/>
              <a:t>9 </a:t>
            </a:r>
            <a:endParaRPr lang="vi-VN" sz="2000" dirty="0"/>
          </a:p>
        </p:txBody>
      </p:sp>
      <p:sp>
        <p:nvSpPr>
          <p:cNvPr id="79" name="Rectangle 78"/>
          <p:cNvSpPr/>
          <p:nvPr/>
        </p:nvSpPr>
        <p:spPr>
          <a:xfrm>
            <a:off x="3635497" y="4063258"/>
            <a:ext cx="397866" cy="400110"/>
          </a:xfrm>
          <a:prstGeom prst="rect">
            <a:avLst/>
          </a:prstGeom>
        </p:spPr>
        <p:txBody>
          <a:bodyPr wrap="none">
            <a:spAutoFit/>
          </a:bodyPr>
          <a:lstStyle/>
          <a:p>
            <a:r>
              <a:rPr lang="en-US" sz="2000" dirty="0"/>
              <a:t>9</a:t>
            </a:r>
            <a:r>
              <a:rPr lang="en-US" sz="2000" dirty="0" smtClean="0"/>
              <a:t> </a:t>
            </a:r>
            <a:endParaRPr lang="vi-VN" sz="2000" dirty="0"/>
          </a:p>
        </p:txBody>
      </p:sp>
      <p:sp>
        <p:nvSpPr>
          <p:cNvPr id="80" name="Rectangle 79"/>
          <p:cNvSpPr/>
          <p:nvPr/>
        </p:nvSpPr>
        <p:spPr>
          <a:xfrm>
            <a:off x="3365250" y="4070159"/>
            <a:ext cx="327334" cy="400110"/>
          </a:xfrm>
          <a:prstGeom prst="rect">
            <a:avLst/>
          </a:prstGeom>
        </p:spPr>
        <p:txBody>
          <a:bodyPr wrap="none">
            <a:spAutoFit/>
          </a:bodyPr>
          <a:lstStyle/>
          <a:p>
            <a:r>
              <a:rPr lang="en-US" sz="2000" dirty="0" smtClean="0"/>
              <a:t>0</a:t>
            </a:r>
            <a:endParaRPr lang="vi-VN" sz="2000" dirty="0"/>
          </a:p>
        </p:txBody>
      </p:sp>
      <p:sp>
        <p:nvSpPr>
          <p:cNvPr id="81" name="TextBox 80"/>
          <p:cNvSpPr txBox="1"/>
          <p:nvPr/>
        </p:nvSpPr>
        <p:spPr>
          <a:xfrm>
            <a:off x="4103558" y="4501286"/>
            <a:ext cx="402914" cy="400110"/>
          </a:xfrm>
          <a:prstGeom prst="rect">
            <a:avLst/>
          </a:prstGeom>
          <a:noFill/>
        </p:spPr>
        <p:txBody>
          <a:bodyPr wrap="square" rtlCol="0">
            <a:spAutoFit/>
          </a:bodyPr>
          <a:lstStyle/>
          <a:p>
            <a:pPr algn="just"/>
            <a:r>
              <a:rPr lang="en-US" sz="2000" dirty="0" smtClean="0"/>
              <a:t>1</a:t>
            </a:r>
            <a:endParaRPr lang="vi-VN" sz="2000" dirty="0"/>
          </a:p>
        </p:txBody>
      </p:sp>
      <p:sp>
        <p:nvSpPr>
          <p:cNvPr id="82" name="TextBox 81"/>
          <p:cNvSpPr txBox="1"/>
          <p:nvPr/>
        </p:nvSpPr>
        <p:spPr>
          <a:xfrm>
            <a:off x="3885608" y="4501285"/>
            <a:ext cx="402914" cy="400110"/>
          </a:xfrm>
          <a:prstGeom prst="rect">
            <a:avLst/>
          </a:prstGeom>
          <a:noFill/>
        </p:spPr>
        <p:txBody>
          <a:bodyPr wrap="square" rtlCol="0">
            <a:spAutoFit/>
          </a:bodyPr>
          <a:lstStyle/>
          <a:p>
            <a:pPr algn="just"/>
            <a:r>
              <a:rPr lang="en-US" sz="2000" dirty="0" smtClean="0"/>
              <a:t>3</a:t>
            </a:r>
            <a:endParaRPr lang="vi-VN" sz="2000" dirty="0"/>
          </a:p>
        </p:txBody>
      </p:sp>
      <p:sp>
        <p:nvSpPr>
          <p:cNvPr id="83" name="TextBox 82"/>
          <p:cNvSpPr txBox="1"/>
          <p:nvPr/>
        </p:nvSpPr>
        <p:spPr>
          <a:xfrm>
            <a:off x="3627500" y="4511178"/>
            <a:ext cx="402914" cy="400110"/>
          </a:xfrm>
          <a:prstGeom prst="rect">
            <a:avLst/>
          </a:prstGeom>
          <a:noFill/>
        </p:spPr>
        <p:txBody>
          <a:bodyPr wrap="square" rtlCol="0">
            <a:spAutoFit/>
          </a:bodyPr>
          <a:lstStyle/>
          <a:p>
            <a:pPr algn="just"/>
            <a:r>
              <a:rPr lang="en-US" sz="2000" dirty="0" smtClean="0"/>
              <a:t>8</a:t>
            </a:r>
            <a:endParaRPr lang="vi-VN" sz="2000" dirty="0"/>
          </a:p>
        </p:txBody>
      </p:sp>
      <p:sp>
        <p:nvSpPr>
          <p:cNvPr id="84" name="TextBox 83"/>
          <p:cNvSpPr txBox="1"/>
          <p:nvPr/>
        </p:nvSpPr>
        <p:spPr>
          <a:xfrm>
            <a:off x="3390504" y="4514927"/>
            <a:ext cx="402914" cy="400110"/>
          </a:xfrm>
          <a:prstGeom prst="rect">
            <a:avLst/>
          </a:prstGeom>
          <a:noFill/>
        </p:spPr>
        <p:txBody>
          <a:bodyPr wrap="square" rtlCol="0">
            <a:spAutoFit/>
          </a:bodyPr>
          <a:lstStyle/>
          <a:p>
            <a:pPr algn="just"/>
            <a:r>
              <a:rPr lang="en-US" sz="2000" dirty="0" smtClean="0"/>
              <a:t>2</a:t>
            </a:r>
            <a:endParaRPr lang="vi-VN" sz="2000" dirty="0"/>
          </a:p>
        </p:txBody>
      </p:sp>
      <p:sp>
        <p:nvSpPr>
          <p:cNvPr id="85" name="TextBox 84"/>
          <p:cNvSpPr txBox="1"/>
          <p:nvPr/>
        </p:nvSpPr>
        <p:spPr>
          <a:xfrm>
            <a:off x="3142501" y="4517360"/>
            <a:ext cx="402914" cy="400110"/>
          </a:xfrm>
          <a:prstGeom prst="rect">
            <a:avLst/>
          </a:prstGeom>
          <a:noFill/>
        </p:spPr>
        <p:txBody>
          <a:bodyPr wrap="square" rtlCol="0">
            <a:spAutoFit/>
          </a:bodyPr>
          <a:lstStyle/>
          <a:p>
            <a:pPr algn="just"/>
            <a:r>
              <a:rPr lang="en-US" sz="2000" dirty="0" smtClean="0"/>
              <a:t>1</a:t>
            </a:r>
            <a:endParaRPr lang="vi-VN" sz="2000" dirty="0"/>
          </a:p>
        </p:txBody>
      </p:sp>
      <p:sp>
        <p:nvSpPr>
          <p:cNvPr id="86" name="Rectangle 85"/>
          <p:cNvSpPr/>
          <p:nvPr/>
        </p:nvSpPr>
        <p:spPr>
          <a:xfrm>
            <a:off x="3368866" y="3638169"/>
            <a:ext cx="327334" cy="400110"/>
          </a:xfrm>
          <a:prstGeom prst="rect">
            <a:avLst/>
          </a:prstGeom>
        </p:spPr>
        <p:txBody>
          <a:bodyPr wrap="none">
            <a:spAutoFit/>
          </a:bodyPr>
          <a:lstStyle/>
          <a:p>
            <a:r>
              <a:rPr lang="en-US" sz="2000" dirty="0" smtClean="0"/>
              <a:t>1</a:t>
            </a:r>
            <a:endParaRPr lang="vi-VN" sz="2000" dirty="0"/>
          </a:p>
        </p:txBody>
      </p:sp>
      <p:sp>
        <p:nvSpPr>
          <p:cNvPr id="87" name="Rectangle 86"/>
          <p:cNvSpPr/>
          <p:nvPr/>
        </p:nvSpPr>
        <p:spPr>
          <a:xfrm>
            <a:off x="3124366" y="4070159"/>
            <a:ext cx="327334" cy="400110"/>
          </a:xfrm>
          <a:prstGeom prst="rect">
            <a:avLst/>
          </a:prstGeom>
        </p:spPr>
        <p:txBody>
          <a:bodyPr wrap="none">
            <a:spAutoFit/>
          </a:bodyPr>
          <a:lstStyle/>
          <a:p>
            <a:r>
              <a:rPr lang="en-US" sz="2000" dirty="0" smtClean="0"/>
              <a:t>1</a:t>
            </a:r>
            <a:endParaRPr lang="vi-VN" sz="2000" dirty="0"/>
          </a:p>
        </p:txBody>
      </p:sp>
      <p:cxnSp>
        <p:nvCxnSpPr>
          <p:cNvPr id="89" name="Straight Connector 88"/>
          <p:cNvCxnSpPr/>
          <p:nvPr/>
        </p:nvCxnSpPr>
        <p:spPr>
          <a:xfrm flipV="1">
            <a:off x="5619839" y="4619838"/>
            <a:ext cx="1371600" cy="1"/>
          </a:xfrm>
          <a:prstGeom prst="line">
            <a:avLst/>
          </a:prstGeom>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6646410" y="3309942"/>
            <a:ext cx="402914" cy="400110"/>
          </a:xfrm>
          <a:prstGeom prst="rect">
            <a:avLst/>
          </a:prstGeom>
          <a:noFill/>
        </p:spPr>
        <p:txBody>
          <a:bodyPr wrap="square" rtlCol="0">
            <a:spAutoFit/>
          </a:bodyPr>
          <a:lstStyle/>
          <a:p>
            <a:pPr algn="just"/>
            <a:r>
              <a:rPr lang="en-US" sz="2000" dirty="0" smtClean="0"/>
              <a:t>5</a:t>
            </a:r>
            <a:endParaRPr lang="vi-VN" sz="2000" dirty="0"/>
          </a:p>
        </p:txBody>
      </p:sp>
      <p:sp>
        <p:nvSpPr>
          <p:cNvPr id="91" name="TextBox 90"/>
          <p:cNvSpPr txBox="1"/>
          <p:nvPr/>
        </p:nvSpPr>
        <p:spPr>
          <a:xfrm>
            <a:off x="6411934" y="3734637"/>
            <a:ext cx="380420" cy="400110"/>
          </a:xfrm>
          <a:prstGeom prst="rect">
            <a:avLst/>
          </a:prstGeom>
          <a:noFill/>
        </p:spPr>
        <p:txBody>
          <a:bodyPr wrap="square" rtlCol="0">
            <a:spAutoFit/>
          </a:bodyPr>
          <a:lstStyle/>
          <a:p>
            <a:pPr algn="just"/>
            <a:r>
              <a:rPr lang="en-US" sz="2000" dirty="0" smtClean="0"/>
              <a:t>5</a:t>
            </a:r>
            <a:endParaRPr lang="vi-VN" sz="2000" dirty="0"/>
          </a:p>
        </p:txBody>
      </p:sp>
      <p:sp>
        <p:nvSpPr>
          <p:cNvPr id="92" name="TextBox 91"/>
          <p:cNvSpPr txBox="1"/>
          <p:nvPr/>
        </p:nvSpPr>
        <p:spPr>
          <a:xfrm>
            <a:off x="6130764" y="4134110"/>
            <a:ext cx="377817" cy="400110"/>
          </a:xfrm>
          <a:prstGeom prst="rect">
            <a:avLst/>
          </a:prstGeom>
          <a:noFill/>
        </p:spPr>
        <p:txBody>
          <a:bodyPr wrap="square" rtlCol="0">
            <a:spAutoFit/>
          </a:bodyPr>
          <a:lstStyle/>
          <a:p>
            <a:pPr algn="just"/>
            <a:r>
              <a:rPr lang="en-US" sz="2000" dirty="0" smtClean="0"/>
              <a:t>0</a:t>
            </a:r>
            <a:endParaRPr lang="vi-VN" sz="2000" dirty="0"/>
          </a:p>
        </p:txBody>
      </p:sp>
      <p:grpSp>
        <p:nvGrpSpPr>
          <p:cNvPr id="93" name="Group 92"/>
          <p:cNvGrpSpPr/>
          <p:nvPr/>
        </p:nvGrpSpPr>
        <p:grpSpPr>
          <a:xfrm>
            <a:off x="5746341" y="2261584"/>
            <a:ext cx="1284968" cy="1025047"/>
            <a:chOff x="1000277" y="1950865"/>
            <a:chExt cx="1284968" cy="1025047"/>
          </a:xfrm>
        </p:grpSpPr>
        <p:sp>
          <p:nvSpPr>
            <p:cNvPr id="94" name="TextBox 93"/>
            <p:cNvSpPr txBox="1"/>
            <p:nvPr/>
          </p:nvSpPr>
          <p:spPr>
            <a:xfrm>
              <a:off x="1378053" y="2475044"/>
              <a:ext cx="907192" cy="400110"/>
            </a:xfrm>
            <a:prstGeom prst="rect">
              <a:avLst/>
            </a:prstGeom>
            <a:noFill/>
          </p:spPr>
          <p:txBody>
            <a:bodyPr wrap="square" rtlCol="0">
              <a:spAutoFit/>
            </a:bodyPr>
            <a:lstStyle/>
            <a:p>
              <a:pPr algn="ctr"/>
              <a:r>
                <a:rPr lang="en-US" sz="2000" dirty="0" smtClean="0"/>
                <a:t>2 5 3</a:t>
              </a:r>
              <a:endParaRPr lang="vi-VN" sz="2000" dirty="0"/>
            </a:p>
          </p:txBody>
        </p:sp>
        <p:sp>
          <p:nvSpPr>
            <p:cNvPr id="95" name="TextBox 94"/>
            <p:cNvSpPr txBox="1"/>
            <p:nvPr/>
          </p:nvSpPr>
          <p:spPr>
            <a:xfrm>
              <a:off x="1378053" y="1950865"/>
              <a:ext cx="907192" cy="400110"/>
            </a:xfrm>
            <a:prstGeom prst="rect">
              <a:avLst/>
            </a:prstGeom>
            <a:noFill/>
          </p:spPr>
          <p:txBody>
            <a:bodyPr wrap="square" rtlCol="0">
              <a:spAutoFit/>
            </a:bodyPr>
            <a:lstStyle/>
            <a:p>
              <a:pPr algn="ctr"/>
              <a:r>
                <a:rPr lang="en-US" sz="2000" dirty="0" smtClean="0"/>
                <a:t>8 4 5</a:t>
              </a:r>
              <a:endParaRPr lang="vi-VN" sz="2000" dirty="0"/>
            </a:p>
          </p:txBody>
        </p:sp>
        <mc:AlternateContent xmlns:mc="http://schemas.openxmlformats.org/markup-compatibility/2006" xmlns:a14="http://schemas.microsoft.com/office/drawing/2010/main">
          <mc:Choice Requires="a14">
            <p:sp>
              <p:nvSpPr>
                <p:cNvPr id="96" name="TextBox 95"/>
                <p:cNvSpPr txBox="1"/>
                <p:nvPr/>
              </p:nvSpPr>
              <p:spPr>
                <a:xfrm>
                  <a:off x="1000277" y="2159229"/>
                  <a:ext cx="755552" cy="40011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ea typeface="Cambria Math" panose="02040503050406030204" pitchFamily="18" charset="0"/>
                          </a:rPr>
                          <m:t>×</m:t>
                        </m:r>
                      </m:oMath>
                    </m:oMathPara>
                  </a14:m>
                  <a:endParaRPr lang="vi-VN" sz="2000" dirty="0"/>
                </a:p>
              </p:txBody>
            </p:sp>
          </mc:Choice>
          <mc:Fallback xmlns="">
            <p:sp>
              <p:nvSpPr>
                <p:cNvPr id="96" name="TextBox 95"/>
                <p:cNvSpPr txBox="1">
                  <a:spLocks noRot="1" noChangeAspect="1" noMove="1" noResize="1" noEditPoints="1" noAdjustHandles="1" noChangeArrowheads="1" noChangeShapeType="1" noTextEdit="1"/>
                </p:cNvSpPr>
                <p:nvPr/>
              </p:nvSpPr>
              <p:spPr>
                <a:xfrm>
                  <a:off x="1000277" y="2159229"/>
                  <a:ext cx="755552" cy="400110"/>
                </a:xfrm>
                <a:prstGeom prst="rect">
                  <a:avLst/>
                </a:prstGeom>
                <a:blipFill>
                  <a:blip r:embed="rId3"/>
                  <a:stretch>
                    <a:fillRect/>
                  </a:stretch>
                </a:blipFill>
              </p:spPr>
              <p:txBody>
                <a:bodyPr/>
                <a:lstStyle/>
                <a:p>
                  <a:r>
                    <a:rPr lang="vi-VN">
                      <a:noFill/>
                    </a:rPr>
                    <a:t> </a:t>
                  </a:r>
                </a:p>
              </p:txBody>
            </p:sp>
          </mc:Fallback>
        </mc:AlternateContent>
        <p:cxnSp>
          <p:nvCxnSpPr>
            <p:cNvPr id="97" name="Straight Connector 96"/>
            <p:cNvCxnSpPr/>
            <p:nvPr/>
          </p:nvCxnSpPr>
          <p:spPr>
            <a:xfrm>
              <a:off x="1187964" y="2975912"/>
              <a:ext cx="109728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98" name="Rectangle 97"/>
          <p:cNvSpPr/>
          <p:nvPr/>
        </p:nvSpPr>
        <p:spPr>
          <a:xfrm>
            <a:off x="6427815" y="3318468"/>
            <a:ext cx="397866" cy="400110"/>
          </a:xfrm>
          <a:prstGeom prst="rect">
            <a:avLst/>
          </a:prstGeom>
        </p:spPr>
        <p:txBody>
          <a:bodyPr wrap="none">
            <a:spAutoFit/>
          </a:bodyPr>
          <a:lstStyle/>
          <a:p>
            <a:r>
              <a:rPr lang="en-US" sz="2000" dirty="0" smtClean="0"/>
              <a:t>3 </a:t>
            </a:r>
            <a:endParaRPr lang="vi-VN" sz="2000" dirty="0"/>
          </a:p>
        </p:txBody>
      </p:sp>
      <p:sp>
        <p:nvSpPr>
          <p:cNvPr id="99" name="Rectangle 98"/>
          <p:cNvSpPr/>
          <p:nvPr/>
        </p:nvSpPr>
        <p:spPr>
          <a:xfrm>
            <a:off x="6196309" y="3310461"/>
            <a:ext cx="397866" cy="400110"/>
          </a:xfrm>
          <a:prstGeom prst="rect">
            <a:avLst/>
          </a:prstGeom>
        </p:spPr>
        <p:txBody>
          <a:bodyPr wrap="none">
            <a:spAutoFit/>
          </a:bodyPr>
          <a:lstStyle/>
          <a:p>
            <a:r>
              <a:rPr lang="en-US" sz="2000" dirty="0" smtClean="0"/>
              <a:t>5 </a:t>
            </a:r>
            <a:endParaRPr lang="vi-VN" sz="2000" dirty="0"/>
          </a:p>
        </p:txBody>
      </p:sp>
      <p:sp>
        <p:nvSpPr>
          <p:cNvPr id="100" name="Rectangle 99"/>
          <p:cNvSpPr/>
          <p:nvPr/>
        </p:nvSpPr>
        <p:spPr>
          <a:xfrm>
            <a:off x="6161620" y="3735523"/>
            <a:ext cx="397866" cy="400110"/>
          </a:xfrm>
          <a:prstGeom prst="rect">
            <a:avLst/>
          </a:prstGeom>
        </p:spPr>
        <p:txBody>
          <a:bodyPr wrap="none">
            <a:spAutoFit/>
          </a:bodyPr>
          <a:lstStyle/>
          <a:p>
            <a:r>
              <a:rPr lang="en-US" sz="2000" dirty="0" smtClean="0"/>
              <a:t>2 </a:t>
            </a:r>
            <a:endParaRPr lang="vi-VN" sz="2000" dirty="0"/>
          </a:p>
        </p:txBody>
      </p:sp>
      <p:sp>
        <p:nvSpPr>
          <p:cNvPr id="101" name="Rectangle 100"/>
          <p:cNvSpPr/>
          <p:nvPr/>
        </p:nvSpPr>
        <p:spPr>
          <a:xfrm>
            <a:off x="5926103" y="3731938"/>
            <a:ext cx="327334" cy="400110"/>
          </a:xfrm>
          <a:prstGeom prst="rect">
            <a:avLst/>
          </a:prstGeom>
        </p:spPr>
        <p:txBody>
          <a:bodyPr wrap="none">
            <a:spAutoFit/>
          </a:bodyPr>
          <a:lstStyle/>
          <a:p>
            <a:r>
              <a:rPr lang="en-US" sz="2000" dirty="0" smtClean="0"/>
              <a:t>2</a:t>
            </a:r>
            <a:endParaRPr lang="vi-VN" sz="2000" dirty="0"/>
          </a:p>
        </p:txBody>
      </p:sp>
      <p:sp>
        <p:nvSpPr>
          <p:cNvPr id="102" name="TextBox 101"/>
          <p:cNvSpPr txBox="1"/>
          <p:nvPr/>
        </p:nvSpPr>
        <p:spPr>
          <a:xfrm>
            <a:off x="5899530" y="4134109"/>
            <a:ext cx="377817" cy="400110"/>
          </a:xfrm>
          <a:prstGeom prst="rect">
            <a:avLst/>
          </a:prstGeom>
          <a:noFill/>
        </p:spPr>
        <p:txBody>
          <a:bodyPr wrap="square" rtlCol="0">
            <a:spAutoFit/>
          </a:bodyPr>
          <a:lstStyle/>
          <a:p>
            <a:pPr algn="just"/>
            <a:r>
              <a:rPr lang="en-US" sz="2000" dirty="0" smtClean="0"/>
              <a:t>9</a:t>
            </a:r>
            <a:endParaRPr lang="vi-VN" sz="2000" dirty="0"/>
          </a:p>
        </p:txBody>
      </p:sp>
      <p:sp>
        <p:nvSpPr>
          <p:cNvPr id="103" name="TextBox 102"/>
          <p:cNvSpPr txBox="1"/>
          <p:nvPr/>
        </p:nvSpPr>
        <p:spPr>
          <a:xfrm>
            <a:off x="5695165" y="4134110"/>
            <a:ext cx="377817" cy="400110"/>
          </a:xfrm>
          <a:prstGeom prst="rect">
            <a:avLst/>
          </a:prstGeom>
          <a:noFill/>
        </p:spPr>
        <p:txBody>
          <a:bodyPr wrap="square" rtlCol="0">
            <a:spAutoFit/>
          </a:bodyPr>
          <a:lstStyle/>
          <a:p>
            <a:pPr algn="just"/>
            <a:r>
              <a:rPr lang="en-US" sz="2000" dirty="0" smtClean="0"/>
              <a:t>6</a:t>
            </a:r>
            <a:endParaRPr lang="vi-VN" sz="2000" dirty="0"/>
          </a:p>
        </p:txBody>
      </p:sp>
      <p:sp>
        <p:nvSpPr>
          <p:cNvPr id="104" name="TextBox 103"/>
          <p:cNvSpPr txBox="1"/>
          <p:nvPr/>
        </p:nvSpPr>
        <p:spPr>
          <a:xfrm>
            <a:off x="6602144" y="4660994"/>
            <a:ext cx="402914" cy="400110"/>
          </a:xfrm>
          <a:prstGeom prst="rect">
            <a:avLst/>
          </a:prstGeom>
          <a:noFill/>
        </p:spPr>
        <p:txBody>
          <a:bodyPr wrap="square" rtlCol="0">
            <a:spAutoFit/>
          </a:bodyPr>
          <a:lstStyle/>
          <a:p>
            <a:pPr algn="just"/>
            <a:r>
              <a:rPr lang="en-US" sz="2000" dirty="0" smtClean="0"/>
              <a:t>5</a:t>
            </a:r>
            <a:endParaRPr lang="vi-VN" sz="2000" dirty="0"/>
          </a:p>
        </p:txBody>
      </p:sp>
      <p:sp>
        <p:nvSpPr>
          <p:cNvPr id="105" name="TextBox 104"/>
          <p:cNvSpPr txBox="1"/>
          <p:nvPr/>
        </p:nvSpPr>
        <p:spPr>
          <a:xfrm>
            <a:off x="6376256" y="4662168"/>
            <a:ext cx="402914" cy="400110"/>
          </a:xfrm>
          <a:prstGeom prst="rect">
            <a:avLst/>
          </a:prstGeom>
          <a:noFill/>
        </p:spPr>
        <p:txBody>
          <a:bodyPr wrap="square" rtlCol="0">
            <a:spAutoFit/>
          </a:bodyPr>
          <a:lstStyle/>
          <a:p>
            <a:pPr algn="just"/>
            <a:r>
              <a:rPr lang="en-US" sz="2000" dirty="0" smtClean="0"/>
              <a:t>8</a:t>
            </a:r>
            <a:endParaRPr lang="vi-VN" sz="2000" dirty="0"/>
          </a:p>
        </p:txBody>
      </p:sp>
      <p:sp>
        <p:nvSpPr>
          <p:cNvPr id="106" name="TextBox 105"/>
          <p:cNvSpPr txBox="1"/>
          <p:nvPr/>
        </p:nvSpPr>
        <p:spPr>
          <a:xfrm>
            <a:off x="6143968" y="4655267"/>
            <a:ext cx="402914" cy="400110"/>
          </a:xfrm>
          <a:prstGeom prst="rect">
            <a:avLst/>
          </a:prstGeom>
          <a:noFill/>
        </p:spPr>
        <p:txBody>
          <a:bodyPr wrap="square" rtlCol="0">
            <a:spAutoFit/>
          </a:bodyPr>
          <a:lstStyle/>
          <a:p>
            <a:pPr algn="just"/>
            <a:r>
              <a:rPr lang="en-US" sz="2000" dirty="0" smtClean="0"/>
              <a:t>7</a:t>
            </a:r>
            <a:endParaRPr lang="vi-VN" sz="2000" dirty="0"/>
          </a:p>
        </p:txBody>
      </p:sp>
      <p:sp>
        <p:nvSpPr>
          <p:cNvPr id="107" name="TextBox 106"/>
          <p:cNvSpPr txBox="1"/>
          <p:nvPr/>
        </p:nvSpPr>
        <p:spPr>
          <a:xfrm>
            <a:off x="5902740" y="4662168"/>
            <a:ext cx="402914" cy="400110"/>
          </a:xfrm>
          <a:prstGeom prst="rect">
            <a:avLst/>
          </a:prstGeom>
          <a:noFill/>
        </p:spPr>
        <p:txBody>
          <a:bodyPr wrap="square" rtlCol="0">
            <a:spAutoFit/>
          </a:bodyPr>
          <a:lstStyle/>
          <a:p>
            <a:pPr algn="just"/>
            <a:r>
              <a:rPr lang="en-US" sz="2000" dirty="0"/>
              <a:t>3</a:t>
            </a:r>
            <a:endParaRPr lang="vi-VN" sz="2000" dirty="0"/>
          </a:p>
        </p:txBody>
      </p:sp>
      <p:sp>
        <p:nvSpPr>
          <p:cNvPr id="108" name="TextBox 107"/>
          <p:cNvSpPr txBox="1"/>
          <p:nvPr/>
        </p:nvSpPr>
        <p:spPr>
          <a:xfrm>
            <a:off x="5703416" y="4660491"/>
            <a:ext cx="402914" cy="400110"/>
          </a:xfrm>
          <a:prstGeom prst="rect">
            <a:avLst/>
          </a:prstGeom>
          <a:noFill/>
        </p:spPr>
        <p:txBody>
          <a:bodyPr wrap="square" rtlCol="0">
            <a:spAutoFit/>
          </a:bodyPr>
          <a:lstStyle/>
          <a:p>
            <a:pPr algn="just"/>
            <a:r>
              <a:rPr lang="en-US" sz="2000" dirty="0" smtClean="0"/>
              <a:t>1</a:t>
            </a:r>
            <a:endParaRPr lang="vi-VN" sz="2000" dirty="0"/>
          </a:p>
        </p:txBody>
      </p:sp>
      <p:sp>
        <p:nvSpPr>
          <p:cNvPr id="109" name="Rectangle 108"/>
          <p:cNvSpPr/>
          <p:nvPr/>
        </p:nvSpPr>
        <p:spPr>
          <a:xfrm>
            <a:off x="5940753" y="3312253"/>
            <a:ext cx="397866" cy="400110"/>
          </a:xfrm>
          <a:prstGeom prst="rect">
            <a:avLst/>
          </a:prstGeom>
        </p:spPr>
        <p:txBody>
          <a:bodyPr wrap="none">
            <a:spAutoFit/>
          </a:bodyPr>
          <a:lstStyle/>
          <a:p>
            <a:r>
              <a:rPr lang="en-US" sz="2000" dirty="0" smtClean="0"/>
              <a:t>2 </a:t>
            </a:r>
            <a:endParaRPr lang="vi-VN" sz="2000" dirty="0"/>
          </a:p>
        </p:txBody>
      </p:sp>
      <p:sp>
        <p:nvSpPr>
          <p:cNvPr id="110" name="Rectangle 109"/>
          <p:cNvSpPr/>
          <p:nvPr/>
        </p:nvSpPr>
        <p:spPr>
          <a:xfrm>
            <a:off x="5716250" y="3731938"/>
            <a:ext cx="327334" cy="400110"/>
          </a:xfrm>
          <a:prstGeom prst="rect">
            <a:avLst/>
          </a:prstGeom>
        </p:spPr>
        <p:txBody>
          <a:bodyPr wrap="none">
            <a:spAutoFit/>
          </a:bodyPr>
          <a:lstStyle/>
          <a:p>
            <a:r>
              <a:rPr lang="en-US" sz="2000" dirty="0" smtClean="0"/>
              <a:t>4</a:t>
            </a:r>
            <a:endParaRPr lang="vi-VN" sz="2000" dirty="0"/>
          </a:p>
        </p:txBody>
      </p:sp>
      <p:sp>
        <p:nvSpPr>
          <p:cNvPr id="111" name="TextBox 110"/>
          <p:cNvSpPr txBox="1"/>
          <p:nvPr/>
        </p:nvSpPr>
        <p:spPr>
          <a:xfrm>
            <a:off x="5514508" y="4134109"/>
            <a:ext cx="377817" cy="400110"/>
          </a:xfrm>
          <a:prstGeom prst="rect">
            <a:avLst/>
          </a:prstGeom>
          <a:noFill/>
        </p:spPr>
        <p:txBody>
          <a:bodyPr wrap="square" rtlCol="0">
            <a:spAutoFit/>
          </a:bodyPr>
          <a:lstStyle/>
          <a:p>
            <a:pPr algn="just"/>
            <a:r>
              <a:rPr lang="en-US" sz="2000" dirty="0" smtClean="0"/>
              <a:t>1</a:t>
            </a:r>
            <a:endParaRPr lang="vi-VN" sz="2000" dirty="0"/>
          </a:p>
        </p:txBody>
      </p:sp>
      <p:sp>
        <p:nvSpPr>
          <p:cNvPr id="112" name="TextBox 111"/>
          <p:cNvSpPr txBox="1"/>
          <p:nvPr/>
        </p:nvSpPr>
        <p:spPr>
          <a:xfrm>
            <a:off x="5496616" y="4666483"/>
            <a:ext cx="402914" cy="400110"/>
          </a:xfrm>
          <a:prstGeom prst="rect">
            <a:avLst/>
          </a:prstGeom>
          <a:noFill/>
        </p:spPr>
        <p:txBody>
          <a:bodyPr wrap="square" rtlCol="0">
            <a:spAutoFit/>
          </a:bodyPr>
          <a:lstStyle/>
          <a:p>
            <a:pPr algn="just"/>
            <a:r>
              <a:rPr lang="en-US" sz="2000" dirty="0" smtClean="0"/>
              <a:t>2</a:t>
            </a:r>
            <a:endParaRPr lang="vi-VN" sz="2000" dirty="0"/>
          </a:p>
        </p:txBody>
      </p:sp>
    </p:spTree>
    <p:extLst>
      <p:ext uri="{BB962C8B-B14F-4D97-AF65-F5344CB8AC3E}">
        <p14:creationId xmlns:p14="http://schemas.microsoft.com/office/powerpoint/2010/main" val="3305473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500"/>
                                        <p:tgtEl>
                                          <p:spTgt spid="51"/>
                                        </p:tgtEl>
                                      </p:cBhvr>
                                    </p:animEffect>
                                  </p:childTnLst>
                                </p:cTn>
                              </p:par>
                            </p:childTnLst>
                          </p:cTn>
                        </p:par>
                        <p:par>
                          <p:cTn id="26" fill="hold">
                            <p:stCondLst>
                              <p:cond delay="500"/>
                            </p:stCondLst>
                            <p:childTnLst>
                              <p:par>
                                <p:cTn id="27" presetID="1" presetClass="entr" presetSubtype="0" fill="hold" grpId="0" nodeType="afterEffect">
                                  <p:stCondLst>
                                    <p:cond delay="750"/>
                                  </p:stCondLst>
                                  <p:childTnLst>
                                    <p:set>
                                      <p:cBhvr>
                                        <p:cTn id="28" dur="1" fill="hold">
                                          <p:stCondLst>
                                            <p:cond delay="0"/>
                                          </p:stCondLst>
                                        </p:cTn>
                                        <p:tgtEl>
                                          <p:spTgt spid="58"/>
                                        </p:tgtEl>
                                        <p:attrNameLst>
                                          <p:attrName>style.visibility</p:attrName>
                                        </p:attrNameLst>
                                      </p:cBhvr>
                                      <p:to>
                                        <p:strVal val="visible"/>
                                      </p:to>
                                    </p:set>
                                  </p:childTnLst>
                                </p:cTn>
                              </p:par>
                            </p:childTnLst>
                          </p:cTn>
                        </p:par>
                        <p:par>
                          <p:cTn id="29" fill="hold">
                            <p:stCondLst>
                              <p:cond delay="1250"/>
                            </p:stCondLst>
                            <p:childTnLst>
                              <p:par>
                                <p:cTn id="30" presetID="10" presetClass="entr" presetSubtype="0" fill="hold" grpId="0" nodeType="afterEffect">
                                  <p:stCondLst>
                                    <p:cond delay="750"/>
                                  </p:stCondLst>
                                  <p:childTnLst>
                                    <p:set>
                                      <p:cBhvr>
                                        <p:cTn id="31" dur="1" fill="hold">
                                          <p:stCondLst>
                                            <p:cond delay="0"/>
                                          </p:stCondLst>
                                        </p:cTn>
                                        <p:tgtEl>
                                          <p:spTgt spid="59"/>
                                        </p:tgtEl>
                                        <p:attrNameLst>
                                          <p:attrName>style.visibility</p:attrName>
                                        </p:attrNameLst>
                                      </p:cBhvr>
                                      <p:to>
                                        <p:strVal val="visible"/>
                                      </p:to>
                                    </p:set>
                                    <p:animEffect transition="in" filter="fade">
                                      <p:cBhvr>
                                        <p:cTn id="32" dur="500"/>
                                        <p:tgtEl>
                                          <p:spTgt spid="59"/>
                                        </p:tgtEl>
                                      </p:cBhvr>
                                    </p:animEffec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67"/>
                                        </p:tgtEl>
                                        <p:attrNameLst>
                                          <p:attrName>style.visibility</p:attrName>
                                        </p:attrNameLst>
                                      </p:cBhvr>
                                      <p:to>
                                        <p:strVal val="visible"/>
                                      </p:to>
                                    </p:set>
                                    <p:animEffect transition="in" filter="fade">
                                      <p:cBhvr>
                                        <p:cTn id="36" dur="500"/>
                                        <p:tgtEl>
                                          <p:spTgt spid="67"/>
                                        </p:tgtEl>
                                      </p:cBhvr>
                                    </p:animEffect>
                                  </p:childTnLst>
                                </p:cTn>
                              </p:par>
                            </p:childTnLst>
                          </p:cTn>
                        </p:par>
                        <p:par>
                          <p:cTn id="37" fill="hold">
                            <p:stCondLst>
                              <p:cond delay="3000"/>
                            </p:stCondLst>
                            <p:childTnLst>
                              <p:par>
                                <p:cTn id="38" presetID="10" presetClass="entr" presetSubtype="0" fill="hold" grpId="0" nodeType="afterEffect">
                                  <p:stCondLst>
                                    <p:cond delay="750"/>
                                  </p:stCondLst>
                                  <p:childTnLst>
                                    <p:set>
                                      <p:cBhvr>
                                        <p:cTn id="39" dur="1" fill="hold">
                                          <p:stCondLst>
                                            <p:cond delay="0"/>
                                          </p:stCondLst>
                                        </p:cTn>
                                        <p:tgtEl>
                                          <p:spTgt spid="52"/>
                                        </p:tgtEl>
                                        <p:attrNameLst>
                                          <p:attrName>style.visibility</p:attrName>
                                        </p:attrNameLst>
                                      </p:cBhvr>
                                      <p:to>
                                        <p:strVal val="visible"/>
                                      </p:to>
                                    </p:set>
                                    <p:animEffect transition="in" filter="fade">
                                      <p:cBhvr>
                                        <p:cTn id="40" dur="500"/>
                                        <p:tgtEl>
                                          <p:spTgt spid="52"/>
                                        </p:tgtEl>
                                      </p:cBhvr>
                                    </p:animEffect>
                                  </p:childTnLst>
                                </p:cTn>
                              </p:par>
                            </p:childTnLst>
                          </p:cTn>
                        </p:par>
                        <p:par>
                          <p:cTn id="41" fill="hold">
                            <p:stCondLst>
                              <p:cond delay="4250"/>
                            </p:stCondLst>
                            <p:childTnLst>
                              <p:par>
                                <p:cTn id="42" presetID="1" presetClass="entr" presetSubtype="0" fill="hold" grpId="0" nodeType="afterEffect">
                                  <p:stCondLst>
                                    <p:cond delay="750"/>
                                  </p:stCondLst>
                                  <p:childTnLst>
                                    <p:set>
                                      <p:cBhvr>
                                        <p:cTn id="43" dur="1" fill="hold">
                                          <p:stCondLst>
                                            <p:cond delay="0"/>
                                          </p:stCondLst>
                                        </p:cTn>
                                        <p:tgtEl>
                                          <p:spTgt spid="60"/>
                                        </p:tgtEl>
                                        <p:attrNameLst>
                                          <p:attrName>style.visibility</p:attrName>
                                        </p:attrNameLst>
                                      </p:cBhvr>
                                      <p:to>
                                        <p:strVal val="visible"/>
                                      </p:to>
                                    </p:set>
                                  </p:childTnLst>
                                </p:cTn>
                              </p:par>
                            </p:childTnLst>
                          </p:cTn>
                        </p:par>
                        <p:par>
                          <p:cTn id="44" fill="hold">
                            <p:stCondLst>
                              <p:cond delay="5000"/>
                            </p:stCondLst>
                            <p:childTnLst>
                              <p:par>
                                <p:cTn id="45" presetID="1" presetClass="entr" presetSubtype="0" fill="hold" grpId="0" nodeType="afterEffect">
                                  <p:stCondLst>
                                    <p:cond delay="750"/>
                                  </p:stCondLst>
                                  <p:childTnLst>
                                    <p:set>
                                      <p:cBhvr>
                                        <p:cTn id="46" dur="1" fill="hold">
                                          <p:stCondLst>
                                            <p:cond delay="0"/>
                                          </p:stCondLst>
                                        </p:cTn>
                                        <p:tgtEl>
                                          <p:spTgt spid="61"/>
                                        </p:tgtEl>
                                        <p:attrNameLst>
                                          <p:attrName>style.visibility</p:attrName>
                                        </p:attrNameLst>
                                      </p:cBhvr>
                                      <p:to>
                                        <p:strVal val="visible"/>
                                      </p:to>
                                    </p:set>
                                  </p:childTnLst>
                                </p:cTn>
                              </p:par>
                            </p:childTnLst>
                          </p:cTn>
                        </p:par>
                        <p:par>
                          <p:cTn id="47" fill="hold">
                            <p:stCondLst>
                              <p:cond delay="5750"/>
                            </p:stCondLst>
                            <p:childTnLst>
                              <p:par>
                                <p:cTn id="48" presetID="1" presetClass="entr" presetSubtype="0" fill="hold" grpId="0" nodeType="afterEffect">
                                  <p:stCondLst>
                                    <p:cond delay="0"/>
                                  </p:stCondLst>
                                  <p:childTnLst>
                                    <p:set>
                                      <p:cBhvr>
                                        <p:cTn id="49" dur="1" fill="hold">
                                          <p:stCondLst>
                                            <p:cond delay="0"/>
                                          </p:stCondLst>
                                        </p:cTn>
                                        <p:tgtEl>
                                          <p:spTgt spid="68"/>
                                        </p:tgtEl>
                                        <p:attrNameLst>
                                          <p:attrName>style.visibility</p:attrName>
                                        </p:attrNameLst>
                                      </p:cBhvr>
                                      <p:to>
                                        <p:strVal val="visible"/>
                                      </p:to>
                                    </p:set>
                                  </p:childTnLst>
                                </p:cTn>
                              </p:par>
                              <p:par>
                                <p:cTn id="50" presetID="10" presetClass="entr" presetSubtype="0" fill="hold" nodeType="withEffect">
                                  <p:stCondLst>
                                    <p:cond delay="750"/>
                                  </p:stCondLst>
                                  <p:childTnLst>
                                    <p:set>
                                      <p:cBhvr>
                                        <p:cTn id="51" dur="1" fill="hold">
                                          <p:stCondLst>
                                            <p:cond delay="0"/>
                                          </p:stCondLst>
                                        </p:cTn>
                                        <p:tgtEl>
                                          <p:spTgt spid="50"/>
                                        </p:tgtEl>
                                        <p:attrNameLst>
                                          <p:attrName>style.visibility</p:attrName>
                                        </p:attrNameLst>
                                      </p:cBhvr>
                                      <p:to>
                                        <p:strVal val="visible"/>
                                      </p:to>
                                    </p:set>
                                    <p:animEffect transition="in" filter="fade">
                                      <p:cBhvr>
                                        <p:cTn id="52" dur="500"/>
                                        <p:tgtEl>
                                          <p:spTgt spid="50"/>
                                        </p:tgtEl>
                                      </p:cBhvr>
                                    </p:animEffect>
                                  </p:childTnLst>
                                </p:cTn>
                              </p:par>
                            </p:childTnLst>
                          </p:cTn>
                        </p:par>
                        <p:par>
                          <p:cTn id="53" fill="hold">
                            <p:stCondLst>
                              <p:cond delay="7000"/>
                            </p:stCondLst>
                            <p:childTnLst>
                              <p:par>
                                <p:cTn id="54" presetID="10" presetClass="entr" presetSubtype="0" fill="hold" grpId="0" nodeType="afterEffect">
                                  <p:stCondLst>
                                    <p:cond delay="1000"/>
                                  </p:stCondLst>
                                  <p:childTnLst>
                                    <p:set>
                                      <p:cBhvr>
                                        <p:cTn id="55" dur="1" fill="hold">
                                          <p:stCondLst>
                                            <p:cond delay="0"/>
                                          </p:stCondLst>
                                        </p:cTn>
                                        <p:tgtEl>
                                          <p:spTgt spid="62"/>
                                        </p:tgtEl>
                                        <p:attrNameLst>
                                          <p:attrName>style.visibility</p:attrName>
                                        </p:attrNameLst>
                                      </p:cBhvr>
                                      <p:to>
                                        <p:strVal val="visible"/>
                                      </p:to>
                                    </p:set>
                                    <p:animEffect transition="in" filter="fade">
                                      <p:cBhvr>
                                        <p:cTn id="56" dur="500"/>
                                        <p:tgtEl>
                                          <p:spTgt spid="62"/>
                                        </p:tgtEl>
                                      </p:cBhvr>
                                    </p:animEffect>
                                  </p:childTnLst>
                                </p:cTn>
                              </p:par>
                            </p:childTnLst>
                          </p:cTn>
                        </p:par>
                        <p:par>
                          <p:cTn id="57" fill="hold">
                            <p:stCondLst>
                              <p:cond delay="8500"/>
                            </p:stCondLst>
                            <p:childTnLst>
                              <p:par>
                                <p:cTn id="58" presetID="1" presetClass="entr" presetSubtype="0" fill="hold" grpId="0" nodeType="afterEffect">
                                  <p:stCondLst>
                                    <p:cond delay="750"/>
                                  </p:stCondLst>
                                  <p:childTnLst>
                                    <p:set>
                                      <p:cBhvr>
                                        <p:cTn id="59" dur="1" fill="hold">
                                          <p:stCondLst>
                                            <p:cond delay="0"/>
                                          </p:stCondLst>
                                        </p:cTn>
                                        <p:tgtEl>
                                          <p:spTgt spid="63"/>
                                        </p:tgtEl>
                                        <p:attrNameLst>
                                          <p:attrName>style.visibility</p:attrName>
                                        </p:attrNameLst>
                                      </p:cBhvr>
                                      <p:to>
                                        <p:strVal val="visible"/>
                                      </p:to>
                                    </p:set>
                                  </p:childTnLst>
                                </p:cTn>
                              </p:par>
                            </p:childTnLst>
                          </p:cTn>
                        </p:par>
                        <p:par>
                          <p:cTn id="60" fill="hold">
                            <p:stCondLst>
                              <p:cond delay="9250"/>
                            </p:stCondLst>
                            <p:childTnLst>
                              <p:par>
                                <p:cTn id="61" presetID="1" presetClass="entr" presetSubtype="0" fill="hold" grpId="0" nodeType="afterEffect">
                                  <p:stCondLst>
                                    <p:cond delay="750"/>
                                  </p:stCondLst>
                                  <p:childTnLst>
                                    <p:set>
                                      <p:cBhvr>
                                        <p:cTn id="62" dur="1" fill="hold">
                                          <p:stCondLst>
                                            <p:cond delay="0"/>
                                          </p:stCondLst>
                                        </p:cTn>
                                        <p:tgtEl>
                                          <p:spTgt spid="64"/>
                                        </p:tgtEl>
                                        <p:attrNameLst>
                                          <p:attrName>style.visibility</p:attrName>
                                        </p:attrNameLst>
                                      </p:cBhvr>
                                      <p:to>
                                        <p:strVal val="visible"/>
                                      </p:to>
                                    </p:set>
                                  </p:childTnLst>
                                </p:cTn>
                              </p:par>
                            </p:childTnLst>
                          </p:cTn>
                        </p:par>
                        <p:par>
                          <p:cTn id="63" fill="hold">
                            <p:stCondLst>
                              <p:cond delay="10000"/>
                            </p:stCondLst>
                            <p:childTnLst>
                              <p:par>
                                <p:cTn id="64" presetID="1" presetClass="entr" presetSubtype="0" fill="hold" grpId="0" nodeType="afterEffect">
                                  <p:stCondLst>
                                    <p:cond delay="750"/>
                                  </p:stCondLst>
                                  <p:childTnLst>
                                    <p:set>
                                      <p:cBhvr>
                                        <p:cTn id="65" dur="1" fill="hold">
                                          <p:stCondLst>
                                            <p:cond delay="0"/>
                                          </p:stCondLst>
                                        </p:cTn>
                                        <p:tgtEl>
                                          <p:spTgt spid="65"/>
                                        </p:tgtEl>
                                        <p:attrNameLst>
                                          <p:attrName>style.visibility</p:attrName>
                                        </p:attrNameLst>
                                      </p:cBhvr>
                                      <p:to>
                                        <p:strVal val="visible"/>
                                      </p:to>
                                    </p:set>
                                  </p:childTnLst>
                                </p:cTn>
                              </p:par>
                            </p:childTnLst>
                          </p:cTn>
                        </p:par>
                        <p:par>
                          <p:cTn id="66" fill="hold">
                            <p:stCondLst>
                              <p:cond delay="10750"/>
                            </p:stCondLst>
                            <p:childTnLst>
                              <p:par>
                                <p:cTn id="67" presetID="10" presetClass="entr" presetSubtype="0" fill="hold" grpId="0" nodeType="afterEffect">
                                  <p:stCondLst>
                                    <p:cond delay="750"/>
                                  </p:stCondLst>
                                  <p:childTnLst>
                                    <p:set>
                                      <p:cBhvr>
                                        <p:cTn id="68" dur="1" fill="hold">
                                          <p:stCondLst>
                                            <p:cond delay="0"/>
                                          </p:stCondLst>
                                        </p:cTn>
                                        <p:tgtEl>
                                          <p:spTgt spid="66"/>
                                        </p:tgtEl>
                                        <p:attrNameLst>
                                          <p:attrName>style.visibility</p:attrName>
                                        </p:attrNameLst>
                                      </p:cBhvr>
                                      <p:to>
                                        <p:strVal val="visible"/>
                                      </p:to>
                                    </p:set>
                                    <p:animEffect transition="in" filter="fade">
                                      <p:cBhvr>
                                        <p:cTn id="69" dur="500"/>
                                        <p:tgtEl>
                                          <p:spTgt spid="66"/>
                                        </p:tgtEl>
                                      </p:cBhvr>
                                    </p:animEffec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72"/>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70"/>
                                        </p:tgtEl>
                                        <p:attrNameLst>
                                          <p:attrName>style.visibility</p:attrName>
                                        </p:attrNameLst>
                                      </p:cBhvr>
                                      <p:to>
                                        <p:strVal val="visible"/>
                                      </p:to>
                                    </p:set>
                                    <p:animEffect transition="in" filter="fade">
                                      <p:cBhvr>
                                        <p:cTn id="78" dur="500"/>
                                        <p:tgtEl>
                                          <p:spTgt spid="70"/>
                                        </p:tgtEl>
                                      </p:cBhvr>
                                    </p:animEffect>
                                  </p:childTnLst>
                                </p:cTn>
                              </p:par>
                            </p:childTnLst>
                          </p:cTn>
                        </p:par>
                        <p:par>
                          <p:cTn id="79" fill="hold">
                            <p:stCondLst>
                              <p:cond delay="500"/>
                            </p:stCondLst>
                            <p:childTnLst>
                              <p:par>
                                <p:cTn id="80" presetID="1" presetClass="entr" presetSubtype="0" fill="hold" grpId="0" nodeType="afterEffect">
                                  <p:stCondLst>
                                    <p:cond delay="750"/>
                                  </p:stCondLst>
                                  <p:childTnLst>
                                    <p:set>
                                      <p:cBhvr>
                                        <p:cTn id="81" dur="1" fill="hold">
                                          <p:stCondLst>
                                            <p:cond delay="0"/>
                                          </p:stCondLst>
                                        </p:cTn>
                                        <p:tgtEl>
                                          <p:spTgt spid="77"/>
                                        </p:tgtEl>
                                        <p:attrNameLst>
                                          <p:attrName>style.visibility</p:attrName>
                                        </p:attrNameLst>
                                      </p:cBhvr>
                                      <p:to>
                                        <p:strVal val="visible"/>
                                      </p:to>
                                    </p:set>
                                  </p:childTnLst>
                                </p:cTn>
                              </p:par>
                            </p:childTnLst>
                          </p:cTn>
                        </p:par>
                        <p:par>
                          <p:cTn id="82" fill="hold">
                            <p:stCondLst>
                              <p:cond delay="1250"/>
                            </p:stCondLst>
                            <p:childTnLst>
                              <p:par>
                                <p:cTn id="83" presetID="10" presetClass="entr" presetSubtype="0" fill="hold" grpId="0" nodeType="afterEffect">
                                  <p:stCondLst>
                                    <p:cond delay="750"/>
                                  </p:stCondLst>
                                  <p:childTnLst>
                                    <p:set>
                                      <p:cBhvr>
                                        <p:cTn id="84" dur="1" fill="hold">
                                          <p:stCondLst>
                                            <p:cond delay="0"/>
                                          </p:stCondLst>
                                        </p:cTn>
                                        <p:tgtEl>
                                          <p:spTgt spid="78"/>
                                        </p:tgtEl>
                                        <p:attrNameLst>
                                          <p:attrName>style.visibility</p:attrName>
                                        </p:attrNameLst>
                                      </p:cBhvr>
                                      <p:to>
                                        <p:strVal val="visible"/>
                                      </p:to>
                                    </p:set>
                                    <p:animEffect transition="in" filter="fade">
                                      <p:cBhvr>
                                        <p:cTn id="85" dur="500"/>
                                        <p:tgtEl>
                                          <p:spTgt spid="78"/>
                                        </p:tgtEl>
                                      </p:cBhvr>
                                    </p:animEffect>
                                  </p:childTnLst>
                                </p:cTn>
                              </p:par>
                            </p:childTnLst>
                          </p:cTn>
                        </p:par>
                        <p:par>
                          <p:cTn id="86" fill="hold">
                            <p:stCondLst>
                              <p:cond delay="2500"/>
                            </p:stCondLst>
                            <p:childTnLst>
                              <p:par>
                                <p:cTn id="87" presetID="10" presetClass="entr" presetSubtype="0" fill="hold" grpId="0" nodeType="afterEffect">
                                  <p:stCondLst>
                                    <p:cond delay="0"/>
                                  </p:stCondLst>
                                  <p:childTnLst>
                                    <p:set>
                                      <p:cBhvr>
                                        <p:cTn id="88" dur="1" fill="hold">
                                          <p:stCondLst>
                                            <p:cond delay="0"/>
                                          </p:stCondLst>
                                        </p:cTn>
                                        <p:tgtEl>
                                          <p:spTgt spid="86"/>
                                        </p:tgtEl>
                                        <p:attrNameLst>
                                          <p:attrName>style.visibility</p:attrName>
                                        </p:attrNameLst>
                                      </p:cBhvr>
                                      <p:to>
                                        <p:strVal val="visible"/>
                                      </p:to>
                                    </p:set>
                                    <p:animEffect transition="in" filter="fade">
                                      <p:cBhvr>
                                        <p:cTn id="89" dur="500"/>
                                        <p:tgtEl>
                                          <p:spTgt spid="86"/>
                                        </p:tgtEl>
                                      </p:cBhvr>
                                    </p:animEffect>
                                  </p:childTnLst>
                                </p:cTn>
                              </p:par>
                            </p:childTnLst>
                          </p:cTn>
                        </p:par>
                        <p:par>
                          <p:cTn id="90" fill="hold">
                            <p:stCondLst>
                              <p:cond delay="3000"/>
                            </p:stCondLst>
                            <p:childTnLst>
                              <p:par>
                                <p:cTn id="91" presetID="10" presetClass="entr" presetSubtype="0" fill="hold" grpId="0" nodeType="afterEffect">
                                  <p:stCondLst>
                                    <p:cond delay="750"/>
                                  </p:stCondLst>
                                  <p:childTnLst>
                                    <p:set>
                                      <p:cBhvr>
                                        <p:cTn id="92" dur="1" fill="hold">
                                          <p:stCondLst>
                                            <p:cond delay="0"/>
                                          </p:stCondLst>
                                        </p:cTn>
                                        <p:tgtEl>
                                          <p:spTgt spid="71"/>
                                        </p:tgtEl>
                                        <p:attrNameLst>
                                          <p:attrName>style.visibility</p:attrName>
                                        </p:attrNameLst>
                                      </p:cBhvr>
                                      <p:to>
                                        <p:strVal val="visible"/>
                                      </p:to>
                                    </p:set>
                                    <p:animEffect transition="in" filter="fade">
                                      <p:cBhvr>
                                        <p:cTn id="93" dur="500"/>
                                        <p:tgtEl>
                                          <p:spTgt spid="71"/>
                                        </p:tgtEl>
                                      </p:cBhvr>
                                    </p:animEffect>
                                  </p:childTnLst>
                                </p:cTn>
                              </p:par>
                            </p:childTnLst>
                          </p:cTn>
                        </p:par>
                        <p:par>
                          <p:cTn id="94" fill="hold">
                            <p:stCondLst>
                              <p:cond delay="4250"/>
                            </p:stCondLst>
                            <p:childTnLst>
                              <p:par>
                                <p:cTn id="95" presetID="1" presetClass="entr" presetSubtype="0" fill="hold" grpId="0" nodeType="afterEffect">
                                  <p:stCondLst>
                                    <p:cond delay="750"/>
                                  </p:stCondLst>
                                  <p:childTnLst>
                                    <p:set>
                                      <p:cBhvr>
                                        <p:cTn id="96" dur="1" fill="hold">
                                          <p:stCondLst>
                                            <p:cond delay="0"/>
                                          </p:stCondLst>
                                        </p:cTn>
                                        <p:tgtEl>
                                          <p:spTgt spid="79"/>
                                        </p:tgtEl>
                                        <p:attrNameLst>
                                          <p:attrName>style.visibility</p:attrName>
                                        </p:attrNameLst>
                                      </p:cBhvr>
                                      <p:to>
                                        <p:strVal val="visible"/>
                                      </p:to>
                                    </p:set>
                                  </p:childTnLst>
                                </p:cTn>
                              </p:par>
                            </p:childTnLst>
                          </p:cTn>
                        </p:par>
                        <p:par>
                          <p:cTn id="97" fill="hold">
                            <p:stCondLst>
                              <p:cond delay="5000"/>
                            </p:stCondLst>
                            <p:childTnLst>
                              <p:par>
                                <p:cTn id="98" presetID="1" presetClass="entr" presetSubtype="0" fill="hold" grpId="0" nodeType="afterEffect">
                                  <p:stCondLst>
                                    <p:cond delay="750"/>
                                  </p:stCondLst>
                                  <p:childTnLst>
                                    <p:set>
                                      <p:cBhvr>
                                        <p:cTn id="99" dur="1" fill="hold">
                                          <p:stCondLst>
                                            <p:cond delay="0"/>
                                          </p:stCondLst>
                                        </p:cTn>
                                        <p:tgtEl>
                                          <p:spTgt spid="80"/>
                                        </p:tgtEl>
                                        <p:attrNameLst>
                                          <p:attrName>style.visibility</p:attrName>
                                        </p:attrNameLst>
                                      </p:cBhvr>
                                      <p:to>
                                        <p:strVal val="visible"/>
                                      </p:to>
                                    </p:set>
                                  </p:childTnLst>
                                </p:cTn>
                              </p:par>
                            </p:childTnLst>
                          </p:cTn>
                        </p:par>
                        <p:par>
                          <p:cTn id="100" fill="hold">
                            <p:stCondLst>
                              <p:cond delay="5750"/>
                            </p:stCondLst>
                            <p:childTnLst>
                              <p:par>
                                <p:cTn id="101" presetID="1" presetClass="entr" presetSubtype="0" fill="hold" grpId="0" nodeType="afterEffect">
                                  <p:stCondLst>
                                    <p:cond delay="0"/>
                                  </p:stCondLst>
                                  <p:childTnLst>
                                    <p:set>
                                      <p:cBhvr>
                                        <p:cTn id="102" dur="1" fill="hold">
                                          <p:stCondLst>
                                            <p:cond delay="0"/>
                                          </p:stCondLst>
                                        </p:cTn>
                                        <p:tgtEl>
                                          <p:spTgt spid="87"/>
                                        </p:tgtEl>
                                        <p:attrNameLst>
                                          <p:attrName>style.visibility</p:attrName>
                                        </p:attrNameLst>
                                      </p:cBhvr>
                                      <p:to>
                                        <p:strVal val="visible"/>
                                      </p:to>
                                    </p:set>
                                  </p:childTnLst>
                                </p:cTn>
                              </p:par>
                              <p:par>
                                <p:cTn id="103" presetID="10" presetClass="entr" presetSubtype="0" fill="hold" nodeType="withEffect">
                                  <p:stCondLst>
                                    <p:cond delay="75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500"/>
                                        <p:tgtEl>
                                          <p:spTgt spid="69"/>
                                        </p:tgtEl>
                                      </p:cBhvr>
                                    </p:animEffect>
                                  </p:childTnLst>
                                </p:cTn>
                              </p:par>
                            </p:childTnLst>
                          </p:cTn>
                        </p:par>
                        <p:par>
                          <p:cTn id="106" fill="hold">
                            <p:stCondLst>
                              <p:cond delay="7000"/>
                            </p:stCondLst>
                            <p:childTnLst>
                              <p:par>
                                <p:cTn id="107" presetID="10" presetClass="entr" presetSubtype="0" fill="hold" grpId="0" nodeType="afterEffect">
                                  <p:stCondLst>
                                    <p:cond delay="100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500"/>
                                        <p:tgtEl>
                                          <p:spTgt spid="81"/>
                                        </p:tgtEl>
                                      </p:cBhvr>
                                    </p:animEffect>
                                  </p:childTnLst>
                                </p:cTn>
                              </p:par>
                            </p:childTnLst>
                          </p:cTn>
                        </p:par>
                        <p:par>
                          <p:cTn id="110" fill="hold">
                            <p:stCondLst>
                              <p:cond delay="8500"/>
                            </p:stCondLst>
                            <p:childTnLst>
                              <p:par>
                                <p:cTn id="111" presetID="1" presetClass="entr" presetSubtype="0" fill="hold" grpId="0" nodeType="afterEffect">
                                  <p:stCondLst>
                                    <p:cond delay="750"/>
                                  </p:stCondLst>
                                  <p:childTnLst>
                                    <p:set>
                                      <p:cBhvr>
                                        <p:cTn id="112" dur="1" fill="hold">
                                          <p:stCondLst>
                                            <p:cond delay="0"/>
                                          </p:stCondLst>
                                        </p:cTn>
                                        <p:tgtEl>
                                          <p:spTgt spid="82"/>
                                        </p:tgtEl>
                                        <p:attrNameLst>
                                          <p:attrName>style.visibility</p:attrName>
                                        </p:attrNameLst>
                                      </p:cBhvr>
                                      <p:to>
                                        <p:strVal val="visible"/>
                                      </p:to>
                                    </p:set>
                                  </p:childTnLst>
                                </p:cTn>
                              </p:par>
                            </p:childTnLst>
                          </p:cTn>
                        </p:par>
                        <p:par>
                          <p:cTn id="113" fill="hold">
                            <p:stCondLst>
                              <p:cond delay="9250"/>
                            </p:stCondLst>
                            <p:childTnLst>
                              <p:par>
                                <p:cTn id="114" presetID="1" presetClass="entr" presetSubtype="0" fill="hold" grpId="0" nodeType="afterEffect">
                                  <p:stCondLst>
                                    <p:cond delay="750"/>
                                  </p:stCondLst>
                                  <p:childTnLst>
                                    <p:set>
                                      <p:cBhvr>
                                        <p:cTn id="115" dur="1" fill="hold">
                                          <p:stCondLst>
                                            <p:cond delay="0"/>
                                          </p:stCondLst>
                                        </p:cTn>
                                        <p:tgtEl>
                                          <p:spTgt spid="83"/>
                                        </p:tgtEl>
                                        <p:attrNameLst>
                                          <p:attrName>style.visibility</p:attrName>
                                        </p:attrNameLst>
                                      </p:cBhvr>
                                      <p:to>
                                        <p:strVal val="visible"/>
                                      </p:to>
                                    </p:set>
                                  </p:childTnLst>
                                </p:cTn>
                              </p:par>
                            </p:childTnLst>
                          </p:cTn>
                        </p:par>
                        <p:par>
                          <p:cTn id="116" fill="hold">
                            <p:stCondLst>
                              <p:cond delay="10000"/>
                            </p:stCondLst>
                            <p:childTnLst>
                              <p:par>
                                <p:cTn id="117" presetID="1" presetClass="entr" presetSubtype="0" fill="hold" grpId="0" nodeType="afterEffect">
                                  <p:stCondLst>
                                    <p:cond delay="750"/>
                                  </p:stCondLst>
                                  <p:childTnLst>
                                    <p:set>
                                      <p:cBhvr>
                                        <p:cTn id="118" dur="1" fill="hold">
                                          <p:stCondLst>
                                            <p:cond delay="0"/>
                                          </p:stCondLst>
                                        </p:cTn>
                                        <p:tgtEl>
                                          <p:spTgt spid="84"/>
                                        </p:tgtEl>
                                        <p:attrNameLst>
                                          <p:attrName>style.visibility</p:attrName>
                                        </p:attrNameLst>
                                      </p:cBhvr>
                                      <p:to>
                                        <p:strVal val="visible"/>
                                      </p:to>
                                    </p:set>
                                  </p:childTnLst>
                                </p:cTn>
                              </p:par>
                            </p:childTnLst>
                          </p:cTn>
                        </p:par>
                        <p:par>
                          <p:cTn id="119" fill="hold">
                            <p:stCondLst>
                              <p:cond delay="10750"/>
                            </p:stCondLst>
                            <p:childTnLst>
                              <p:par>
                                <p:cTn id="120" presetID="10" presetClass="entr" presetSubtype="0" fill="hold" grpId="0" nodeType="afterEffect">
                                  <p:stCondLst>
                                    <p:cond delay="750"/>
                                  </p:stCondLst>
                                  <p:childTnLst>
                                    <p:set>
                                      <p:cBhvr>
                                        <p:cTn id="121" dur="1" fill="hold">
                                          <p:stCondLst>
                                            <p:cond delay="0"/>
                                          </p:stCondLst>
                                        </p:cTn>
                                        <p:tgtEl>
                                          <p:spTgt spid="85"/>
                                        </p:tgtEl>
                                        <p:attrNameLst>
                                          <p:attrName>style.visibility</p:attrName>
                                        </p:attrNameLst>
                                      </p:cBhvr>
                                      <p:to>
                                        <p:strVal val="visible"/>
                                      </p:to>
                                    </p:set>
                                    <p:animEffect transition="in" filter="fade">
                                      <p:cBhvr>
                                        <p:cTn id="122" dur="500"/>
                                        <p:tgtEl>
                                          <p:spTgt spid="85"/>
                                        </p:tgtEl>
                                      </p:cBhvr>
                                    </p:animEffec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nodeType="clickEffect">
                                  <p:stCondLst>
                                    <p:cond delay="0"/>
                                  </p:stCondLst>
                                  <p:childTnLst>
                                    <p:set>
                                      <p:cBhvr>
                                        <p:cTn id="126" dur="1" fill="hold">
                                          <p:stCondLst>
                                            <p:cond delay="0"/>
                                          </p:stCondLst>
                                        </p:cTn>
                                        <p:tgtEl>
                                          <p:spTgt spid="93"/>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grpId="0" nodeType="clickEffect">
                                  <p:stCondLst>
                                    <p:cond delay="0"/>
                                  </p:stCondLst>
                                  <p:childTnLst>
                                    <p:set>
                                      <p:cBhvr>
                                        <p:cTn id="130" dur="1" fill="hold">
                                          <p:stCondLst>
                                            <p:cond delay="0"/>
                                          </p:stCondLst>
                                        </p:cTn>
                                        <p:tgtEl>
                                          <p:spTgt spid="90"/>
                                        </p:tgtEl>
                                        <p:attrNameLst>
                                          <p:attrName>style.visibility</p:attrName>
                                        </p:attrNameLst>
                                      </p:cBhvr>
                                      <p:to>
                                        <p:strVal val="visible"/>
                                      </p:to>
                                    </p:set>
                                    <p:animEffect transition="in" filter="fade">
                                      <p:cBhvr>
                                        <p:cTn id="131" dur="500"/>
                                        <p:tgtEl>
                                          <p:spTgt spid="90"/>
                                        </p:tgtEl>
                                      </p:cBhvr>
                                    </p:animEffect>
                                  </p:childTnLst>
                                </p:cTn>
                              </p:par>
                            </p:childTnLst>
                          </p:cTn>
                        </p:par>
                        <p:par>
                          <p:cTn id="132" fill="hold">
                            <p:stCondLst>
                              <p:cond delay="500"/>
                            </p:stCondLst>
                            <p:childTnLst>
                              <p:par>
                                <p:cTn id="133" presetID="1" presetClass="entr" presetSubtype="0" fill="hold" grpId="0" nodeType="afterEffect">
                                  <p:stCondLst>
                                    <p:cond delay="750"/>
                                  </p:stCondLst>
                                  <p:childTnLst>
                                    <p:set>
                                      <p:cBhvr>
                                        <p:cTn id="134" dur="1" fill="hold">
                                          <p:stCondLst>
                                            <p:cond delay="0"/>
                                          </p:stCondLst>
                                        </p:cTn>
                                        <p:tgtEl>
                                          <p:spTgt spid="98"/>
                                        </p:tgtEl>
                                        <p:attrNameLst>
                                          <p:attrName>style.visibility</p:attrName>
                                        </p:attrNameLst>
                                      </p:cBhvr>
                                      <p:to>
                                        <p:strVal val="visible"/>
                                      </p:to>
                                    </p:set>
                                  </p:childTnLst>
                                </p:cTn>
                              </p:par>
                            </p:childTnLst>
                          </p:cTn>
                        </p:par>
                        <p:par>
                          <p:cTn id="135" fill="hold">
                            <p:stCondLst>
                              <p:cond delay="1250"/>
                            </p:stCondLst>
                            <p:childTnLst>
                              <p:par>
                                <p:cTn id="136" presetID="10" presetClass="entr" presetSubtype="0" fill="hold" grpId="0" nodeType="afterEffect">
                                  <p:stCondLst>
                                    <p:cond delay="750"/>
                                  </p:stCondLst>
                                  <p:childTnLst>
                                    <p:set>
                                      <p:cBhvr>
                                        <p:cTn id="137" dur="1" fill="hold">
                                          <p:stCondLst>
                                            <p:cond delay="0"/>
                                          </p:stCondLst>
                                        </p:cTn>
                                        <p:tgtEl>
                                          <p:spTgt spid="99"/>
                                        </p:tgtEl>
                                        <p:attrNameLst>
                                          <p:attrName>style.visibility</p:attrName>
                                        </p:attrNameLst>
                                      </p:cBhvr>
                                      <p:to>
                                        <p:strVal val="visible"/>
                                      </p:to>
                                    </p:set>
                                    <p:animEffect transition="in" filter="fade">
                                      <p:cBhvr>
                                        <p:cTn id="138" dur="500"/>
                                        <p:tgtEl>
                                          <p:spTgt spid="99"/>
                                        </p:tgtEl>
                                      </p:cBhvr>
                                    </p:animEffect>
                                  </p:childTnLst>
                                </p:cTn>
                              </p:par>
                            </p:childTnLst>
                          </p:cTn>
                        </p:par>
                        <p:par>
                          <p:cTn id="139" fill="hold">
                            <p:stCondLst>
                              <p:cond delay="2500"/>
                            </p:stCondLst>
                            <p:childTnLst>
                              <p:par>
                                <p:cTn id="140" presetID="10" presetClass="entr" presetSubtype="0" fill="hold" grpId="0" nodeType="afterEffect">
                                  <p:stCondLst>
                                    <p:cond delay="750"/>
                                  </p:stCondLst>
                                  <p:childTnLst>
                                    <p:set>
                                      <p:cBhvr>
                                        <p:cTn id="141" dur="1" fill="hold">
                                          <p:stCondLst>
                                            <p:cond delay="0"/>
                                          </p:stCondLst>
                                        </p:cTn>
                                        <p:tgtEl>
                                          <p:spTgt spid="91"/>
                                        </p:tgtEl>
                                        <p:attrNameLst>
                                          <p:attrName>style.visibility</p:attrName>
                                        </p:attrNameLst>
                                      </p:cBhvr>
                                      <p:to>
                                        <p:strVal val="visible"/>
                                      </p:to>
                                    </p:set>
                                    <p:animEffect transition="in" filter="fade">
                                      <p:cBhvr>
                                        <p:cTn id="142" dur="500"/>
                                        <p:tgtEl>
                                          <p:spTgt spid="91"/>
                                        </p:tgtEl>
                                      </p:cBhvr>
                                    </p:animEffect>
                                  </p:childTnLst>
                                </p:cTn>
                              </p:par>
                            </p:childTnLst>
                          </p:cTn>
                        </p:par>
                        <p:par>
                          <p:cTn id="143" fill="hold">
                            <p:stCondLst>
                              <p:cond delay="3750"/>
                            </p:stCondLst>
                            <p:childTnLst>
                              <p:par>
                                <p:cTn id="144" presetID="1" presetClass="entr" presetSubtype="0" fill="hold" grpId="0" nodeType="afterEffect">
                                  <p:stCondLst>
                                    <p:cond delay="750"/>
                                  </p:stCondLst>
                                  <p:childTnLst>
                                    <p:set>
                                      <p:cBhvr>
                                        <p:cTn id="145" dur="1" fill="hold">
                                          <p:stCondLst>
                                            <p:cond delay="0"/>
                                          </p:stCondLst>
                                        </p:cTn>
                                        <p:tgtEl>
                                          <p:spTgt spid="100"/>
                                        </p:tgtEl>
                                        <p:attrNameLst>
                                          <p:attrName>style.visibility</p:attrName>
                                        </p:attrNameLst>
                                      </p:cBhvr>
                                      <p:to>
                                        <p:strVal val="visible"/>
                                      </p:to>
                                    </p:set>
                                  </p:childTnLst>
                                </p:cTn>
                              </p:par>
                            </p:childTnLst>
                          </p:cTn>
                        </p:par>
                        <p:par>
                          <p:cTn id="146" fill="hold">
                            <p:stCondLst>
                              <p:cond delay="4500"/>
                            </p:stCondLst>
                            <p:childTnLst>
                              <p:par>
                                <p:cTn id="147" presetID="1" presetClass="entr" presetSubtype="0" fill="hold" grpId="0" nodeType="afterEffect">
                                  <p:stCondLst>
                                    <p:cond delay="750"/>
                                  </p:stCondLst>
                                  <p:childTnLst>
                                    <p:set>
                                      <p:cBhvr>
                                        <p:cTn id="148" dur="1" fill="hold">
                                          <p:stCondLst>
                                            <p:cond delay="0"/>
                                          </p:stCondLst>
                                        </p:cTn>
                                        <p:tgtEl>
                                          <p:spTgt spid="101"/>
                                        </p:tgtEl>
                                        <p:attrNameLst>
                                          <p:attrName>style.visibility</p:attrName>
                                        </p:attrNameLst>
                                      </p:cBhvr>
                                      <p:to>
                                        <p:strVal val="visible"/>
                                      </p:to>
                                    </p:set>
                                  </p:childTnLst>
                                </p:cTn>
                              </p:par>
                            </p:childTnLst>
                          </p:cTn>
                        </p:par>
                        <p:par>
                          <p:cTn id="149" fill="hold">
                            <p:stCondLst>
                              <p:cond delay="5250"/>
                            </p:stCondLst>
                            <p:childTnLst>
                              <p:par>
                                <p:cTn id="150" presetID="10" presetClass="entr" presetSubtype="0" fill="hold" grpId="0" nodeType="afterEffect">
                                  <p:stCondLst>
                                    <p:cond delay="750"/>
                                  </p:stCondLst>
                                  <p:childTnLst>
                                    <p:set>
                                      <p:cBhvr>
                                        <p:cTn id="151" dur="1" fill="hold">
                                          <p:stCondLst>
                                            <p:cond delay="0"/>
                                          </p:stCondLst>
                                        </p:cTn>
                                        <p:tgtEl>
                                          <p:spTgt spid="92"/>
                                        </p:tgtEl>
                                        <p:attrNameLst>
                                          <p:attrName>style.visibility</p:attrName>
                                        </p:attrNameLst>
                                      </p:cBhvr>
                                      <p:to>
                                        <p:strVal val="visible"/>
                                      </p:to>
                                    </p:set>
                                    <p:animEffect transition="in" filter="fade">
                                      <p:cBhvr>
                                        <p:cTn id="152" dur="500"/>
                                        <p:tgtEl>
                                          <p:spTgt spid="92"/>
                                        </p:tgtEl>
                                      </p:cBhvr>
                                    </p:animEffect>
                                  </p:childTnLst>
                                </p:cTn>
                              </p:par>
                            </p:childTnLst>
                          </p:cTn>
                        </p:par>
                        <p:par>
                          <p:cTn id="153" fill="hold">
                            <p:stCondLst>
                              <p:cond delay="6500"/>
                            </p:stCondLst>
                            <p:childTnLst>
                              <p:par>
                                <p:cTn id="154" presetID="1" presetClass="entr" presetSubtype="0" fill="hold" grpId="0" nodeType="afterEffect">
                                  <p:stCondLst>
                                    <p:cond delay="750"/>
                                  </p:stCondLst>
                                  <p:childTnLst>
                                    <p:set>
                                      <p:cBhvr>
                                        <p:cTn id="155" dur="1" fill="hold">
                                          <p:stCondLst>
                                            <p:cond delay="0"/>
                                          </p:stCondLst>
                                        </p:cTn>
                                        <p:tgtEl>
                                          <p:spTgt spid="102"/>
                                        </p:tgtEl>
                                        <p:attrNameLst>
                                          <p:attrName>style.visibility</p:attrName>
                                        </p:attrNameLst>
                                      </p:cBhvr>
                                      <p:to>
                                        <p:strVal val="visible"/>
                                      </p:to>
                                    </p:set>
                                  </p:childTnLst>
                                </p:cTn>
                              </p:par>
                            </p:childTnLst>
                          </p:cTn>
                        </p:par>
                        <p:par>
                          <p:cTn id="156" fill="hold">
                            <p:stCondLst>
                              <p:cond delay="7250"/>
                            </p:stCondLst>
                            <p:childTnLst>
                              <p:par>
                                <p:cTn id="157" presetID="1" presetClass="entr" presetSubtype="0" fill="hold" grpId="0" nodeType="afterEffect">
                                  <p:stCondLst>
                                    <p:cond delay="750"/>
                                  </p:stCondLst>
                                  <p:childTnLst>
                                    <p:set>
                                      <p:cBhvr>
                                        <p:cTn id="158" dur="1" fill="hold">
                                          <p:stCondLst>
                                            <p:cond delay="0"/>
                                          </p:stCondLst>
                                        </p:cTn>
                                        <p:tgtEl>
                                          <p:spTgt spid="103"/>
                                        </p:tgtEl>
                                        <p:attrNameLst>
                                          <p:attrName>style.visibility</p:attrName>
                                        </p:attrNameLst>
                                      </p:cBhvr>
                                      <p:to>
                                        <p:strVal val="visible"/>
                                      </p:to>
                                    </p:set>
                                  </p:childTnLst>
                                </p:cTn>
                              </p:par>
                              <p:par>
                                <p:cTn id="159" presetID="10" presetClass="entr" presetSubtype="0" fill="hold" nodeType="withEffect">
                                  <p:stCondLst>
                                    <p:cond delay="750"/>
                                  </p:stCondLst>
                                  <p:childTnLst>
                                    <p:set>
                                      <p:cBhvr>
                                        <p:cTn id="160" dur="1" fill="hold">
                                          <p:stCondLst>
                                            <p:cond delay="0"/>
                                          </p:stCondLst>
                                        </p:cTn>
                                        <p:tgtEl>
                                          <p:spTgt spid="89"/>
                                        </p:tgtEl>
                                        <p:attrNameLst>
                                          <p:attrName>style.visibility</p:attrName>
                                        </p:attrNameLst>
                                      </p:cBhvr>
                                      <p:to>
                                        <p:strVal val="visible"/>
                                      </p:to>
                                    </p:set>
                                    <p:animEffect transition="in" filter="fade">
                                      <p:cBhvr>
                                        <p:cTn id="161" dur="500"/>
                                        <p:tgtEl>
                                          <p:spTgt spid="89"/>
                                        </p:tgtEl>
                                      </p:cBhvr>
                                    </p:animEffect>
                                  </p:childTnLst>
                                </p:cTn>
                              </p:par>
                            </p:childTnLst>
                          </p:cTn>
                        </p:par>
                        <p:par>
                          <p:cTn id="162" fill="hold">
                            <p:stCondLst>
                              <p:cond delay="8500"/>
                            </p:stCondLst>
                            <p:childTnLst>
                              <p:par>
                                <p:cTn id="163" presetID="10" presetClass="entr" presetSubtype="0" fill="hold" grpId="0" nodeType="afterEffect">
                                  <p:stCondLst>
                                    <p:cond delay="1000"/>
                                  </p:stCondLst>
                                  <p:childTnLst>
                                    <p:set>
                                      <p:cBhvr>
                                        <p:cTn id="164" dur="1" fill="hold">
                                          <p:stCondLst>
                                            <p:cond delay="0"/>
                                          </p:stCondLst>
                                        </p:cTn>
                                        <p:tgtEl>
                                          <p:spTgt spid="104"/>
                                        </p:tgtEl>
                                        <p:attrNameLst>
                                          <p:attrName>style.visibility</p:attrName>
                                        </p:attrNameLst>
                                      </p:cBhvr>
                                      <p:to>
                                        <p:strVal val="visible"/>
                                      </p:to>
                                    </p:set>
                                    <p:animEffect transition="in" filter="fade">
                                      <p:cBhvr>
                                        <p:cTn id="165" dur="500"/>
                                        <p:tgtEl>
                                          <p:spTgt spid="104"/>
                                        </p:tgtEl>
                                      </p:cBhvr>
                                    </p:animEffect>
                                  </p:childTnLst>
                                </p:cTn>
                              </p:par>
                            </p:childTnLst>
                          </p:cTn>
                        </p:par>
                        <p:par>
                          <p:cTn id="166" fill="hold">
                            <p:stCondLst>
                              <p:cond delay="10000"/>
                            </p:stCondLst>
                            <p:childTnLst>
                              <p:par>
                                <p:cTn id="167" presetID="1" presetClass="entr" presetSubtype="0" fill="hold" grpId="0" nodeType="afterEffect">
                                  <p:stCondLst>
                                    <p:cond delay="750"/>
                                  </p:stCondLst>
                                  <p:childTnLst>
                                    <p:set>
                                      <p:cBhvr>
                                        <p:cTn id="168" dur="1" fill="hold">
                                          <p:stCondLst>
                                            <p:cond delay="0"/>
                                          </p:stCondLst>
                                        </p:cTn>
                                        <p:tgtEl>
                                          <p:spTgt spid="105"/>
                                        </p:tgtEl>
                                        <p:attrNameLst>
                                          <p:attrName>style.visibility</p:attrName>
                                        </p:attrNameLst>
                                      </p:cBhvr>
                                      <p:to>
                                        <p:strVal val="visible"/>
                                      </p:to>
                                    </p:set>
                                  </p:childTnLst>
                                </p:cTn>
                              </p:par>
                            </p:childTnLst>
                          </p:cTn>
                        </p:par>
                        <p:par>
                          <p:cTn id="169" fill="hold">
                            <p:stCondLst>
                              <p:cond delay="10750"/>
                            </p:stCondLst>
                            <p:childTnLst>
                              <p:par>
                                <p:cTn id="170" presetID="1" presetClass="entr" presetSubtype="0" fill="hold" grpId="0" nodeType="afterEffect">
                                  <p:stCondLst>
                                    <p:cond delay="750"/>
                                  </p:stCondLst>
                                  <p:childTnLst>
                                    <p:set>
                                      <p:cBhvr>
                                        <p:cTn id="171" dur="1" fill="hold">
                                          <p:stCondLst>
                                            <p:cond delay="0"/>
                                          </p:stCondLst>
                                        </p:cTn>
                                        <p:tgtEl>
                                          <p:spTgt spid="106"/>
                                        </p:tgtEl>
                                        <p:attrNameLst>
                                          <p:attrName>style.visibility</p:attrName>
                                        </p:attrNameLst>
                                      </p:cBhvr>
                                      <p:to>
                                        <p:strVal val="visible"/>
                                      </p:to>
                                    </p:set>
                                  </p:childTnLst>
                                </p:cTn>
                              </p:par>
                            </p:childTnLst>
                          </p:cTn>
                        </p:par>
                        <p:par>
                          <p:cTn id="172" fill="hold">
                            <p:stCondLst>
                              <p:cond delay="11500"/>
                            </p:stCondLst>
                            <p:childTnLst>
                              <p:par>
                                <p:cTn id="173" presetID="1" presetClass="entr" presetSubtype="0" fill="hold" grpId="0" nodeType="afterEffect">
                                  <p:stCondLst>
                                    <p:cond delay="750"/>
                                  </p:stCondLst>
                                  <p:childTnLst>
                                    <p:set>
                                      <p:cBhvr>
                                        <p:cTn id="174" dur="1" fill="hold">
                                          <p:stCondLst>
                                            <p:cond delay="0"/>
                                          </p:stCondLst>
                                        </p:cTn>
                                        <p:tgtEl>
                                          <p:spTgt spid="107"/>
                                        </p:tgtEl>
                                        <p:attrNameLst>
                                          <p:attrName>style.visibility</p:attrName>
                                        </p:attrNameLst>
                                      </p:cBhvr>
                                      <p:to>
                                        <p:strVal val="visible"/>
                                      </p:to>
                                    </p:set>
                                  </p:childTnLst>
                                </p:cTn>
                              </p:par>
                            </p:childTnLst>
                          </p:cTn>
                        </p:par>
                        <p:par>
                          <p:cTn id="175" fill="hold">
                            <p:stCondLst>
                              <p:cond delay="12250"/>
                            </p:stCondLst>
                            <p:childTnLst>
                              <p:par>
                                <p:cTn id="176" presetID="10" presetClass="entr" presetSubtype="0" fill="hold" grpId="0" nodeType="afterEffect">
                                  <p:stCondLst>
                                    <p:cond delay="750"/>
                                  </p:stCondLst>
                                  <p:childTnLst>
                                    <p:set>
                                      <p:cBhvr>
                                        <p:cTn id="177" dur="1" fill="hold">
                                          <p:stCondLst>
                                            <p:cond delay="0"/>
                                          </p:stCondLst>
                                        </p:cTn>
                                        <p:tgtEl>
                                          <p:spTgt spid="108"/>
                                        </p:tgtEl>
                                        <p:attrNameLst>
                                          <p:attrName>style.visibility</p:attrName>
                                        </p:attrNameLst>
                                      </p:cBhvr>
                                      <p:to>
                                        <p:strVal val="visible"/>
                                      </p:to>
                                    </p:set>
                                    <p:animEffect transition="in" filter="fade">
                                      <p:cBhvr>
                                        <p:cTn id="178" dur="500"/>
                                        <p:tgtEl>
                                          <p:spTgt spid="108"/>
                                        </p:tgtEl>
                                      </p:cBhvr>
                                    </p:animEffect>
                                  </p:childTnLst>
                                </p:cTn>
                              </p:par>
                            </p:childTnLst>
                          </p:cTn>
                        </p:par>
                        <p:par>
                          <p:cTn id="179" fill="hold">
                            <p:stCondLst>
                              <p:cond delay="13500"/>
                            </p:stCondLst>
                            <p:childTnLst>
                              <p:par>
                                <p:cTn id="180" presetID="10" presetClass="entr" presetSubtype="0" fill="hold" grpId="0" nodeType="afterEffect">
                                  <p:stCondLst>
                                    <p:cond delay="750"/>
                                  </p:stCondLst>
                                  <p:childTnLst>
                                    <p:set>
                                      <p:cBhvr>
                                        <p:cTn id="181" dur="1" fill="hold">
                                          <p:stCondLst>
                                            <p:cond delay="0"/>
                                          </p:stCondLst>
                                        </p:cTn>
                                        <p:tgtEl>
                                          <p:spTgt spid="109"/>
                                        </p:tgtEl>
                                        <p:attrNameLst>
                                          <p:attrName>style.visibility</p:attrName>
                                        </p:attrNameLst>
                                      </p:cBhvr>
                                      <p:to>
                                        <p:strVal val="visible"/>
                                      </p:to>
                                    </p:set>
                                    <p:animEffect transition="in" filter="fade">
                                      <p:cBhvr>
                                        <p:cTn id="182" dur="500"/>
                                        <p:tgtEl>
                                          <p:spTgt spid="109"/>
                                        </p:tgtEl>
                                      </p:cBhvr>
                                    </p:animEffect>
                                  </p:childTnLst>
                                </p:cTn>
                              </p:par>
                            </p:childTnLst>
                          </p:cTn>
                        </p:par>
                        <p:par>
                          <p:cTn id="183" fill="hold">
                            <p:stCondLst>
                              <p:cond delay="14750"/>
                            </p:stCondLst>
                            <p:childTnLst>
                              <p:par>
                                <p:cTn id="184" presetID="1" presetClass="entr" presetSubtype="0" fill="hold" grpId="0" nodeType="afterEffect">
                                  <p:stCondLst>
                                    <p:cond delay="750"/>
                                  </p:stCondLst>
                                  <p:childTnLst>
                                    <p:set>
                                      <p:cBhvr>
                                        <p:cTn id="185" dur="1" fill="hold">
                                          <p:stCondLst>
                                            <p:cond delay="0"/>
                                          </p:stCondLst>
                                        </p:cTn>
                                        <p:tgtEl>
                                          <p:spTgt spid="110"/>
                                        </p:tgtEl>
                                        <p:attrNameLst>
                                          <p:attrName>style.visibility</p:attrName>
                                        </p:attrNameLst>
                                      </p:cBhvr>
                                      <p:to>
                                        <p:strVal val="visible"/>
                                      </p:to>
                                    </p:set>
                                  </p:childTnLst>
                                </p:cTn>
                              </p:par>
                            </p:childTnLst>
                          </p:cTn>
                        </p:par>
                        <p:par>
                          <p:cTn id="186" fill="hold">
                            <p:stCondLst>
                              <p:cond delay="15500"/>
                            </p:stCondLst>
                            <p:childTnLst>
                              <p:par>
                                <p:cTn id="187" presetID="1" presetClass="entr" presetSubtype="0" fill="hold" grpId="0" nodeType="afterEffect">
                                  <p:stCondLst>
                                    <p:cond delay="750"/>
                                  </p:stCondLst>
                                  <p:childTnLst>
                                    <p:set>
                                      <p:cBhvr>
                                        <p:cTn id="188" dur="1" fill="hold">
                                          <p:stCondLst>
                                            <p:cond delay="0"/>
                                          </p:stCondLst>
                                        </p:cTn>
                                        <p:tgtEl>
                                          <p:spTgt spid="111"/>
                                        </p:tgtEl>
                                        <p:attrNameLst>
                                          <p:attrName>style.visibility</p:attrName>
                                        </p:attrNameLst>
                                      </p:cBhvr>
                                      <p:to>
                                        <p:strVal val="visible"/>
                                      </p:to>
                                    </p:set>
                                  </p:childTnLst>
                                </p:cTn>
                              </p:par>
                            </p:childTnLst>
                          </p:cTn>
                        </p:par>
                        <p:par>
                          <p:cTn id="189" fill="hold">
                            <p:stCondLst>
                              <p:cond delay="16250"/>
                            </p:stCondLst>
                            <p:childTnLst>
                              <p:par>
                                <p:cTn id="190" presetID="10" presetClass="entr" presetSubtype="0" fill="hold" grpId="0" nodeType="afterEffect">
                                  <p:stCondLst>
                                    <p:cond delay="750"/>
                                  </p:stCondLst>
                                  <p:childTnLst>
                                    <p:set>
                                      <p:cBhvr>
                                        <p:cTn id="191" dur="1" fill="hold">
                                          <p:stCondLst>
                                            <p:cond delay="0"/>
                                          </p:stCondLst>
                                        </p:cTn>
                                        <p:tgtEl>
                                          <p:spTgt spid="112"/>
                                        </p:tgtEl>
                                        <p:attrNameLst>
                                          <p:attrName>style.visibility</p:attrName>
                                        </p:attrNameLst>
                                      </p:cBhvr>
                                      <p:to>
                                        <p:strVal val="visible"/>
                                      </p:to>
                                    </p:set>
                                    <p:animEffect transition="in" filter="fade">
                                      <p:cBhvr>
                                        <p:cTn id="192"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 grpId="0"/>
      <p:bldP spid="20" grpId="0"/>
      <p:bldP spid="21" grpId="0"/>
      <p:bldP spid="51" grpId="0"/>
      <p:bldP spid="52" grpId="0"/>
      <p:bldP spid="58" grpId="0"/>
      <p:bldP spid="59" grpId="0"/>
      <p:bldP spid="60" grpId="0"/>
      <p:bldP spid="61" grpId="0"/>
      <p:bldP spid="62" grpId="0"/>
      <p:bldP spid="63" grpId="0"/>
      <p:bldP spid="64" grpId="0"/>
      <p:bldP spid="65" grpId="0"/>
      <p:bldP spid="66" grpId="0"/>
      <p:bldP spid="67" grpId="0"/>
      <p:bldP spid="68" grpId="0"/>
      <p:bldP spid="70" grpId="0"/>
      <p:bldP spid="71" grpId="0"/>
      <p:bldP spid="77" grpId="0"/>
      <p:bldP spid="78" grpId="0"/>
      <p:bldP spid="79" grpId="0"/>
      <p:bldP spid="80" grpId="0"/>
      <p:bldP spid="81" grpId="0"/>
      <p:bldP spid="82" grpId="0"/>
      <p:bldP spid="83" grpId="0"/>
      <p:bldP spid="84" grpId="0"/>
      <p:bldP spid="85" grpId="0"/>
      <p:bldP spid="86" grpId="0"/>
      <p:bldP spid="87" grpId="0"/>
      <p:bldP spid="90" grpId="0"/>
      <p:bldP spid="91" grpId="0"/>
      <p:bldP spid="92" grpId="0"/>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TextBox 25"/>
          <p:cNvSpPr txBox="1"/>
          <p:nvPr/>
        </p:nvSpPr>
        <p:spPr>
          <a:xfrm>
            <a:off x="358733" y="369803"/>
            <a:ext cx="3066361" cy="658835"/>
          </a:xfrm>
          <a:prstGeom prst="rect">
            <a:avLst/>
          </a:prstGeom>
          <a:noFill/>
        </p:spPr>
        <p:txBody>
          <a:bodyPr wrap="square" rtlCol="0">
            <a:spAutoFit/>
          </a:bodyPr>
          <a:lstStyle/>
          <a:p>
            <a:pPr algn="ctr">
              <a:lnSpc>
                <a:spcPct val="150000"/>
              </a:lnSpc>
            </a:pPr>
            <a:r>
              <a:rPr lang="en-US" sz="2800" b="1" dirty="0" err="1" smtClean="0">
                <a:solidFill>
                  <a:schemeClr val="bg1"/>
                </a:solidFill>
              </a:rPr>
              <a:t>Luyện</a:t>
            </a:r>
            <a:r>
              <a:rPr lang="en-US" sz="2800" b="1" dirty="0" smtClean="0">
                <a:solidFill>
                  <a:schemeClr val="bg1"/>
                </a:solidFill>
              </a:rPr>
              <a:t> </a:t>
            </a:r>
            <a:r>
              <a:rPr lang="en-US" sz="2800" b="1" dirty="0" err="1" smtClean="0">
                <a:solidFill>
                  <a:schemeClr val="bg1"/>
                </a:solidFill>
              </a:rPr>
              <a:t>tập</a:t>
            </a:r>
            <a:endParaRPr lang="vi-VN" sz="2800" b="1" dirty="0">
              <a:solidFill>
                <a:schemeClr val="bg1"/>
              </a:solidFill>
            </a:endParaRPr>
          </a:p>
        </p:txBody>
      </p:sp>
      <p:sp>
        <p:nvSpPr>
          <p:cNvPr id="27" name="TextBox 26"/>
          <p:cNvSpPr txBox="1"/>
          <p:nvPr/>
        </p:nvSpPr>
        <p:spPr>
          <a:xfrm>
            <a:off x="0" y="1285540"/>
            <a:ext cx="2514600" cy="553998"/>
          </a:xfrm>
          <a:prstGeom prst="rect">
            <a:avLst/>
          </a:prstGeom>
          <a:noFill/>
        </p:spPr>
        <p:txBody>
          <a:bodyPr wrap="square" rtlCol="0">
            <a:spAutoFit/>
          </a:bodyPr>
          <a:lstStyle/>
          <a:p>
            <a:pPr algn="just">
              <a:lnSpc>
                <a:spcPct val="150000"/>
              </a:lnSpc>
            </a:pPr>
            <a:r>
              <a:rPr lang="en-US" sz="2000" b="1" dirty="0" smtClean="0">
                <a:solidFill>
                  <a:srgbClr val="0070C0"/>
                </a:solidFill>
              </a:rPr>
              <a:t>1.24. </a:t>
            </a:r>
            <a:r>
              <a:rPr lang="en-US" sz="2000" dirty="0" err="1" smtClean="0">
                <a:solidFill>
                  <a:schemeClr val="tx1">
                    <a:lumMod val="50000"/>
                  </a:schemeClr>
                </a:solidFill>
              </a:rPr>
              <a:t>Tính</a:t>
            </a:r>
            <a:r>
              <a:rPr lang="en-US" sz="2000" dirty="0" smtClean="0">
                <a:solidFill>
                  <a:schemeClr val="tx1">
                    <a:lumMod val="50000"/>
                  </a:schemeClr>
                </a:solidFill>
              </a:rPr>
              <a:t> </a:t>
            </a:r>
            <a:r>
              <a:rPr lang="en-US" sz="2000" dirty="0" err="1" smtClean="0">
                <a:solidFill>
                  <a:schemeClr val="tx1">
                    <a:lumMod val="50000"/>
                  </a:schemeClr>
                </a:solidFill>
              </a:rPr>
              <a:t>nhẩm</a:t>
            </a:r>
            <a:endParaRPr lang="en-US" sz="2000" dirty="0" smtClean="0">
              <a:solidFill>
                <a:schemeClr val="tx1">
                  <a:lumMod val="50000"/>
                </a:schemeClr>
              </a:solidFill>
            </a:endParaRPr>
          </a:p>
        </p:txBody>
      </p:sp>
      <p:sp>
        <p:nvSpPr>
          <p:cNvPr id="2" name="Rectangle 1"/>
          <p:cNvSpPr/>
          <p:nvPr/>
        </p:nvSpPr>
        <p:spPr>
          <a:xfrm>
            <a:off x="293683" y="1826213"/>
            <a:ext cx="1540043" cy="496996"/>
          </a:xfrm>
          <a:prstGeom prst="rect">
            <a:avLst/>
          </a:prstGeom>
        </p:spPr>
        <p:txBody>
          <a:bodyPr wrap="square">
            <a:spAutoFit/>
          </a:bodyPr>
          <a:lstStyle/>
          <a:p>
            <a:pPr algn="just">
              <a:lnSpc>
                <a:spcPct val="150000"/>
              </a:lnSpc>
            </a:pPr>
            <a:r>
              <a:rPr lang="en-US" sz="2000" dirty="0">
                <a:solidFill>
                  <a:schemeClr val="tx1">
                    <a:lumMod val="50000"/>
                  </a:schemeClr>
                </a:solidFill>
              </a:rPr>
              <a:t>a) 125 . 10;   </a:t>
            </a:r>
          </a:p>
        </p:txBody>
      </p:sp>
      <p:sp>
        <p:nvSpPr>
          <p:cNvPr id="20" name="Rectangle 19"/>
          <p:cNvSpPr/>
          <p:nvPr/>
        </p:nvSpPr>
        <p:spPr>
          <a:xfrm>
            <a:off x="2127409" y="1826213"/>
            <a:ext cx="2045753" cy="496996"/>
          </a:xfrm>
          <a:prstGeom prst="rect">
            <a:avLst/>
          </a:prstGeom>
        </p:spPr>
        <p:txBody>
          <a:bodyPr wrap="none">
            <a:spAutoFit/>
          </a:bodyPr>
          <a:lstStyle/>
          <a:p>
            <a:pPr algn="just">
              <a:lnSpc>
                <a:spcPct val="150000"/>
              </a:lnSpc>
            </a:pPr>
            <a:r>
              <a:rPr lang="en-US" sz="2000" dirty="0">
                <a:solidFill>
                  <a:schemeClr val="tx1">
                    <a:lumMod val="50000"/>
                  </a:schemeClr>
                </a:solidFill>
              </a:rPr>
              <a:t>b) 2 021 . 100;   </a:t>
            </a:r>
          </a:p>
        </p:txBody>
      </p:sp>
      <p:sp>
        <p:nvSpPr>
          <p:cNvPr id="21" name="Rectangle 20"/>
          <p:cNvSpPr/>
          <p:nvPr/>
        </p:nvSpPr>
        <p:spPr>
          <a:xfrm>
            <a:off x="4556930" y="1826213"/>
            <a:ext cx="2242922" cy="496996"/>
          </a:xfrm>
          <a:prstGeom prst="rect">
            <a:avLst/>
          </a:prstGeom>
        </p:spPr>
        <p:txBody>
          <a:bodyPr wrap="none">
            <a:spAutoFit/>
          </a:bodyPr>
          <a:lstStyle/>
          <a:p>
            <a:pPr algn="just">
              <a:lnSpc>
                <a:spcPct val="150000"/>
              </a:lnSpc>
            </a:pPr>
            <a:r>
              <a:rPr lang="en-US" sz="2000" dirty="0">
                <a:solidFill>
                  <a:schemeClr val="tx1">
                    <a:lumMod val="50000"/>
                  </a:schemeClr>
                </a:solidFill>
              </a:rPr>
              <a:t>c) 1 991 . 25 . 4;   </a:t>
            </a:r>
          </a:p>
        </p:txBody>
      </p:sp>
      <p:sp>
        <p:nvSpPr>
          <p:cNvPr id="22" name="Rectangle 21"/>
          <p:cNvSpPr/>
          <p:nvPr/>
        </p:nvSpPr>
        <p:spPr>
          <a:xfrm>
            <a:off x="6987513" y="1839538"/>
            <a:ext cx="2117887" cy="496996"/>
          </a:xfrm>
          <a:prstGeom prst="rect">
            <a:avLst/>
          </a:prstGeom>
        </p:spPr>
        <p:txBody>
          <a:bodyPr wrap="none">
            <a:spAutoFit/>
          </a:bodyPr>
          <a:lstStyle/>
          <a:p>
            <a:pPr algn="just">
              <a:lnSpc>
                <a:spcPct val="150000"/>
              </a:lnSpc>
            </a:pPr>
            <a:r>
              <a:rPr lang="en-US" sz="2000" dirty="0">
                <a:solidFill>
                  <a:schemeClr val="tx1">
                    <a:lumMod val="50000"/>
                  </a:schemeClr>
                </a:solidFill>
              </a:rPr>
              <a:t>d) 3 025 . 125 . </a:t>
            </a:r>
            <a:r>
              <a:rPr lang="en-US" sz="2000" dirty="0" smtClean="0">
                <a:solidFill>
                  <a:schemeClr val="tx1">
                    <a:lumMod val="50000"/>
                  </a:schemeClr>
                </a:solidFill>
              </a:rPr>
              <a:t>8</a:t>
            </a:r>
            <a:endParaRPr lang="en-US" sz="2000" dirty="0">
              <a:solidFill>
                <a:schemeClr val="tx1">
                  <a:lumMod val="50000"/>
                </a:schemeClr>
              </a:solidFill>
            </a:endParaRPr>
          </a:p>
        </p:txBody>
      </p:sp>
      <p:sp>
        <p:nvSpPr>
          <p:cNvPr id="28" name="TextBox 27"/>
          <p:cNvSpPr txBox="1"/>
          <p:nvPr/>
        </p:nvSpPr>
        <p:spPr>
          <a:xfrm>
            <a:off x="3836082" y="2336534"/>
            <a:ext cx="1022684" cy="400110"/>
          </a:xfrm>
          <a:prstGeom prst="rect">
            <a:avLst/>
          </a:prstGeom>
          <a:noFill/>
        </p:spPr>
        <p:txBody>
          <a:bodyPr wrap="square" rtlCol="0">
            <a:spAutoFit/>
          </a:bodyPr>
          <a:lstStyle/>
          <a:p>
            <a:pPr algn="ctr"/>
            <a:r>
              <a:rPr lang="en-US" sz="2000" b="1" i="1" u="sng" dirty="0" err="1" smtClean="0"/>
              <a:t>Giải</a:t>
            </a:r>
            <a:r>
              <a:rPr lang="en-US" sz="2000" b="1" i="1" u="sng" dirty="0" smtClean="0"/>
              <a:t>:</a:t>
            </a:r>
            <a:endParaRPr lang="vi-VN" sz="2000" b="1" i="1" u="sng" dirty="0"/>
          </a:p>
        </p:txBody>
      </p:sp>
      <p:sp>
        <p:nvSpPr>
          <p:cNvPr id="29" name="TextBox 28"/>
          <p:cNvSpPr txBox="1"/>
          <p:nvPr/>
        </p:nvSpPr>
        <p:spPr>
          <a:xfrm>
            <a:off x="579658" y="2920729"/>
            <a:ext cx="3183506" cy="400110"/>
          </a:xfrm>
          <a:prstGeom prst="rect">
            <a:avLst/>
          </a:prstGeom>
          <a:noFill/>
        </p:spPr>
        <p:txBody>
          <a:bodyPr wrap="square" rtlCol="0">
            <a:spAutoFit/>
          </a:bodyPr>
          <a:lstStyle/>
          <a:p>
            <a:r>
              <a:rPr lang="en-US" sz="2000" dirty="0" smtClean="0"/>
              <a:t>a) 125 . 10 = 1 250 </a:t>
            </a:r>
            <a:endParaRPr lang="vi-VN" sz="2000" dirty="0"/>
          </a:p>
        </p:txBody>
      </p:sp>
      <p:sp>
        <p:nvSpPr>
          <p:cNvPr id="34" name="TextBox 33"/>
          <p:cNvSpPr txBox="1"/>
          <p:nvPr/>
        </p:nvSpPr>
        <p:spPr>
          <a:xfrm>
            <a:off x="5010124" y="2866350"/>
            <a:ext cx="3183506" cy="400110"/>
          </a:xfrm>
          <a:prstGeom prst="rect">
            <a:avLst/>
          </a:prstGeom>
          <a:noFill/>
        </p:spPr>
        <p:txBody>
          <a:bodyPr wrap="square" rtlCol="0">
            <a:spAutoFit/>
          </a:bodyPr>
          <a:lstStyle/>
          <a:p>
            <a:r>
              <a:rPr lang="en-US" sz="2000" dirty="0" smtClean="0"/>
              <a:t>b) 2 021 . 100 = 202 100</a:t>
            </a:r>
            <a:endParaRPr lang="vi-VN" sz="2000" dirty="0"/>
          </a:p>
        </p:txBody>
      </p:sp>
      <p:sp>
        <p:nvSpPr>
          <p:cNvPr id="35" name="TextBox 34"/>
          <p:cNvSpPr txBox="1"/>
          <p:nvPr/>
        </p:nvSpPr>
        <p:spPr>
          <a:xfrm>
            <a:off x="625623" y="3320839"/>
            <a:ext cx="2416205" cy="1938992"/>
          </a:xfrm>
          <a:prstGeom prst="rect">
            <a:avLst/>
          </a:prstGeom>
          <a:noFill/>
        </p:spPr>
        <p:txBody>
          <a:bodyPr wrap="square" rtlCol="0">
            <a:spAutoFit/>
          </a:bodyPr>
          <a:lstStyle/>
          <a:p>
            <a:pPr algn="just">
              <a:lnSpc>
                <a:spcPct val="150000"/>
              </a:lnSpc>
            </a:pPr>
            <a:r>
              <a:rPr lang="en-US" sz="2000" dirty="0" smtClean="0"/>
              <a:t>c) 1 991 . 25 . 4</a:t>
            </a:r>
          </a:p>
          <a:p>
            <a:pPr algn="just">
              <a:lnSpc>
                <a:spcPct val="150000"/>
              </a:lnSpc>
            </a:pPr>
            <a:r>
              <a:rPr lang="en-US" sz="2000" dirty="0" smtClean="0"/>
              <a:t> = 1 991 . ( 25. 4)</a:t>
            </a:r>
          </a:p>
          <a:p>
            <a:pPr algn="just">
              <a:lnSpc>
                <a:spcPct val="150000"/>
              </a:lnSpc>
            </a:pPr>
            <a:r>
              <a:rPr lang="en-US" sz="2000" dirty="0" smtClean="0"/>
              <a:t>= 1 991 . 100</a:t>
            </a:r>
          </a:p>
          <a:p>
            <a:pPr algn="just">
              <a:lnSpc>
                <a:spcPct val="150000"/>
              </a:lnSpc>
            </a:pPr>
            <a:r>
              <a:rPr lang="en-US" sz="2000" dirty="0" smtClean="0"/>
              <a:t>= 199 100</a:t>
            </a:r>
            <a:endParaRPr lang="vi-VN" sz="2000" dirty="0"/>
          </a:p>
        </p:txBody>
      </p:sp>
      <p:sp>
        <p:nvSpPr>
          <p:cNvPr id="36" name="TextBox 35"/>
          <p:cNvSpPr txBox="1"/>
          <p:nvPr/>
        </p:nvSpPr>
        <p:spPr>
          <a:xfrm>
            <a:off x="5010124" y="3204508"/>
            <a:ext cx="2416205" cy="1938992"/>
          </a:xfrm>
          <a:prstGeom prst="rect">
            <a:avLst/>
          </a:prstGeom>
          <a:noFill/>
        </p:spPr>
        <p:txBody>
          <a:bodyPr wrap="square" rtlCol="0">
            <a:spAutoFit/>
          </a:bodyPr>
          <a:lstStyle/>
          <a:p>
            <a:pPr algn="just">
              <a:lnSpc>
                <a:spcPct val="150000"/>
              </a:lnSpc>
            </a:pPr>
            <a:r>
              <a:rPr lang="en-US" sz="2000" dirty="0" smtClean="0"/>
              <a:t>d) 3 025 . 125 . 8</a:t>
            </a:r>
          </a:p>
          <a:p>
            <a:pPr algn="just">
              <a:lnSpc>
                <a:spcPct val="150000"/>
              </a:lnSpc>
            </a:pPr>
            <a:r>
              <a:rPr lang="en-US" sz="2000" dirty="0" smtClean="0"/>
              <a:t> = 3 025 . ( 125. 8)</a:t>
            </a:r>
          </a:p>
          <a:p>
            <a:pPr algn="just">
              <a:lnSpc>
                <a:spcPct val="150000"/>
              </a:lnSpc>
            </a:pPr>
            <a:r>
              <a:rPr lang="en-US" sz="2000" dirty="0" smtClean="0"/>
              <a:t>= 3 025 . 1000</a:t>
            </a:r>
          </a:p>
          <a:p>
            <a:pPr algn="just">
              <a:lnSpc>
                <a:spcPct val="150000"/>
              </a:lnSpc>
            </a:pPr>
            <a:r>
              <a:rPr lang="en-US" sz="2000" dirty="0" smtClean="0"/>
              <a:t>= 3 025 000</a:t>
            </a:r>
            <a:endParaRPr lang="vi-VN" sz="2000" dirty="0"/>
          </a:p>
        </p:txBody>
      </p:sp>
    </p:spTree>
    <p:extLst>
      <p:ext uri="{BB962C8B-B14F-4D97-AF65-F5344CB8AC3E}">
        <p14:creationId xmlns:p14="http://schemas.microsoft.com/office/powerpoint/2010/main" val="719413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 grpId="0"/>
      <p:bldP spid="20" grpId="0"/>
      <p:bldP spid="21" grpId="0"/>
      <p:bldP spid="22" grpId="0"/>
      <p:bldP spid="28" grpId="0"/>
      <p:bldP spid="29" grpId="0"/>
      <p:bldP spid="34" grpId="0"/>
      <p:bldP spid="35" grpId="0"/>
      <p:bldP spid="3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25</a:t>
            </a:fld>
            <a:endParaRPr lang="en"/>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421454" y="408319"/>
            <a:ext cx="2967789" cy="646331"/>
          </a:xfrm>
          <a:prstGeom prst="rect">
            <a:avLst/>
          </a:prstGeom>
          <a:noFill/>
        </p:spPr>
        <p:txBody>
          <a:bodyPr wrap="square" rtlCol="0">
            <a:spAutoFit/>
          </a:bodyPr>
          <a:lstStyle/>
          <a:p>
            <a:pPr algn="ctr">
              <a:lnSpc>
                <a:spcPct val="150000"/>
              </a:lnSpc>
            </a:pPr>
            <a:r>
              <a:rPr lang="en-US" sz="2400" b="1" dirty="0" smtClean="0">
                <a:solidFill>
                  <a:schemeClr val="bg1"/>
                </a:solidFill>
              </a:rPr>
              <a:t>LUYỆN TẬP</a:t>
            </a:r>
            <a:endParaRPr lang="vi-VN" sz="2400" b="1" dirty="0">
              <a:solidFill>
                <a:schemeClr val="bg1"/>
              </a:solidFill>
            </a:endParaRPr>
          </a:p>
        </p:txBody>
      </p:sp>
      <p:sp>
        <p:nvSpPr>
          <p:cNvPr id="26" name="TextBox 25"/>
          <p:cNvSpPr txBox="1"/>
          <p:nvPr/>
        </p:nvSpPr>
        <p:spPr>
          <a:xfrm>
            <a:off x="0" y="1268281"/>
            <a:ext cx="6942926" cy="553998"/>
          </a:xfrm>
          <a:prstGeom prst="rect">
            <a:avLst/>
          </a:prstGeom>
          <a:noFill/>
        </p:spPr>
        <p:txBody>
          <a:bodyPr wrap="none" rtlCol="0">
            <a:spAutoFit/>
          </a:bodyPr>
          <a:lstStyle/>
          <a:p>
            <a:pPr algn="just">
              <a:lnSpc>
                <a:spcPct val="150000"/>
              </a:lnSpc>
            </a:pPr>
            <a:r>
              <a:rPr lang="en-US" sz="2000" b="1" dirty="0">
                <a:solidFill>
                  <a:srgbClr val="0070C0"/>
                </a:solidFill>
              </a:rPr>
              <a:t>1.27.</a:t>
            </a:r>
            <a:r>
              <a:rPr lang="en-US" sz="2000" dirty="0">
                <a:solidFill>
                  <a:srgbClr val="00B0F0"/>
                </a:solidFill>
              </a:rPr>
              <a:t> </a:t>
            </a:r>
            <a:r>
              <a:rPr lang="en-US" sz="2000" dirty="0" err="1">
                <a:solidFill>
                  <a:schemeClr val="tx1">
                    <a:lumMod val="50000"/>
                  </a:schemeClr>
                </a:solidFill>
              </a:rPr>
              <a:t>Tìm</a:t>
            </a:r>
            <a:r>
              <a:rPr lang="en-US" sz="2000" dirty="0">
                <a:solidFill>
                  <a:schemeClr val="tx1">
                    <a:lumMod val="50000"/>
                  </a:schemeClr>
                </a:solidFill>
              </a:rPr>
              <a:t> </a:t>
            </a:r>
            <a:r>
              <a:rPr lang="en-US" sz="2000" dirty="0" err="1">
                <a:solidFill>
                  <a:schemeClr val="tx1">
                    <a:lumMod val="50000"/>
                  </a:schemeClr>
                </a:solidFill>
              </a:rPr>
              <a:t>thương</a:t>
            </a:r>
            <a:r>
              <a:rPr lang="en-US" sz="2000" dirty="0">
                <a:solidFill>
                  <a:schemeClr val="tx1">
                    <a:lumMod val="50000"/>
                  </a:schemeClr>
                </a:solidFill>
              </a:rPr>
              <a:t> </a:t>
            </a:r>
            <a:r>
              <a:rPr lang="en-US" sz="2000" dirty="0" err="1">
                <a:solidFill>
                  <a:schemeClr val="tx1">
                    <a:lumMod val="50000"/>
                  </a:schemeClr>
                </a:solidFill>
              </a:rPr>
              <a:t>và</a:t>
            </a:r>
            <a:r>
              <a:rPr lang="en-US" sz="2000" dirty="0">
                <a:solidFill>
                  <a:schemeClr val="tx1">
                    <a:lumMod val="50000"/>
                  </a:schemeClr>
                </a:solidFill>
              </a:rPr>
              <a:t> </a:t>
            </a:r>
            <a:r>
              <a:rPr lang="en-US" sz="2000" dirty="0" err="1">
                <a:solidFill>
                  <a:schemeClr val="tx1">
                    <a:lumMod val="50000"/>
                  </a:schemeClr>
                </a:solidFill>
              </a:rPr>
              <a:t>số</a:t>
            </a:r>
            <a:r>
              <a:rPr lang="en-US" sz="2000" dirty="0">
                <a:solidFill>
                  <a:schemeClr val="tx1">
                    <a:lumMod val="50000"/>
                  </a:schemeClr>
                </a:solidFill>
              </a:rPr>
              <a:t> </a:t>
            </a:r>
            <a:r>
              <a:rPr lang="en-US" sz="2000" dirty="0" err="1">
                <a:solidFill>
                  <a:schemeClr val="tx1">
                    <a:lumMod val="50000"/>
                  </a:schemeClr>
                </a:solidFill>
              </a:rPr>
              <a:t>dư</a:t>
            </a:r>
            <a:r>
              <a:rPr lang="en-US" sz="2000" dirty="0">
                <a:solidFill>
                  <a:schemeClr val="tx1">
                    <a:lumMod val="50000"/>
                  </a:schemeClr>
                </a:solidFill>
              </a:rPr>
              <a:t> (</a:t>
            </a:r>
            <a:r>
              <a:rPr lang="en-US" sz="2000" dirty="0" err="1">
                <a:solidFill>
                  <a:schemeClr val="tx1">
                    <a:lumMod val="50000"/>
                  </a:schemeClr>
                </a:solidFill>
              </a:rPr>
              <a:t>nếu</a:t>
            </a:r>
            <a:r>
              <a:rPr lang="en-US" sz="2000" dirty="0">
                <a:solidFill>
                  <a:schemeClr val="tx1">
                    <a:lumMod val="50000"/>
                  </a:schemeClr>
                </a:solidFill>
              </a:rPr>
              <a:t> </a:t>
            </a:r>
            <a:r>
              <a:rPr lang="en-US" sz="2000" dirty="0" err="1">
                <a:solidFill>
                  <a:schemeClr val="tx1">
                    <a:lumMod val="50000"/>
                  </a:schemeClr>
                </a:solidFill>
              </a:rPr>
              <a:t>có</a:t>
            </a:r>
            <a:r>
              <a:rPr lang="en-US" sz="2000" dirty="0">
                <a:solidFill>
                  <a:schemeClr val="tx1">
                    <a:lumMod val="50000"/>
                  </a:schemeClr>
                </a:solidFill>
              </a:rPr>
              <a:t>) </a:t>
            </a:r>
            <a:r>
              <a:rPr lang="en-US" sz="2000" dirty="0" err="1">
                <a:solidFill>
                  <a:schemeClr val="tx1">
                    <a:lumMod val="50000"/>
                  </a:schemeClr>
                </a:solidFill>
              </a:rPr>
              <a:t>của</a:t>
            </a:r>
            <a:r>
              <a:rPr lang="en-US" sz="2000" dirty="0">
                <a:solidFill>
                  <a:schemeClr val="tx1">
                    <a:lumMod val="50000"/>
                  </a:schemeClr>
                </a:solidFill>
              </a:rPr>
              <a:t> </a:t>
            </a:r>
            <a:r>
              <a:rPr lang="en-US" sz="2000" dirty="0" err="1">
                <a:solidFill>
                  <a:schemeClr val="tx1">
                    <a:lumMod val="50000"/>
                  </a:schemeClr>
                </a:solidFill>
              </a:rPr>
              <a:t>các</a:t>
            </a:r>
            <a:r>
              <a:rPr lang="en-US" sz="2000" dirty="0">
                <a:solidFill>
                  <a:schemeClr val="tx1">
                    <a:lumMod val="50000"/>
                  </a:schemeClr>
                </a:solidFill>
              </a:rPr>
              <a:t> </a:t>
            </a:r>
            <a:r>
              <a:rPr lang="en-US" sz="2000" dirty="0" err="1">
                <a:solidFill>
                  <a:schemeClr val="tx1">
                    <a:lumMod val="50000"/>
                  </a:schemeClr>
                </a:solidFill>
              </a:rPr>
              <a:t>phép</a:t>
            </a:r>
            <a:r>
              <a:rPr lang="en-US" sz="2000" dirty="0">
                <a:solidFill>
                  <a:schemeClr val="tx1">
                    <a:lumMod val="50000"/>
                  </a:schemeClr>
                </a:solidFill>
              </a:rPr>
              <a:t> chia </a:t>
            </a:r>
            <a:r>
              <a:rPr lang="en-US" sz="2000" dirty="0" err="1">
                <a:solidFill>
                  <a:schemeClr val="tx1">
                    <a:lumMod val="50000"/>
                  </a:schemeClr>
                </a:solidFill>
              </a:rPr>
              <a:t>sau</a:t>
            </a:r>
            <a:r>
              <a:rPr lang="en-US" sz="2000" dirty="0">
                <a:solidFill>
                  <a:schemeClr val="tx1">
                    <a:lumMod val="50000"/>
                  </a:schemeClr>
                </a:solidFill>
              </a:rPr>
              <a:t>:</a:t>
            </a:r>
          </a:p>
        </p:txBody>
      </p:sp>
      <p:sp>
        <p:nvSpPr>
          <p:cNvPr id="2" name="Rectangle 1"/>
          <p:cNvSpPr/>
          <p:nvPr/>
        </p:nvSpPr>
        <p:spPr>
          <a:xfrm>
            <a:off x="627492" y="1702615"/>
            <a:ext cx="6750757" cy="496996"/>
          </a:xfrm>
          <a:prstGeom prst="rect">
            <a:avLst/>
          </a:prstGeom>
        </p:spPr>
        <p:txBody>
          <a:bodyPr wrap="square">
            <a:spAutoFit/>
          </a:bodyPr>
          <a:lstStyle/>
          <a:p>
            <a:pPr algn="just">
              <a:lnSpc>
                <a:spcPct val="150000"/>
              </a:lnSpc>
            </a:pPr>
            <a:r>
              <a:rPr lang="en-US" sz="2000" b="1" dirty="0">
                <a:solidFill>
                  <a:schemeClr val="tx1">
                    <a:lumMod val="50000"/>
                  </a:schemeClr>
                </a:solidFill>
              </a:rPr>
              <a:t>a) 1 092 : 91;          </a:t>
            </a:r>
            <a:r>
              <a:rPr lang="en-US" sz="2000" dirty="0" smtClean="0">
                <a:solidFill>
                  <a:schemeClr val="tx1">
                    <a:lumMod val="50000"/>
                  </a:schemeClr>
                </a:solidFill>
              </a:rPr>
              <a:t>			</a:t>
            </a:r>
            <a:r>
              <a:rPr lang="en-US" sz="2000" b="1" dirty="0" smtClean="0">
                <a:solidFill>
                  <a:schemeClr val="tx1">
                    <a:lumMod val="50000"/>
                  </a:schemeClr>
                </a:solidFill>
              </a:rPr>
              <a:t>b</a:t>
            </a:r>
            <a:r>
              <a:rPr lang="en-US" sz="2000" b="1" dirty="0">
                <a:solidFill>
                  <a:schemeClr val="tx1">
                    <a:lumMod val="50000"/>
                  </a:schemeClr>
                </a:solidFill>
              </a:rPr>
              <a:t>) 2 059 : 17.</a:t>
            </a:r>
          </a:p>
        </p:txBody>
      </p:sp>
      <p:sp>
        <p:nvSpPr>
          <p:cNvPr id="71" name="Rectangle 70"/>
          <p:cNvSpPr/>
          <p:nvPr/>
        </p:nvSpPr>
        <p:spPr>
          <a:xfrm>
            <a:off x="530762" y="2224303"/>
            <a:ext cx="1691489" cy="496996"/>
          </a:xfrm>
          <a:prstGeom prst="rect">
            <a:avLst/>
          </a:prstGeom>
        </p:spPr>
        <p:txBody>
          <a:bodyPr wrap="none">
            <a:spAutoFit/>
          </a:bodyPr>
          <a:lstStyle/>
          <a:p>
            <a:pPr algn="just">
              <a:lnSpc>
                <a:spcPct val="150000"/>
              </a:lnSpc>
            </a:pPr>
            <a:r>
              <a:rPr lang="en-US" sz="2000" dirty="0" smtClean="0">
                <a:solidFill>
                  <a:schemeClr val="tx1">
                    <a:lumMod val="50000"/>
                  </a:schemeClr>
                </a:solidFill>
              </a:rPr>
              <a:t>a) 1 092 </a:t>
            </a:r>
            <a:r>
              <a:rPr lang="en-US" sz="2000" dirty="0">
                <a:solidFill>
                  <a:schemeClr val="tx1">
                    <a:lumMod val="50000"/>
                  </a:schemeClr>
                </a:solidFill>
              </a:rPr>
              <a:t>: </a:t>
            </a:r>
            <a:r>
              <a:rPr lang="en-US" sz="2000" dirty="0" smtClean="0">
                <a:solidFill>
                  <a:schemeClr val="tx1">
                    <a:lumMod val="50000"/>
                  </a:schemeClr>
                </a:solidFill>
              </a:rPr>
              <a:t>91</a:t>
            </a:r>
            <a:r>
              <a:rPr lang="en-US" sz="2000" dirty="0">
                <a:solidFill>
                  <a:schemeClr val="tx1">
                    <a:lumMod val="50000"/>
                  </a:schemeClr>
                </a:solidFill>
              </a:rPr>
              <a:t>.</a:t>
            </a:r>
          </a:p>
        </p:txBody>
      </p:sp>
      <p:grpSp>
        <p:nvGrpSpPr>
          <p:cNvPr id="76" name="Group 75"/>
          <p:cNvGrpSpPr/>
          <p:nvPr/>
        </p:nvGrpSpPr>
        <p:grpSpPr>
          <a:xfrm>
            <a:off x="741672" y="2721299"/>
            <a:ext cx="1879900" cy="1005840"/>
            <a:chOff x="1203408" y="1952270"/>
            <a:chExt cx="1879900" cy="1005840"/>
          </a:xfrm>
        </p:grpSpPr>
        <p:sp>
          <p:nvSpPr>
            <p:cNvPr id="77" name="TextBox 76"/>
            <p:cNvSpPr txBox="1"/>
            <p:nvPr/>
          </p:nvSpPr>
          <p:spPr>
            <a:xfrm>
              <a:off x="1203408" y="1952270"/>
              <a:ext cx="1109510" cy="400110"/>
            </a:xfrm>
            <a:prstGeom prst="rect">
              <a:avLst/>
            </a:prstGeom>
            <a:noFill/>
          </p:spPr>
          <p:txBody>
            <a:bodyPr wrap="square" rtlCol="0">
              <a:spAutoFit/>
            </a:bodyPr>
            <a:lstStyle/>
            <a:p>
              <a:r>
                <a:rPr lang="en-US" sz="2000" dirty="0" smtClean="0"/>
                <a:t>1 0 9 2</a:t>
              </a:r>
              <a:endParaRPr lang="vi-VN" sz="2000" dirty="0"/>
            </a:p>
          </p:txBody>
        </p:sp>
        <p:cxnSp>
          <p:nvCxnSpPr>
            <p:cNvPr id="92" name="Straight Connector 91"/>
            <p:cNvCxnSpPr/>
            <p:nvPr/>
          </p:nvCxnSpPr>
          <p:spPr>
            <a:xfrm flipH="1">
              <a:off x="2173817" y="1952270"/>
              <a:ext cx="0" cy="1005840"/>
            </a:xfrm>
            <a:prstGeom prst="line">
              <a:avLst/>
            </a:prstGeom>
          </p:spPr>
          <p:style>
            <a:lnRef idx="2">
              <a:schemeClr val="dk1"/>
            </a:lnRef>
            <a:fillRef idx="0">
              <a:schemeClr val="dk1"/>
            </a:fillRef>
            <a:effectRef idx="1">
              <a:schemeClr val="dk1"/>
            </a:effectRef>
            <a:fontRef idx="minor">
              <a:schemeClr val="tx1"/>
            </a:fontRef>
          </p:style>
        </p:cxnSp>
        <p:cxnSp>
          <p:nvCxnSpPr>
            <p:cNvPr id="93" name="Straight Connector 92"/>
            <p:cNvCxnSpPr/>
            <p:nvPr/>
          </p:nvCxnSpPr>
          <p:spPr>
            <a:xfrm>
              <a:off x="2173817" y="2395461"/>
              <a:ext cx="909491" cy="0"/>
            </a:xfrm>
            <a:prstGeom prst="line">
              <a:avLst/>
            </a:prstGeom>
          </p:spPr>
          <p:style>
            <a:lnRef idx="2">
              <a:schemeClr val="dk1"/>
            </a:lnRef>
            <a:fillRef idx="0">
              <a:schemeClr val="dk1"/>
            </a:fillRef>
            <a:effectRef idx="1">
              <a:schemeClr val="dk1"/>
            </a:effectRef>
            <a:fontRef idx="minor">
              <a:schemeClr val="tx1"/>
            </a:fontRef>
          </p:style>
        </p:cxnSp>
        <p:sp>
          <p:nvSpPr>
            <p:cNvPr id="94" name="TextBox 93"/>
            <p:cNvSpPr txBox="1"/>
            <p:nvPr/>
          </p:nvSpPr>
          <p:spPr>
            <a:xfrm>
              <a:off x="2312919" y="1955944"/>
              <a:ext cx="604112" cy="400110"/>
            </a:xfrm>
            <a:prstGeom prst="rect">
              <a:avLst/>
            </a:prstGeom>
            <a:noFill/>
          </p:spPr>
          <p:txBody>
            <a:bodyPr wrap="square" rtlCol="0">
              <a:spAutoFit/>
            </a:bodyPr>
            <a:lstStyle/>
            <a:p>
              <a:r>
                <a:rPr lang="en-US" sz="2000" dirty="0" smtClean="0"/>
                <a:t>9 1</a:t>
              </a:r>
              <a:endParaRPr lang="vi-VN" sz="2000" dirty="0"/>
            </a:p>
          </p:txBody>
        </p:sp>
      </p:grpSp>
      <p:sp>
        <p:nvSpPr>
          <p:cNvPr id="95" name="TextBox 94"/>
          <p:cNvSpPr txBox="1"/>
          <p:nvPr/>
        </p:nvSpPr>
        <p:spPr>
          <a:xfrm>
            <a:off x="1851183" y="3295750"/>
            <a:ext cx="604112" cy="400110"/>
          </a:xfrm>
          <a:prstGeom prst="rect">
            <a:avLst/>
          </a:prstGeom>
          <a:noFill/>
        </p:spPr>
        <p:txBody>
          <a:bodyPr wrap="square" rtlCol="0">
            <a:spAutoFit/>
          </a:bodyPr>
          <a:lstStyle/>
          <a:p>
            <a:r>
              <a:rPr lang="en-US" sz="2000" dirty="0" smtClean="0"/>
              <a:t>1</a:t>
            </a:r>
            <a:endParaRPr lang="vi-VN" sz="2000" dirty="0"/>
          </a:p>
        </p:txBody>
      </p:sp>
      <p:sp>
        <p:nvSpPr>
          <p:cNvPr id="96" name="TextBox 95"/>
          <p:cNvSpPr txBox="1"/>
          <p:nvPr/>
        </p:nvSpPr>
        <p:spPr>
          <a:xfrm>
            <a:off x="2099823" y="3295750"/>
            <a:ext cx="604112" cy="400110"/>
          </a:xfrm>
          <a:prstGeom prst="rect">
            <a:avLst/>
          </a:prstGeom>
          <a:noFill/>
        </p:spPr>
        <p:txBody>
          <a:bodyPr wrap="square" rtlCol="0">
            <a:spAutoFit/>
          </a:bodyPr>
          <a:lstStyle/>
          <a:p>
            <a:r>
              <a:rPr lang="en-US" sz="2000" dirty="0" smtClean="0"/>
              <a:t>2</a:t>
            </a:r>
            <a:endParaRPr lang="vi-VN" sz="2000" dirty="0"/>
          </a:p>
        </p:txBody>
      </p:sp>
      <p:sp>
        <p:nvSpPr>
          <p:cNvPr id="97" name="TextBox 96"/>
          <p:cNvSpPr txBox="1"/>
          <p:nvPr/>
        </p:nvSpPr>
        <p:spPr>
          <a:xfrm>
            <a:off x="736363" y="3147700"/>
            <a:ext cx="604112" cy="400110"/>
          </a:xfrm>
          <a:prstGeom prst="rect">
            <a:avLst/>
          </a:prstGeom>
          <a:noFill/>
        </p:spPr>
        <p:txBody>
          <a:bodyPr wrap="square" rtlCol="0">
            <a:spAutoFit/>
          </a:bodyPr>
          <a:lstStyle/>
          <a:p>
            <a:r>
              <a:rPr lang="en-US" sz="2000" dirty="0" smtClean="0"/>
              <a:t>0</a:t>
            </a:r>
            <a:endParaRPr lang="vi-VN" sz="2000" dirty="0"/>
          </a:p>
        </p:txBody>
      </p:sp>
      <p:sp>
        <p:nvSpPr>
          <p:cNvPr id="98" name="TextBox 97"/>
          <p:cNvSpPr txBox="1"/>
          <p:nvPr/>
        </p:nvSpPr>
        <p:spPr>
          <a:xfrm>
            <a:off x="952742" y="3147700"/>
            <a:ext cx="416844" cy="400110"/>
          </a:xfrm>
          <a:prstGeom prst="rect">
            <a:avLst/>
          </a:prstGeom>
          <a:noFill/>
        </p:spPr>
        <p:txBody>
          <a:bodyPr wrap="square" rtlCol="0">
            <a:spAutoFit/>
          </a:bodyPr>
          <a:lstStyle/>
          <a:p>
            <a:r>
              <a:rPr lang="en-US" sz="2000" dirty="0" smtClean="0"/>
              <a:t>9</a:t>
            </a:r>
            <a:endParaRPr lang="vi-VN" sz="2000" dirty="0"/>
          </a:p>
        </p:txBody>
      </p:sp>
      <p:cxnSp>
        <p:nvCxnSpPr>
          <p:cNvPr id="99" name="Straight Connector 98"/>
          <p:cNvCxnSpPr/>
          <p:nvPr/>
        </p:nvCxnSpPr>
        <p:spPr>
          <a:xfrm>
            <a:off x="700395" y="3647352"/>
            <a:ext cx="731520" cy="0"/>
          </a:xfrm>
          <a:prstGeom prst="line">
            <a:avLst/>
          </a:prstGeom>
        </p:spPr>
        <p:style>
          <a:lnRef idx="2">
            <a:schemeClr val="dk1"/>
          </a:lnRef>
          <a:fillRef idx="0">
            <a:schemeClr val="dk1"/>
          </a:fillRef>
          <a:effectRef idx="1">
            <a:schemeClr val="dk1"/>
          </a:effectRef>
          <a:fontRef idx="minor">
            <a:schemeClr val="tx1"/>
          </a:fontRef>
        </p:style>
      </p:cxnSp>
      <p:sp>
        <p:nvSpPr>
          <p:cNvPr id="100" name="TextBox 99"/>
          <p:cNvSpPr txBox="1"/>
          <p:nvPr/>
        </p:nvSpPr>
        <p:spPr>
          <a:xfrm>
            <a:off x="936697" y="3741500"/>
            <a:ext cx="604112" cy="400110"/>
          </a:xfrm>
          <a:prstGeom prst="rect">
            <a:avLst/>
          </a:prstGeom>
          <a:noFill/>
        </p:spPr>
        <p:txBody>
          <a:bodyPr wrap="square" rtlCol="0">
            <a:spAutoFit/>
          </a:bodyPr>
          <a:lstStyle/>
          <a:p>
            <a:r>
              <a:rPr lang="en-US" sz="2000" dirty="0" smtClean="0"/>
              <a:t>1</a:t>
            </a:r>
            <a:endParaRPr lang="vi-VN" sz="2000" dirty="0"/>
          </a:p>
        </p:txBody>
      </p:sp>
      <p:sp>
        <p:nvSpPr>
          <p:cNvPr id="101" name="TextBox 100"/>
          <p:cNvSpPr txBox="1"/>
          <p:nvPr/>
        </p:nvSpPr>
        <p:spPr>
          <a:xfrm>
            <a:off x="1139652" y="3741500"/>
            <a:ext cx="604112" cy="400110"/>
          </a:xfrm>
          <a:prstGeom prst="rect">
            <a:avLst/>
          </a:prstGeom>
          <a:noFill/>
        </p:spPr>
        <p:txBody>
          <a:bodyPr wrap="square" rtlCol="0">
            <a:spAutoFit/>
          </a:bodyPr>
          <a:lstStyle/>
          <a:p>
            <a:r>
              <a:rPr lang="en-US" sz="2000" dirty="0" smtClean="0"/>
              <a:t>8</a:t>
            </a:r>
            <a:endParaRPr lang="vi-VN" sz="2000" dirty="0"/>
          </a:p>
        </p:txBody>
      </p:sp>
      <p:sp>
        <p:nvSpPr>
          <p:cNvPr id="102" name="TextBox 101"/>
          <p:cNvSpPr txBox="1"/>
          <p:nvPr/>
        </p:nvSpPr>
        <p:spPr>
          <a:xfrm>
            <a:off x="1339528" y="3741500"/>
            <a:ext cx="604112" cy="400110"/>
          </a:xfrm>
          <a:prstGeom prst="rect">
            <a:avLst/>
          </a:prstGeom>
          <a:noFill/>
        </p:spPr>
        <p:txBody>
          <a:bodyPr wrap="square" rtlCol="0">
            <a:spAutoFit/>
          </a:bodyPr>
          <a:lstStyle/>
          <a:p>
            <a:r>
              <a:rPr lang="en-US" sz="2000" dirty="0" smtClean="0"/>
              <a:t>2</a:t>
            </a:r>
            <a:endParaRPr lang="vi-VN" sz="2000" dirty="0"/>
          </a:p>
        </p:txBody>
      </p:sp>
      <p:sp>
        <p:nvSpPr>
          <p:cNvPr id="103" name="TextBox 102"/>
          <p:cNvSpPr txBox="1"/>
          <p:nvPr/>
        </p:nvSpPr>
        <p:spPr>
          <a:xfrm>
            <a:off x="1128255" y="4111075"/>
            <a:ext cx="604112" cy="400110"/>
          </a:xfrm>
          <a:prstGeom prst="rect">
            <a:avLst/>
          </a:prstGeom>
          <a:noFill/>
        </p:spPr>
        <p:txBody>
          <a:bodyPr wrap="square" rtlCol="0">
            <a:spAutoFit/>
          </a:bodyPr>
          <a:lstStyle/>
          <a:p>
            <a:r>
              <a:rPr lang="en-US" sz="2000" dirty="0" smtClean="0"/>
              <a:t>8</a:t>
            </a:r>
            <a:endParaRPr lang="vi-VN" sz="2000" dirty="0"/>
          </a:p>
        </p:txBody>
      </p:sp>
      <p:sp>
        <p:nvSpPr>
          <p:cNvPr id="104" name="TextBox 103"/>
          <p:cNvSpPr txBox="1"/>
          <p:nvPr/>
        </p:nvSpPr>
        <p:spPr>
          <a:xfrm>
            <a:off x="1331210" y="4102508"/>
            <a:ext cx="604112" cy="400110"/>
          </a:xfrm>
          <a:prstGeom prst="rect">
            <a:avLst/>
          </a:prstGeom>
          <a:noFill/>
        </p:spPr>
        <p:txBody>
          <a:bodyPr wrap="square" rtlCol="0">
            <a:spAutoFit/>
          </a:bodyPr>
          <a:lstStyle/>
          <a:p>
            <a:r>
              <a:rPr lang="en-US" sz="2000" dirty="0"/>
              <a:t>2</a:t>
            </a:r>
            <a:endParaRPr lang="vi-VN" sz="2000" dirty="0"/>
          </a:p>
        </p:txBody>
      </p:sp>
      <p:cxnSp>
        <p:nvCxnSpPr>
          <p:cNvPr id="105" name="Straight Connector 104"/>
          <p:cNvCxnSpPr/>
          <p:nvPr/>
        </p:nvCxnSpPr>
        <p:spPr>
          <a:xfrm>
            <a:off x="953159" y="4480649"/>
            <a:ext cx="640080" cy="0"/>
          </a:xfrm>
          <a:prstGeom prst="line">
            <a:avLst/>
          </a:prstGeom>
        </p:spPr>
        <p:style>
          <a:lnRef idx="2">
            <a:schemeClr val="dk1"/>
          </a:lnRef>
          <a:fillRef idx="0">
            <a:schemeClr val="dk1"/>
          </a:fillRef>
          <a:effectRef idx="1">
            <a:schemeClr val="dk1"/>
          </a:effectRef>
          <a:fontRef idx="minor">
            <a:schemeClr val="tx1"/>
          </a:fontRef>
        </p:style>
      </p:cxnSp>
      <p:sp>
        <p:nvSpPr>
          <p:cNvPr id="106" name="TextBox 105"/>
          <p:cNvSpPr txBox="1"/>
          <p:nvPr/>
        </p:nvSpPr>
        <p:spPr>
          <a:xfrm>
            <a:off x="1339528" y="4541255"/>
            <a:ext cx="604112" cy="400110"/>
          </a:xfrm>
          <a:prstGeom prst="rect">
            <a:avLst/>
          </a:prstGeom>
          <a:noFill/>
        </p:spPr>
        <p:txBody>
          <a:bodyPr wrap="square" rtlCol="0">
            <a:spAutoFit/>
          </a:bodyPr>
          <a:lstStyle/>
          <a:p>
            <a:r>
              <a:rPr lang="en-US" sz="2000" dirty="0" smtClean="0"/>
              <a:t>0</a:t>
            </a:r>
            <a:endParaRPr lang="vi-VN" sz="2000" dirty="0"/>
          </a:p>
        </p:txBody>
      </p:sp>
      <p:sp>
        <p:nvSpPr>
          <p:cNvPr id="107" name="TextBox 106"/>
          <p:cNvSpPr txBox="1"/>
          <p:nvPr/>
        </p:nvSpPr>
        <p:spPr>
          <a:xfrm>
            <a:off x="1109797" y="4549822"/>
            <a:ext cx="604112" cy="400110"/>
          </a:xfrm>
          <a:prstGeom prst="rect">
            <a:avLst/>
          </a:prstGeom>
          <a:noFill/>
        </p:spPr>
        <p:txBody>
          <a:bodyPr wrap="square" rtlCol="0">
            <a:spAutoFit/>
          </a:bodyPr>
          <a:lstStyle/>
          <a:p>
            <a:r>
              <a:rPr lang="en-US" sz="2000" dirty="0" smtClean="0"/>
              <a:t>1</a:t>
            </a:r>
            <a:endParaRPr lang="vi-VN" sz="2000" dirty="0"/>
          </a:p>
        </p:txBody>
      </p:sp>
      <p:sp>
        <p:nvSpPr>
          <p:cNvPr id="108" name="TextBox 107"/>
          <p:cNvSpPr txBox="1"/>
          <p:nvPr/>
        </p:nvSpPr>
        <p:spPr>
          <a:xfrm>
            <a:off x="1139652" y="3147468"/>
            <a:ext cx="416844" cy="400110"/>
          </a:xfrm>
          <a:prstGeom prst="rect">
            <a:avLst/>
          </a:prstGeom>
          <a:noFill/>
        </p:spPr>
        <p:txBody>
          <a:bodyPr wrap="square" rtlCol="0">
            <a:spAutoFit/>
          </a:bodyPr>
          <a:lstStyle/>
          <a:p>
            <a:r>
              <a:rPr lang="en-US" sz="2000" dirty="0" smtClean="0"/>
              <a:t>1</a:t>
            </a:r>
            <a:endParaRPr lang="vi-VN" sz="2000" dirty="0"/>
          </a:p>
        </p:txBody>
      </p:sp>
      <p:sp>
        <p:nvSpPr>
          <p:cNvPr id="109" name="TextBox 108"/>
          <p:cNvSpPr txBox="1"/>
          <p:nvPr/>
        </p:nvSpPr>
        <p:spPr>
          <a:xfrm>
            <a:off x="911031" y="4110824"/>
            <a:ext cx="604112" cy="400110"/>
          </a:xfrm>
          <a:prstGeom prst="rect">
            <a:avLst/>
          </a:prstGeom>
          <a:noFill/>
        </p:spPr>
        <p:txBody>
          <a:bodyPr wrap="square" rtlCol="0">
            <a:spAutoFit/>
          </a:bodyPr>
          <a:lstStyle/>
          <a:p>
            <a:r>
              <a:rPr lang="en-US" sz="2000" dirty="0" smtClean="0"/>
              <a:t>1</a:t>
            </a:r>
            <a:endParaRPr lang="vi-VN" sz="2000" dirty="0"/>
          </a:p>
        </p:txBody>
      </p:sp>
      <p:sp>
        <p:nvSpPr>
          <p:cNvPr id="110" name="Rectangle 109"/>
          <p:cNvSpPr/>
          <p:nvPr/>
        </p:nvSpPr>
        <p:spPr>
          <a:xfrm>
            <a:off x="5162833" y="2195975"/>
            <a:ext cx="1691489" cy="553998"/>
          </a:xfrm>
          <a:prstGeom prst="rect">
            <a:avLst/>
          </a:prstGeom>
        </p:spPr>
        <p:txBody>
          <a:bodyPr wrap="none">
            <a:spAutoFit/>
          </a:bodyPr>
          <a:lstStyle/>
          <a:p>
            <a:pPr algn="just">
              <a:lnSpc>
                <a:spcPct val="150000"/>
              </a:lnSpc>
            </a:pPr>
            <a:r>
              <a:rPr lang="en-US" sz="2000" dirty="0" smtClean="0">
                <a:solidFill>
                  <a:schemeClr val="tx1">
                    <a:lumMod val="50000"/>
                  </a:schemeClr>
                </a:solidFill>
              </a:rPr>
              <a:t>b) 2 059 </a:t>
            </a:r>
            <a:r>
              <a:rPr lang="en-US" sz="2000" dirty="0">
                <a:solidFill>
                  <a:schemeClr val="tx1">
                    <a:lumMod val="50000"/>
                  </a:schemeClr>
                </a:solidFill>
              </a:rPr>
              <a:t>: </a:t>
            </a:r>
            <a:r>
              <a:rPr lang="en-US" sz="2000" dirty="0" smtClean="0">
                <a:solidFill>
                  <a:schemeClr val="tx1">
                    <a:lumMod val="50000"/>
                  </a:schemeClr>
                </a:solidFill>
              </a:rPr>
              <a:t>17.</a:t>
            </a:r>
            <a:endParaRPr lang="en-US" sz="2000" dirty="0">
              <a:solidFill>
                <a:schemeClr val="tx1">
                  <a:lumMod val="50000"/>
                </a:schemeClr>
              </a:solidFill>
            </a:endParaRPr>
          </a:p>
        </p:txBody>
      </p:sp>
      <p:grpSp>
        <p:nvGrpSpPr>
          <p:cNvPr id="111" name="Group 110"/>
          <p:cNvGrpSpPr/>
          <p:nvPr/>
        </p:nvGrpSpPr>
        <p:grpSpPr>
          <a:xfrm>
            <a:off x="5373743" y="2692971"/>
            <a:ext cx="1879900" cy="1005840"/>
            <a:chOff x="1203408" y="1952270"/>
            <a:chExt cx="1879900" cy="1005840"/>
          </a:xfrm>
        </p:grpSpPr>
        <p:sp>
          <p:nvSpPr>
            <p:cNvPr id="112" name="TextBox 111"/>
            <p:cNvSpPr txBox="1"/>
            <p:nvPr/>
          </p:nvSpPr>
          <p:spPr>
            <a:xfrm>
              <a:off x="1203408" y="1952270"/>
              <a:ext cx="1109510" cy="400110"/>
            </a:xfrm>
            <a:prstGeom prst="rect">
              <a:avLst/>
            </a:prstGeom>
            <a:noFill/>
          </p:spPr>
          <p:txBody>
            <a:bodyPr wrap="square" rtlCol="0">
              <a:spAutoFit/>
            </a:bodyPr>
            <a:lstStyle/>
            <a:p>
              <a:r>
                <a:rPr lang="en-US" sz="2000" dirty="0" smtClean="0"/>
                <a:t>2 0 5 9</a:t>
              </a:r>
              <a:endParaRPr lang="vi-VN" sz="2000" dirty="0"/>
            </a:p>
          </p:txBody>
        </p:sp>
        <p:cxnSp>
          <p:nvCxnSpPr>
            <p:cNvPr id="113" name="Straight Connector 112"/>
            <p:cNvCxnSpPr/>
            <p:nvPr/>
          </p:nvCxnSpPr>
          <p:spPr>
            <a:xfrm flipH="1">
              <a:off x="2173817" y="1952270"/>
              <a:ext cx="0" cy="1005840"/>
            </a:xfrm>
            <a:prstGeom prst="line">
              <a:avLst/>
            </a:prstGeom>
          </p:spPr>
          <p:style>
            <a:lnRef idx="2">
              <a:schemeClr val="dk1"/>
            </a:lnRef>
            <a:fillRef idx="0">
              <a:schemeClr val="dk1"/>
            </a:fillRef>
            <a:effectRef idx="1">
              <a:schemeClr val="dk1"/>
            </a:effectRef>
            <a:fontRef idx="minor">
              <a:schemeClr val="tx1"/>
            </a:fontRef>
          </p:style>
        </p:cxnSp>
        <p:cxnSp>
          <p:nvCxnSpPr>
            <p:cNvPr id="114" name="Straight Connector 113"/>
            <p:cNvCxnSpPr/>
            <p:nvPr/>
          </p:nvCxnSpPr>
          <p:spPr>
            <a:xfrm>
              <a:off x="2173817" y="2395461"/>
              <a:ext cx="909491" cy="0"/>
            </a:xfrm>
            <a:prstGeom prst="line">
              <a:avLst/>
            </a:prstGeom>
          </p:spPr>
          <p:style>
            <a:lnRef idx="2">
              <a:schemeClr val="dk1"/>
            </a:lnRef>
            <a:fillRef idx="0">
              <a:schemeClr val="dk1"/>
            </a:fillRef>
            <a:effectRef idx="1">
              <a:schemeClr val="dk1"/>
            </a:effectRef>
            <a:fontRef idx="minor">
              <a:schemeClr val="tx1"/>
            </a:fontRef>
          </p:style>
        </p:cxnSp>
        <p:sp>
          <p:nvSpPr>
            <p:cNvPr id="115" name="TextBox 114"/>
            <p:cNvSpPr txBox="1"/>
            <p:nvPr/>
          </p:nvSpPr>
          <p:spPr>
            <a:xfrm>
              <a:off x="2312919" y="1955944"/>
              <a:ext cx="604112" cy="400110"/>
            </a:xfrm>
            <a:prstGeom prst="rect">
              <a:avLst/>
            </a:prstGeom>
            <a:noFill/>
          </p:spPr>
          <p:txBody>
            <a:bodyPr wrap="square" rtlCol="0">
              <a:spAutoFit/>
            </a:bodyPr>
            <a:lstStyle/>
            <a:p>
              <a:r>
                <a:rPr lang="en-US" sz="2000" dirty="0" smtClean="0"/>
                <a:t>1 7</a:t>
              </a:r>
              <a:endParaRPr lang="vi-VN" sz="2000" dirty="0"/>
            </a:p>
          </p:txBody>
        </p:sp>
      </p:grpSp>
      <p:sp>
        <p:nvSpPr>
          <p:cNvPr id="116" name="TextBox 115"/>
          <p:cNvSpPr txBox="1"/>
          <p:nvPr/>
        </p:nvSpPr>
        <p:spPr>
          <a:xfrm>
            <a:off x="6483254" y="3267422"/>
            <a:ext cx="604112" cy="400110"/>
          </a:xfrm>
          <a:prstGeom prst="rect">
            <a:avLst/>
          </a:prstGeom>
          <a:noFill/>
        </p:spPr>
        <p:txBody>
          <a:bodyPr wrap="square" rtlCol="0">
            <a:spAutoFit/>
          </a:bodyPr>
          <a:lstStyle/>
          <a:p>
            <a:r>
              <a:rPr lang="en-US" sz="2000" dirty="0" smtClean="0"/>
              <a:t>1</a:t>
            </a:r>
            <a:endParaRPr lang="vi-VN" sz="2000" dirty="0"/>
          </a:p>
        </p:txBody>
      </p:sp>
      <p:sp>
        <p:nvSpPr>
          <p:cNvPr id="117" name="TextBox 116"/>
          <p:cNvSpPr txBox="1"/>
          <p:nvPr/>
        </p:nvSpPr>
        <p:spPr>
          <a:xfrm>
            <a:off x="6731894" y="3267422"/>
            <a:ext cx="604112" cy="400110"/>
          </a:xfrm>
          <a:prstGeom prst="rect">
            <a:avLst/>
          </a:prstGeom>
          <a:noFill/>
        </p:spPr>
        <p:txBody>
          <a:bodyPr wrap="square" rtlCol="0">
            <a:spAutoFit/>
          </a:bodyPr>
          <a:lstStyle/>
          <a:p>
            <a:r>
              <a:rPr lang="en-US" sz="2000" dirty="0" smtClean="0"/>
              <a:t>2</a:t>
            </a:r>
            <a:endParaRPr lang="vi-VN" sz="2000" dirty="0"/>
          </a:p>
        </p:txBody>
      </p:sp>
      <p:sp>
        <p:nvSpPr>
          <p:cNvPr id="118" name="TextBox 117"/>
          <p:cNvSpPr txBox="1"/>
          <p:nvPr/>
        </p:nvSpPr>
        <p:spPr>
          <a:xfrm>
            <a:off x="5368434" y="3119372"/>
            <a:ext cx="604112" cy="400110"/>
          </a:xfrm>
          <a:prstGeom prst="rect">
            <a:avLst/>
          </a:prstGeom>
          <a:noFill/>
        </p:spPr>
        <p:txBody>
          <a:bodyPr wrap="square" rtlCol="0">
            <a:spAutoFit/>
          </a:bodyPr>
          <a:lstStyle/>
          <a:p>
            <a:r>
              <a:rPr lang="en-US" sz="2000" dirty="0" smtClean="0"/>
              <a:t>1</a:t>
            </a:r>
            <a:endParaRPr lang="vi-VN" sz="2000" dirty="0"/>
          </a:p>
        </p:txBody>
      </p:sp>
      <p:sp>
        <p:nvSpPr>
          <p:cNvPr id="119" name="TextBox 118"/>
          <p:cNvSpPr txBox="1"/>
          <p:nvPr/>
        </p:nvSpPr>
        <p:spPr>
          <a:xfrm>
            <a:off x="5584813" y="3119372"/>
            <a:ext cx="416844" cy="400110"/>
          </a:xfrm>
          <a:prstGeom prst="rect">
            <a:avLst/>
          </a:prstGeom>
          <a:noFill/>
        </p:spPr>
        <p:txBody>
          <a:bodyPr wrap="square" rtlCol="0">
            <a:spAutoFit/>
          </a:bodyPr>
          <a:lstStyle/>
          <a:p>
            <a:r>
              <a:rPr lang="en-US" sz="2000" dirty="0" smtClean="0"/>
              <a:t>7</a:t>
            </a:r>
            <a:endParaRPr lang="vi-VN" sz="2000" dirty="0"/>
          </a:p>
        </p:txBody>
      </p:sp>
      <p:cxnSp>
        <p:nvCxnSpPr>
          <p:cNvPr id="120" name="Straight Connector 119"/>
          <p:cNvCxnSpPr/>
          <p:nvPr/>
        </p:nvCxnSpPr>
        <p:spPr>
          <a:xfrm>
            <a:off x="5317672" y="3464996"/>
            <a:ext cx="731520" cy="0"/>
          </a:xfrm>
          <a:prstGeom prst="line">
            <a:avLst/>
          </a:prstGeom>
        </p:spPr>
        <p:style>
          <a:lnRef idx="2">
            <a:schemeClr val="dk1"/>
          </a:lnRef>
          <a:fillRef idx="0">
            <a:schemeClr val="dk1"/>
          </a:fillRef>
          <a:effectRef idx="1">
            <a:schemeClr val="dk1"/>
          </a:effectRef>
          <a:fontRef idx="minor">
            <a:schemeClr val="tx1"/>
          </a:fontRef>
        </p:style>
      </p:cxnSp>
      <p:sp>
        <p:nvSpPr>
          <p:cNvPr id="121" name="TextBox 120"/>
          <p:cNvSpPr txBox="1"/>
          <p:nvPr/>
        </p:nvSpPr>
        <p:spPr>
          <a:xfrm>
            <a:off x="5568768" y="3423816"/>
            <a:ext cx="604112" cy="400110"/>
          </a:xfrm>
          <a:prstGeom prst="rect">
            <a:avLst/>
          </a:prstGeom>
          <a:noFill/>
        </p:spPr>
        <p:txBody>
          <a:bodyPr wrap="square" rtlCol="0">
            <a:spAutoFit/>
          </a:bodyPr>
          <a:lstStyle/>
          <a:p>
            <a:r>
              <a:rPr lang="en-US" sz="2000" dirty="0" smtClean="0"/>
              <a:t>3</a:t>
            </a:r>
            <a:endParaRPr lang="vi-VN" sz="2000" dirty="0"/>
          </a:p>
        </p:txBody>
      </p:sp>
      <p:sp>
        <p:nvSpPr>
          <p:cNvPr id="122" name="TextBox 121"/>
          <p:cNvSpPr txBox="1"/>
          <p:nvPr/>
        </p:nvSpPr>
        <p:spPr>
          <a:xfrm>
            <a:off x="5785147" y="3436981"/>
            <a:ext cx="604112" cy="400110"/>
          </a:xfrm>
          <a:prstGeom prst="rect">
            <a:avLst/>
          </a:prstGeom>
          <a:noFill/>
        </p:spPr>
        <p:txBody>
          <a:bodyPr wrap="square" rtlCol="0">
            <a:spAutoFit/>
          </a:bodyPr>
          <a:lstStyle/>
          <a:p>
            <a:r>
              <a:rPr lang="en-US" sz="2000" dirty="0" smtClean="0"/>
              <a:t>5</a:t>
            </a:r>
            <a:endParaRPr lang="vi-VN" sz="2000" dirty="0"/>
          </a:p>
        </p:txBody>
      </p:sp>
      <p:sp>
        <p:nvSpPr>
          <p:cNvPr id="124" name="TextBox 123"/>
          <p:cNvSpPr txBox="1"/>
          <p:nvPr/>
        </p:nvSpPr>
        <p:spPr>
          <a:xfrm>
            <a:off x="5778558" y="3736428"/>
            <a:ext cx="604112" cy="400110"/>
          </a:xfrm>
          <a:prstGeom prst="rect">
            <a:avLst/>
          </a:prstGeom>
          <a:noFill/>
        </p:spPr>
        <p:txBody>
          <a:bodyPr wrap="square" rtlCol="0">
            <a:spAutoFit/>
          </a:bodyPr>
          <a:lstStyle/>
          <a:p>
            <a:r>
              <a:rPr lang="en-US" sz="2000" dirty="0" smtClean="0"/>
              <a:t>4</a:t>
            </a:r>
            <a:endParaRPr lang="vi-VN" sz="2000" dirty="0"/>
          </a:p>
        </p:txBody>
      </p:sp>
      <p:cxnSp>
        <p:nvCxnSpPr>
          <p:cNvPr id="126" name="Straight Connector 125"/>
          <p:cNvCxnSpPr/>
          <p:nvPr/>
        </p:nvCxnSpPr>
        <p:spPr>
          <a:xfrm>
            <a:off x="5608458" y="4121586"/>
            <a:ext cx="640080" cy="0"/>
          </a:xfrm>
          <a:prstGeom prst="line">
            <a:avLst/>
          </a:prstGeom>
        </p:spPr>
        <p:style>
          <a:lnRef idx="2">
            <a:schemeClr val="dk1"/>
          </a:lnRef>
          <a:fillRef idx="0">
            <a:schemeClr val="dk1"/>
          </a:fillRef>
          <a:effectRef idx="1">
            <a:schemeClr val="dk1"/>
          </a:effectRef>
          <a:fontRef idx="minor">
            <a:schemeClr val="tx1"/>
          </a:fontRef>
        </p:style>
      </p:cxnSp>
      <p:sp>
        <p:nvSpPr>
          <p:cNvPr id="127" name="TextBox 126"/>
          <p:cNvSpPr txBox="1"/>
          <p:nvPr/>
        </p:nvSpPr>
        <p:spPr>
          <a:xfrm>
            <a:off x="5988402" y="4091033"/>
            <a:ext cx="604112" cy="400110"/>
          </a:xfrm>
          <a:prstGeom prst="rect">
            <a:avLst/>
          </a:prstGeom>
          <a:noFill/>
        </p:spPr>
        <p:txBody>
          <a:bodyPr wrap="square" rtlCol="0">
            <a:spAutoFit/>
          </a:bodyPr>
          <a:lstStyle/>
          <a:p>
            <a:r>
              <a:rPr lang="en-US" sz="2000" dirty="0" smtClean="0"/>
              <a:t>9</a:t>
            </a:r>
            <a:endParaRPr lang="vi-VN" sz="2000" dirty="0"/>
          </a:p>
        </p:txBody>
      </p:sp>
      <p:sp>
        <p:nvSpPr>
          <p:cNvPr id="128" name="TextBox 127"/>
          <p:cNvSpPr txBox="1"/>
          <p:nvPr/>
        </p:nvSpPr>
        <p:spPr>
          <a:xfrm>
            <a:off x="5791134" y="4088226"/>
            <a:ext cx="322118" cy="400110"/>
          </a:xfrm>
          <a:prstGeom prst="rect">
            <a:avLst/>
          </a:prstGeom>
          <a:noFill/>
        </p:spPr>
        <p:txBody>
          <a:bodyPr wrap="square" rtlCol="0">
            <a:spAutoFit/>
          </a:bodyPr>
          <a:lstStyle/>
          <a:p>
            <a:r>
              <a:rPr lang="en-US" sz="2000" dirty="0" smtClean="0"/>
              <a:t>1</a:t>
            </a:r>
            <a:endParaRPr lang="vi-VN" sz="2000" dirty="0"/>
          </a:p>
        </p:txBody>
      </p:sp>
      <p:sp>
        <p:nvSpPr>
          <p:cNvPr id="130" name="TextBox 129"/>
          <p:cNvSpPr txBox="1"/>
          <p:nvPr/>
        </p:nvSpPr>
        <p:spPr>
          <a:xfrm>
            <a:off x="5566538" y="3721476"/>
            <a:ext cx="233788" cy="400110"/>
          </a:xfrm>
          <a:prstGeom prst="rect">
            <a:avLst/>
          </a:prstGeom>
          <a:noFill/>
        </p:spPr>
        <p:txBody>
          <a:bodyPr wrap="square" rtlCol="0">
            <a:spAutoFit/>
          </a:bodyPr>
          <a:lstStyle/>
          <a:p>
            <a:r>
              <a:rPr lang="en-US" sz="2000" dirty="0" smtClean="0"/>
              <a:t>3</a:t>
            </a:r>
            <a:endParaRPr lang="vi-VN" sz="2000" dirty="0"/>
          </a:p>
        </p:txBody>
      </p:sp>
      <p:sp>
        <p:nvSpPr>
          <p:cNvPr id="131" name="TextBox 130"/>
          <p:cNvSpPr txBox="1"/>
          <p:nvPr/>
        </p:nvSpPr>
        <p:spPr>
          <a:xfrm>
            <a:off x="6924411" y="3267422"/>
            <a:ext cx="604112" cy="400110"/>
          </a:xfrm>
          <a:prstGeom prst="rect">
            <a:avLst/>
          </a:prstGeom>
          <a:noFill/>
        </p:spPr>
        <p:txBody>
          <a:bodyPr wrap="square" rtlCol="0">
            <a:spAutoFit/>
          </a:bodyPr>
          <a:lstStyle/>
          <a:p>
            <a:r>
              <a:rPr lang="en-US" sz="2000" dirty="0" smtClean="0"/>
              <a:t>1</a:t>
            </a:r>
            <a:endParaRPr lang="vi-VN" sz="2000" dirty="0"/>
          </a:p>
        </p:txBody>
      </p:sp>
      <p:sp>
        <p:nvSpPr>
          <p:cNvPr id="132" name="TextBox 131"/>
          <p:cNvSpPr txBox="1"/>
          <p:nvPr/>
        </p:nvSpPr>
        <p:spPr>
          <a:xfrm>
            <a:off x="5988402" y="4356062"/>
            <a:ext cx="604112" cy="400110"/>
          </a:xfrm>
          <a:prstGeom prst="rect">
            <a:avLst/>
          </a:prstGeom>
          <a:noFill/>
        </p:spPr>
        <p:txBody>
          <a:bodyPr wrap="square" rtlCol="0">
            <a:spAutoFit/>
          </a:bodyPr>
          <a:lstStyle/>
          <a:p>
            <a:r>
              <a:rPr lang="en-US" sz="2000" dirty="0" smtClean="0"/>
              <a:t>7</a:t>
            </a:r>
            <a:endParaRPr lang="vi-VN" sz="2000" dirty="0"/>
          </a:p>
        </p:txBody>
      </p:sp>
      <p:sp>
        <p:nvSpPr>
          <p:cNvPr id="133" name="TextBox 132"/>
          <p:cNvSpPr txBox="1"/>
          <p:nvPr/>
        </p:nvSpPr>
        <p:spPr>
          <a:xfrm>
            <a:off x="5791134" y="4327913"/>
            <a:ext cx="322118" cy="400110"/>
          </a:xfrm>
          <a:prstGeom prst="rect">
            <a:avLst/>
          </a:prstGeom>
          <a:noFill/>
        </p:spPr>
        <p:txBody>
          <a:bodyPr wrap="square" rtlCol="0">
            <a:spAutoFit/>
          </a:bodyPr>
          <a:lstStyle/>
          <a:p>
            <a:r>
              <a:rPr lang="en-US" sz="2000" dirty="0" smtClean="0"/>
              <a:t>1</a:t>
            </a:r>
            <a:endParaRPr lang="vi-VN" sz="2000" dirty="0"/>
          </a:p>
        </p:txBody>
      </p:sp>
      <p:cxnSp>
        <p:nvCxnSpPr>
          <p:cNvPr id="135" name="Straight Connector 134"/>
          <p:cNvCxnSpPr/>
          <p:nvPr/>
        </p:nvCxnSpPr>
        <p:spPr>
          <a:xfrm>
            <a:off x="5652506" y="4728023"/>
            <a:ext cx="640080" cy="0"/>
          </a:xfrm>
          <a:prstGeom prst="line">
            <a:avLst/>
          </a:prstGeom>
        </p:spPr>
        <p:style>
          <a:lnRef idx="2">
            <a:schemeClr val="dk1"/>
          </a:lnRef>
          <a:fillRef idx="0">
            <a:schemeClr val="dk1"/>
          </a:fillRef>
          <a:effectRef idx="1">
            <a:schemeClr val="dk1"/>
          </a:effectRef>
          <a:fontRef idx="minor">
            <a:schemeClr val="tx1"/>
          </a:fontRef>
        </p:style>
      </p:cxnSp>
      <p:sp>
        <p:nvSpPr>
          <p:cNvPr id="137" name="TextBox 136"/>
          <p:cNvSpPr txBox="1"/>
          <p:nvPr/>
        </p:nvSpPr>
        <p:spPr>
          <a:xfrm>
            <a:off x="5972546" y="4739471"/>
            <a:ext cx="322118" cy="400110"/>
          </a:xfrm>
          <a:prstGeom prst="rect">
            <a:avLst/>
          </a:prstGeom>
          <a:noFill/>
        </p:spPr>
        <p:txBody>
          <a:bodyPr wrap="square" rtlCol="0">
            <a:spAutoFit/>
          </a:bodyPr>
          <a:lstStyle/>
          <a:p>
            <a:r>
              <a:rPr lang="en-US" sz="2000" dirty="0" smtClean="0"/>
              <a:t>2</a:t>
            </a:r>
            <a:endParaRPr lang="vi-VN" sz="2000" dirty="0"/>
          </a:p>
        </p:txBody>
      </p:sp>
    </p:spTree>
    <p:extLst>
      <p:ext uri="{BB962C8B-B14F-4D97-AF65-F5344CB8AC3E}">
        <p14:creationId xmlns:p14="http://schemas.microsoft.com/office/powerpoint/2010/main" val="1014800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1"/>
                                        </p:tgtEl>
                                        <p:attrNameLst>
                                          <p:attrName>style.visibility</p:attrName>
                                        </p:attrNameLst>
                                      </p:cBhvr>
                                      <p:to>
                                        <p:strVal val="visible"/>
                                      </p:to>
                                    </p:set>
                                    <p:animEffect transition="in" filter="fade">
                                      <p:cBhvr>
                                        <p:cTn id="13" dur="500"/>
                                        <p:tgtEl>
                                          <p:spTgt spid="71"/>
                                        </p:tgtEl>
                                      </p:cBhvr>
                                    </p:animEffect>
                                  </p:childTnLst>
                                </p:cTn>
                              </p:par>
                            </p:childTnLst>
                          </p:cTn>
                        </p:par>
                        <p:par>
                          <p:cTn id="14" fill="hold">
                            <p:stCondLst>
                              <p:cond delay="500"/>
                            </p:stCondLst>
                            <p:childTnLst>
                              <p:par>
                                <p:cTn id="15" presetID="1" presetClass="entr" presetSubtype="0" fill="hold" nodeType="afterEffect">
                                  <p:stCondLst>
                                    <p:cond delay="250"/>
                                  </p:stCondLst>
                                  <p:childTnLst>
                                    <p:set>
                                      <p:cBhvr>
                                        <p:cTn id="16" dur="1" fill="hold">
                                          <p:stCondLst>
                                            <p:cond delay="0"/>
                                          </p:stCondLst>
                                        </p:cTn>
                                        <p:tgtEl>
                                          <p:spTgt spid="7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5">
                                            <p:txEl>
                                              <p:pRg st="0" end="0"/>
                                            </p:txEl>
                                          </p:spTgt>
                                        </p:tgtEl>
                                        <p:attrNameLst>
                                          <p:attrName>style.visibility</p:attrName>
                                        </p:attrNameLst>
                                      </p:cBhvr>
                                      <p:to>
                                        <p:strVal val="visible"/>
                                      </p:to>
                                    </p:set>
                                    <p:animEffect transition="in" filter="fade">
                                      <p:cBhvr>
                                        <p:cTn id="21" dur="500"/>
                                        <p:tgtEl>
                                          <p:spTgt spid="95">
                                            <p:txEl>
                                              <p:pRg st="0" end="0"/>
                                            </p:txEl>
                                          </p:spTgt>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97"/>
                                        </p:tgtEl>
                                        <p:attrNameLst>
                                          <p:attrName>style.visibility</p:attrName>
                                        </p:attrNameLst>
                                      </p:cBhvr>
                                      <p:to>
                                        <p:strVal val="visible"/>
                                      </p:to>
                                    </p:set>
                                    <p:animEffect transition="in" filter="fade">
                                      <p:cBhvr>
                                        <p:cTn id="25" dur="500"/>
                                        <p:tgtEl>
                                          <p:spTgt spid="97"/>
                                        </p:tgtEl>
                                      </p:cBhvr>
                                    </p:animEffect>
                                  </p:childTnLst>
                                </p:cTn>
                              </p:par>
                            </p:childTnLst>
                          </p:cTn>
                        </p:par>
                        <p:par>
                          <p:cTn id="26" fill="hold">
                            <p:stCondLst>
                              <p:cond delay="1000"/>
                            </p:stCondLst>
                            <p:childTnLst>
                              <p:par>
                                <p:cTn id="27" presetID="10" presetClass="entr" presetSubtype="0" fill="hold" grpId="0" nodeType="afterEffect">
                                  <p:stCondLst>
                                    <p:cond delay="250"/>
                                  </p:stCondLst>
                                  <p:childTnLst>
                                    <p:set>
                                      <p:cBhvr>
                                        <p:cTn id="28" dur="1" fill="hold">
                                          <p:stCondLst>
                                            <p:cond delay="0"/>
                                          </p:stCondLst>
                                        </p:cTn>
                                        <p:tgtEl>
                                          <p:spTgt spid="98"/>
                                        </p:tgtEl>
                                        <p:attrNameLst>
                                          <p:attrName>style.visibility</p:attrName>
                                        </p:attrNameLst>
                                      </p:cBhvr>
                                      <p:to>
                                        <p:strVal val="visible"/>
                                      </p:to>
                                    </p:set>
                                    <p:animEffect transition="in" filter="fade">
                                      <p:cBhvr>
                                        <p:cTn id="29" dur="500"/>
                                        <p:tgtEl>
                                          <p:spTgt spid="98"/>
                                        </p:tgtEl>
                                      </p:cBhvr>
                                    </p:animEffect>
                                  </p:childTnLst>
                                </p:cTn>
                              </p:par>
                            </p:childTnLst>
                          </p:cTn>
                        </p:par>
                        <p:par>
                          <p:cTn id="30" fill="hold">
                            <p:stCondLst>
                              <p:cond delay="1750"/>
                            </p:stCondLst>
                            <p:childTnLst>
                              <p:par>
                                <p:cTn id="31" presetID="10" presetClass="entr" presetSubtype="0" fill="hold" grpId="0" nodeType="afterEffect">
                                  <p:stCondLst>
                                    <p:cond delay="0"/>
                                  </p:stCondLst>
                                  <p:childTnLst>
                                    <p:set>
                                      <p:cBhvr>
                                        <p:cTn id="32" dur="1" fill="hold">
                                          <p:stCondLst>
                                            <p:cond delay="0"/>
                                          </p:stCondLst>
                                        </p:cTn>
                                        <p:tgtEl>
                                          <p:spTgt spid="108"/>
                                        </p:tgtEl>
                                        <p:attrNameLst>
                                          <p:attrName>style.visibility</p:attrName>
                                        </p:attrNameLst>
                                      </p:cBhvr>
                                      <p:to>
                                        <p:strVal val="visible"/>
                                      </p:to>
                                    </p:set>
                                    <p:animEffect transition="in" filter="fade">
                                      <p:cBhvr>
                                        <p:cTn id="33" dur="500"/>
                                        <p:tgtEl>
                                          <p:spTgt spid="108"/>
                                        </p:tgtEl>
                                      </p:cBhvr>
                                    </p:animEffect>
                                  </p:childTnLst>
                                </p:cTn>
                              </p:par>
                            </p:childTnLst>
                          </p:cTn>
                        </p:par>
                        <p:par>
                          <p:cTn id="34" fill="hold">
                            <p:stCondLst>
                              <p:cond delay="2250"/>
                            </p:stCondLst>
                            <p:childTnLst>
                              <p:par>
                                <p:cTn id="35" presetID="10" presetClass="entr" presetSubtype="0" fill="hold"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fade">
                                      <p:cBhvr>
                                        <p:cTn id="37" dur="500"/>
                                        <p:tgtEl>
                                          <p:spTgt spid="99"/>
                                        </p:tgtEl>
                                      </p:cBhvr>
                                    </p:animEffect>
                                  </p:childTnLst>
                                </p:cTn>
                              </p:par>
                            </p:childTnLst>
                          </p:cTn>
                        </p:par>
                        <p:par>
                          <p:cTn id="38" fill="hold">
                            <p:stCondLst>
                              <p:cond delay="2750"/>
                            </p:stCondLst>
                            <p:childTnLst>
                              <p:par>
                                <p:cTn id="39" presetID="1" presetClass="entr" presetSubtype="0" fill="hold" nodeType="afterEffect">
                                  <p:stCondLst>
                                    <p:cond delay="250"/>
                                  </p:stCondLst>
                                  <p:childTnLst>
                                    <p:set>
                                      <p:cBhvr>
                                        <p:cTn id="40" dur="1" fill="hold">
                                          <p:stCondLst>
                                            <p:cond delay="0"/>
                                          </p:stCondLst>
                                        </p:cTn>
                                        <p:tgtEl>
                                          <p:spTgt spid="101">
                                            <p:txEl>
                                              <p:pRg st="0" end="0"/>
                                            </p:txEl>
                                          </p:spTgt>
                                        </p:tgtEl>
                                        <p:attrNameLst>
                                          <p:attrName>style.visibility</p:attrName>
                                        </p:attrNameLst>
                                      </p:cBhvr>
                                      <p:to>
                                        <p:strVal val="visible"/>
                                      </p:to>
                                    </p:set>
                                  </p:childTnLst>
                                </p:cTn>
                              </p:par>
                            </p:childTnLst>
                          </p:cTn>
                        </p:par>
                        <p:par>
                          <p:cTn id="41" fill="hold">
                            <p:stCondLst>
                              <p:cond delay="3000"/>
                            </p:stCondLst>
                            <p:childTnLst>
                              <p:par>
                                <p:cTn id="42" presetID="1" presetClass="entr" presetSubtype="0" fill="hold" grpId="0" nodeType="afterEffect">
                                  <p:stCondLst>
                                    <p:cond delay="250"/>
                                  </p:stCondLst>
                                  <p:childTnLst>
                                    <p:set>
                                      <p:cBhvr>
                                        <p:cTn id="43" dur="1" fill="hold">
                                          <p:stCondLst>
                                            <p:cond delay="0"/>
                                          </p:stCondLst>
                                        </p:cTn>
                                        <p:tgtEl>
                                          <p:spTgt spid="100"/>
                                        </p:tgtEl>
                                        <p:attrNameLst>
                                          <p:attrName>style.visibility</p:attrName>
                                        </p:attrNameLst>
                                      </p:cBhvr>
                                      <p:to>
                                        <p:strVal val="visible"/>
                                      </p:to>
                                    </p:set>
                                  </p:childTnLst>
                                </p:cTn>
                              </p:par>
                            </p:childTnLst>
                          </p:cTn>
                        </p:par>
                        <p:par>
                          <p:cTn id="44" fill="hold">
                            <p:stCondLst>
                              <p:cond delay="3250"/>
                            </p:stCondLst>
                            <p:childTnLst>
                              <p:par>
                                <p:cTn id="45" presetID="1" presetClass="entr" presetSubtype="0" fill="hold" grpId="0" nodeType="afterEffect">
                                  <p:stCondLst>
                                    <p:cond delay="250"/>
                                  </p:stCondLst>
                                  <p:childTnLst>
                                    <p:set>
                                      <p:cBhvr>
                                        <p:cTn id="46" dur="1" fill="hold">
                                          <p:stCondLst>
                                            <p:cond delay="0"/>
                                          </p:stCondLst>
                                        </p:cTn>
                                        <p:tgtEl>
                                          <p:spTgt spid="102"/>
                                        </p:tgtEl>
                                        <p:attrNameLst>
                                          <p:attrName>style.visibility</p:attrName>
                                        </p:attrNameLst>
                                      </p:cBhvr>
                                      <p:to>
                                        <p:strVal val="visible"/>
                                      </p:to>
                                    </p:set>
                                  </p:childTnLst>
                                </p:cTn>
                              </p:par>
                            </p:childTnLst>
                          </p:cTn>
                        </p:par>
                        <p:par>
                          <p:cTn id="47" fill="hold">
                            <p:stCondLst>
                              <p:cond delay="3500"/>
                            </p:stCondLst>
                            <p:childTnLst>
                              <p:par>
                                <p:cTn id="48" presetID="1" presetClass="entr" presetSubtype="0" fill="hold" grpId="0" nodeType="afterEffect">
                                  <p:stCondLst>
                                    <p:cond delay="500"/>
                                  </p:stCondLst>
                                  <p:childTnLst>
                                    <p:set>
                                      <p:cBhvr>
                                        <p:cTn id="49" dur="1" fill="hold">
                                          <p:stCondLst>
                                            <p:cond delay="0"/>
                                          </p:stCondLst>
                                        </p:cTn>
                                        <p:tgtEl>
                                          <p:spTgt spid="96"/>
                                        </p:tgtEl>
                                        <p:attrNameLst>
                                          <p:attrName>style.visibility</p:attrName>
                                        </p:attrNameLst>
                                      </p:cBhvr>
                                      <p:to>
                                        <p:strVal val="visible"/>
                                      </p:to>
                                    </p:set>
                                  </p:childTnLst>
                                </p:cTn>
                              </p:par>
                            </p:childTnLst>
                          </p:cTn>
                        </p:par>
                        <p:par>
                          <p:cTn id="50" fill="hold">
                            <p:stCondLst>
                              <p:cond delay="4000"/>
                            </p:stCondLst>
                            <p:childTnLst>
                              <p:par>
                                <p:cTn id="51" presetID="1" presetClass="entr" presetSubtype="0" fill="hold" grpId="0" nodeType="afterEffect">
                                  <p:stCondLst>
                                    <p:cond delay="250"/>
                                  </p:stCondLst>
                                  <p:childTnLst>
                                    <p:set>
                                      <p:cBhvr>
                                        <p:cTn id="52" dur="1" fill="hold">
                                          <p:stCondLst>
                                            <p:cond delay="0"/>
                                          </p:stCondLst>
                                        </p:cTn>
                                        <p:tgtEl>
                                          <p:spTgt spid="104"/>
                                        </p:tgtEl>
                                        <p:attrNameLst>
                                          <p:attrName>style.visibility</p:attrName>
                                        </p:attrNameLst>
                                      </p:cBhvr>
                                      <p:to>
                                        <p:strVal val="visible"/>
                                      </p:to>
                                    </p:set>
                                  </p:childTnLst>
                                </p:cTn>
                              </p:par>
                            </p:childTnLst>
                          </p:cTn>
                        </p:par>
                        <p:par>
                          <p:cTn id="53" fill="hold">
                            <p:stCondLst>
                              <p:cond delay="4250"/>
                            </p:stCondLst>
                            <p:childTnLst>
                              <p:par>
                                <p:cTn id="54" presetID="1" presetClass="entr" presetSubtype="0" fill="hold" grpId="0" nodeType="afterEffect">
                                  <p:stCondLst>
                                    <p:cond delay="250"/>
                                  </p:stCondLst>
                                  <p:childTnLst>
                                    <p:set>
                                      <p:cBhvr>
                                        <p:cTn id="55" dur="1" fill="hold">
                                          <p:stCondLst>
                                            <p:cond delay="0"/>
                                          </p:stCondLst>
                                        </p:cTn>
                                        <p:tgtEl>
                                          <p:spTgt spid="103"/>
                                        </p:tgtEl>
                                        <p:attrNameLst>
                                          <p:attrName>style.visibility</p:attrName>
                                        </p:attrNameLst>
                                      </p:cBhvr>
                                      <p:to>
                                        <p:strVal val="visible"/>
                                      </p:to>
                                    </p:set>
                                  </p:childTnLst>
                                </p:cTn>
                              </p:par>
                            </p:childTnLst>
                          </p:cTn>
                        </p:par>
                        <p:par>
                          <p:cTn id="56" fill="hold">
                            <p:stCondLst>
                              <p:cond delay="4500"/>
                            </p:stCondLst>
                            <p:childTnLst>
                              <p:par>
                                <p:cTn id="57" presetID="1" presetClass="entr" presetSubtype="0" fill="hold" grpId="0" nodeType="afterEffect">
                                  <p:stCondLst>
                                    <p:cond delay="0"/>
                                  </p:stCondLst>
                                  <p:childTnLst>
                                    <p:set>
                                      <p:cBhvr>
                                        <p:cTn id="58" dur="1" fill="hold">
                                          <p:stCondLst>
                                            <p:cond delay="0"/>
                                          </p:stCondLst>
                                        </p:cTn>
                                        <p:tgtEl>
                                          <p:spTgt spid="109"/>
                                        </p:tgtEl>
                                        <p:attrNameLst>
                                          <p:attrName>style.visibility</p:attrName>
                                        </p:attrNameLst>
                                      </p:cBhvr>
                                      <p:to>
                                        <p:strVal val="visible"/>
                                      </p:to>
                                    </p:set>
                                  </p:childTnLst>
                                </p:cTn>
                              </p:par>
                            </p:childTnLst>
                          </p:cTn>
                        </p:par>
                        <p:par>
                          <p:cTn id="59" fill="hold">
                            <p:stCondLst>
                              <p:cond delay="4500"/>
                            </p:stCondLst>
                            <p:childTnLst>
                              <p:par>
                                <p:cTn id="60" presetID="1" presetClass="entr" presetSubtype="0" fill="hold" nodeType="afterEffect">
                                  <p:stCondLst>
                                    <p:cond delay="0"/>
                                  </p:stCondLst>
                                  <p:childTnLst>
                                    <p:set>
                                      <p:cBhvr>
                                        <p:cTn id="61" dur="1" fill="hold">
                                          <p:stCondLst>
                                            <p:cond delay="0"/>
                                          </p:stCondLst>
                                        </p:cTn>
                                        <p:tgtEl>
                                          <p:spTgt spid="105"/>
                                        </p:tgtEl>
                                        <p:attrNameLst>
                                          <p:attrName>style.visibility</p:attrName>
                                        </p:attrNameLst>
                                      </p:cBhvr>
                                      <p:to>
                                        <p:strVal val="visible"/>
                                      </p:to>
                                    </p:se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106"/>
                                        </p:tgtEl>
                                        <p:attrNameLst>
                                          <p:attrName>style.visibility</p:attrName>
                                        </p:attrNameLst>
                                      </p:cBhvr>
                                      <p:to>
                                        <p:strVal val="visible"/>
                                      </p:to>
                                    </p:set>
                                    <p:animEffect transition="in" filter="fade">
                                      <p:cBhvr>
                                        <p:cTn id="65" dur="500"/>
                                        <p:tgtEl>
                                          <p:spTgt spid="106"/>
                                        </p:tgtEl>
                                      </p:cBhvr>
                                    </p:animEffect>
                                  </p:childTnLst>
                                </p:cTn>
                              </p:par>
                            </p:childTnLst>
                          </p:cTn>
                        </p:par>
                        <p:par>
                          <p:cTn id="66" fill="hold">
                            <p:stCondLst>
                              <p:cond delay="5000"/>
                            </p:stCondLst>
                            <p:childTnLst>
                              <p:par>
                                <p:cTn id="67" presetID="10" presetClass="entr" presetSubtype="0" fill="hold" grpId="0" nodeType="afterEffect">
                                  <p:stCondLst>
                                    <p:cond delay="0"/>
                                  </p:stCondLst>
                                  <p:childTnLst>
                                    <p:set>
                                      <p:cBhvr>
                                        <p:cTn id="68" dur="1" fill="hold">
                                          <p:stCondLst>
                                            <p:cond delay="0"/>
                                          </p:stCondLst>
                                        </p:cTn>
                                        <p:tgtEl>
                                          <p:spTgt spid="107"/>
                                        </p:tgtEl>
                                        <p:attrNameLst>
                                          <p:attrName>style.visibility</p:attrName>
                                        </p:attrNameLst>
                                      </p:cBhvr>
                                      <p:to>
                                        <p:strVal val="visible"/>
                                      </p:to>
                                    </p:set>
                                    <p:animEffect transition="in" filter="fade">
                                      <p:cBhvr>
                                        <p:cTn id="69" dur="500"/>
                                        <p:tgtEl>
                                          <p:spTgt spid="107"/>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10"/>
                                        </p:tgtEl>
                                        <p:attrNameLst>
                                          <p:attrName>style.visibility</p:attrName>
                                        </p:attrNameLst>
                                      </p:cBhvr>
                                      <p:to>
                                        <p:strVal val="visible"/>
                                      </p:to>
                                    </p:set>
                                    <p:animEffect transition="in" filter="fade">
                                      <p:cBhvr>
                                        <p:cTn id="72" dur="500"/>
                                        <p:tgtEl>
                                          <p:spTgt spid="110"/>
                                        </p:tgtEl>
                                      </p:cBhvr>
                                    </p:animEffect>
                                  </p:childTnLst>
                                </p:cTn>
                              </p:par>
                            </p:childTnLst>
                          </p:cTn>
                        </p:par>
                        <p:par>
                          <p:cTn id="73" fill="hold">
                            <p:stCondLst>
                              <p:cond delay="5500"/>
                            </p:stCondLst>
                            <p:childTnLst>
                              <p:par>
                                <p:cTn id="74" presetID="1" presetClass="entr" presetSubtype="0" fill="hold" nodeType="afterEffect">
                                  <p:stCondLst>
                                    <p:cond delay="250"/>
                                  </p:stCondLst>
                                  <p:childTnLst>
                                    <p:set>
                                      <p:cBhvr>
                                        <p:cTn id="75" dur="1" fill="hold">
                                          <p:stCondLst>
                                            <p:cond delay="0"/>
                                          </p:stCondLst>
                                        </p:cTn>
                                        <p:tgtEl>
                                          <p:spTgt spid="111"/>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116">
                                            <p:txEl>
                                              <p:pRg st="0" end="0"/>
                                            </p:txEl>
                                          </p:spTgt>
                                        </p:tgtEl>
                                        <p:attrNameLst>
                                          <p:attrName>style.visibility</p:attrName>
                                        </p:attrNameLst>
                                      </p:cBhvr>
                                      <p:to>
                                        <p:strVal val="visible"/>
                                      </p:to>
                                    </p:set>
                                    <p:animEffect transition="in" filter="fade">
                                      <p:cBhvr>
                                        <p:cTn id="80" dur="500"/>
                                        <p:tgtEl>
                                          <p:spTgt spid="116">
                                            <p:txEl>
                                              <p:pRg st="0" end="0"/>
                                            </p:txEl>
                                          </p:spTgt>
                                        </p:tgtEl>
                                      </p:cBhvr>
                                    </p:animEffect>
                                  </p:childTnLst>
                                </p:cTn>
                              </p:par>
                            </p:childTnLst>
                          </p:cTn>
                        </p:par>
                        <p:par>
                          <p:cTn id="81" fill="hold">
                            <p:stCondLst>
                              <p:cond delay="500"/>
                            </p:stCondLst>
                            <p:childTnLst>
                              <p:par>
                                <p:cTn id="82" presetID="10" presetClass="entr" presetSubtype="0" fill="hold" grpId="0" nodeType="afterEffect">
                                  <p:stCondLst>
                                    <p:cond delay="0"/>
                                  </p:stCondLst>
                                  <p:childTnLst>
                                    <p:set>
                                      <p:cBhvr>
                                        <p:cTn id="83" dur="1" fill="hold">
                                          <p:stCondLst>
                                            <p:cond delay="0"/>
                                          </p:stCondLst>
                                        </p:cTn>
                                        <p:tgtEl>
                                          <p:spTgt spid="118"/>
                                        </p:tgtEl>
                                        <p:attrNameLst>
                                          <p:attrName>style.visibility</p:attrName>
                                        </p:attrNameLst>
                                      </p:cBhvr>
                                      <p:to>
                                        <p:strVal val="visible"/>
                                      </p:to>
                                    </p:set>
                                    <p:animEffect transition="in" filter="fade">
                                      <p:cBhvr>
                                        <p:cTn id="84" dur="500"/>
                                        <p:tgtEl>
                                          <p:spTgt spid="118"/>
                                        </p:tgtEl>
                                      </p:cBhvr>
                                    </p:animEffect>
                                  </p:childTnLst>
                                </p:cTn>
                              </p:par>
                            </p:childTnLst>
                          </p:cTn>
                        </p:par>
                        <p:par>
                          <p:cTn id="85" fill="hold">
                            <p:stCondLst>
                              <p:cond delay="1000"/>
                            </p:stCondLst>
                            <p:childTnLst>
                              <p:par>
                                <p:cTn id="86" presetID="10" presetClass="entr" presetSubtype="0" fill="hold" grpId="0" nodeType="afterEffect">
                                  <p:stCondLst>
                                    <p:cond delay="250"/>
                                  </p:stCondLst>
                                  <p:childTnLst>
                                    <p:set>
                                      <p:cBhvr>
                                        <p:cTn id="87" dur="1" fill="hold">
                                          <p:stCondLst>
                                            <p:cond delay="0"/>
                                          </p:stCondLst>
                                        </p:cTn>
                                        <p:tgtEl>
                                          <p:spTgt spid="119"/>
                                        </p:tgtEl>
                                        <p:attrNameLst>
                                          <p:attrName>style.visibility</p:attrName>
                                        </p:attrNameLst>
                                      </p:cBhvr>
                                      <p:to>
                                        <p:strVal val="visible"/>
                                      </p:to>
                                    </p:set>
                                    <p:animEffect transition="in" filter="fade">
                                      <p:cBhvr>
                                        <p:cTn id="88" dur="500"/>
                                        <p:tgtEl>
                                          <p:spTgt spid="119"/>
                                        </p:tgtEl>
                                      </p:cBhvr>
                                    </p:animEffect>
                                  </p:childTnLst>
                                </p:cTn>
                              </p:par>
                            </p:childTnLst>
                          </p:cTn>
                        </p:par>
                        <p:par>
                          <p:cTn id="89" fill="hold">
                            <p:stCondLst>
                              <p:cond delay="1750"/>
                            </p:stCondLst>
                            <p:childTnLst>
                              <p:par>
                                <p:cTn id="90" presetID="10" presetClass="entr" presetSubtype="0" fill="hold" nodeType="afterEffect">
                                  <p:stCondLst>
                                    <p:cond delay="0"/>
                                  </p:stCondLst>
                                  <p:childTnLst>
                                    <p:set>
                                      <p:cBhvr>
                                        <p:cTn id="91" dur="1" fill="hold">
                                          <p:stCondLst>
                                            <p:cond delay="0"/>
                                          </p:stCondLst>
                                        </p:cTn>
                                        <p:tgtEl>
                                          <p:spTgt spid="120"/>
                                        </p:tgtEl>
                                        <p:attrNameLst>
                                          <p:attrName>style.visibility</p:attrName>
                                        </p:attrNameLst>
                                      </p:cBhvr>
                                      <p:to>
                                        <p:strVal val="visible"/>
                                      </p:to>
                                    </p:set>
                                    <p:animEffect transition="in" filter="fade">
                                      <p:cBhvr>
                                        <p:cTn id="92" dur="500"/>
                                        <p:tgtEl>
                                          <p:spTgt spid="120"/>
                                        </p:tgtEl>
                                      </p:cBhvr>
                                    </p:animEffect>
                                  </p:childTnLst>
                                </p:cTn>
                              </p:par>
                            </p:childTnLst>
                          </p:cTn>
                        </p:par>
                        <p:par>
                          <p:cTn id="93" fill="hold">
                            <p:stCondLst>
                              <p:cond delay="2250"/>
                            </p:stCondLst>
                            <p:childTnLst>
                              <p:par>
                                <p:cTn id="94" presetID="1" presetClass="entr" presetSubtype="0" fill="hold" nodeType="afterEffect">
                                  <p:stCondLst>
                                    <p:cond delay="250"/>
                                  </p:stCondLst>
                                  <p:childTnLst>
                                    <p:set>
                                      <p:cBhvr>
                                        <p:cTn id="95" dur="1" fill="hold">
                                          <p:stCondLst>
                                            <p:cond delay="0"/>
                                          </p:stCondLst>
                                        </p:cTn>
                                        <p:tgtEl>
                                          <p:spTgt spid="122">
                                            <p:txEl>
                                              <p:pRg st="0" end="0"/>
                                            </p:txEl>
                                          </p:spTgt>
                                        </p:tgtEl>
                                        <p:attrNameLst>
                                          <p:attrName>style.visibility</p:attrName>
                                        </p:attrNameLst>
                                      </p:cBhvr>
                                      <p:to>
                                        <p:strVal val="visible"/>
                                      </p:to>
                                    </p:set>
                                  </p:childTnLst>
                                </p:cTn>
                              </p:par>
                            </p:childTnLst>
                          </p:cTn>
                        </p:par>
                        <p:par>
                          <p:cTn id="96" fill="hold">
                            <p:stCondLst>
                              <p:cond delay="2500"/>
                            </p:stCondLst>
                            <p:childTnLst>
                              <p:par>
                                <p:cTn id="97" presetID="1" presetClass="entr" presetSubtype="0" fill="hold" grpId="0" nodeType="afterEffect">
                                  <p:stCondLst>
                                    <p:cond delay="250"/>
                                  </p:stCondLst>
                                  <p:childTnLst>
                                    <p:set>
                                      <p:cBhvr>
                                        <p:cTn id="98" dur="1" fill="hold">
                                          <p:stCondLst>
                                            <p:cond delay="0"/>
                                          </p:stCondLst>
                                        </p:cTn>
                                        <p:tgtEl>
                                          <p:spTgt spid="121"/>
                                        </p:tgtEl>
                                        <p:attrNameLst>
                                          <p:attrName>style.visibility</p:attrName>
                                        </p:attrNameLst>
                                      </p:cBhvr>
                                      <p:to>
                                        <p:strVal val="visible"/>
                                      </p:to>
                                    </p:set>
                                  </p:childTnLst>
                                </p:cTn>
                              </p:par>
                            </p:childTnLst>
                          </p:cTn>
                        </p:par>
                        <p:par>
                          <p:cTn id="99" fill="hold">
                            <p:stCondLst>
                              <p:cond delay="2750"/>
                            </p:stCondLst>
                            <p:childTnLst>
                              <p:par>
                                <p:cTn id="100" presetID="1" presetClass="entr" presetSubtype="0" fill="hold" grpId="0" nodeType="afterEffect">
                                  <p:stCondLst>
                                    <p:cond delay="500"/>
                                  </p:stCondLst>
                                  <p:childTnLst>
                                    <p:set>
                                      <p:cBhvr>
                                        <p:cTn id="101" dur="1" fill="hold">
                                          <p:stCondLst>
                                            <p:cond delay="0"/>
                                          </p:stCondLst>
                                        </p:cTn>
                                        <p:tgtEl>
                                          <p:spTgt spid="117"/>
                                        </p:tgtEl>
                                        <p:attrNameLst>
                                          <p:attrName>style.visibility</p:attrName>
                                        </p:attrNameLst>
                                      </p:cBhvr>
                                      <p:to>
                                        <p:strVal val="visible"/>
                                      </p:to>
                                    </p:set>
                                  </p:childTnLst>
                                </p:cTn>
                              </p:par>
                            </p:childTnLst>
                          </p:cTn>
                        </p:par>
                        <p:par>
                          <p:cTn id="102" fill="hold">
                            <p:stCondLst>
                              <p:cond delay="3250"/>
                            </p:stCondLst>
                            <p:childTnLst>
                              <p:par>
                                <p:cTn id="103" presetID="1" presetClass="entr" presetSubtype="0" fill="hold" grpId="0" nodeType="afterEffect">
                                  <p:stCondLst>
                                    <p:cond delay="250"/>
                                  </p:stCondLst>
                                  <p:childTnLst>
                                    <p:set>
                                      <p:cBhvr>
                                        <p:cTn id="104" dur="1" fill="hold">
                                          <p:stCondLst>
                                            <p:cond delay="0"/>
                                          </p:stCondLst>
                                        </p:cTn>
                                        <p:tgtEl>
                                          <p:spTgt spid="124"/>
                                        </p:tgtEl>
                                        <p:attrNameLst>
                                          <p:attrName>style.visibility</p:attrName>
                                        </p:attrNameLst>
                                      </p:cBhvr>
                                      <p:to>
                                        <p:strVal val="visible"/>
                                      </p:to>
                                    </p:set>
                                  </p:childTnLst>
                                </p:cTn>
                              </p:par>
                            </p:childTnLst>
                          </p:cTn>
                        </p:par>
                        <p:par>
                          <p:cTn id="105" fill="hold">
                            <p:stCondLst>
                              <p:cond delay="3500"/>
                            </p:stCondLst>
                            <p:childTnLst>
                              <p:par>
                                <p:cTn id="106" presetID="1" presetClass="entr" presetSubtype="0" fill="hold" grpId="0" nodeType="afterEffect">
                                  <p:stCondLst>
                                    <p:cond delay="0"/>
                                  </p:stCondLst>
                                  <p:childTnLst>
                                    <p:set>
                                      <p:cBhvr>
                                        <p:cTn id="107" dur="1" fill="hold">
                                          <p:stCondLst>
                                            <p:cond delay="0"/>
                                          </p:stCondLst>
                                        </p:cTn>
                                        <p:tgtEl>
                                          <p:spTgt spid="130"/>
                                        </p:tgtEl>
                                        <p:attrNameLst>
                                          <p:attrName>style.visibility</p:attrName>
                                        </p:attrNameLst>
                                      </p:cBhvr>
                                      <p:to>
                                        <p:strVal val="visible"/>
                                      </p:to>
                                    </p:set>
                                  </p:childTnLst>
                                </p:cTn>
                              </p:par>
                            </p:childTnLst>
                          </p:cTn>
                        </p:par>
                        <p:par>
                          <p:cTn id="108" fill="hold">
                            <p:stCondLst>
                              <p:cond delay="3500"/>
                            </p:stCondLst>
                            <p:childTnLst>
                              <p:par>
                                <p:cTn id="109" presetID="1" presetClass="entr" presetSubtype="0"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childTnLst>
                                </p:cTn>
                              </p:par>
                            </p:childTnLst>
                          </p:cTn>
                        </p:par>
                        <p:par>
                          <p:cTn id="111" fill="hold">
                            <p:stCondLst>
                              <p:cond delay="3500"/>
                            </p:stCondLst>
                            <p:childTnLst>
                              <p:par>
                                <p:cTn id="112" presetID="10" presetClass="entr" presetSubtype="0" fill="hold" grpId="0" nodeType="afterEffect">
                                  <p:stCondLst>
                                    <p:cond delay="0"/>
                                  </p:stCondLst>
                                  <p:childTnLst>
                                    <p:set>
                                      <p:cBhvr>
                                        <p:cTn id="113" dur="1" fill="hold">
                                          <p:stCondLst>
                                            <p:cond delay="0"/>
                                          </p:stCondLst>
                                        </p:cTn>
                                        <p:tgtEl>
                                          <p:spTgt spid="127"/>
                                        </p:tgtEl>
                                        <p:attrNameLst>
                                          <p:attrName>style.visibility</p:attrName>
                                        </p:attrNameLst>
                                      </p:cBhvr>
                                      <p:to>
                                        <p:strVal val="visible"/>
                                      </p:to>
                                    </p:set>
                                    <p:animEffect transition="in" filter="fade">
                                      <p:cBhvr>
                                        <p:cTn id="114" dur="500"/>
                                        <p:tgtEl>
                                          <p:spTgt spid="127"/>
                                        </p:tgtEl>
                                      </p:cBhvr>
                                    </p:animEffect>
                                  </p:childTnLst>
                                </p:cTn>
                              </p:par>
                            </p:childTnLst>
                          </p:cTn>
                        </p:par>
                        <p:par>
                          <p:cTn id="115" fill="hold">
                            <p:stCondLst>
                              <p:cond delay="4000"/>
                            </p:stCondLst>
                            <p:childTnLst>
                              <p:par>
                                <p:cTn id="116" presetID="10" presetClass="entr" presetSubtype="0" fill="hold" grpId="0" nodeType="afterEffect">
                                  <p:stCondLst>
                                    <p:cond delay="0"/>
                                  </p:stCondLst>
                                  <p:childTnLst>
                                    <p:set>
                                      <p:cBhvr>
                                        <p:cTn id="117" dur="1" fill="hold">
                                          <p:stCondLst>
                                            <p:cond delay="0"/>
                                          </p:stCondLst>
                                        </p:cTn>
                                        <p:tgtEl>
                                          <p:spTgt spid="128"/>
                                        </p:tgtEl>
                                        <p:attrNameLst>
                                          <p:attrName>style.visibility</p:attrName>
                                        </p:attrNameLst>
                                      </p:cBhvr>
                                      <p:to>
                                        <p:strVal val="visible"/>
                                      </p:to>
                                    </p:set>
                                    <p:animEffect transition="in" filter="fade">
                                      <p:cBhvr>
                                        <p:cTn id="118" dur="500"/>
                                        <p:tgtEl>
                                          <p:spTgt spid="128"/>
                                        </p:tgtEl>
                                      </p:cBhvr>
                                    </p:animEffect>
                                  </p:childTnLst>
                                </p:cTn>
                              </p:par>
                            </p:childTnLst>
                          </p:cTn>
                        </p:par>
                        <p:par>
                          <p:cTn id="119" fill="hold">
                            <p:stCondLst>
                              <p:cond delay="4500"/>
                            </p:stCondLst>
                            <p:childTnLst>
                              <p:par>
                                <p:cTn id="120" presetID="1" presetClass="entr" presetSubtype="0" fill="hold" grpId="0" nodeType="afterEffect">
                                  <p:stCondLst>
                                    <p:cond delay="500"/>
                                  </p:stCondLst>
                                  <p:childTnLst>
                                    <p:set>
                                      <p:cBhvr>
                                        <p:cTn id="121" dur="1" fill="hold">
                                          <p:stCondLst>
                                            <p:cond delay="0"/>
                                          </p:stCondLst>
                                        </p:cTn>
                                        <p:tgtEl>
                                          <p:spTgt spid="131"/>
                                        </p:tgtEl>
                                        <p:attrNameLst>
                                          <p:attrName>style.visibility</p:attrName>
                                        </p:attrNameLst>
                                      </p:cBhvr>
                                      <p:to>
                                        <p:strVal val="visible"/>
                                      </p:to>
                                    </p:set>
                                  </p:childTnLst>
                                </p:cTn>
                              </p:par>
                            </p:childTnLst>
                          </p:cTn>
                        </p:par>
                        <p:par>
                          <p:cTn id="122" fill="hold">
                            <p:stCondLst>
                              <p:cond delay="5000"/>
                            </p:stCondLst>
                            <p:childTnLst>
                              <p:par>
                                <p:cTn id="123" presetID="10" presetClass="entr" presetSubtype="0" fill="hold" grpId="0" nodeType="afterEffect">
                                  <p:stCondLst>
                                    <p:cond delay="0"/>
                                  </p:stCondLst>
                                  <p:childTnLst>
                                    <p:set>
                                      <p:cBhvr>
                                        <p:cTn id="124" dur="1" fill="hold">
                                          <p:stCondLst>
                                            <p:cond delay="0"/>
                                          </p:stCondLst>
                                        </p:cTn>
                                        <p:tgtEl>
                                          <p:spTgt spid="132"/>
                                        </p:tgtEl>
                                        <p:attrNameLst>
                                          <p:attrName>style.visibility</p:attrName>
                                        </p:attrNameLst>
                                      </p:cBhvr>
                                      <p:to>
                                        <p:strVal val="visible"/>
                                      </p:to>
                                    </p:set>
                                    <p:animEffect transition="in" filter="fade">
                                      <p:cBhvr>
                                        <p:cTn id="125" dur="500"/>
                                        <p:tgtEl>
                                          <p:spTgt spid="132"/>
                                        </p:tgtEl>
                                      </p:cBhvr>
                                    </p:animEffect>
                                  </p:childTnLst>
                                </p:cTn>
                              </p:par>
                            </p:childTnLst>
                          </p:cTn>
                        </p:par>
                        <p:par>
                          <p:cTn id="126" fill="hold">
                            <p:stCondLst>
                              <p:cond delay="5500"/>
                            </p:stCondLst>
                            <p:childTnLst>
                              <p:par>
                                <p:cTn id="127" presetID="10" presetClass="entr" presetSubtype="0" fill="hold" grpId="0" nodeType="afterEffect">
                                  <p:stCondLst>
                                    <p:cond delay="0"/>
                                  </p:stCondLst>
                                  <p:childTnLst>
                                    <p:set>
                                      <p:cBhvr>
                                        <p:cTn id="128" dur="1" fill="hold">
                                          <p:stCondLst>
                                            <p:cond delay="0"/>
                                          </p:stCondLst>
                                        </p:cTn>
                                        <p:tgtEl>
                                          <p:spTgt spid="133"/>
                                        </p:tgtEl>
                                        <p:attrNameLst>
                                          <p:attrName>style.visibility</p:attrName>
                                        </p:attrNameLst>
                                      </p:cBhvr>
                                      <p:to>
                                        <p:strVal val="visible"/>
                                      </p:to>
                                    </p:set>
                                    <p:animEffect transition="in" filter="fade">
                                      <p:cBhvr>
                                        <p:cTn id="129" dur="500"/>
                                        <p:tgtEl>
                                          <p:spTgt spid="133"/>
                                        </p:tgtEl>
                                      </p:cBhvr>
                                    </p:animEffect>
                                  </p:childTnLst>
                                </p:cTn>
                              </p:par>
                            </p:childTnLst>
                          </p:cTn>
                        </p:par>
                        <p:par>
                          <p:cTn id="130" fill="hold">
                            <p:stCondLst>
                              <p:cond delay="6000"/>
                            </p:stCondLst>
                            <p:childTnLst>
                              <p:par>
                                <p:cTn id="131" presetID="1" presetClass="entr" presetSubtype="0" fill="hold" nodeType="afterEffect">
                                  <p:stCondLst>
                                    <p:cond delay="0"/>
                                  </p:stCondLst>
                                  <p:childTnLst>
                                    <p:set>
                                      <p:cBhvr>
                                        <p:cTn id="132" dur="1" fill="hold">
                                          <p:stCondLst>
                                            <p:cond delay="0"/>
                                          </p:stCondLst>
                                        </p:cTn>
                                        <p:tgtEl>
                                          <p:spTgt spid="135"/>
                                        </p:tgtEl>
                                        <p:attrNameLst>
                                          <p:attrName>style.visibility</p:attrName>
                                        </p:attrNameLst>
                                      </p:cBhvr>
                                      <p:to>
                                        <p:strVal val="visible"/>
                                      </p:to>
                                    </p:set>
                                  </p:childTnLst>
                                </p:cTn>
                              </p:par>
                            </p:childTnLst>
                          </p:cTn>
                        </p:par>
                        <p:par>
                          <p:cTn id="133" fill="hold">
                            <p:stCondLst>
                              <p:cond delay="6000"/>
                            </p:stCondLst>
                            <p:childTnLst>
                              <p:par>
                                <p:cTn id="134" presetID="10" presetClass="entr" presetSubtype="0" fill="hold" grpId="0" nodeType="afterEffect">
                                  <p:stCondLst>
                                    <p:cond delay="0"/>
                                  </p:stCondLst>
                                  <p:childTnLst>
                                    <p:set>
                                      <p:cBhvr>
                                        <p:cTn id="135" dur="1" fill="hold">
                                          <p:stCondLst>
                                            <p:cond delay="0"/>
                                          </p:stCondLst>
                                        </p:cTn>
                                        <p:tgtEl>
                                          <p:spTgt spid="137"/>
                                        </p:tgtEl>
                                        <p:attrNameLst>
                                          <p:attrName>style.visibility</p:attrName>
                                        </p:attrNameLst>
                                      </p:cBhvr>
                                      <p:to>
                                        <p:strVal val="visible"/>
                                      </p:to>
                                    </p:set>
                                    <p:animEffect transition="in" filter="fade">
                                      <p:cBhvr>
                                        <p:cTn id="136"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 grpId="0"/>
      <p:bldP spid="71" grpId="0"/>
      <p:bldP spid="96" grpId="0"/>
      <p:bldP spid="97" grpId="0"/>
      <p:bldP spid="98" grpId="0"/>
      <p:bldP spid="100" grpId="0"/>
      <p:bldP spid="102" grpId="0"/>
      <p:bldP spid="103" grpId="0"/>
      <p:bldP spid="104" grpId="0"/>
      <p:bldP spid="106" grpId="0"/>
      <p:bldP spid="107" grpId="0"/>
      <p:bldP spid="108" grpId="0"/>
      <p:bldP spid="109" grpId="0"/>
      <p:bldP spid="110" grpId="0"/>
      <p:bldP spid="117" grpId="0"/>
      <p:bldP spid="118" grpId="0"/>
      <p:bldP spid="119" grpId="0"/>
      <p:bldP spid="121" grpId="0"/>
      <p:bldP spid="124" grpId="0"/>
      <p:bldP spid="127" grpId="0"/>
      <p:bldP spid="128" grpId="0"/>
      <p:bldP spid="130" grpId="0"/>
      <p:bldP spid="131" grpId="0"/>
      <p:bldP spid="132" grpId="0"/>
      <p:bldP spid="133" grpId="0"/>
      <p:bldP spid="13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26</a:t>
            </a:fld>
            <a:endParaRPr lang="en"/>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421454" y="408319"/>
            <a:ext cx="2967789" cy="577850"/>
          </a:xfrm>
          <a:prstGeom prst="rect">
            <a:avLst/>
          </a:prstGeom>
          <a:noFill/>
        </p:spPr>
        <p:txBody>
          <a:bodyPr wrap="square" rtlCol="0">
            <a:spAutoFit/>
          </a:bodyPr>
          <a:lstStyle/>
          <a:p>
            <a:pPr algn="ctr">
              <a:lnSpc>
                <a:spcPct val="150000"/>
              </a:lnSpc>
            </a:pPr>
            <a:r>
              <a:rPr lang="en-US" sz="2400" b="1" dirty="0" smtClean="0">
                <a:solidFill>
                  <a:schemeClr val="bg1"/>
                </a:solidFill>
              </a:rPr>
              <a:t>VẬN DỤNG</a:t>
            </a:r>
            <a:endParaRPr lang="vi-VN" sz="2400" b="1" dirty="0">
              <a:solidFill>
                <a:schemeClr val="bg1"/>
              </a:solidFill>
            </a:endParaRPr>
          </a:p>
        </p:txBody>
      </p:sp>
      <p:sp>
        <p:nvSpPr>
          <p:cNvPr id="20" name="TextBox 19"/>
          <p:cNvSpPr txBox="1"/>
          <p:nvPr/>
        </p:nvSpPr>
        <p:spPr>
          <a:xfrm>
            <a:off x="164600" y="1374225"/>
            <a:ext cx="8940800" cy="1477328"/>
          </a:xfrm>
          <a:prstGeom prst="rect">
            <a:avLst/>
          </a:prstGeom>
          <a:noFill/>
        </p:spPr>
        <p:txBody>
          <a:bodyPr wrap="square" rtlCol="0">
            <a:spAutoFit/>
          </a:bodyPr>
          <a:lstStyle/>
          <a:p>
            <a:pPr algn="just">
              <a:lnSpc>
                <a:spcPct val="150000"/>
              </a:lnSpc>
            </a:pPr>
            <a:r>
              <a:rPr lang="en-US" sz="2000" b="1" dirty="0" smtClean="0">
                <a:solidFill>
                  <a:srgbClr val="0070C0"/>
                </a:solidFill>
              </a:rPr>
              <a:t>1.26</a:t>
            </a:r>
            <a:r>
              <a:rPr lang="en-US" sz="2000" dirty="0" smtClean="0">
                <a:solidFill>
                  <a:srgbClr val="00B0F0"/>
                </a:solidFill>
              </a:rPr>
              <a:t>. </a:t>
            </a:r>
            <a:r>
              <a:rPr lang="en-US" sz="2000" dirty="0" err="1" smtClean="0">
                <a:solidFill>
                  <a:schemeClr val="tx1">
                    <a:lumMod val="50000"/>
                  </a:schemeClr>
                </a:solidFill>
              </a:rPr>
              <a:t>Một</a:t>
            </a:r>
            <a:r>
              <a:rPr lang="en-US" sz="2000" dirty="0" smtClean="0">
                <a:solidFill>
                  <a:schemeClr val="tx1">
                    <a:lumMod val="50000"/>
                  </a:schemeClr>
                </a:solidFill>
              </a:rPr>
              <a:t> </a:t>
            </a:r>
            <a:r>
              <a:rPr lang="en-US" sz="2000" dirty="0" err="1" smtClean="0">
                <a:solidFill>
                  <a:schemeClr val="tx1">
                    <a:lumMod val="50000"/>
                  </a:schemeClr>
                </a:solidFill>
              </a:rPr>
              <a:t>trường</a:t>
            </a:r>
            <a:r>
              <a:rPr lang="en-US" sz="2000" dirty="0" smtClean="0">
                <a:solidFill>
                  <a:schemeClr val="tx1">
                    <a:lumMod val="50000"/>
                  </a:schemeClr>
                </a:solidFill>
              </a:rPr>
              <a:t> THCS </a:t>
            </a:r>
            <a:r>
              <a:rPr lang="en-US" sz="2000" dirty="0" err="1" smtClean="0">
                <a:solidFill>
                  <a:schemeClr val="tx1">
                    <a:lumMod val="50000"/>
                  </a:schemeClr>
                </a:solidFill>
              </a:rPr>
              <a:t>có</a:t>
            </a:r>
            <a:r>
              <a:rPr lang="en-US" sz="2000" dirty="0" smtClean="0">
                <a:solidFill>
                  <a:schemeClr val="tx1">
                    <a:lumMod val="50000"/>
                  </a:schemeClr>
                </a:solidFill>
              </a:rPr>
              <a:t> 50 </a:t>
            </a:r>
            <a:r>
              <a:rPr lang="en-US" sz="2000" dirty="0" err="1" smtClean="0">
                <a:solidFill>
                  <a:schemeClr val="tx1">
                    <a:lumMod val="50000"/>
                  </a:schemeClr>
                </a:solidFill>
              </a:rPr>
              <a:t>phòng</a:t>
            </a:r>
            <a:r>
              <a:rPr lang="en-US" sz="2000" dirty="0" smtClean="0">
                <a:solidFill>
                  <a:schemeClr val="tx1">
                    <a:lumMod val="50000"/>
                  </a:schemeClr>
                </a:solidFill>
              </a:rPr>
              <a:t> </a:t>
            </a:r>
            <a:r>
              <a:rPr lang="en-US" sz="2000" dirty="0" err="1" smtClean="0">
                <a:solidFill>
                  <a:schemeClr val="tx1">
                    <a:lumMod val="50000"/>
                  </a:schemeClr>
                </a:solidFill>
              </a:rPr>
              <a:t>học</a:t>
            </a:r>
            <a:r>
              <a:rPr lang="en-US" sz="2000" dirty="0" smtClean="0">
                <a:solidFill>
                  <a:schemeClr val="tx1">
                    <a:lumMod val="50000"/>
                  </a:schemeClr>
                </a:solidFill>
              </a:rPr>
              <a:t>, </a:t>
            </a:r>
            <a:r>
              <a:rPr lang="en-US" sz="2000" dirty="0" err="1" smtClean="0">
                <a:solidFill>
                  <a:schemeClr val="tx1">
                    <a:lumMod val="50000"/>
                  </a:schemeClr>
                </a:solidFill>
              </a:rPr>
              <a:t>mỗi</a:t>
            </a:r>
            <a:r>
              <a:rPr lang="en-US" sz="2000" dirty="0" smtClean="0">
                <a:solidFill>
                  <a:schemeClr val="tx1">
                    <a:lumMod val="50000"/>
                  </a:schemeClr>
                </a:solidFill>
              </a:rPr>
              <a:t> </a:t>
            </a:r>
            <a:r>
              <a:rPr lang="en-US" sz="2000" dirty="0" err="1" smtClean="0">
                <a:solidFill>
                  <a:schemeClr val="tx1">
                    <a:lumMod val="50000"/>
                  </a:schemeClr>
                </a:solidFill>
              </a:rPr>
              <a:t>phòng</a:t>
            </a:r>
            <a:r>
              <a:rPr lang="en-US" sz="2000" dirty="0" smtClean="0">
                <a:solidFill>
                  <a:schemeClr val="tx1">
                    <a:lumMod val="50000"/>
                  </a:schemeClr>
                </a:solidFill>
              </a:rPr>
              <a:t> </a:t>
            </a:r>
            <a:r>
              <a:rPr lang="en-US" sz="2000" dirty="0" err="1" smtClean="0">
                <a:solidFill>
                  <a:schemeClr val="tx1">
                    <a:lumMod val="50000"/>
                  </a:schemeClr>
                </a:solidFill>
              </a:rPr>
              <a:t>có</a:t>
            </a:r>
            <a:r>
              <a:rPr lang="en-US" sz="2000" dirty="0" smtClean="0">
                <a:solidFill>
                  <a:schemeClr val="tx1">
                    <a:lumMod val="50000"/>
                  </a:schemeClr>
                </a:solidFill>
              </a:rPr>
              <a:t> 11 </a:t>
            </a:r>
            <a:r>
              <a:rPr lang="en-US" sz="2000" dirty="0" err="1" smtClean="0">
                <a:solidFill>
                  <a:schemeClr val="tx1">
                    <a:lumMod val="50000"/>
                  </a:schemeClr>
                </a:solidFill>
              </a:rPr>
              <a:t>bộ</a:t>
            </a:r>
            <a:r>
              <a:rPr lang="en-US" sz="2000" dirty="0" smtClean="0">
                <a:solidFill>
                  <a:schemeClr val="tx1">
                    <a:lumMod val="50000"/>
                  </a:schemeClr>
                </a:solidFill>
              </a:rPr>
              <a:t> </a:t>
            </a:r>
            <a:r>
              <a:rPr lang="en-US" sz="2000" dirty="0" err="1" smtClean="0">
                <a:solidFill>
                  <a:schemeClr val="tx1">
                    <a:lumMod val="50000"/>
                  </a:schemeClr>
                </a:solidFill>
              </a:rPr>
              <a:t>bàn</a:t>
            </a:r>
            <a:r>
              <a:rPr lang="en-US" sz="2000" dirty="0" smtClean="0">
                <a:solidFill>
                  <a:schemeClr val="tx1">
                    <a:lumMod val="50000"/>
                  </a:schemeClr>
                </a:solidFill>
              </a:rPr>
              <a:t> </a:t>
            </a:r>
            <a:r>
              <a:rPr lang="en-US" sz="2000" dirty="0" err="1" smtClean="0">
                <a:solidFill>
                  <a:schemeClr val="tx1">
                    <a:lumMod val="50000"/>
                  </a:schemeClr>
                </a:solidFill>
              </a:rPr>
              <a:t>ghế</a:t>
            </a:r>
            <a:r>
              <a:rPr lang="en-US" sz="2000" dirty="0" smtClean="0">
                <a:solidFill>
                  <a:schemeClr val="tx1">
                    <a:lumMod val="50000"/>
                  </a:schemeClr>
                </a:solidFill>
              </a:rPr>
              <a:t>, </a:t>
            </a:r>
            <a:r>
              <a:rPr lang="en-US" sz="2000" dirty="0" err="1" smtClean="0">
                <a:solidFill>
                  <a:schemeClr val="tx1">
                    <a:lumMod val="50000"/>
                  </a:schemeClr>
                </a:solidFill>
              </a:rPr>
              <a:t>mỗi</a:t>
            </a:r>
            <a:r>
              <a:rPr lang="en-US" sz="2000" dirty="0" smtClean="0">
                <a:solidFill>
                  <a:schemeClr val="tx1">
                    <a:lumMod val="50000"/>
                  </a:schemeClr>
                </a:solidFill>
              </a:rPr>
              <a:t> </a:t>
            </a:r>
            <a:r>
              <a:rPr lang="en-US" sz="2000" dirty="0" err="1" smtClean="0">
                <a:solidFill>
                  <a:schemeClr val="tx1">
                    <a:lumMod val="50000"/>
                  </a:schemeClr>
                </a:solidFill>
              </a:rPr>
              <a:t>bộ</a:t>
            </a:r>
            <a:r>
              <a:rPr lang="en-US" sz="2000" dirty="0" smtClean="0">
                <a:solidFill>
                  <a:schemeClr val="tx1">
                    <a:lumMod val="50000"/>
                  </a:schemeClr>
                </a:solidFill>
              </a:rPr>
              <a:t> </a:t>
            </a:r>
            <a:r>
              <a:rPr lang="en-US" sz="2000" dirty="0" err="1" smtClean="0">
                <a:solidFill>
                  <a:schemeClr val="tx1">
                    <a:lumMod val="50000"/>
                  </a:schemeClr>
                </a:solidFill>
              </a:rPr>
              <a:t>bàn</a:t>
            </a:r>
            <a:r>
              <a:rPr lang="en-US" sz="2000" dirty="0" smtClean="0">
                <a:solidFill>
                  <a:schemeClr val="tx1">
                    <a:lumMod val="50000"/>
                  </a:schemeClr>
                </a:solidFill>
              </a:rPr>
              <a:t> </a:t>
            </a:r>
            <a:r>
              <a:rPr lang="en-US" sz="2000" dirty="0" err="1" smtClean="0">
                <a:solidFill>
                  <a:schemeClr val="tx1">
                    <a:lumMod val="50000"/>
                  </a:schemeClr>
                </a:solidFill>
              </a:rPr>
              <a:t>ghế</a:t>
            </a:r>
            <a:r>
              <a:rPr lang="en-US" sz="2000" dirty="0" smtClean="0">
                <a:solidFill>
                  <a:schemeClr val="tx1">
                    <a:lumMod val="50000"/>
                  </a:schemeClr>
                </a:solidFill>
              </a:rPr>
              <a:t> </a:t>
            </a:r>
            <a:r>
              <a:rPr lang="en-US" sz="2000" dirty="0" err="1" smtClean="0">
                <a:solidFill>
                  <a:schemeClr val="tx1">
                    <a:lumMod val="50000"/>
                  </a:schemeClr>
                </a:solidFill>
              </a:rPr>
              <a:t>có</a:t>
            </a:r>
            <a:r>
              <a:rPr lang="en-US" sz="2000" dirty="0" smtClean="0">
                <a:solidFill>
                  <a:schemeClr val="tx1">
                    <a:lumMod val="50000"/>
                  </a:schemeClr>
                </a:solidFill>
              </a:rPr>
              <a:t> </a:t>
            </a:r>
            <a:r>
              <a:rPr lang="en-US" sz="2000" dirty="0" err="1" smtClean="0">
                <a:solidFill>
                  <a:schemeClr val="tx1">
                    <a:lumMod val="50000"/>
                  </a:schemeClr>
                </a:solidFill>
              </a:rPr>
              <a:t>thể</a:t>
            </a:r>
            <a:r>
              <a:rPr lang="en-US" sz="2000" dirty="0" smtClean="0">
                <a:solidFill>
                  <a:schemeClr val="tx1">
                    <a:lumMod val="50000"/>
                  </a:schemeClr>
                </a:solidFill>
              </a:rPr>
              <a:t> </a:t>
            </a:r>
            <a:r>
              <a:rPr lang="en-US" sz="2000" dirty="0" err="1" smtClean="0">
                <a:solidFill>
                  <a:schemeClr val="tx1">
                    <a:lumMod val="50000"/>
                  </a:schemeClr>
                </a:solidFill>
              </a:rPr>
              <a:t>xếp</a:t>
            </a:r>
            <a:r>
              <a:rPr lang="en-US" sz="2000" dirty="0" smtClean="0">
                <a:solidFill>
                  <a:schemeClr val="tx1">
                    <a:lumMod val="50000"/>
                  </a:schemeClr>
                </a:solidFill>
              </a:rPr>
              <a:t> </a:t>
            </a:r>
            <a:r>
              <a:rPr lang="en-US" sz="2000" dirty="0" err="1" smtClean="0">
                <a:solidFill>
                  <a:schemeClr val="tx1">
                    <a:lumMod val="50000"/>
                  </a:schemeClr>
                </a:solidFill>
              </a:rPr>
              <a:t>cho</a:t>
            </a:r>
            <a:r>
              <a:rPr lang="en-US" sz="2000" dirty="0" smtClean="0">
                <a:solidFill>
                  <a:schemeClr val="tx1">
                    <a:lumMod val="50000"/>
                  </a:schemeClr>
                </a:solidFill>
              </a:rPr>
              <a:t> 4 </a:t>
            </a:r>
            <a:r>
              <a:rPr lang="en-US" sz="2000" dirty="0" err="1" smtClean="0">
                <a:solidFill>
                  <a:schemeClr val="tx1">
                    <a:lumMod val="50000"/>
                  </a:schemeClr>
                </a:solidFill>
              </a:rPr>
              <a:t>học</a:t>
            </a:r>
            <a:r>
              <a:rPr lang="en-US" sz="2000" dirty="0" smtClean="0">
                <a:solidFill>
                  <a:schemeClr val="tx1">
                    <a:lumMod val="50000"/>
                  </a:schemeClr>
                </a:solidFill>
              </a:rPr>
              <a:t> </a:t>
            </a:r>
            <a:r>
              <a:rPr lang="en-US" sz="2000" dirty="0" err="1" smtClean="0">
                <a:solidFill>
                  <a:schemeClr val="tx1">
                    <a:lumMod val="50000"/>
                  </a:schemeClr>
                </a:solidFill>
              </a:rPr>
              <a:t>sinh</a:t>
            </a:r>
            <a:r>
              <a:rPr lang="en-US" sz="2000" dirty="0" smtClean="0">
                <a:solidFill>
                  <a:schemeClr val="tx1">
                    <a:lumMod val="50000"/>
                  </a:schemeClr>
                </a:solidFill>
              </a:rPr>
              <a:t> </a:t>
            </a:r>
            <a:r>
              <a:rPr lang="en-US" sz="2000" dirty="0" err="1" smtClean="0">
                <a:solidFill>
                  <a:schemeClr val="tx1">
                    <a:lumMod val="50000"/>
                  </a:schemeClr>
                </a:solidFill>
              </a:rPr>
              <a:t>ngồi</a:t>
            </a:r>
            <a:r>
              <a:rPr lang="en-US" sz="2000" dirty="0" smtClean="0">
                <a:solidFill>
                  <a:schemeClr val="tx1">
                    <a:lumMod val="50000"/>
                  </a:schemeClr>
                </a:solidFill>
              </a:rPr>
              <a:t>. </a:t>
            </a:r>
            <a:r>
              <a:rPr lang="en-US" sz="2000" dirty="0" err="1" smtClean="0">
                <a:solidFill>
                  <a:schemeClr val="tx1">
                    <a:lumMod val="50000"/>
                  </a:schemeClr>
                </a:solidFill>
              </a:rPr>
              <a:t>Trường</a:t>
            </a:r>
            <a:r>
              <a:rPr lang="en-US" sz="2000" dirty="0" smtClean="0">
                <a:solidFill>
                  <a:schemeClr val="tx1">
                    <a:lumMod val="50000"/>
                  </a:schemeClr>
                </a:solidFill>
              </a:rPr>
              <a:t> </a:t>
            </a:r>
            <a:r>
              <a:rPr lang="en-US" sz="2000" dirty="0" err="1" smtClean="0">
                <a:solidFill>
                  <a:schemeClr val="tx1">
                    <a:lumMod val="50000"/>
                  </a:schemeClr>
                </a:solidFill>
              </a:rPr>
              <a:t>có</a:t>
            </a:r>
            <a:r>
              <a:rPr lang="en-US" sz="2000" dirty="0" smtClean="0">
                <a:solidFill>
                  <a:schemeClr val="tx1">
                    <a:lumMod val="50000"/>
                  </a:schemeClr>
                </a:solidFill>
              </a:rPr>
              <a:t> </a:t>
            </a:r>
            <a:r>
              <a:rPr lang="en-US" sz="2000" dirty="0" err="1" smtClean="0">
                <a:solidFill>
                  <a:schemeClr val="tx1">
                    <a:lumMod val="50000"/>
                  </a:schemeClr>
                </a:solidFill>
              </a:rPr>
              <a:t>thể</a:t>
            </a:r>
            <a:r>
              <a:rPr lang="en-US" sz="2000" dirty="0" smtClean="0">
                <a:solidFill>
                  <a:schemeClr val="tx1">
                    <a:lumMod val="50000"/>
                  </a:schemeClr>
                </a:solidFill>
              </a:rPr>
              <a:t> </a:t>
            </a:r>
            <a:r>
              <a:rPr lang="en-US" sz="2000" dirty="0" err="1" smtClean="0">
                <a:solidFill>
                  <a:schemeClr val="tx1">
                    <a:lumMod val="50000"/>
                  </a:schemeClr>
                </a:solidFill>
              </a:rPr>
              <a:t>nhận</a:t>
            </a:r>
            <a:r>
              <a:rPr lang="en-US" sz="2000" dirty="0" smtClean="0">
                <a:solidFill>
                  <a:schemeClr val="tx1">
                    <a:lumMod val="50000"/>
                  </a:schemeClr>
                </a:solidFill>
              </a:rPr>
              <a:t> </a:t>
            </a:r>
            <a:r>
              <a:rPr lang="en-US" sz="2000" dirty="0" err="1" smtClean="0">
                <a:solidFill>
                  <a:schemeClr val="tx1">
                    <a:lumMod val="50000"/>
                  </a:schemeClr>
                </a:solidFill>
              </a:rPr>
              <a:t>nhiều</a:t>
            </a:r>
            <a:r>
              <a:rPr lang="en-US" sz="2000" dirty="0" smtClean="0">
                <a:solidFill>
                  <a:schemeClr val="tx1">
                    <a:lumMod val="50000"/>
                  </a:schemeClr>
                </a:solidFill>
              </a:rPr>
              <a:t> </a:t>
            </a:r>
            <a:r>
              <a:rPr lang="en-US" sz="2000" dirty="0" err="1" smtClean="0">
                <a:solidFill>
                  <a:schemeClr val="tx1">
                    <a:lumMod val="50000"/>
                  </a:schemeClr>
                </a:solidFill>
              </a:rPr>
              <a:t>nhất</a:t>
            </a:r>
            <a:r>
              <a:rPr lang="en-US" sz="2000" dirty="0" smtClean="0">
                <a:solidFill>
                  <a:schemeClr val="tx1">
                    <a:lumMod val="50000"/>
                  </a:schemeClr>
                </a:solidFill>
              </a:rPr>
              <a:t> </a:t>
            </a:r>
            <a:r>
              <a:rPr lang="en-US" sz="2000" dirty="0" err="1" smtClean="0">
                <a:solidFill>
                  <a:schemeClr val="tx1">
                    <a:lumMod val="50000"/>
                  </a:schemeClr>
                </a:solidFill>
              </a:rPr>
              <a:t>bao</a:t>
            </a:r>
            <a:r>
              <a:rPr lang="en-US" sz="2000" dirty="0" smtClean="0">
                <a:solidFill>
                  <a:schemeClr val="tx1">
                    <a:lumMod val="50000"/>
                  </a:schemeClr>
                </a:solidFill>
              </a:rPr>
              <a:t> </a:t>
            </a:r>
            <a:r>
              <a:rPr lang="en-US" sz="2000" dirty="0" err="1" smtClean="0">
                <a:solidFill>
                  <a:schemeClr val="tx1">
                    <a:lumMod val="50000"/>
                  </a:schemeClr>
                </a:solidFill>
              </a:rPr>
              <a:t>nhiêu</a:t>
            </a:r>
            <a:r>
              <a:rPr lang="en-US" sz="2000" dirty="0" smtClean="0">
                <a:solidFill>
                  <a:schemeClr val="tx1">
                    <a:lumMod val="50000"/>
                  </a:schemeClr>
                </a:solidFill>
              </a:rPr>
              <a:t> </a:t>
            </a:r>
            <a:r>
              <a:rPr lang="en-US" sz="2000" dirty="0" err="1" smtClean="0">
                <a:solidFill>
                  <a:schemeClr val="tx1">
                    <a:lumMod val="50000"/>
                  </a:schemeClr>
                </a:solidFill>
              </a:rPr>
              <a:t>học</a:t>
            </a:r>
            <a:r>
              <a:rPr lang="en-US" sz="2000" dirty="0" smtClean="0">
                <a:solidFill>
                  <a:schemeClr val="tx1">
                    <a:lumMod val="50000"/>
                  </a:schemeClr>
                </a:solidFill>
              </a:rPr>
              <a:t> </a:t>
            </a:r>
            <a:r>
              <a:rPr lang="en-US" sz="2000" dirty="0" err="1" smtClean="0">
                <a:solidFill>
                  <a:schemeClr val="tx1">
                    <a:lumMod val="50000"/>
                  </a:schemeClr>
                </a:solidFill>
              </a:rPr>
              <a:t>sinh</a:t>
            </a:r>
            <a:r>
              <a:rPr lang="en-US" sz="2000" dirty="0" smtClean="0">
                <a:solidFill>
                  <a:schemeClr val="tx1">
                    <a:lumMod val="50000"/>
                  </a:schemeClr>
                </a:solidFill>
              </a:rPr>
              <a:t>.</a:t>
            </a:r>
          </a:p>
        </p:txBody>
      </p:sp>
      <p:sp>
        <p:nvSpPr>
          <p:cNvPr id="21" name="TextBox 20"/>
          <p:cNvSpPr txBox="1"/>
          <p:nvPr/>
        </p:nvSpPr>
        <p:spPr>
          <a:xfrm>
            <a:off x="3203242" y="2451443"/>
            <a:ext cx="1431758" cy="400110"/>
          </a:xfrm>
          <a:prstGeom prst="rect">
            <a:avLst/>
          </a:prstGeom>
          <a:noFill/>
        </p:spPr>
        <p:txBody>
          <a:bodyPr wrap="square" rtlCol="0">
            <a:spAutoFit/>
          </a:bodyPr>
          <a:lstStyle/>
          <a:p>
            <a:pPr algn="ctr"/>
            <a:r>
              <a:rPr lang="en-US" sz="2000" b="1" i="1" u="sng" dirty="0" err="1" smtClean="0"/>
              <a:t>Giải</a:t>
            </a:r>
            <a:r>
              <a:rPr lang="en-US" sz="2000" b="1" i="1" u="sng" dirty="0" smtClean="0"/>
              <a:t>:</a:t>
            </a:r>
            <a:endParaRPr lang="vi-VN" sz="2000" b="1" i="1" u="sng" dirty="0"/>
          </a:p>
        </p:txBody>
      </p:sp>
      <p:sp>
        <p:nvSpPr>
          <p:cNvPr id="22" name="Rectangle 21"/>
          <p:cNvSpPr/>
          <p:nvPr/>
        </p:nvSpPr>
        <p:spPr>
          <a:xfrm>
            <a:off x="1436117" y="2827536"/>
            <a:ext cx="5437707" cy="400110"/>
          </a:xfrm>
          <a:prstGeom prst="rect">
            <a:avLst/>
          </a:prstGeom>
        </p:spPr>
        <p:txBody>
          <a:bodyPr wrap="none">
            <a:spAutoFit/>
          </a:bodyPr>
          <a:lstStyle/>
          <a:p>
            <a:r>
              <a:rPr lang="en-US" sz="2000" dirty="0" err="1">
                <a:solidFill>
                  <a:schemeClr val="tx1">
                    <a:lumMod val="50000"/>
                  </a:schemeClr>
                </a:solidFill>
              </a:rPr>
              <a:t>Trường</a:t>
            </a:r>
            <a:r>
              <a:rPr lang="en-US" sz="2000" dirty="0">
                <a:solidFill>
                  <a:schemeClr val="tx1">
                    <a:lumMod val="50000"/>
                  </a:schemeClr>
                </a:solidFill>
              </a:rPr>
              <a:t> </a:t>
            </a:r>
            <a:r>
              <a:rPr lang="en-US" sz="2000" dirty="0" err="1">
                <a:solidFill>
                  <a:schemeClr val="tx1">
                    <a:lumMod val="50000"/>
                  </a:schemeClr>
                </a:solidFill>
              </a:rPr>
              <a:t>có</a:t>
            </a:r>
            <a:r>
              <a:rPr lang="en-US" sz="2000" dirty="0">
                <a:solidFill>
                  <a:schemeClr val="tx1">
                    <a:lumMod val="50000"/>
                  </a:schemeClr>
                </a:solidFill>
              </a:rPr>
              <a:t> </a:t>
            </a:r>
            <a:r>
              <a:rPr lang="en-US" sz="2000" dirty="0" err="1">
                <a:solidFill>
                  <a:schemeClr val="tx1">
                    <a:lumMod val="50000"/>
                  </a:schemeClr>
                </a:solidFill>
              </a:rPr>
              <a:t>thể</a:t>
            </a:r>
            <a:r>
              <a:rPr lang="en-US" sz="2000" dirty="0">
                <a:solidFill>
                  <a:schemeClr val="tx1">
                    <a:lumMod val="50000"/>
                  </a:schemeClr>
                </a:solidFill>
              </a:rPr>
              <a:t> </a:t>
            </a:r>
            <a:r>
              <a:rPr lang="en-US" sz="2000" dirty="0" err="1">
                <a:solidFill>
                  <a:schemeClr val="tx1">
                    <a:lumMod val="50000"/>
                  </a:schemeClr>
                </a:solidFill>
              </a:rPr>
              <a:t>nhận</a:t>
            </a:r>
            <a:r>
              <a:rPr lang="en-US" sz="2000" dirty="0">
                <a:solidFill>
                  <a:schemeClr val="tx1">
                    <a:lumMod val="50000"/>
                  </a:schemeClr>
                </a:solidFill>
              </a:rPr>
              <a:t> </a:t>
            </a:r>
            <a:r>
              <a:rPr lang="en-US" sz="2000" dirty="0" err="1">
                <a:solidFill>
                  <a:schemeClr val="tx1">
                    <a:lumMod val="50000"/>
                  </a:schemeClr>
                </a:solidFill>
              </a:rPr>
              <a:t>nhiều</a:t>
            </a:r>
            <a:r>
              <a:rPr lang="en-US" sz="2000" dirty="0">
                <a:solidFill>
                  <a:schemeClr val="tx1">
                    <a:lumMod val="50000"/>
                  </a:schemeClr>
                </a:solidFill>
              </a:rPr>
              <a:t> </a:t>
            </a:r>
            <a:r>
              <a:rPr lang="en-US" sz="2000" dirty="0" err="1">
                <a:solidFill>
                  <a:schemeClr val="tx1">
                    <a:lumMod val="50000"/>
                  </a:schemeClr>
                </a:solidFill>
              </a:rPr>
              <a:t>nhất</a:t>
            </a:r>
            <a:r>
              <a:rPr lang="en-US" sz="2000" dirty="0">
                <a:solidFill>
                  <a:schemeClr val="tx1">
                    <a:lumMod val="50000"/>
                  </a:schemeClr>
                </a:solidFill>
              </a:rPr>
              <a:t> </a:t>
            </a:r>
            <a:r>
              <a:rPr lang="en-US" sz="2000" dirty="0" err="1" smtClean="0">
                <a:solidFill>
                  <a:schemeClr val="tx1">
                    <a:lumMod val="50000"/>
                  </a:schemeClr>
                </a:solidFill>
              </a:rPr>
              <a:t>số</a:t>
            </a:r>
            <a:r>
              <a:rPr lang="en-US" sz="2000" dirty="0" smtClean="0">
                <a:solidFill>
                  <a:schemeClr val="tx1">
                    <a:lumMod val="50000"/>
                  </a:schemeClr>
                </a:solidFill>
              </a:rPr>
              <a:t> </a:t>
            </a:r>
            <a:r>
              <a:rPr lang="en-US" sz="2000" dirty="0" err="1">
                <a:solidFill>
                  <a:schemeClr val="tx1">
                    <a:lumMod val="50000"/>
                  </a:schemeClr>
                </a:solidFill>
              </a:rPr>
              <a:t>học</a:t>
            </a:r>
            <a:r>
              <a:rPr lang="en-US" sz="2000" dirty="0">
                <a:solidFill>
                  <a:schemeClr val="tx1">
                    <a:lumMod val="50000"/>
                  </a:schemeClr>
                </a:solidFill>
              </a:rPr>
              <a:t> </a:t>
            </a:r>
            <a:r>
              <a:rPr lang="en-US" sz="2000" dirty="0" err="1" smtClean="0">
                <a:solidFill>
                  <a:schemeClr val="tx1">
                    <a:lumMod val="50000"/>
                  </a:schemeClr>
                </a:solidFill>
              </a:rPr>
              <a:t>sinh</a:t>
            </a:r>
            <a:r>
              <a:rPr lang="en-US" sz="2000" dirty="0" smtClean="0">
                <a:solidFill>
                  <a:schemeClr val="tx1">
                    <a:lumMod val="50000"/>
                  </a:schemeClr>
                </a:solidFill>
              </a:rPr>
              <a:t> </a:t>
            </a:r>
            <a:r>
              <a:rPr lang="en-US" sz="2000" dirty="0" err="1" smtClean="0">
                <a:solidFill>
                  <a:schemeClr val="tx1">
                    <a:lumMod val="50000"/>
                  </a:schemeClr>
                </a:solidFill>
              </a:rPr>
              <a:t>là</a:t>
            </a:r>
            <a:r>
              <a:rPr lang="en-US" sz="2000" dirty="0">
                <a:solidFill>
                  <a:schemeClr val="tx1">
                    <a:lumMod val="50000"/>
                  </a:schemeClr>
                </a:solidFill>
              </a:rPr>
              <a:t>:</a:t>
            </a:r>
            <a:endParaRPr lang="vi-VN" sz="2000" dirty="0"/>
          </a:p>
        </p:txBody>
      </p:sp>
      <mc:AlternateContent xmlns:mc="http://schemas.openxmlformats.org/markup-compatibility/2006" xmlns:a14="http://schemas.microsoft.com/office/drawing/2010/main">
        <mc:Choice Requires="a14">
          <p:sp>
            <p:nvSpPr>
              <p:cNvPr id="23" name="Rectangle 22"/>
              <p:cNvSpPr/>
              <p:nvPr/>
            </p:nvSpPr>
            <p:spPr>
              <a:xfrm>
                <a:off x="2398641" y="3403684"/>
                <a:ext cx="3881843" cy="400110"/>
              </a:xfrm>
              <a:prstGeom prst="rect">
                <a:avLst/>
              </a:prstGeom>
            </p:spPr>
            <p:txBody>
              <a:bodyPr wrap="square">
                <a:spAutoFit/>
              </a:bodyPr>
              <a:lstStyle/>
              <a:p>
                <a:r>
                  <a:rPr lang="en-US" sz="2000" dirty="0" smtClean="0">
                    <a:solidFill>
                      <a:schemeClr val="tx1">
                        <a:lumMod val="50000"/>
                      </a:schemeClr>
                    </a:solidFill>
                  </a:rPr>
                  <a:t>50 </a:t>
                </a:r>
                <a14:m>
                  <m:oMath xmlns:m="http://schemas.openxmlformats.org/officeDocument/2006/math">
                    <m:r>
                      <a:rPr lang="en-US" sz="2000" i="1" smtClean="0">
                        <a:solidFill>
                          <a:schemeClr val="tx1">
                            <a:lumMod val="50000"/>
                          </a:schemeClr>
                        </a:solidFill>
                        <a:latin typeface="Cambria Math" panose="02040503050406030204" pitchFamily="18" charset="0"/>
                        <a:ea typeface="Cambria Math" panose="02040503050406030204" pitchFamily="18" charset="0"/>
                      </a:rPr>
                      <m:t>×</m:t>
                    </m:r>
                  </m:oMath>
                </a14:m>
                <a:r>
                  <a:rPr lang="en-US" sz="2000" dirty="0" smtClean="0"/>
                  <a:t> 11 </a:t>
                </a:r>
                <a14:m>
                  <m:oMath xmlns:m="http://schemas.openxmlformats.org/officeDocument/2006/math">
                    <m:r>
                      <a:rPr lang="en-US" sz="2000" i="1">
                        <a:solidFill>
                          <a:schemeClr val="tx1">
                            <a:lumMod val="50000"/>
                          </a:schemeClr>
                        </a:solidFill>
                        <a:latin typeface="Cambria Math" panose="02040503050406030204" pitchFamily="18" charset="0"/>
                        <a:ea typeface="Cambria Math" panose="02040503050406030204" pitchFamily="18" charset="0"/>
                      </a:rPr>
                      <m:t>×</m:t>
                    </m:r>
                  </m:oMath>
                </a14:m>
                <a:r>
                  <a:rPr lang="en-US" sz="2000" dirty="0"/>
                  <a:t> </a:t>
                </a:r>
                <a:r>
                  <a:rPr lang="en-US" sz="2000" dirty="0" smtClean="0"/>
                  <a:t>4 = </a:t>
                </a:r>
                <a:r>
                  <a:rPr lang="en-US" sz="2000" b="1" dirty="0" smtClean="0"/>
                  <a:t>2 200 </a:t>
                </a:r>
                <a:r>
                  <a:rPr lang="en-US" sz="2000" dirty="0" smtClean="0"/>
                  <a:t>( </a:t>
                </a:r>
                <a:r>
                  <a:rPr lang="en-US" sz="2000" dirty="0" err="1" smtClean="0"/>
                  <a:t>chỗ</a:t>
                </a:r>
                <a:r>
                  <a:rPr lang="en-US" sz="2000" dirty="0" smtClean="0"/>
                  <a:t> </a:t>
                </a:r>
                <a:r>
                  <a:rPr lang="en-US" sz="2000" dirty="0" err="1" smtClean="0"/>
                  <a:t>ngồi</a:t>
                </a:r>
                <a:r>
                  <a:rPr lang="en-US" sz="2000" dirty="0" smtClean="0"/>
                  <a:t>) </a:t>
                </a:r>
                <a:endParaRPr lang="vi-VN" sz="2000" dirty="0"/>
              </a:p>
            </p:txBody>
          </p:sp>
        </mc:Choice>
        <mc:Fallback xmlns="">
          <p:sp>
            <p:nvSpPr>
              <p:cNvPr id="23" name="Rectangle 22"/>
              <p:cNvSpPr>
                <a:spLocks noRot="1" noChangeAspect="1" noMove="1" noResize="1" noEditPoints="1" noAdjustHandles="1" noChangeArrowheads="1" noChangeShapeType="1" noTextEdit="1"/>
              </p:cNvSpPr>
              <p:nvPr/>
            </p:nvSpPr>
            <p:spPr>
              <a:xfrm>
                <a:off x="2398641" y="3403684"/>
                <a:ext cx="3881843" cy="400110"/>
              </a:xfrm>
              <a:prstGeom prst="rect">
                <a:avLst/>
              </a:prstGeom>
              <a:blipFill>
                <a:blip r:embed="rId2"/>
                <a:stretch>
                  <a:fillRect l="-1570" t="-6061" b="-27273"/>
                </a:stretch>
              </a:blipFill>
            </p:spPr>
            <p:txBody>
              <a:bodyPr/>
              <a:lstStyle/>
              <a:p>
                <a:r>
                  <a:rPr lang="vi-VN">
                    <a:noFill/>
                  </a:rPr>
                  <a:t> </a:t>
                </a:r>
              </a:p>
            </p:txBody>
          </p:sp>
        </mc:Fallback>
      </mc:AlternateContent>
      <p:sp>
        <p:nvSpPr>
          <p:cNvPr id="24" name="Rectangle 23"/>
          <p:cNvSpPr/>
          <p:nvPr/>
        </p:nvSpPr>
        <p:spPr>
          <a:xfrm>
            <a:off x="698717" y="3825237"/>
            <a:ext cx="7662983" cy="1015663"/>
          </a:xfrm>
          <a:prstGeom prst="rect">
            <a:avLst/>
          </a:prstGeom>
        </p:spPr>
        <p:txBody>
          <a:bodyPr wrap="square">
            <a:spAutoFit/>
          </a:bodyPr>
          <a:lstStyle/>
          <a:p>
            <a:pPr>
              <a:lnSpc>
                <a:spcPct val="150000"/>
              </a:lnSpc>
            </a:pPr>
            <a:r>
              <a:rPr lang="fr-FR" sz="2000" dirty="0" err="1"/>
              <a:t>Vậy</a:t>
            </a:r>
            <a:r>
              <a:rPr lang="fr-FR" sz="2000" dirty="0"/>
              <a:t> </a:t>
            </a:r>
            <a:r>
              <a:rPr lang="fr-FR" sz="2000" dirty="0" err="1"/>
              <a:t>trường</a:t>
            </a:r>
            <a:r>
              <a:rPr lang="fr-FR" sz="2000" dirty="0"/>
              <a:t> </a:t>
            </a:r>
            <a:r>
              <a:rPr lang="fr-FR" sz="2000" dirty="0" err="1"/>
              <a:t>có</a:t>
            </a:r>
            <a:r>
              <a:rPr lang="fr-FR" sz="2000" dirty="0"/>
              <a:t> </a:t>
            </a:r>
            <a:r>
              <a:rPr lang="fr-FR" sz="2000" dirty="0" err="1"/>
              <a:t>thể</a:t>
            </a:r>
            <a:r>
              <a:rPr lang="fr-FR" sz="2000" dirty="0"/>
              <a:t> </a:t>
            </a:r>
            <a:r>
              <a:rPr lang="fr-FR" sz="2000" dirty="0" err="1"/>
              <a:t>nhận</a:t>
            </a:r>
            <a:r>
              <a:rPr lang="fr-FR" sz="2000" dirty="0"/>
              <a:t> </a:t>
            </a:r>
            <a:r>
              <a:rPr lang="fr-FR" sz="2000" dirty="0" err="1"/>
              <a:t>nhiều</a:t>
            </a:r>
            <a:r>
              <a:rPr lang="fr-FR" sz="2000" dirty="0"/>
              <a:t> </a:t>
            </a:r>
            <a:r>
              <a:rPr lang="fr-FR" sz="2000" dirty="0" err="1"/>
              <a:t>nhất</a:t>
            </a:r>
            <a:r>
              <a:rPr lang="fr-FR" sz="2000" dirty="0"/>
              <a:t> </a:t>
            </a:r>
            <a:r>
              <a:rPr lang="fr-FR" sz="2000" b="1" dirty="0"/>
              <a:t>2 200 </a:t>
            </a:r>
            <a:r>
              <a:rPr lang="fr-FR" sz="2000" dirty="0"/>
              <a:t>HS </a:t>
            </a:r>
            <a:r>
              <a:rPr lang="fr-FR" sz="2000" dirty="0" err="1"/>
              <a:t>để</a:t>
            </a:r>
            <a:r>
              <a:rPr lang="fr-FR" sz="2000" dirty="0"/>
              <a:t> </a:t>
            </a:r>
            <a:r>
              <a:rPr lang="fr-FR" sz="2000" dirty="0" err="1"/>
              <a:t>tất</a:t>
            </a:r>
            <a:r>
              <a:rPr lang="fr-FR" sz="2000" dirty="0"/>
              <a:t> </a:t>
            </a:r>
            <a:r>
              <a:rPr lang="fr-FR" sz="2000" dirty="0" err="1"/>
              <a:t>cả</a:t>
            </a:r>
            <a:r>
              <a:rPr lang="fr-FR" sz="2000" dirty="0"/>
              <a:t> </a:t>
            </a:r>
            <a:r>
              <a:rPr lang="fr-FR" sz="2000" dirty="0" err="1"/>
              <a:t>các</a:t>
            </a:r>
            <a:r>
              <a:rPr lang="fr-FR" sz="2000" dirty="0"/>
              <a:t> </a:t>
            </a:r>
            <a:r>
              <a:rPr lang="fr-FR" sz="2000" dirty="0" err="1"/>
              <a:t>em</a:t>
            </a:r>
            <a:r>
              <a:rPr lang="fr-FR" sz="2000" dirty="0"/>
              <a:t> </a:t>
            </a:r>
            <a:r>
              <a:rPr lang="fr-FR" sz="2000" dirty="0" err="1"/>
              <a:t>đều</a:t>
            </a:r>
            <a:r>
              <a:rPr lang="fr-FR" sz="2000" dirty="0"/>
              <a:t> </a:t>
            </a:r>
            <a:r>
              <a:rPr lang="fr-FR" sz="2000" dirty="0" err="1"/>
              <a:t>có</a:t>
            </a:r>
            <a:r>
              <a:rPr lang="fr-FR" sz="2000" dirty="0"/>
              <a:t> </a:t>
            </a:r>
            <a:r>
              <a:rPr lang="fr-FR" sz="2000" dirty="0" err="1"/>
              <a:t>chỗ</a:t>
            </a:r>
            <a:r>
              <a:rPr lang="fr-FR" sz="2000" dirty="0"/>
              <a:t> </a:t>
            </a:r>
            <a:r>
              <a:rPr lang="fr-FR" sz="2000" dirty="0" err="1"/>
              <a:t>ngồi</a:t>
            </a:r>
            <a:r>
              <a:rPr lang="fr-FR" sz="2000" dirty="0"/>
              <a:t> </a:t>
            </a:r>
            <a:r>
              <a:rPr lang="fr-FR" sz="2000" dirty="0" err="1"/>
              <a:t>học</a:t>
            </a:r>
            <a:r>
              <a:rPr lang="fr-FR" sz="2000" dirty="0"/>
              <a:t>.</a:t>
            </a:r>
            <a:endParaRPr lang="en-US" sz="2000" dirty="0"/>
          </a:p>
        </p:txBody>
      </p:sp>
    </p:spTree>
    <p:extLst>
      <p:ext uri="{BB962C8B-B14F-4D97-AF65-F5344CB8AC3E}">
        <p14:creationId xmlns:p14="http://schemas.microsoft.com/office/powerpoint/2010/main" val="1035937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childTnLst>
                          </p:cTn>
                        </p:par>
                        <p:par>
                          <p:cTn id="22" fill="hold">
                            <p:stCondLst>
                              <p:cond delay="1000"/>
                            </p:stCondLst>
                            <p:childTnLst>
                              <p:par>
                                <p:cTn id="23" presetID="10" presetClass="entr" presetSubtype="0" fill="hold" grpId="0" nodeType="afterEffect">
                                  <p:stCondLst>
                                    <p:cond delay="25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27</a:t>
            </a:fld>
            <a:endParaRPr lang="en"/>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421454" y="408319"/>
            <a:ext cx="2967789" cy="577850"/>
          </a:xfrm>
          <a:prstGeom prst="rect">
            <a:avLst/>
          </a:prstGeom>
          <a:noFill/>
        </p:spPr>
        <p:txBody>
          <a:bodyPr wrap="square" rtlCol="0">
            <a:spAutoFit/>
          </a:bodyPr>
          <a:lstStyle/>
          <a:p>
            <a:pPr algn="ctr">
              <a:lnSpc>
                <a:spcPct val="150000"/>
              </a:lnSpc>
            </a:pPr>
            <a:r>
              <a:rPr lang="en-US" sz="2400" b="1" dirty="0" smtClean="0">
                <a:solidFill>
                  <a:schemeClr val="bg1"/>
                </a:solidFill>
              </a:rPr>
              <a:t>VẬN DỤNG</a:t>
            </a:r>
            <a:endParaRPr lang="vi-VN" sz="2400" b="1" dirty="0">
              <a:solidFill>
                <a:schemeClr val="bg1"/>
              </a:solidFill>
            </a:endParaRPr>
          </a:p>
        </p:txBody>
      </p:sp>
      <p:sp>
        <p:nvSpPr>
          <p:cNvPr id="20" name="TextBox 19"/>
          <p:cNvSpPr txBox="1"/>
          <p:nvPr/>
        </p:nvSpPr>
        <p:spPr>
          <a:xfrm>
            <a:off x="164600" y="1374225"/>
            <a:ext cx="8714705" cy="1477328"/>
          </a:xfrm>
          <a:prstGeom prst="rect">
            <a:avLst/>
          </a:prstGeom>
          <a:noFill/>
        </p:spPr>
        <p:txBody>
          <a:bodyPr wrap="square" rtlCol="0">
            <a:spAutoFit/>
          </a:bodyPr>
          <a:lstStyle/>
          <a:p>
            <a:pPr algn="just">
              <a:lnSpc>
                <a:spcPct val="150000"/>
              </a:lnSpc>
            </a:pPr>
            <a:r>
              <a:rPr lang="en-US" sz="2000" b="1" dirty="0" smtClean="0">
                <a:solidFill>
                  <a:srgbClr val="0070C0"/>
                </a:solidFill>
              </a:rPr>
              <a:t>1.29</a:t>
            </a:r>
            <a:r>
              <a:rPr lang="en-US" sz="2000" dirty="0" smtClean="0">
                <a:solidFill>
                  <a:srgbClr val="00B0F0"/>
                </a:solidFill>
              </a:rPr>
              <a:t>. </a:t>
            </a:r>
            <a:r>
              <a:rPr lang="en-US" sz="2000" dirty="0" err="1">
                <a:solidFill>
                  <a:schemeClr val="tx1">
                    <a:lumMod val="50000"/>
                  </a:schemeClr>
                </a:solidFill>
              </a:rPr>
              <a:t>Một</a:t>
            </a:r>
            <a:r>
              <a:rPr lang="en-US" sz="2000" dirty="0">
                <a:solidFill>
                  <a:schemeClr val="tx1">
                    <a:lumMod val="50000"/>
                  </a:schemeClr>
                </a:solidFill>
              </a:rPr>
              <a:t> </a:t>
            </a:r>
            <a:r>
              <a:rPr lang="en-US" sz="2000" dirty="0" err="1">
                <a:solidFill>
                  <a:schemeClr val="tx1">
                    <a:lumMod val="50000"/>
                  </a:schemeClr>
                </a:solidFill>
              </a:rPr>
              <a:t>trường</a:t>
            </a:r>
            <a:r>
              <a:rPr lang="en-US" sz="2000" dirty="0">
                <a:solidFill>
                  <a:schemeClr val="tx1">
                    <a:lumMod val="50000"/>
                  </a:schemeClr>
                </a:solidFill>
              </a:rPr>
              <a:t> </a:t>
            </a:r>
            <a:r>
              <a:rPr lang="en-US" sz="2000" dirty="0" err="1">
                <a:solidFill>
                  <a:schemeClr val="tx1">
                    <a:lumMod val="50000"/>
                  </a:schemeClr>
                </a:solidFill>
              </a:rPr>
              <a:t>Trung</a:t>
            </a:r>
            <a:r>
              <a:rPr lang="en-US" sz="2000" dirty="0">
                <a:solidFill>
                  <a:schemeClr val="tx1">
                    <a:lumMod val="50000"/>
                  </a:schemeClr>
                </a:solidFill>
              </a:rPr>
              <a:t> </a:t>
            </a:r>
            <a:r>
              <a:rPr lang="en-US" sz="2000" dirty="0" err="1">
                <a:solidFill>
                  <a:schemeClr val="tx1">
                    <a:lumMod val="50000"/>
                  </a:schemeClr>
                </a:solidFill>
              </a:rPr>
              <a:t>học</a:t>
            </a:r>
            <a:r>
              <a:rPr lang="en-US" sz="2000" dirty="0">
                <a:solidFill>
                  <a:schemeClr val="tx1">
                    <a:lumMod val="50000"/>
                  </a:schemeClr>
                </a:solidFill>
              </a:rPr>
              <a:t> </a:t>
            </a:r>
            <a:r>
              <a:rPr lang="en-US" sz="2000" dirty="0" err="1">
                <a:solidFill>
                  <a:schemeClr val="tx1">
                    <a:lumMod val="50000"/>
                  </a:schemeClr>
                </a:solidFill>
              </a:rPr>
              <a:t>cơ</a:t>
            </a:r>
            <a:r>
              <a:rPr lang="en-US" sz="2000" dirty="0">
                <a:solidFill>
                  <a:schemeClr val="tx1">
                    <a:lumMod val="50000"/>
                  </a:schemeClr>
                </a:solidFill>
              </a:rPr>
              <a:t> </a:t>
            </a:r>
            <a:r>
              <a:rPr lang="en-US" sz="2000" dirty="0" err="1">
                <a:solidFill>
                  <a:schemeClr val="tx1">
                    <a:lumMod val="50000"/>
                  </a:schemeClr>
                </a:solidFill>
              </a:rPr>
              <a:t>sở</a:t>
            </a:r>
            <a:r>
              <a:rPr lang="en-US" sz="2000" dirty="0">
                <a:solidFill>
                  <a:schemeClr val="tx1">
                    <a:lumMod val="50000"/>
                  </a:schemeClr>
                </a:solidFill>
              </a:rPr>
              <a:t> </a:t>
            </a:r>
            <a:r>
              <a:rPr lang="en-US" sz="2000" dirty="0" err="1">
                <a:solidFill>
                  <a:schemeClr val="tx1">
                    <a:lumMod val="50000"/>
                  </a:schemeClr>
                </a:solidFill>
              </a:rPr>
              <a:t>có</a:t>
            </a:r>
            <a:r>
              <a:rPr lang="en-US" sz="2000" dirty="0">
                <a:solidFill>
                  <a:schemeClr val="tx1">
                    <a:lumMod val="50000"/>
                  </a:schemeClr>
                </a:solidFill>
              </a:rPr>
              <a:t> 997 </a:t>
            </a:r>
            <a:r>
              <a:rPr lang="en-US" sz="2000" dirty="0" err="1">
                <a:solidFill>
                  <a:schemeClr val="tx1">
                    <a:lumMod val="50000"/>
                  </a:schemeClr>
                </a:solidFill>
              </a:rPr>
              <a:t>học</a:t>
            </a:r>
            <a:r>
              <a:rPr lang="en-US" sz="2000" dirty="0">
                <a:solidFill>
                  <a:schemeClr val="tx1">
                    <a:lumMod val="50000"/>
                  </a:schemeClr>
                </a:solidFill>
              </a:rPr>
              <a:t> </a:t>
            </a:r>
            <a:r>
              <a:rPr lang="en-US" sz="2000" dirty="0" err="1">
                <a:solidFill>
                  <a:schemeClr val="tx1">
                    <a:lumMod val="50000"/>
                  </a:schemeClr>
                </a:solidFill>
              </a:rPr>
              <a:t>sinh</a:t>
            </a:r>
            <a:r>
              <a:rPr lang="en-US" sz="2000" dirty="0">
                <a:solidFill>
                  <a:schemeClr val="tx1">
                    <a:lumMod val="50000"/>
                  </a:schemeClr>
                </a:solidFill>
              </a:rPr>
              <a:t> </a:t>
            </a:r>
            <a:r>
              <a:rPr lang="en-US" sz="2000" dirty="0" err="1">
                <a:solidFill>
                  <a:schemeClr val="tx1">
                    <a:lumMod val="50000"/>
                  </a:schemeClr>
                </a:solidFill>
              </a:rPr>
              <a:t>tham</a:t>
            </a:r>
            <a:r>
              <a:rPr lang="en-US" sz="2000" dirty="0">
                <a:solidFill>
                  <a:schemeClr val="tx1">
                    <a:lumMod val="50000"/>
                  </a:schemeClr>
                </a:solidFill>
              </a:rPr>
              <a:t> </a:t>
            </a:r>
            <a:r>
              <a:rPr lang="en-US" sz="2000" dirty="0" err="1">
                <a:solidFill>
                  <a:schemeClr val="tx1">
                    <a:lumMod val="50000"/>
                  </a:schemeClr>
                </a:solidFill>
              </a:rPr>
              <a:t>dự</a:t>
            </a:r>
            <a:r>
              <a:rPr lang="en-US" sz="2000" dirty="0">
                <a:solidFill>
                  <a:schemeClr val="tx1">
                    <a:lumMod val="50000"/>
                  </a:schemeClr>
                </a:solidFill>
              </a:rPr>
              <a:t> </a:t>
            </a:r>
            <a:r>
              <a:rPr lang="en-US" sz="2000" dirty="0" err="1">
                <a:solidFill>
                  <a:schemeClr val="tx1">
                    <a:lumMod val="50000"/>
                  </a:schemeClr>
                </a:solidFill>
              </a:rPr>
              <a:t>lễ</a:t>
            </a:r>
            <a:r>
              <a:rPr lang="en-US" sz="2000" dirty="0">
                <a:solidFill>
                  <a:schemeClr val="tx1">
                    <a:lumMod val="50000"/>
                  </a:schemeClr>
                </a:solidFill>
              </a:rPr>
              <a:t> </a:t>
            </a:r>
            <a:r>
              <a:rPr lang="en-US" sz="2000" dirty="0" err="1">
                <a:solidFill>
                  <a:schemeClr val="tx1">
                    <a:lumMod val="50000"/>
                  </a:schemeClr>
                </a:solidFill>
              </a:rPr>
              <a:t>tổng</a:t>
            </a:r>
            <a:r>
              <a:rPr lang="en-US" sz="2000" dirty="0">
                <a:solidFill>
                  <a:schemeClr val="tx1">
                    <a:lumMod val="50000"/>
                  </a:schemeClr>
                </a:solidFill>
              </a:rPr>
              <a:t> </a:t>
            </a:r>
            <a:r>
              <a:rPr lang="en-US" sz="2000" dirty="0" err="1">
                <a:solidFill>
                  <a:schemeClr val="tx1">
                    <a:lumMod val="50000"/>
                  </a:schemeClr>
                </a:solidFill>
              </a:rPr>
              <a:t>kết</a:t>
            </a:r>
            <a:r>
              <a:rPr lang="en-US" sz="2000" dirty="0">
                <a:solidFill>
                  <a:schemeClr val="tx1">
                    <a:lumMod val="50000"/>
                  </a:schemeClr>
                </a:solidFill>
              </a:rPr>
              <a:t> </a:t>
            </a:r>
            <a:r>
              <a:rPr lang="en-US" sz="2000" dirty="0" err="1">
                <a:solidFill>
                  <a:schemeClr val="tx1">
                    <a:lumMod val="50000"/>
                  </a:schemeClr>
                </a:solidFill>
              </a:rPr>
              <a:t>cuối</a:t>
            </a:r>
            <a:endParaRPr lang="en-US" sz="2000" dirty="0">
              <a:solidFill>
                <a:schemeClr val="tx1">
                  <a:lumMod val="50000"/>
                </a:schemeClr>
              </a:solidFill>
            </a:endParaRPr>
          </a:p>
          <a:p>
            <a:pPr algn="just">
              <a:lnSpc>
                <a:spcPct val="150000"/>
              </a:lnSpc>
            </a:pPr>
            <a:r>
              <a:rPr lang="en-US" sz="2000" dirty="0" err="1">
                <a:solidFill>
                  <a:schemeClr val="tx1">
                    <a:lumMod val="50000"/>
                  </a:schemeClr>
                </a:solidFill>
              </a:rPr>
              <a:t>Năm</a:t>
            </a:r>
            <a:r>
              <a:rPr lang="en-US" sz="2000" dirty="0">
                <a:solidFill>
                  <a:schemeClr val="tx1">
                    <a:lumMod val="50000"/>
                  </a:schemeClr>
                </a:solidFill>
              </a:rPr>
              <a:t>. Ban </a:t>
            </a:r>
            <a:r>
              <a:rPr lang="en-US" sz="2000" dirty="0" err="1">
                <a:solidFill>
                  <a:schemeClr val="tx1">
                    <a:lumMod val="50000"/>
                  </a:schemeClr>
                </a:solidFill>
              </a:rPr>
              <a:t>tổ</a:t>
            </a:r>
            <a:r>
              <a:rPr lang="en-US" sz="2000" dirty="0">
                <a:solidFill>
                  <a:schemeClr val="tx1">
                    <a:lumMod val="50000"/>
                  </a:schemeClr>
                </a:solidFill>
              </a:rPr>
              <a:t> </a:t>
            </a:r>
            <a:r>
              <a:rPr lang="en-US" sz="2000" dirty="0" err="1">
                <a:solidFill>
                  <a:schemeClr val="tx1">
                    <a:lumMod val="50000"/>
                  </a:schemeClr>
                </a:solidFill>
              </a:rPr>
              <a:t>chức</a:t>
            </a:r>
            <a:r>
              <a:rPr lang="en-US" sz="2000" dirty="0">
                <a:solidFill>
                  <a:schemeClr val="tx1">
                    <a:lumMod val="50000"/>
                  </a:schemeClr>
                </a:solidFill>
              </a:rPr>
              <a:t> </a:t>
            </a:r>
            <a:r>
              <a:rPr lang="en-US" sz="2000" dirty="0" err="1">
                <a:solidFill>
                  <a:schemeClr val="tx1">
                    <a:lumMod val="50000"/>
                  </a:schemeClr>
                </a:solidFill>
              </a:rPr>
              <a:t>đã</a:t>
            </a:r>
            <a:r>
              <a:rPr lang="en-US" sz="2000" dirty="0">
                <a:solidFill>
                  <a:schemeClr val="tx1">
                    <a:lumMod val="50000"/>
                  </a:schemeClr>
                </a:solidFill>
              </a:rPr>
              <a:t> </a:t>
            </a:r>
            <a:r>
              <a:rPr lang="en-US" sz="2000" dirty="0" err="1">
                <a:solidFill>
                  <a:schemeClr val="tx1">
                    <a:lumMod val="50000"/>
                  </a:schemeClr>
                </a:solidFill>
              </a:rPr>
              <a:t>chuẩn</a:t>
            </a:r>
            <a:r>
              <a:rPr lang="en-US" sz="2000" dirty="0">
                <a:solidFill>
                  <a:schemeClr val="tx1">
                    <a:lumMod val="50000"/>
                  </a:schemeClr>
                </a:solidFill>
              </a:rPr>
              <a:t> </a:t>
            </a:r>
            <a:r>
              <a:rPr lang="en-US" sz="2000" dirty="0" err="1">
                <a:solidFill>
                  <a:schemeClr val="tx1">
                    <a:lumMod val="50000"/>
                  </a:schemeClr>
                </a:solidFill>
              </a:rPr>
              <a:t>bị</a:t>
            </a:r>
            <a:r>
              <a:rPr lang="en-US" sz="2000" dirty="0">
                <a:solidFill>
                  <a:schemeClr val="tx1">
                    <a:lumMod val="50000"/>
                  </a:schemeClr>
                </a:solidFill>
              </a:rPr>
              <a:t> </a:t>
            </a:r>
            <a:r>
              <a:rPr lang="en-US" sz="2000" dirty="0" err="1">
                <a:solidFill>
                  <a:schemeClr val="tx1">
                    <a:lumMod val="50000"/>
                  </a:schemeClr>
                </a:solidFill>
              </a:rPr>
              <a:t>những</a:t>
            </a:r>
            <a:r>
              <a:rPr lang="en-US" sz="2000" dirty="0">
                <a:solidFill>
                  <a:schemeClr val="tx1">
                    <a:lumMod val="50000"/>
                  </a:schemeClr>
                </a:solidFill>
              </a:rPr>
              <a:t> </a:t>
            </a:r>
            <a:r>
              <a:rPr lang="en-US" sz="2000" dirty="0" err="1">
                <a:solidFill>
                  <a:schemeClr val="tx1">
                    <a:lumMod val="50000"/>
                  </a:schemeClr>
                </a:solidFill>
              </a:rPr>
              <a:t>chiếc</a:t>
            </a:r>
            <a:r>
              <a:rPr lang="en-US" sz="2000" dirty="0">
                <a:solidFill>
                  <a:schemeClr val="tx1">
                    <a:lumMod val="50000"/>
                  </a:schemeClr>
                </a:solidFill>
              </a:rPr>
              <a:t> </a:t>
            </a:r>
            <a:r>
              <a:rPr lang="en-US" sz="2000" dirty="0" err="1">
                <a:solidFill>
                  <a:schemeClr val="tx1">
                    <a:lumMod val="50000"/>
                  </a:schemeClr>
                </a:solidFill>
              </a:rPr>
              <a:t>ghế</a:t>
            </a:r>
            <a:r>
              <a:rPr lang="en-US" sz="2000" dirty="0">
                <a:solidFill>
                  <a:schemeClr val="tx1">
                    <a:lumMod val="50000"/>
                  </a:schemeClr>
                </a:solidFill>
              </a:rPr>
              <a:t> bang 5 </a:t>
            </a:r>
            <a:r>
              <a:rPr lang="en-US" sz="2000" dirty="0" err="1">
                <a:solidFill>
                  <a:schemeClr val="tx1">
                    <a:lumMod val="50000"/>
                  </a:schemeClr>
                </a:solidFill>
              </a:rPr>
              <a:t>chỗ</a:t>
            </a:r>
            <a:r>
              <a:rPr lang="en-US" sz="2000" dirty="0">
                <a:solidFill>
                  <a:schemeClr val="tx1">
                    <a:lumMod val="50000"/>
                  </a:schemeClr>
                </a:solidFill>
              </a:rPr>
              <a:t> </a:t>
            </a:r>
            <a:r>
              <a:rPr lang="en-US" sz="2000" dirty="0" err="1">
                <a:solidFill>
                  <a:schemeClr val="tx1">
                    <a:lumMod val="50000"/>
                  </a:schemeClr>
                </a:solidFill>
              </a:rPr>
              <a:t>ngồi</a:t>
            </a:r>
            <a:r>
              <a:rPr lang="en-US" sz="2000" dirty="0">
                <a:solidFill>
                  <a:schemeClr val="tx1">
                    <a:lumMod val="50000"/>
                  </a:schemeClr>
                </a:solidFill>
              </a:rPr>
              <a:t>. </a:t>
            </a:r>
            <a:r>
              <a:rPr lang="en-US" sz="2000" dirty="0" err="1">
                <a:solidFill>
                  <a:schemeClr val="tx1">
                    <a:lumMod val="50000"/>
                  </a:schemeClr>
                </a:solidFill>
              </a:rPr>
              <a:t>Phải</a:t>
            </a:r>
            <a:r>
              <a:rPr lang="en-US" sz="2000" dirty="0">
                <a:solidFill>
                  <a:schemeClr val="tx1">
                    <a:lumMod val="50000"/>
                  </a:schemeClr>
                </a:solidFill>
              </a:rPr>
              <a:t> </a:t>
            </a:r>
            <a:r>
              <a:rPr lang="en-US" sz="2000" dirty="0" err="1">
                <a:solidFill>
                  <a:schemeClr val="tx1">
                    <a:lumMod val="50000"/>
                  </a:schemeClr>
                </a:solidFill>
              </a:rPr>
              <a:t>có</a:t>
            </a:r>
            <a:r>
              <a:rPr lang="en-US" sz="2000" dirty="0">
                <a:solidFill>
                  <a:schemeClr val="tx1">
                    <a:lumMod val="50000"/>
                  </a:schemeClr>
                </a:solidFill>
              </a:rPr>
              <a:t> </a:t>
            </a:r>
            <a:r>
              <a:rPr lang="en-US" sz="2000" dirty="0" err="1">
                <a:solidFill>
                  <a:schemeClr val="tx1">
                    <a:lumMod val="50000"/>
                  </a:schemeClr>
                </a:solidFill>
              </a:rPr>
              <a:t>ít</a:t>
            </a:r>
            <a:r>
              <a:rPr lang="en-US" sz="2000" dirty="0">
                <a:solidFill>
                  <a:schemeClr val="tx1">
                    <a:lumMod val="50000"/>
                  </a:schemeClr>
                </a:solidFill>
              </a:rPr>
              <a:t> </a:t>
            </a:r>
            <a:r>
              <a:rPr lang="en-US" sz="2000" dirty="0" err="1">
                <a:solidFill>
                  <a:schemeClr val="tx1">
                    <a:lumMod val="50000"/>
                  </a:schemeClr>
                </a:solidFill>
              </a:rPr>
              <a:t>nhất</a:t>
            </a:r>
            <a:r>
              <a:rPr lang="en-US" sz="2000" dirty="0">
                <a:solidFill>
                  <a:schemeClr val="tx1">
                    <a:lumMod val="50000"/>
                  </a:schemeClr>
                </a:solidFill>
              </a:rPr>
              <a:t> </a:t>
            </a:r>
            <a:r>
              <a:rPr lang="en-US" sz="2000" dirty="0" err="1">
                <a:solidFill>
                  <a:schemeClr val="tx1">
                    <a:lumMod val="50000"/>
                  </a:schemeClr>
                </a:solidFill>
              </a:rPr>
              <a:t>bao</a:t>
            </a:r>
            <a:r>
              <a:rPr lang="en-US" sz="2000" dirty="0">
                <a:solidFill>
                  <a:schemeClr val="tx1">
                    <a:lumMod val="50000"/>
                  </a:schemeClr>
                </a:solidFill>
              </a:rPr>
              <a:t> </a:t>
            </a:r>
            <a:r>
              <a:rPr lang="en-US" sz="2000" dirty="0" err="1">
                <a:solidFill>
                  <a:schemeClr val="tx1">
                    <a:lumMod val="50000"/>
                  </a:schemeClr>
                </a:solidFill>
              </a:rPr>
              <a:t>nhiêu</a:t>
            </a:r>
            <a:r>
              <a:rPr lang="en-US" sz="2000" dirty="0">
                <a:solidFill>
                  <a:schemeClr val="tx1">
                    <a:lumMod val="50000"/>
                  </a:schemeClr>
                </a:solidFill>
              </a:rPr>
              <a:t> </a:t>
            </a:r>
            <a:r>
              <a:rPr lang="en-US" sz="2000" dirty="0" err="1">
                <a:solidFill>
                  <a:schemeClr val="tx1">
                    <a:lumMod val="50000"/>
                  </a:schemeClr>
                </a:solidFill>
              </a:rPr>
              <a:t>ghế</a:t>
            </a:r>
            <a:r>
              <a:rPr lang="en-US" sz="2000" dirty="0">
                <a:solidFill>
                  <a:schemeClr val="tx1">
                    <a:lumMod val="50000"/>
                  </a:schemeClr>
                </a:solidFill>
              </a:rPr>
              <a:t> </a:t>
            </a:r>
            <a:r>
              <a:rPr lang="en-US" sz="2000" dirty="0" err="1" smtClean="0">
                <a:solidFill>
                  <a:schemeClr val="tx1">
                    <a:lumMod val="50000"/>
                  </a:schemeClr>
                </a:solidFill>
              </a:rPr>
              <a:t>băng</a:t>
            </a:r>
            <a:r>
              <a:rPr lang="en-US" sz="2000" dirty="0" smtClean="0">
                <a:solidFill>
                  <a:schemeClr val="tx1">
                    <a:lumMod val="50000"/>
                  </a:schemeClr>
                </a:solidFill>
              </a:rPr>
              <a:t> </a:t>
            </a:r>
            <a:r>
              <a:rPr lang="en-US" sz="2000" dirty="0" err="1">
                <a:solidFill>
                  <a:schemeClr val="tx1">
                    <a:lumMod val="50000"/>
                  </a:schemeClr>
                </a:solidFill>
              </a:rPr>
              <a:t>như</a:t>
            </a:r>
            <a:r>
              <a:rPr lang="en-US" sz="2000" dirty="0">
                <a:solidFill>
                  <a:schemeClr val="tx1">
                    <a:lumMod val="50000"/>
                  </a:schemeClr>
                </a:solidFill>
              </a:rPr>
              <a:t> </a:t>
            </a:r>
            <a:r>
              <a:rPr lang="en-US" sz="2000" dirty="0" err="1">
                <a:solidFill>
                  <a:schemeClr val="tx1">
                    <a:lumMod val="50000"/>
                  </a:schemeClr>
                </a:solidFill>
              </a:rPr>
              <a:t>vậy</a:t>
            </a:r>
            <a:r>
              <a:rPr lang="en-US" sz="2000" dirty="0">
                <a:solidFill>
                  <a:schemeClr val="tx1">
                    <a:lumMod val="50000"/>
                  </a:schemeClr>
                </a:solidFill>
              </a:rPr>
              <a:t> </a:t>
            </a:r>
            <a:r>
              <a:rPr lang="en-US" sz="2000" dirty="0" err="1">
                <a:solidFill>
                  <a:schemeClr val="tx1">
                    <a:lumMod val="50000"/>
                  </a:schemeClr>
                </a:solidFill>
              </a:rPr>
              <a:t>để</a:t>
            </a:r>
            <a:r>
              <a:rPr lang="en-US" sz="2000" dirty="0">
                <a:solidFill>
                  <a:schemeClr val="tx1">
                    <a:lumMod val="50000"/>
                  </a:schemeClr>
                </a:solidFill>
              </a:rPr>
              <a:t> </a:t>
            </a:r>
            <a:r>
              <a:rPr lang="en-US" sz="2000" dirty="0" err="1">
                <a:solidFill>
                  <a:schemeClr val="tx1">
                    <a:lumMod val="50000"/>
                  </a:schemeClr>
                </a:solidFill>
              </a:rPr>
              <a:t>tất</a:t>
            </a:r>
            <a:r>
              <a:rPr lang="en-US" sz="2000" dirty="0">
                <a:solidFill>
                  <a:schemeClr val="tx1">
                    <a:lumMod val="50000"/>
                  </a:schemeClr>
                </a:solidFill>
              </a:rPr>
              <a:t> </a:t>
            </a:r>
            <a:r>
              <a:rPr lang="en-US" sz="2000" dirty="0" err="1">
                <a:solidFill>
                  <a:schemeClr val="tx1">
                    <a:lumMod val="50000"/>
                  </a:schemeClr>
                </a:solidFill>
              </a:rPr>
              <a:t>cả</a:t>
            </a:r>
            <a:r>
              <a:rPr lang="en-US" sz="2000" dirty="0">
                <a:solidFill>
                  <a:schemeClr val="tx1">
                    <a:lumMod val="50000"/>
                  </a:schemeClr>
                </a:solidFill>
              </a:rPr>
              <a:t> </a:t>
            </a:r>
            <a:r>
              <a:rPr lang="en-US" sz="2000" dirty="0" err="1">
                <a:solidFill>
                  <a:schemeClr val="tx1">
                    <a:lumMod val="50000"/>
                  </a:schemeClr>
                </a:solidFill>
              </a:rPr>
              <a:t>học</a:t>
            </a:r>
            <a:r>
              <a:rPr lang="en-US" sz="2000" dirty="0">
                <a:solidFill>
                  <a:schemeClr val="tx1">
                    <a:lumMod val="50000"/>
                  </a:schemeClr>
                </a:solidFill>
              </a:rPr>
              <a:t> </a:t>
            </a:r>
            <a:r>
              <a:rPr lang="en-US" sz="2000" dirty="0" err="1">
                <a:solidFill>
                  <a:schemeClr val="tx1">
                    <a:lumMod val="50000"/>
                  </a:schemeClr>
                </a:solidFill>
              </a:rPr>
              <a:t>sinh</a:t>
            </a:r>
            <a:r>
              <a:rPr lang="en-US" sz="2000" dirty="0">
                <a:solidFill>
                  <a:schemeClr val="tx1">
                    <a:lumMod val="50000"/>
                  </a:schemeClr>
                </a:solidFill>
              </a:rPr>
              <a:t> </a:t>
            </a:r>
            <a:r>
              <a:rPr lang="en-US" sz="2000" dirty="0" err="1">
                <a:solidFill>
                  <a:schemeClr val="tx1">
                    <a:lumMod val="50000"/>
                  </a:schemeClr>
                </a:solidFill>
              </a:rPr>
              <a:t>đều</a:t>
            </a:r>
            <a:r>
              <a:rPr lang="en-US" sz="2000" dirty="0">
                <a:solidFill>
                  <a:schemeClr val="tx1">
                    <a:lumMod val="50000"/>
                  </a:schemeClr>
                </a:solidFill>
              </a:rPr>
              <a:t> </a:t>
            </a:r>
            <a:r>
              <a:rPr lang="en-US" sz="2000" dirty="0" err="1">
                <a:solidFill>
                  <a:schemeClr val="tx1">
                    <a:lumMod val="50000"/>
                  </a:schemeClr>
                </a:solidFill>
              </a:rPr>
              <a:t>có</a:t>
            </a:r>
            <a:r>
              <a:rPr lang="en-US" sz="2000" dirty="0">
                <a:solidFill>
                  <a:schemeClr val="tx1">
                    <a:lumMod val="50000"/>
                  </a:schemeClr>
                </a:solidFill>
              </a:rPr>
              <a:t> </a:t>
            </a:r>
            <a:r>
              <a:rPr lang="en-US" sz="2000" dirty="0" err="1">
                <a:solidFill>
                  <a:schemeClr val="tx1">
                    <a:lumMod val="50000"/>
                  </a:schemeClr>
                </a:solidFill>
              </a:rPr>
              <a:t>chỗ</a:t>
            </a:r>
            <a:r>
              <a:rPr lang="en-US" sz="2000" dirty="0">
                <a:solidFill>
                  <a:schemeClr val="tx1">
                    <a:lumMod val="50000"/>
                  </a:schemeClr>
                </a:solidFill>
              </a:rPr>
              <a:t> </a:t>
            </a:r>
            <a:r>
              <a:rPr lang="en-US" sz="2000" dirty="0" err="1">
                <a:solidFill>
                  <a:schemeClr val="tx1">
                    <a:lumMod val="50000"/>
                  </a:schemeClr>
                </a:solidFill>
              </a:rPr>
              <a:t>ngồi</a:t>
            </a:r>
            <a:r>
              <a:rPr lang="en-US" sz="2000" dirty="0">
                <a:solidFill>
                  <a:schemeClr val="tx1">
                    <a:lumMod val="50000"/>
                  </a:schemeClr>
                </a:solidFill>
              </a:rPr>
              <a:t>?</a:t>
            </a:r>
          </a:p>
        </p:txBody>
      </p:sp>
      <p:sp>
        <p:nvSpPr>
          <p:cNvPr id="21" name="TextBox 20"/>
          <p:cNvSpPr txBox="1"/>
          <p:nvPr/>
        </p:nvSpPr>
        <p:spPr>
          <a:xfrm>
            <a:off x="3451122" y="2671296"/>
            <a:ext cx="1431758" cy="400110"/>
          </a:xfrm>
          <a:prstGeom prst="rect">
            <a:avLst/>
          </a:prstGeom>
          <a:noFill/>
        </p:spPr>
        <p:txBody>
          <a:bodyPr wrap="square" rtlCol="0">
            <a:spAutoFit/>
          </a:bodyPr>
          <a:lstStyle/>
          <a:p>
            <a:pPr algn="ctr"/>
            <a:r>
              <a:rPr lang="en-US" sz="2000" b="1" i="1" u="sng" dirty="0" err="1" smtClean="0"/>
              <a:t>Giải</a:t>
            </a:r>
            <a:r>
              <a:rPr lang="en-US" sz="2000" b="1" i="1" u="sng" dirty="0" smtClean="0"/>
              <a:t>:</a:t>
            </a:r>
            <a:endParaRPr lang="vi-VN" sz="2000" b="1" i="1" u="sng" dirty="0"/>
          </a:p>
        </p:txBody>
      </p:sp>
      <p:sp>
        <p:nvSpPr>
          <p:cNvPr id="22" name="Rectangle 21"/>
          <p:cNvSpPr/>
          <p:nvPr/>
        </p:nvSpPr>
        <p:spPr>
          <a:xfrm>
            <a:off x="2142000" y="3367236"/>
            <a:ext cx="583814" cy="400110"/>
          </a:xfrm>
          <a:prstGeom prst="rect">
            <a:avLst/>
          </a:prstGeom>
        </p:spPr>
        <p:txBody>
          <a:bodyPr wrap="none">
            <a:spAutoFit/>
          </a:bodyPr>
          <a:lstStyle/>
          <a:p>
            <a:r>
              <a:rPr lang="en-US" sz="2000" dirty="0" err="1" smtClean="0">
                <a:solidFill>
                  <a:schemeClr val="tx1">
                    <a:lumMod val="50000"/>
                  </a:schemeClr>
                </a:solidFill>
              </a:rPr>
              <a:t>Có</a:t>
            </a:r>
            <a:r>
              <a:rPr lang="en-US" sz="2000" smtClean="0">
                <a:solidFill>
                  <a:schemeClr val="tx1">
                    <a:lumMod val="50000"/>
                  </a:schemeClr>
                </a:solidFill>
              </a:rPr>
              <a:t>:</a:t>
            </a:r>
            <a:endParaRPr lang="vi-VN" sz="2000" dirty="0"/>
          </a:p>
        </p:txBody>
      </p:sp>
      <p:sp>
        <p:nvSpPr>
          <p:cNvPr id="23" name="Rectangle 22"/>
          <p:cNvSpPr/>
          <p:nvPr/>
        </p:nvSpPr>
        <p:spPr>
          <a:xfrm>
            <a:off x="2398641" y="3398118"/>
            <a:ext cx="3881843" cy="400110"/>
          </a:xfrm>
          <a:prstGeom prst="rect">
            <a:avLst/>
          </a:prstGeom>
        </p:spPr>
        <p:txBody>
          <a:bodyPr wrap="square">
            <a:spAutoFit/>
          </a:bodyPr>
          <a:lstStyle/>
          <a:p>
            <a:pPr algn="ctr"/>
            <a:r>
              <a:rPr lang="en-US" sz="2000" dirty="0" smtClean="0">
                <a:solidFill>
                  <a:schemeClr val="tx1">
                    <a:lumMod val="50000"/>
                  </a:schemeClr>
                </a:solidFill>
              </a:rPr>
              <a:t>997 : 5 = 199 ( </a:t>
            </a:r>
            <a:r>
              <a:rPr lang="en-US" sz="2000" dirty="0" err="1" smtClean="0">
                <a:solidFill>
                  <a:schemeClr val="tx1">
                    <a:lumMod val="50000"/>
                  </a:schemeClr>
                </a:solidFill>
              </a:rPr>
              <a:t>dư</a:t>
            </a:r>
            <a:r>
              <a:rPr lang="en-US" sz="2000" dirty="0" smtClean="0">
                <a:solidFill>
                  <a:schemeClr val="tx1">
                    <a:lumMod val="50000"/>
                  </a:schemeClr>
                </a:solidFill>
              </a:rPr>
              <a:t> 2)</a:t>
            </a:r>
            <a:endParaRPr lang="vi-VN" sz="2000" dirty="0"/>
          </a:p>
        </p:txBody>
      </p:sp>
      <p:sp>
        <p:nvSpPr>
          <p:cNvPr id="24" name="Rectangle 23"/>
          <p:cNvSpPr/>
          <p:nvPr/>
        </p:nvSpPr>
        <p:spPr>
          <a:xfrm>
            <a:off x="698717" y="3825237"/>
            <a:ext cx="7662983" cy="1015663"/>
          </a:xfrm>
          <a:prstGeom prst="rect">
            <a:avLst/>
          </a:prstGeom>
        </p:spPr>
        <p:txBody>
          <a:bodyPr wrap="square">
            <a:spAutoFit/>
          </a:bodyPr>
          <a:lstStyle/>
          <a:p>
            <a:pPr>
              <a:lnSpc>
                <a:spcPct val="150000"/>
              </a:lnSpc>
            </a:pPr>
            <a:r>
              <a:rPr lang="fr-FR" sz="2000" dirty="0" err="1"/>
              <a:t>Vậy</a:t>
            </a:r>
            <a:r>
              <a:rPr lang="fr-FR" sz="2000" dirty="0"/>
              <a:t> </a:t>
            </a:r>
            <a:r>
              <a:rPr lang="fr-FR" sz="2000" dirty="0" err="1"/>
              <a:t>xếp</a:t>
            </a:r>
            <a:r>
              <a:rPr lang="fr-FR" sz="2000" dirty="0"/>
              <a:t> 995 HS </a:t>
            </a:r>
            <a:r>
              <a:rPr lang="fr-FR" sz="2000" dirty="0" err="1"/>
              <a:t>vào</a:t>
            </a:r>
            <a:r>
              <a:rPr lang="fr-FR" sz="2000" dirty="0"/>
              <a:t> 199 </a:t>
            </a:r>
            <a:r>
              <a:rPr lang="fr-FR" sz="2000" dirty="0" err="1"/>
              <a:t>ghế</a:t>
            </a:r>
            <a:r>
              <a:rPr lang="fr-FR" sz="2000" dirty="0"/>
              <a:t>, </a:t>
            </a:r>
            <a:r>
              <a:rPr lang="fr-FR" sz="2000" dirty="0" err="1"/>
              <a:t>mỗi</a:t>
            </a:r>
            <a:r>
              <a:rPr lang="fr-FR" sz="2000" dirty="0"/>
              <a:t> </a:t>
            </a:r>
            <a:r>
              <a:rPr lang="fr-FR" sz="2000" dirty="0" err="1"/>
              <a:t>ghế</a:t>
            </a:r>
            <a:r>
              <a:rPr lang="fr-FR" sz="2000" dirty="0"/>
              <a:t> 5 </a:t>
            </a:r>
            <a:r>
              <a:rPr lang="fr-FR" sz="2000" dirty="0" err="1"/>
              <a:t>em</a:t>
            </a:r>
            <a:r>
              <a:rPr lang="fr-FR" sz="2000" dirty="0"/>
              <a:t> ; 2 </a:t>
            </a:r>
            <a:r>
              <a:rPr lang="fr-FR" sz="2000" dirty="0" err="1"/>
              <a:t>em</a:t>
            </a:r>
            <a:r>
              <a:rPr lang="fr-FR" sz="2000" dirty="0"/>
              <a:t> </a:t>
            </a:r>
            <a:r>
              <a:rPr lang="fr-FR" sz="2000" dirty="0" err="1"/>
              <a:t>còn</a:t>
            </a:r>
            <a:r>
              <a:rPr lang="fr-FR" sz="2000" dirty="0"/>
              <a:t> </a:t>
            </a:r>
            <a:r>
              <a:rPr lang="fr-FR" sz="2000" dirty="0" err="1"/>
              <a:t>lại</a:t>
            </a:r>
            <a:r>
              <a:rPr lang="fr-FR" sz="2000" dirty="0"/>
              <a:t> </a:t>
            </a:r>
            <a:r>
              <a:rPr lang="fr-FR" sz="2000" dirty="0" err="1"/>
              <a:t>xếp</a:t>
            </a:r>
            <a:r>
              <a:rPr lang="fr-FR" sz="2000" dirty="0"/>
              <a:t> </a:t>
            </a:r>
            <a:r>
              <a:rPr lang="fr-FR" sz="2000" dirty="0" err="1"/>
              <a:t>vào</a:t>
            </a:r>
            <a:r>
              <a:rPr lang="fr-FR" sz="2000" dirty="0"/>
              <a:t> </a:t>
            </a:r>
            <a:r>
              <a:rPr lang="fr-FR" sz="2000" dirty="0" err="1"/>
              <a:t>ghế</a:t>
            </a:r>
            <a:r>
              <a:rPr lang="fr-FR" sz="2000" dirty="0"/>
              <a:t> </a:t>
            </a:r>
            <a:r>
              <a:rPr lang="fr-FR" sz="2000" dirty="0" err="1"/>
              <a:t>thứ</a:t>
            </a:r>
            <a:r>
              <a:rPr lang="fr-FR" sz="2000" dirty="0"/>
              <a:t> 200.</a:t>
            </a:r>
            <a:endParaRPr lang="en-US" sz="2000" dirty="0"/>
          </a:p>
        </p:txBody>
      </p:sp>
    </p:spTree>
    <p:extLst>
      <p:ext uri="{BB962C8B-B14F-4D97-AF65-F5344CB8AC3E}">
        <p14:creationId xmlns:p14="http://schemas.microsoft.com/office/powerpoint/2010/main" val="399127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childTnLst>
                          </p:cTn>
                        </p:par>
                        <p:par>
                          <p:cTn id="22" fill="hold">
                            <p:stCondLst>
                              <p:cond delay="1000"/>
                            </p:stCondLst>
                            <p:childTnLst>
                              <p:par>
                                <p:cTn id="23" presetID="10" presetClass="entr" presetSubtype="0" fill="hold" grpId="0" nodeType="afterEffect">
                                  <p:stCondLst>
                                    <p:cond delay="25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28</a:t>
            </a:fld>
            <a:endParaRPr lang="en"/>
          </a:p>
        </p:txBody>
      </p:sp>
      <p:sp>
        <p:nvSpPr>
          <p:cNvPr id="4" name="Google Shape;891;p46"/>
          <p:cNvSpPr/>
          <p:nvPr/>
        </p:nvSpPr>
        <p:spPr>
          <a:xfrm>
            <a:off x="256537" y="557748"/>
            <a:ext cx="347787" cy="303492"/>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p:cNvSpPr txBox="1"/>
          <p:nvPr/>
        </p:nvSpPr>
        <p:spPr>
          <a:xfrm>
            <a:off x="421454" y="408319"/>
            <a:ext cx="5040883" cy="646331"/>
          </a:xfrm>
          <a:prstGeom prst="rect">
            <a:avLst/>
          </a:prstGeom>
          <a:noFill/>
        </p:spPr>
        <p:txBody>
          <a:bodyPr wrap="square" rtlCol="0">
            <a:spAutoFit/>
          </a:bodyPr>
          <a:lstStyle/>
          <a:p>
            <a:pPr algn="ctr">
              <a:lnSpc>
                <a:spcPct val="150000"/>
              </a:lnSpc>
            </a:pPr>
            <a:r>
              <a:rPr lang="en-US" sz="2400" b="1" dirty="0" smtClean="0">
                <a:solidFill>
                  <a:schemeClr val="bg1"/>
                </a:solidFill>
              </a:rPr>
              <a:t>HƯỚNG DẪN VỀ NHÀ</a:t>
            </a:r>
            <a:endParaRPr lang="vi-VN" sz="2400" b="1" dirty="0">
              <a:solidFill>
                <a:schemeClr val="bg1"/>
              </a:solidFill>
            </a:endParaRPr>
          </a:p>
        </p:txBody>
      </p:sp>
      <p:sp>
        <p:nvSpPr>
          <p:cNvPr id="6" name="TextBox 5"/>
          <p:cNvSpPr txBox="1"/>
          <p:nvPr/>
        </p:nvSpPr>
        <p:spPr>
          <a:xfrm>
            <a:off x="421454" y="1645470"/>
            <a:ext cx="8277379" cy="2862322"/>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q"/>
            </a:pPr>
            <a:r>
              <a:rPr lang="pt-BR" sz="2400" dirty="0" smtClean="0"/>
              <a:t>Ôn </a:t>
            </a:r>
            <a:r>
              <a:rPr lang="pt-BR" sz="2400" dirty="0"/>
              <a:t>lại nội dung kiến thức đã học.</a:t>
            </a:r>
            <a:endParaRPr lang="en-US" sz="2400" dirty="0"/>
          </a:p>
          <a:p>
            <a:pPr marL="342900" indent="-342900" algn="just">
              <a:lnSpc>
                <a:spcPct val="150000"/>
              </a:lnSpc>
              <a:buFont typeface="Wingdings" panose="05000000000000000000" pitchFamily="2" charset="2"/>
              <a:buChar char="q"/>
            </a:pPr>
            <a:r>
              <a:rPr lang="pt-BR" sz="2400" dirty="0" smtClean="0"/>
              <a:t>Hoàn </a:t>
            </a:r>
            <a:r>
              <a:rPr lang="pt-BR" sz="2400" dirty="0"/>
              <a:t>thành nốt các bài tập và làm thêm bài tập </a:t>
            </a:r>
            <a:r>
              <a:rPr lang="pt-BR" sz="2400" b="1" dirty="0" smtClean="0"/>
              <a:t>1.25</a:t>
            </a:r>
            <a:r>
              <a:rPr lang="pt-BR" sz="2400" dirty="0" smtClean="0"/>
              <a:t>; </a:t>
            </a:r>
            <a:r>
              <a:rPr lang="pt-BR" sz="2400" b="1" dirty="0"/>
              <a:t>1.28</a:t>
            </a:r>
            <a:r>
              <a:rPr lang="pt-BR" sz="2400" dirty="0"/>
              <a:t>; </a:t>
            </a:r>
            <a:r>
              <a:rPr lang="pt-BR" sz="2400" b="1" dirty="0"/>
              <a:t>1.30</a:t>
            </a:r>
            <a:r>
              <a:rPr lang="pt-BR" sz="2400" dirty="0" smtClean="0"/>
              <a:t>.</a:t>
            </a:r>
          </a:p>
          <a:p>
            <a:pPr marL="342900" indent="-342900" algn="just">
              <a:lnSpc>
                <a:spcPct val="150000"/>
              </a:lnSpc>
              <a:buFont typeface="Wingdings" panose="05000000000000000000" pitchFamily="2" charset="2"/>
              <a:buChar char="q"/>
            </a:pPr>
            <a:r>
              <a:rPr lang="en-US" sz="2400" dirty="0" err="1" smtClean="0"/>
              <a:t>Chuẩn</a:t>
            </a:r>
            <a:r>
              <a:rPr lang="en-US" sz="2400" dirty="0" smtClean="0"/>
              <a:t> </a:t>
            </a:r>
            <a:r>
              <a:rPr lang="en-US" sz="2400" dirty="0" err="1"/>
              <a:t>bị</a:t>
            </a:r>
            <a:r>
              <a:rPr lang="en-US" sz="2400" dirty="0"/>
              <a:t> </a:t>
            </a:r>
            <a:r>
              <a:rPr lang="en-US" sz="2400" dirty="0" err="1"/>
              <a:t>trước</a:t>
            </a:r>
            <a:r>
              <a:rPr lang="en-US" sz="2400" dirty="0"/>
              <a:t> </a:t>
            </a:r>
            <a:r>
              <a:rPr lang="en-US" sz="2400" dirty="0" err="1"/>
              <a:t>bài</a:t>
            </a:r>
            <a:r>
              <a:rPr lang="en-US" sz="2400" dirty="0"/>
              <a:t> “ </a:t>
            </a:r>
            <a:r>
              <a:rPr lang="en-US" sz="2400" b="1" dirty="0" err="1"/>
              <a:t>Luyện</a:t>
            </a:r>
            <a:r>
              <a:rPr lang="en-US" sz="2400" b="1" dirty="0"/>
              <a:t> </a:t>
            </a:r>
            <a:r>
              <a:rPr lang="en-US" sz="2400" b="1" dirty="0" err="1"/>
              <a:t>tập</a:t>
            </a:r>
            <a:r>
              <a:rPr lang="en-US" sz="2400" b="1" dirty="0"/>
              <a:t> </a:t>
            </a:r>
            <a:r>
              <a:rPr lang="en-US" sz="2400" b="1" dirty="0" err="1"/>
              <a:t>chung</a:t>
            </a:r>
            <a:r>
              <a:rPr lang="en-US" sz="2400" dirty="0"/>
              <a:t>”: </a:t>
            </a:r>
            <a:r>
              <a:rPr lang="en-US" sz="2400" dirty="0" err="1"/>
              <a:t>Ôn</a:t>
            </a:r>
            <a:r>
              <a:rPr lang="en-US" sz="2400" dirty="0"/>
              <a:t> </a:t>
            </a:r>
            <a:r>
              <a:rPr lang="en-US" sz="2400" dirty="0" err="1"/>
              <a:t>lại</a:t>
            </a:r>
            <a:r>
              <a:rPr lang="en-US" sz="2400" dirty="0"/>
              <a:t> </a:t>
            </a:r>
            <a:r>
              <a:rPr lang="en-US" sz="2400" dirty="0" err="1"/>
              <a:t>toàn</a:t>
            </a:r>
            <a:r>
              <a:rPr lang="en-US" sz="2400" dirty="0"/>
              <a:t> </a:t>
            </a:r>
            <a:r>
              <a:rPr lang="en-US" sz="2400" dirty="0" err="1"/>
              <a:t>bộ</a:t>
            </a:r>
            <a:r>
              <a:rPr lang="en-US" sz="2400" dirty="0"/>
              <a:t> </a:t>
            </a:r>
            <a:r>
              <a:rPr lang="en-US" sz="2400" dirty="0" err="1"/>
              <a:t>kiến</a:t>
            </a:r>
            <a:r>
              <a:rPr lang="en-US" sz="2400" dirty="0"/>
              <a:t> </a:t>
            </a:r>
            <a:r>
              <a:rPr lang="en-US" sz="2400" dirty="0" err="1"/>
              <a:t>thức</a:t>
            </a:r>
            <a:r>
              <a:rPr lang="en-US" sz="2400" dirty="0"/>
              <a:t> </a:t>
            </a:r>
            <a:r>
              <a:rPr lang="en-US" sz="2400" dirty="0" err="1"/>
              <a:t>từ</a:t>
            </a:r>
            <a:r>
              <a:rPr lang="en-US" sz="2400" dirty="0"/>
              <a:t> </a:t>
            </a:r>
            <a:r>
              <a:rPr lang="en-US" sz="2400" dirty="0" err="1"/>
              <a:t>Bài</a:t>
            </a:r>
            <a:r>
              <a:rPr lang="en-US" sz="2400" dirty="0"/>
              <a:t> 1 -&gt; </a:t>
            </a:r>
            <a:r>
              <a:rPr lang="en-US" sz="2400" dirty="0" err="1"/>
              <a:t>Bài</a:t>
            </a:r>
            <a:r>
              <a:rPr lang="en-US" sz="2400" dirty="0"/>
              <a:t> 5 </a:t>
            </a:r>
            <a:r>
              <a:rPr lang="en-US" sz="2400" dirty="0" err="1"/>
              <a:t>và</a:t>
            </a:r>
            <a:r>
              <a:rPr lang="en-US" sz="2400" dirty="0"/>
              <a:t> </a:t>
            </a:r>
            <a:r>
              <a:rPr lang="en-US" sz="2400" dirty="0" err="1"/>
              <a:t>xem</a:t>
            </a:r>
            <a:r>
              <a:rPr lang="en-US" sz="2400" dirty="0"/>
              <a:t> </a:t>
            </a:r>
            <a:r>
              <a:rPr lang="en-US" sz="2400" dirty="0" err="1"/>
              <a:t>trước</a:t>
            </a:r>
            <a:r>
              <a:rPr lang="en-US" sz="2400" dirty="0"/>
              <a:t> </a:t>
            </a:r>
            <a:r>
              <a:rPr lang="en-US" sz="2400" dirty="0" err="1"/>
              <a:t>các</a:t>
            </a:r>
            <a:r>
              <a:rPr lang="en-US" sz="2400" dirty="0"/>
              <a:t> </a:t>
            </a:r>
            <a:r>
              <a:rPr lang="en-US" sz="2400" dirty="0" err="1"/>
              <a:t>bài</a:t>
            </a:r>
            <a:r>
              <a:rPr lang="en-US" sz="2400" dirty="0"/>
              <a:t> </a:t>
            </a:r>
            <a:r>
              <a:rPr lang="en-US" sz="2400" dirty="0" err="1"/>
              <a:t>tập</a:t>
            </a:r>
            <a:r>
              <a:rPr lang="en-US" sz="2400" dirty="0"/>
              <a:t>.</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2396" y="557748"/>
            <a:ext cx="2041604" cy="1358595"/>
          </a:xfrm>
          <a:prstGeom prst="rect">
            <a:avLst/>
          </a:prstGeom>
        </p:spPr>
      </p:pic>
    </p:spTree>
    <p:extLst>
      <p:ext uri="{BB962C8B-B14F-4D97-AF65-F5344CB8AC3E}">
        <p14:creationId xmlns:p14="http://schemas.microsoft.com/office/powerpoint/2010/main" val="8396290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24102" y="1398007"/>
            <a:ext cx="5686493" cy="1084912"/>
          </a:xfrm>
          <a:prstGeom prst="rect">
            <a:avLst/>
          </a:prstGeom>
          <a:noFill/>
        </p:spPr>
        <p:txBody>
          <a:bodyPr wrap="none" lIns="68580" tIns="34290" rIns="68580" bIns="34290">
            <a:spAutoFit/>
          </a:bodyPr>
          <a:lstStyle/>
          <a:p>
            <a:pPr algn="ctr"/>
            <a:r>
              <a:rPr lang="en-US" sz="6600" b="1" dirty="0">
                <a:ln w="22225">
                  <a:solidFill>
                    <a:schemeClr val="accent2"/>
                  </a:solidFill>
                  <a:prstDash val="solid"/>
                </a:ln>
                <a:solidFill>
                  <a:srgbClr val="C00000"/>
                </a:solidFill>
              </a:rPr>
              <a:t>THANK YOU !</a:t>
            </a:r>
          </a:p>
        </p:txBody>
      </p:sp>
      <p:pic>
        <p:nvPicPr>
          <p:cNvPr id="1026" name="Picture 2" descr="Làm Thế Nào Để Nghe Giảng Hiệu Quả? - YBO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2446511" cy="139800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7911703" y="0"/>
            <a:ext cx="1232297" cy="1557089"/>
          </a:xfrm>
          <a:prstGeom prst="rect">
            <a:avLst/>
          </a:prstGeom>
        </p:spPr>
      </p:pic>
    </p:spTree>
    <p:extLst>
      <p:ext uri="{BB962C8B-B14F-4D97-AF65-F5344CB8AC3E}">
        <p14:creationId xmlns:p14="http://schemas.microsoft.com/office/powerpoint/2010/main" val="7570302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graphicFrame>
        <p:nvGraphicFramePr>
          <p:cNvPr id="4" name="Diagram 3"/>
          <p:cNvGraphicFramePr/>
          <p:nvPr>
            <p:extLst>
              <p:ext uri="{D42A27DB-BD31-4B8C-83A1-F6EECF244321}">
                <p14:modId xmlns:p14="http://schemas.microsoft.com/office/powerpoint/2010/main" val="939343858"/>
              </p:ext>
            </p:extLst>
          </p:nvPr>
        </p:nvGraphicFramePr>
        <p:xfrm>
          <a:off x="119920" y="730300"/>
          <a:ext cx="654710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p:cNvSpPr txBox="1"/>
          <p:nvPr/>
        </p:nvSpPr>
        <p:spPr>
          <a:xfrm>
            <a:off x="2596896" y="243840"/>
            <a:ext cx="4315968" cy="307777"/>
          </a:xfrm>
          <a:prstGeom prst="rect">
            <a:avLst/>
          </a:prstGeom>
          <a:noFill/>
        </p:spPr>
        <p:txBody>
          <a:bodyPr wrap="square" rtlCol="0">
            <a:spAutoFit/>
          </a:bodyPr>
          <a:lstStyle/>
          <a:p>
            <a:endParaRPr lang="vi-VN" dirty="0"/>
          </a:p>
        </p:txBody>
      </p:sp>
      <p:sp>
        <p:nvSpPr>
          <p:cNvPr id="12" name="Down Ribbon 11"/>
          <p:cNvSpPr/>
          <p:nvPr/>
        </p:nvSpPr>
        <p:spPr>
          <a:xfrm>
            <a:off x="2103120" y="17626"/>
            <a:ext cx="5608320" cy="816864"/>
          </a:xfrm>
          <a:prstGeom prst="ribbon">
            <a:avLst>
              <a:gd name="adj1" fmla="val 16667"/>
              <a:gd name="adj2" fmla="val 71739"/>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NỘI </a:t>
            </a:r>
            <a:r>
              <a:rPr lang="en-US" sz="2800" b="1" dirty="0">
                <a:solidFill>
                  <a:schemeClr val="tx1"/>
                </a:solidFill>
              </a:rPr>
              <a:t>DUNG BÀI HỌC</a:t>
            </a:r>
            <a:endParaRPr lang="vi-VN" sz="2800" b="1" dirty="0">
              <a:solidFill>
                <a:schemeClr val="tx1"/>
              </a:solidFill>
            </a:endParaRPr>
          </a:p>
          <a:p>
            <a:pPr algn="ctr"/>
            <a:endParaRPr lang="vi-VN" b="1" dirty="0">
              <a:solidFill>
                <a:schemeClr val="tx1"/>
              </a:solidFill>
            </a:endParaRPr>
          </a:p>
        </p:txBody>
      </p:sp>
      <p:sp>
        <p:nvSpPr>
          <p:cNvPr id="3" name="Multiply 2"/>
          <p:cNvSpPr/>
          <p:nvPr/>
        </p:nvSpPr>
        <p:spPr>
          <a:xfrm>
            <a:off x="7094626" y="1323607"/>
            <a:ext cx="1415390" cy="1333508"/>
          </a:xfrm>
          <a:prstGeom prst="mathMultiply">
            <a:avLst/>
          </a:prstGeom>
          <a:solidFill>
            <a:srgbClr val="FEFB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Division 4"/>
          <p:cNvSpPr/>
          <p:nvPr/>
        </p:nvSpPr>
        <p:spPr>
          <a:xfrm>
            <a:off x="7138416" y="3146232"/>
            <a:ext cx="1371600" cy="1106905"/>
          </a:xfrm>
          <a:prstGeom prst="mathDivid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515644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12" grpId="0" animBg="1"/>
      <p:bldP spid="3"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
        <p:nvSpPr>
          <p:cNvPr id="5" name="TextBox 4"/>
          <p:cNvSpPr txBox="1"/>
          <p:nvPr/>
        </p:nvSpPr>
        <p:spPr>
          <a:xfrm>
            <a:off x="256674" y="1588169"/>
            <a:ext cx="1411705" cy="1446550"/>
          </a:xfrm>
          <a:prstGeom prst="rect">
            <a:avLst/>
          </a:prstGeom>
          <a:noFill/>
        </p:spPr>
        <p:txBody>
          <a:bodyPr wrap="square" rtlCol="0">
            <a:spAutoFit/>
          </a:bodyPr>
          <a:lstStyle/>
          <a:p>
            <a:r>
              <a:rPr lang="en-US" sz="8800" dirty="0" smtClean="0">
                <a:solidFill>
                  <a:srgbClr val="002060"/>
                </a:solidFill>
              </a:rPr>
              <a:t>1</a:t>
            </a:r>
            <a:endParaRPr lang="vi-VN" sz="8800" dirty="0">
              <a:solidFill>
                <a:srgbClr val="002060"/>
              </a:solidFill>
            </a:endParaRPr>
          </a:p>
        </p:txBody>
      </p:sp>
      <p:sp>
        <p:nvSpPr>
          <p:cNvPr id="6" name="TextBox 5"/>
          <p:cNvSpPr txBox="1"/>
          <p:nvPr/>
        </p:nvSpPr>
        <p:spPr>
          <a:xfrm>
            <a:off x="0" y="2796124"/>
            <a:ext cx="5037221" cy="1998176"/>
          </a:xfrm>
          <a:prstGeom prst="rect">
            <a:avLst/>
          </a:prstGeom>
          <a:noFill/>
        </p:spPr>
        <p:txBody>
          <a:bodyPr wrap="square" rtlCol="0">
            <a:spAutoFit/>
          </a:bodyPr>
          <a:lstStyle/>
          <a:p>
            <a:pPr algn="ctr">
              <a:lnSpc>
                <a:spcPct val="150000"/>
              </a:lnSpc>
            </a:pPr>
            <a:r>
              <a:rPr lang="en-US" sz="4400" dirty="0" smtClean="0">
                <a:solidFill>
                  <a:schemeClr val="bg1"/>
                </a:solidFill>
              </a:rPr>
              <a:t>PHÉP NHÂN SỐ TỰ NHIÊN</a:t>
            </a:r>
            <a:endParaRPr lang="vi-VN" sz="4400" dirty="0">
              <a:solidFill>
                <a:schemeClr val="bg1"/>
              </a:solidFill>
            </a:endParaRPr>
          </a:p>
        </p:txBody>
      </p:sp>
    </p:spTree>
    <p:extLst>
      <p:ext uri="{BB962C8B-B14F-4D97-AF65-F5344CB8AC3E}">
        <p14:creationId xmlns:p14="http://schemas.microsoft.com/office/powerpoint/2010/main" val="29743513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92" name="Google Shape;192;p1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608235" y="369998"/>
            <a:ext cx="4928494" cy="738664"/>
          </a:xfrm>
          <a:prstGeom prst="rect">
            <a:avLst/>
          </a:prstGeom>
          <a:noFill/>
        </p:spPr>
        <p:txBody>
          <a:bodyPr wrap="square" rtlCol="0">
            <a:spAutoFit/>
          </a:bodyPr>
          <a:lstStyle/>
          <a:p>
            <a:pPr algn="ctr">
              <a:lnSpc>
                <a:spcPct val="150000"/>
              </a:lnSpc>
            </a:pPr>
            <a:r>
              <a:rPr lang="en-US" sz="2800" b="1" dirty="0" smtClean="0">
                <a:solidFill>
                  <a:schemeClr val="bg1"/>
                </a:solidFill>
              </a:rPr>
              <a:t>1. </a:t>
            </a:r>
            <a:r>
              <a:rPr lang="en-US" sz="2800" b="1" dirty="0" err="1" smtClean="0">
                <a:solidFill>
                  <a:schemeClr val="bg1"/>
                </a:solidFill>
              </a:rPr>
              <a:t>Phép</a:t>
            </a:r>
            <a:r>
              <a:rPr lang="en-US" sz="2800" b="1" dirty="0" smtClean="0">
                <a:solidFill>
                  <a:schemeClr val="bg1"/>
                </a:solidFill>
              </a:rPr>
              <a:t> </a:t>
            </a:r>
            <a:r>
              <a:rPr lang="en-US" sz="2800" b="1" dirty="0" err="1" smtClean="0">
                <a:solidFill>
                  <a:schemeClr val="bg1"/>
                </a:solidFill>
              </a:rPr>
              <a:t>nhân</a:t>
            </a:r>
            <a:r>
              <a:rPr lang="en-US" sz="2800" b="1" dirty="0" smtClean="0">
                <a:solidFill>
                  <a:schemeClr val="bg1"/>
                </a:solidFill>
              </a:rPr>
              <a:t> </a:t>
            </a:r>
            <a:r>
              <a:rPr lang="en-US" sz="2800" b="1" dirty="0" err="1" smtClean="0">
                <a:solidFill>
                  <a:schemeClr val="bg1"/>
                </a:solidFill>
              </a:rPr>
              <a:t>số</a:t>
            </a:r>
            <a:r>
              <a:rPr lang="en-US" sz="2800" b="1" dirty="0" smtClean="0">
                <a:solidFill>
                  <a:schemeClr val="bg1"/>
                </a:solidFill>
              </a:rPr>
              <a:t> </a:t>
            </a:r>
            <a:r>
              <a:rPr lang="en-US" sz="2800" b="1" dirty="0" err="1" smtClean="0">
                <a:solidFill>
                  <a:schemeClr val="bg1"/>
                </a:solidFill>
              </a:rPr>
              <a:t>tự</a:t>
            </a:r>
            <a:r>
              <a:rPr lang="en-US" sz="2800" b="1" dirty="0" smtClean="0">
                <a:solidFill>
                  <a:schemeClr val="bg1"/>
                </a:solidFill>
              </a:rPr>
              <a:t> </a:t>
            </a:r>
            <a:r>
              <a:rPr lang="en-US" sz="2800" b="1" dirty="0" err="1" smtClean="0">
                <a:solidFill>
                  <a:schemeClr val="bg1"/>
                </a:solidFill>
              </a:rPr>
              <a:t>nhiên</a:t>
            </a:r>
            <a:endParaRPr lang="vi-VN" sz="2800" b="1" dirty="0">
              <a:solidFill>
                <a:schemeClr val="bg1"/>
              </a:solidFill>
            </a:endParaRPr>
          </a:p>
        </p:txBody>
      </p:sp>
      <p:grpSp>
        <p:nvGrpSpPr>
          <p:cNvPr id="20" name="Group 19"/>
          <p:cNvGrpSpPr/>
          <p:nvPr/>
        </p:nvGrpSpPr>
        <p:grpSpPr>
          <a:xfrm>
            <a:off x="0" y="1285540"/>
            <a:ext cx="8687209" cy="2327359"/>
            <a:chOff x="198029" y="1590043"/>
            <a:chExt cx="8687209" cy="2327359"/>
          </a:xfrm>
        </p:grpSpPr>
        <mc:AlternateContent xmlns:mc="http://schemas.openxmlformats.org/markup-compatibility/2006" xmlns:a14="http://schemas.microsoft.com/office/drawing/2010/main">
          <mc:Choice Requires="a14">
            <p:sp>
              <p:nvSpPr>
                <p:cNvPr id="21" name="TextBox 20"/>
                <p:cNvSpPr txBox="1"/>
                <p:nvPr/>
              </p:nvSpPr>
              <p:spPr>
                <a:xfrm>
                  <a:off x="210767" y="1609078"/>
                  <a:ext cx="8674471" cy="2308324"/>
                </a:xfrm>
                <a:prstGeom prst="rect">
                  <a:avLst/>
                </a:prstGeom>
                <a:solidFill>
                  <a:schemeClr val="accent3">
                    <a:lumMod val="40000"/>
                    <a:lumOff val="60000"/>
                  </a:schemeClr>
                </a:solidFill>
              </p:spPr>
              <p:txBody>
                <a:bodyPr wrap="square" rtlCol="0">
                  <a:spAutoFit/>
                </a:bodyPr>
                <a:lstStyle/>
                <a:p>
                  <a:pPr algn="just">
                    <a:lnSpc>
                      <a:spcPct val="150000"/>
                    </a:lnSpc>
                  </a:pPr>
                  <a:r>
                    <a:rPr lang="en-US" sz="2000" b="1" dirty="0"/>
                    <a:t>	</a:t>
                  </a:r>
                  <a:r>
                    <a:rPr lang="en-US" sz="2400" b="1" dirty="0" err="1" smtClean="0"/>
                    <a:t>Nhân</a:t>
                  </a:r>
                  <a:r>
                    <a:rPr lang="en-US" sz="2400" b="1" dirty="0" smtClean="0"/>
                    <a:t> </a:t>
                  </a:r>
                  <a:r>
                    <a:rPr lang="en-US" sz="2400" b="1" dirty="0" err="1" smtClean="0"/>
                    <a:t>hai</a:t>
                  </a:r>
                  <a:r>
                    <a:rPr lang="en-US" sz="2400" b="1" dirty="0" smtClean="0"/>
                    <a:t> </a:t>
                  </a:r>
                  <a:r>
                    <a:rPr lang="en-US" sz="2400" b="1" dirty="0" err="1" smtClean="0"/>
                    <a:t>số</a:t>
                  </a:r>
                  <a:r>
                    <a:rPr lang="en-US" sz="2400" b="1" dirty="0" smtClean="0"/>
                    <a:t> </a:t>
                  </a:r>
                  <a:r>
                    <a:rPr lang="en-US" sz="2400" b="1" dirty="0" err="1" smtClean="0"/>
                    <a:t>tự</a:t>
                  </a:r>
                  <a:r>
                    <a:rPr lang="en-US" sz="2400" b="1" dirty="0" smtClean="0"/>
                    <a:t> </a:t>
                  </a:r>
                  <a:r>
                    <a:rPr lang="en-US" sz="2400" b="1" dirty="0" err="1" smtClean="0"/>
                    <a:t>nhiên</a:t>
                  </a:r>
                  <a:endParaRPr lang="en-US" sz="2400" b="1" dirty="0" smtClean="0"/>
                </a:p>
                <a:p>
                  <a:pPr marL="457200" indent="-457200" algn="just">
                    <a:lnSpc>
                      <a:spcPct val="150000"/>
                    </a:lnSpc>
                    <a:buFont typeface="Arial" panose="020B0604020202020204" pitchFamily="34" charset="0"/>
                    <a:buChar char="•"/>
                  </a:pPr>
                  <a:r>
                    <a:rPr lang="en-US" sz="2400" dirty="0" err="1" smtClean="0"/>
                    <a:t>Phép</a:t>
                  </a:r>
                  <a:r>
                    <a:rPr lang="en-US" sz="2400" dirty="0" smtClean="0"/>
                    <a:t> </a:t>
                  </a:r>
                  <a:r>
                    <a:rPr lang="en-US" sz="2400" dirty="0" err="1" smtClean="0"/>
                    <a:t>nhân</a:t>
                  </a:r>
                  <a:r>
                    <a:rPr lang="en-US" sz="2400" dirty="0" smtClean="0"/>
                    <a:t> </a:t>
                  </a:r>
                  <a:r>
                    <a:rPr lang="en-US" sz="2400" dirty="0" err="1" smtClean="0"/>
                    <a:t>hai</a:t>
                  </a:r>
                  <a:r>
                    <a:rPr lang="en-US" sz="2400" dirty="0" smtClean="0"/>
                    <a:t> </a:t>
                  </a:r>
                  <a:r>
                    <a:rPr lang="en-US" sz="2400" dirty="0" err="1" smtClean="0"/>
                    <a:t>số</a:t>
                  </a:r>
                  <a:r>
                    <a:rPr lang="en-US" sz="2400" dirty="0" smtClean="0"/>
                    <a:t> </a:t>
                  </a:r>
                  <a:r>
                    <a:rPr lang="en-US" sz="2400" dirty="0" err="1" smtClean="0"/>
                    <a:t>tự</a:t>
                  </a:r>
                  <a:r>
                    <a:rPr lang="en-US" sz="2400" dirty="0" smtClean="0"/>
                    <a:t> </a:t>
                  </a:r>
                  <a:r>
                    <a:rPr lang="en-US" sz="2400" dirty="0" err="1" smtClean="0"/>
                    <a:t>nhiên</a:t>
                  </a:r>
                  <a:r>
                    <a:rPr lang="en-US" sz="2400" dirty="0" smtClean="0"/>
                    <a:t> a </a:t>
                  </a:r>
                  <a:r>
                    <a:rPr lang="en-US" sz="2400" dirty="0" err="1" smtClean="0"/>
                    <a:t>và</a:t>
                  </a:r>
                  <a:r>
                    <a:rPr lang="en-US" sz="2400" dirty="0" smtClean="0"/>
                    <a:t> b </a:t>
                  </a:r>
                  <a:r>
                    <a:rPr lang="en-US" sz="2400" dirty="0" err="1" smtClean="0"/>
                    <a:t>cho</a:t>
                  </a:r>
                  <a:r>
                    <a:rPr lang="en-US" sz="2400" dirty="0" smtClean="0"/>
                    <a:t> ta </a:t>
                  </a:r>
                  <a:r>
                    <a:rPr lang="en-US" sz="2400" dirty="0" err="1" smtClean="0"/>
                    <a:t>một</a:t>
                  </a:r>
                  <a:r>
                    <a:rPr lang="en-US" sz="2400" dirty="0" smtClean="0"/>
                    <a:t> </a:t>
                  </a:r>
                  <a:r>
                    <a:rPr lang="en-US" sz="2400" dirty="0" err="1" smtClean="0"/>
                    <a:t>số</a:t>
                  </a:r>
                  <a:r>
                    <a:rPr lang="en-US" sz="2400" dirty="0" smtClean="0"/>
                    <a:t> </a:t>
                  </a:r>
                  <a:r>
                    <a:rPr lang="en-US" sz="2400" dirty="0" err="1" smtClean="0"/>
                    <a:t>tự</a:t>
                  </a:r>
                  <a:r>
                    <a:rPr lang="en-US" sz="2400" dirty="0" smtClean="0"/>
                    <a:t> </a:t>
                  </a:r>
                  <a:r>
                    <a:rPr lang="en-US" sz="2400" dirty="0" err="1" smtClean="0"/>
                    <a:t>nhiên</a:t>
                  </a:r>
                  <a:r>
                    <a:rPr lang="en-US" sz="2400" dirty="0" smtClean="0"/>
                    <a:t> </a:t>
                  </a:r>
                  <a:r>
                    <a:rPr lang="en-US" sz="2400" dirty="0" err="1" smtClean="0"/>
                    <a:t>gọi</a:t>
                  </a:r>
                  <a:r>
                    <a:rPr lang="en-US" sz="2400" dirty="0" smtClean="0"/>
                    <a:t> </a:t>
                  </a:r>
                  <a:r>
                    <a:rPr lang="en-US" sz="2400" dirty="0" err="1" smtClean="0"/>
                    <a:t>là</a:t>
                  </a:r>
                  <a:r>
                    <a:rPr lang="en-US" sz="2400" dirty="0" smtClean="0"/>
                    <a:t> </a:t>
                  </a:r>
                  <a:r>
                    <a:rPr lang="en-US" sz="2400" dirty="0" err="1" smtClean="0"/>
                    <a:t>tích</a:t>
                  </a:r>
                  <a:r>
                    <a:rPr lang="en-US" sz="2400" dirty="0" smtClean="0"/>
                    <a:t> </a:t>
                  </a:r>
                  <a:r>
                    <a:rPr lang="en-US" sz="2400" dirty="0" err="1" smtClean="0"/>
                    <a:t>của</a:t>
                  </a:r>
                  <a:r>
                    <a:rPr lang="en-US" sz="2400" dirty="0" smtClean="0"/>
                    <a:t> a </a:t>
                  </a:r>
                  <a:r>
                    <a:rPr lang="en-US" sz="2400" dirty="0" err="1" smtClean="0"/>
                    <a:t>và</a:t>
                  </a:r>
                  <a:r>
                    <a:rPr lang="en-US" sz="2400" dirty="0" smtClean="0"/>
                    <a:t> b. </a:t>
                  </a:r>
                  <a:r>
                    <a:rPr lang="en-US" sz="2400" b="1" u="sng" dirty="0" smtClean="0"/>
                    <a:t>KH:</a:t>
                  </a:r>
                  <a:r>
                    <a:rPr lang="en-US" sz="2400" dirty="0" smtClean="0"/>
                    <a:t> a </a:t>
                  </a:r>
                  <a14:m>
                    <m:oMath xmlns:m="http://schemas.openxmlformats.org/officeDocument/2006/math">
                      <m:r>
                        <a:rPr lang="en-US" sz="2400" i="1" dirty="0" smtClean="0">
                          <a:latin typeface="Cambria Math" panose="02040503050406030204" pitchFamily="18" charset="0"/>
                          <a:ea typeface="Cambria Math" panose="02040503050406030204" pitchFamily="18" charset="0"/>
                        </a:rPr>
                        <m:t>×</m:t>
                      </m:r>
                    </m:oMath>
                  </a14:m>
                  <a:r>
                    <a:rPr lang="en-US" sz="2400" dirty="0" smtClean="0"/>
                    <a:t> b </a:t>
                  </a:r>
                  <a:r>
                    <a:rPr lang="en-US" sz="2400" dirty="0" err="1" smtClean="0"/>
                    <a:t>hoặc</a:t>
                  </a:r>
                  <a:r>
                    <a:rPr lang="en-US" sz="2400" dirty="0" smtClean="0"/>
                    <a:t> a . B</a:t>
                  </a:r>
                </a:p>
                <a:p>
                  <a:pPr algn="ctr">
                    <a:lnSpc>
                      <a:spcPct val="150000"/>
                    </a:lnSpc>
                  </a:pPr>
                  <a:r>
                    <a:rPr lang="nl-NL" sz="2400" dirty="0"/>
                    <a:t>a .b =  a + a + ... + a ( b là </a:t>
                  </a:r>
                  <a:r>
                    <a:rPr lang="nl-NL" sz="2400" dirty="0" smtClean="0"/>
                    <a:t>số </a:t>
                  </a:r>
                  <a:r>
                    <a:rPr lang="nl-NL" sz="2400" dirty="0"/>
                    <a:t>hạng</a:t>
                  </a:r>
                  <a:r>
                    <a:rPr lang="nl-NL" sz="2400" dirty="0" smtClean="0"/>
                    <a:t>)</a:t>
                  </a:r>
                  <a:endParaRPr lang="en-US" sz="2400" dirty="0"/>
                </a:p>
              </p:txBody>
            </p:sp>
          </mc:Choice>
          <mc:Fallback xmlns="">
            <p:sp>
              <p:nvSpPr>
                <p:cNvPr id="21" name="TextBox 20"/>
                <p:cNvSpPr txBox="1">
                  <a:spLocks noRot="1" noChangeAspect="1" noMove="1" noResize="1" noEditPoints="1" noAdjustHandles="1" noChangeArrowheads="1" noChangeShapeType="1" noTextEdit="1"/>
                </p:cNvSpPr>
                <p:nvPr/>
              </p:nvSpPr>
              <p:spPr>
                <a:xfrm>
                  <a:off x="210767" y="1609078"/>
                  <a:ext cx="8674471" cy="2308324"/>
                </a:xfrm>
                <a:prstGeom prst="rect">
                  <a:avLst/>
                </a:prstGeom>
                <a:blipFill>
                  <a:blip r:embed="rId3"/>
                  <a:stretch>
                    <a:fillRect l="-914" r="-1124" b="-2375"/>
                  </a:stretch>
                </a:blipFill>
              </p:spPr>
              <p:txBody>
                <a:bodyPr/>
                <a:lstStyle/>
                <a:p>
                  <a:r>
                    <a:rPr lang="vi-VN">
                      <a:noFill/>
                    </a:rPr>
                    <a:t> </a:t>
                  </a:r>
                </a:p>
              </p:txBody>
            </p:sp>
          </mc:Fallback>
        </mc:AlternateContent>
        <p:pic>
          <p:nvPicPr>
            <p:cNvPr id="22" name="Picture 21"/>
            <p:cNvPicPr>
              <a:picLocks noChangeAspect="1"/>
            </p:cNvPicPr>
            <p:nvPr/>
          </p:nvPicPr>
          <p:blipFill>
            <a:blip r:embed="rId4"/>
            <a:stretch>
              <a:fillRect/>
            </a:stretch>
          </p:blipFill>
          <p:spPr>
            <a:xfrm>
              <a:off x="198029" y="1590043"/>
              <a:ext cx="737781" cy="614818"/>
            </a:xfrm>
            <a:prstGeom prst="rect">
              <a:avLst/>
            </a:prstGeom>
          </p:spPr>
        </p:pic>
      </p:grpSp>
      <mc:AlternateContent xmlns:mc="http://schemas.openxmlformats.org/markup-compatibility/2006" xmlns:a14="http://schemas.microsoft.com/office/drawing/2010/main">
        <mc:Choice Requires="a14">
          <p:sp>
            <p:nvSpPr>
              <p:cNvPr id="23" name="TextBox 22"/>
              <p:cNvSpPr txBox="1"/>
              <p:nvPr/>
            </p:nvSpPr>
            <p:spPr>
              <a:xfrm>
                <a:off x="2038251" y="3776075"/>
                <a:ext cx="4262907" cy="461665"/>
              </a:xfrm>
              <a:prstGeom prst="rect">
                <a:avLst/>
              </a:prstGeom>
              <a:solidFill>
                <a:schemeClr val="accent5"/>
              </a:solidFill>
            </p:spPr>
            <p:txBody>
              <a:bodyPr wrap="square" rtlCol="0">
                <a:spAutoFit/>
              </a:bodyPr>
              <a:lstStyle/>
              <a:p>
                <a:r>
                  <a:rPr lang="en-US" sz="2400" dirty="0" smtClean="0"/>
                  <a:t>a 	</a:t>
                </a:r>
                <a14:m>
                  <m:oMath xmlns:m="http://schemas.openxmlformats.org/officeDocument/2006/math">
                    <m:r>
                      <a:rPr lang="en-US" sz="2400" i="1" dirty="0" smtClean="0">
                        <a:latin typeface="Cambria Math" panose="02040503050406030204" pitchFamily="18" charset="0"/>
                        <a:ea typeface="Cambria Math" panose="02040503050406030204" pitchFamily="18" charset="0"/>
                      </a:rPr>
                      <m:t>×</m:t>
                    </m:r>
                  </m:oMath>
                </a14:m>
                <a:r>
                  <a:rPr lang="en-US" sz="2400" dirty="0" smtClean="0"/>
                  <a:t> 	b 	= 	c</a:t>
                </a:r>
                <a:endParaRPr lang="vi-VN" sz="2400" dirty="0"/>
              </a:p>
            </p:txBody>
          </p:sp>
        </mc:Choice>
        <mc:Fallback xmlns="">
          <p:sp>
            <p:nvSpPr>
              <p:cNvPr id="23" name="TextBox 22"/>
              <p:cNvSpPr txBox="1">
                <a:spLocks noRot="1" noChangeAspect="1" noMove="1" noResize="1" noEditPoints="1" noAdjustHandles="1" noChangeArrowheads="1" noChangeShapeType="1" noTextEdit="1"/>
              </p:cNvSpPr>
              <p:nvPr/>
            </p:nvSpPr>
            <p:spPr>
              <a:xfrm>
                <a:off x="2038251" y="3776075"/>
                <a:ext cx="4262907" cy="461665"/>
              </a:xfrm>
              <a:prstGeom prst="rect">
                <a:avLst/>
              </a:prstGeom>
              <a:blipFill>
                <a:blip r:embed="rId5"/>
                <a:stretch>
                  <a:fillRect l="-2143" t="-9211" b="-30263"/>
                </a:stretch>
              </a:blipFill>
            </p:spPr>
            <p:txBody>
              <a:bodyPr/>
              <a:lstStyle/>
              <a:p>
                <a:r>
                  <a:rPr lang="vi-VN">
                    <a:noFill/>
                  </a:rPr>
                  <a:t> </a:t>
                </a:r>
              </a:p>
            </p:txBody>
          </p:sp>
        </mc:Fallback>
      </mc:AlternateContent>
      <p:cxnSp>
        <p:nvCxnSpPr>
          <p:cNvPr id="24" name="Straight Arrow Connector 23"/>
          <p:cNvCxnSpPr/>
          <p:nvPr/>
        </p:nvCxnSpPr>
        <p:spPr>
          <a:xfrm flipV="1">
            <a:off x="2199234" y="4304757"/>
            <a:ext cx="1" cy="36576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5" name="Straight Arrow Connector 24"/>
          <p:cNvCxnSpPr/>
          <p:nvPr/>
        </p:nvCxnSpPr>
        <p:spPr>
          <a:xfrm flipV="1">
            <a:off x="5843953" y="4286296"/>
            <a:ext cx="1" cy="36576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6" name="Straight Arrow Connector 25"/>
          <p:cNvCxnSpPr/>
          <p:nvPr/>
        </p:nvCxnSpPr>
        <p:spPr>
          <a:xfrm flipV="1">
            <a:off x="4021594" y="4322442"/>
            <a:ext cx="1" cy="36576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7" name="TextBox 26"/>
          <p:cNvSpPr txBox="1"/>
          <p:nvPr/>
        </p:nvSpPr>
        <p:spPr>
          <a:xfrm>
            <a:off x="1365327" y="4734793"/>
            <a:ext cx="1667815" cy="400110"/>
          </a:xfrm>
          <a:prstGeom prst="rect">
            <a:avLst/>
          </a:prstGeom>
          <a:noFill/>
        </p:spPr>
        <p:txBody>
          <a:bodyPr wrap="square" rtlCol="0">
            <a:spAutoFit/>
          </a:bodyPr>
          <a:lstStyle/>
          <a:p>
            <a:pPr algn="ctr"/>
            <a:r>
              <a:rPr lang="en-US" sz="2000" dirty="0" err="1" smtClean="0">
                <a:solidFill>
                  <a:srgbClr val="FF0000"/>
                </a:solidFill>
              </a:rPr>
              <a:t>Thừa</a:t>
            </a:r>
            <a:r>
              <a:rPr lang="en-US" sz="2000" dirty="0" smtClean="0">
                <a:solidFill>
                  <a:srgbClr val="FF0000"/>
                </a:solidFill>
              </a:rPr>
              <a:t> </a:t>
            </a:r>
            <a:r>
              <a:rPr lang="en-US" sz="2000" dirty="0" err="1" smtClean="0">
                <a:solidFill>
                  <a:srgbClr val="FF0000"/>
                </a:solidFill>
              </a:rPr>
              <a:t>số</a:t>
            </a:r>
            <a:endParaRPr lang="vi-VN" sz="2000" dirty="0">
              <a:solidFill>
                <a:srgbClr val="FF0000"/>
              </a:solidFill>
            </a:endParaRPr>
          </a:p>
        </p:txBody>
      </p:sp>
      <p:sp>
        <p:nvSpPr>
          <p:cNvPr id="28" name="TextBox 27"/>
          <p:cNvSpPr txBox="1"/>
          <p:nvPr/>
        </p:nvSpPr>
        <p:spPr>
          <a:xfrm>
            <a:off x="3215054" y="4743390"/>
            <a:ext cx="1613081" cy="400110"/>
          </a:xfrm>
          <a:prstGeom prst="rect">
            <a:avLst/>
          </a:prstGeom>
          <a:noFill/>
        </p:spPr>
        <p:txBody>
          <a:bodyPr wrap="square" rtlCol="0">
            <a:spAutoFit/>
          </a:bodyPr>
          <a:lstStyle/>
          <a:p>
            <a:pPr algn="ctr"/>
            <a:r>
              <a:rPr lang="en-US" sz="2000" dirty="0" err="1" smtClean="0">
                <a:solidFill>
                  <a:srgbClr val="FF0000"/>
                </a:solidFill>
              </a:rPr>
              <a:t>Thừa</a:t>
            </a:r>
            <a:r>
              <a:rPr lang="en-US" sz="2000" dirty="0" smtClean="0">
                <a:solidFill>
                  <a:srgbClr val="FF0000"/>
                </a:solidFill>
              </a:rPr>
              <a:t> </a:t>
            </a:r>
            <a:r>
              <a:rPr lang="en-US" sz="2000" dirty="0" err="1" smtClean="0">
                <a:solidFill>
                  <a:srgbClr val="FF0000"/>
                </a:solidFill>
              </a:rPr>
              <a:t>số</a:t>
            </a:r>
            <a:endParaRPr lang="vi-VN" sz="2000" dirty="0">
              <a:solidFill>
                <a:srgbClr val="FF0000"/>
              </a:solidFill>
            </a:endParaRPr>
          </a:p>
        </p:txBody>
      </p:sp>
      <p:sp>
        <p:nvSpPr>
          <p:cNvPr id="29" name="TextBox 28"/>
          <p:cNvSpPr txBox="1"/>
          <p:nvPr/>
        </p:nvSpPr>
        <p:spPr>
          <a:xfrm>
            <a:off x="5113077" y="4743390"/>
            <a:ext cx="1461753" cy="400110"/>
          </a:xfrm>
          <a:prstGeom prst="rect">
            <a:avLst/>
          </a:prstGeom>
          <a:noFill/>
        </p:spPr>
        <p:txBody>
          <a:bodyPr wrap="square" rtlCol="0">
            <a:spAutoFit/>
          </a:bodyPr>
          <a:lstStyle/>
          <a:p>
            <a:pPr algn="ctr"/>
            <a:r>
              <a:rPr lang="en-US" sz="2000" dirty="0" err="1" smtClean="0">
                <a:solidFill>
                  <a:srgbClr val="FF0000"/>
                </a:solidFill>
              </a:rPr>
              <a:t>Tích</a:t>
            </a:r>
            <a:endParaRPr lang="vi-VN" sz="2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1000"/>
                                        <p:tgtEl>
                                          <p:spTgt spid="26"/>
                                        </p:tgtEl>
                                      </p:cBhvr>
                                    </p:animEffect>
                                    <p:anim calcmode="lin" valueType="num">
                                      <p:cBhvr>
                                        <p:cTn id="24" dur="1000" fill="hold"/>
                                        <p:tgtEl>
                                          <p:spTgt spid="26"/>
                                        </p:tgtEl>
                                        <p:attrNameLst>
                                          <p:attrName>ppt_x</p:attrName>
                                        </p:attrNameLst>
                                      </p:cBhvr>
                                      <p:tavLst>
                                        <p:tav tm="0">
                                          <p:val>
                                            <p:strVal val="#ppt_x"/>
                                          </p:val>
                                        </p:tav>
                                        <p:tav tm="100000">
                                          <p:val>
                                            <p:strVal val="#ppt_x"/>
                                          </p:val>
                                        </p:tav>
                                      </p:tavLst>
                                    </p:anim>
                                    <p:anim calcmode="lin" valueType="num">
                                      <p:cBhvr>
                                        <p:cTn id="25" dur="1000" fill="hold"/>
                                        <p:tgtEl>
                                          <p:spTgt spid="26"/>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1000"/>
                                        <p:tgtEl>
                                          <p:spTgt spid="28"/>
                                        </p:tgtEl>
                                      </p:cBhvr>
                                    </p:animEffect>
                                    <p:anim calcmode="lin" valueType="num">
                                      <p:cBhvr>
                                        <p:cTn id="29" dur="1000" fill="hold"/>
                                        <p:tgtEl>
                                          <p:spTgt spid="28"/>
                                        </p:tgtEl>
                                        <p:attrNameLst>
                                          <p:attrName>ppt_x</p:attrName>
                                        </p:attrNameLst>
                                      </p:cBhvr>
                                      <p:tavLst>
                                        <p:tav tm="0">
                                          <p:val>
                                            <p:strVal val="#ppt_x"/>
                                          </p:val>
                                        </p:tav>
                                        <p:tav tm="100000">
                                          <p:val>
                                            <p:strVal val="#ppt_x"/>
                                          </p:val>
                                        </p:tav>
                                      </p:tavLst>
                                    </p:anim>
                                    <p:anim calcmode="lin" valueType="num">
                                      <p:cBhvr>
                                        <p:cTn id="30"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additive="base">
                                        <p:cTn id="35" dur="500" fill="hold"/>
                                        <p:tgtEl>
                                          <p:spTgt spid="25"/>
                                        </p:tgtEl>
                                        <p:attrNameLst>
                                          <p:attrName>ppt_x</p:attrName>
                                        </p:attrNameLst>
                                      </p:cBhvr>
                                      <p:tavLst>
                                        <p:tav tm="0">
                                          <p:val>
                                            <p:strVal val="#ppt_x"/>
                                          </p:val>
                                        </p:tav>
                                        <p:tav tm="100000">
                                          <p:val>
                                            <p:strVal val="#ppt_x"/>
                                          </p:val>
                                        </p:tav>
                                      </p:tavLst>
                                    </p:anim>
                                    <p:anim calcmode="lin" valueType="num">
                                      <p:cBhvr additive="base">
                                        <p:cTn id="36" dur="500" fill="hold"/>
                                        <p:tgtEl>
                                          <p:spTgt spid="2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ppt_x"/>
                                          </p:val>
                                        </p:tav>
                                        <p:tav tm="100000">
                                          <p:val>
                                            <p:strVal val="#ppt_x"/>
                                          </p:val>
                                        </p:tav>
                                      </p:tavLst>
                                    </p:anim>
                                    <p:anim calcmode="lin" valueType="num">
                                      <p:cBhvr additive="base">
                                        <p:cTn id="4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608235" y="369998"/>
            <a:ext cx="4928494" cy="738664"/>
          </a:xfrm>
          <a:prstGeom prst="rect">
            <a:avLst/>
          </a:prstGeom>
          <a:noFill/>
        </p:spPr>
        <p:txBody>
          <a:bodyPr wrap="square" rtlCol="0">
            <a:spAutoFit/>
          </a:bodyPr>
          <a:lstStyle/>
          <a:p>
            <a:pPr algn="ctr">
              <a:lnSpc>
                <a:spcPct val="150000"/>
              </a:lnSpc>
            </a:pPr>
            <a:r>
              <a:rPr lang="en-US" sz="2800" b="1" dirty="0" smtClean="0">
                <a:solidFill>
                  <a:schemeClr val="bg1"/>
                </a:solidFill>
              </a:rPr>
              <a:t>1. </a:t>
            </a:r>
            <a:r>
              <a:rPr lang="en-US" sz="2800" b="1" dirty="0" err="1" smtClean="0">
                <a:solidFill>
                  <a:schemeClr val="bg1"/>
                </a:solidFill>
              </a:rPr>
              <a:t>Phép</a:t>
            </a:r>
            <a:r>
              <a:rPr lang="en-US" sz="2800" b="1" dirty="0" smtClean="0">
                <a:solidFill>
                  <a:schemeClr val="bg1"/>
                </a:solidFill>
              </a:rPr>
              <a:t> </a:t>
            </a:r>
            <a:r>
              <a:rPr lang="en-US" sz="2800" b="1" dirty="0" err="1" smtClean="0">
                <a:solidFill>
                  <a:schemeClr val="bg1"/>
                </a:solidFill>
              </a:rPr>
              <a:t>nhân</a:t>
            </a:r>
            <a:r>
              <a:rPr lang="en-US" sz="2800" b="1" dirty="0" smtClean="0">
                <a:solidFill>
                  <a:schemeClr val="bg1"/>
                </a:solidFill>
              </a:rPr>
              <a:t> </a:t>
            </a:r>
            <a:r>
              <a:rPr lang="en-US" sz="2800" b="1" dirty="0" err="1" smtClean="0">
                <a:solidFill>
                  <a:schemeClr val="bg1"/>
                </a:solidFill>
              </a:rPr>
              <a:t>số</a:t>
            </a:r>
            <a:r>
              <a:rPr lang="en-US" sz="2800" b="1" dirty="0" smtClean="0">
                <a:solidFill>
                  <a:schemeClr val="bg1"/>
                </a:solidFill>
              </a:rPr>
              <a:t> </a:t>
            </a:r>
            <a:r>
              <a:rPr lang="en-US" sz="2800" b="1" dirty="0" err="1" smtClean="0">
                <a:solidFill>
                  <a:schemeClr val="bg1"/>
                </a:solidFill>
              </a:rPr>
              <a:t>tự</a:t>
            </a:r>
            <a:r>
              <a:rPr lang="en-US" sz="2800" b="1" dirty="0" smtClean="0">
                <a:solidFill>
                  <a:schemeClr val="bg1"/>
                </a:solidFill>
              </a:rPr>
              <a:t> </a:t>
            </a:r>
            <a:r>
              <a:rPr lang="en-US" sz="2800" b="1" dirty="0" err="1" smtClean="0">
                <a:solidFill>
                  <a:schemeClr val="bg1"/>
                </a:solidFill>
              </a:rPr>
              <a:t>nhiên</a:t>
            </a:r>
            <a:endParaRPr lang="vi-VN" sz="2800" b="1" dirty="0">
              <a:solidFill>
                <a:schemeClr val="bg1"/>
              </a:solidFill>
            </a:endParaRPr>
          </a:p>
        </p:txBody>
      </p:sp>
      <p:sp>
        <p:nvSpPr>
          <p:cNvPr id="23" name="Rectangle 22"/>
          <p:cNvSpPr/>
          <p:nvPr/>
        </p:nvSpPr>
        <p:spPr>
          <a:xfrm>
            <a:off x="0" y="1351117"/>
            <a:ext cx="1459832" cy="577850"/>
          </a:xfrm>
          <a:prstGeom prst="rect">
            <a:avLst/>
          </a:prstGeom>
        </p:spPr>
        <p:txBody>
          <a:bodyPr wrap="square">
            <a:spAutoFit/>
          </a:bodyPr>
          <a:lstStyle/>
          <a:p>
            <a:pPr algn="ctr">
              <a:lnSpc>
                <a:spcPct val="150000"/>
              </a:lnSpc>
              <a:spcBef>
                <a:spcPts val="600"/>
              </a:spcBef>
              <a:spcAft>
                <a:spcPts val="600"/>
              </a:spcAft>
              <a:tabLst>
                <a:tab pos="360045" algn="l"/>
                <a:tab pos="720090" algn="l"/>
              </a:tabLst>
            </a:pPr>
            <a:r>
              <a:rPr lang="nl-NL" sz="2400" b="1" i="1" u="sng" dirty="0" smtClean="0">
                <a:latin typeface="+mn-lt"/>
                <a:ea typeface="Calibri" panose="020F0502020204030204" pitchFamily="34" charset="0"/>
              </a:rPr>
              <a:t>Ví Dụ: </a:t>
            </a:r>
          </a:p>
        </p:txBody>
      </p:sp>
      <p:sp>
        <p:nvSpPr>
          <p:cNvPr id="24" name="Rectangle 23"/>
          <p:cNvSpPr/>
          <p:nvPr/>
        </p:nvSpPr>
        <p:spPr>
          <a:xfrm>
            <a:off x="1459832" y="1540759"/>
            <a:ext cx="4572000" cy="577850"/>
          </a:xfrm>
          <a:prstGeom prst="rect">
            <a:avLst/>
          </a:prstGeom>
        </p:spPr>
        <p:txBody>
          <a:bodyPr>
            <a:spAutoFit/>
          </a:bodyPr>
          <a:lstStyle/>
          <a:p>
            <a:pPr algn="ctr">
              <a:lnSpc>
                <a:spcPct val="150000"/>
              </a:lnSpc>
              <a:spcBef>
                <a:spcPts val="600"/>
              </a:spcBef>
              <a:spcAft>
                <a:spcPts val="600"/>
              </a:spcAft>
              <a:tabLst>
                <a:tab pos="360045" algn="l"/>
                <a:tab pos="720090" algn="l"/>
              </a:tabLst>
            </a:pPr>
            <a:r>
              <a:rPr lang="nl-NL" sz="2400" dirty="0">
                <a:ea typeface="Calibri" panose="020F0502020204030204" pitchFamily="34" charset="0"/>
              </a:rPr>
              <a:t>5 . 4 = 5 + 5 + 5 + 5 = </a:t>
            </a:r>
            <a:r>
              <a:rPr lang="nl-NL" sz="2400" dirty="0" smtClean="0">
                <a:ea typeface="Calibri" panose="020F0502020204030204" pitchFamily="34" charset="0"/>
              </a:rPr>
              <a:t>20</a:t>
            </a:r>
            <a:endParaRPr lang="en-US" sz="2400" dirty="0">
              <a:ea typeface="Calibri" panose="020F0502020204030204" pitchFamily="34" charset="0"/>
            </a:endParaRPr>
          </a:p>
        </p:txBody>
      </p:sp>
      <p:sp>
        <p:nvSpPr>
          <p:cNvPr id="25" name="Rectangle 24"/>
          <p:cNvSpPr/>
          <p:nvPr/>
        </p:nvSpPr>
        <p:spPr>
          <a:xfrm>
            <a:off x="1459832" y="2254730"/>
            <a:ext cx="4572000" cy="577850"/>
          </a:xfrm>
          <a:prstGeom prst="rect">
            <a:avLst/>
          </a:prstGeom>
        </p:spPr>
        <p:txBody>
          <a:bodyPr>
            <a:spAutoFit/>
          </a:bodyPr>
          <a:lstStyle/>
          <a:p>
            <a:pPr algn="ctr">
              <a:lnSpc>
                <a:spcPct val="150000"/>
              </a:lnSpc>
              <a:spcBef>
                <a:spcPts val="600"/>
              </a:spcBef>
              <a:spcAft>
                <a:spcPts val="600"/>
              </a:spcAft>
              <a:tabLst>
                <a:tab pos="360045" algn="l"/>
                <a:tab pos="720090" algn="l"/>
              </a:tabLst>
            </a:pPr>
            <a:r>
              <a:rPr lang="nl-NL" sz="2400" dirty="0">
                <a:ea typeface="Calibri" panose="020F0502020204030204" pitchFamily="34" charset="0"/>
              </a:rPr>
              <a:t>16. 3 = 16 + 16 + 16 = 48</a:t>
            </a:r>
            <a:endParaRPr lang="en-US" sz="2400" dirty="0">
              <a:ea typeface="Calibri" panose="020F0502020204030204" pitchFamily="34" charset="0"/>
            </a:endParaRPr>
          </a:p>
        </p:txBody>
      </p:sp>
      <p:sp>
        <p:nvSpPr>
          <p:cNvPr id="26" name="TextBox 25"/>
          <p:cNvSpPr txBox="1"/>
          <p:nvPr/>
        </p:nvSpPr>
        <p:spPr>
          <a:xfrm>
            <a:off x="149304" y="2832580"/>
            <a:ext cx="8811717" cy="1200329"/>
          </a:xfrm>
          <a:prstGeom prst="rect">
            <a:avLst/>
          </a:prstGeom>
          <a:solidFill>
            <a:schemeClr val="accent5">
              <a:lumMod val="20000"/>
              <a:lumOff val="80000"/>
            </a:schemeClr>
          </a:solidFill>
        </p:spPr>
        <p:txBody>
          <a:bodyPr wrap="square" rtlCol="0">
            <a:spAutoFit/>
          </a:bodyPr>
          <a:lstStyle/>
          <a:p>
            <a:pPr algn="just">
              <a:lnSpc>
                <a:spcPct val="150000"/>
              </a:lnSpc>
            </a:pPr>
            <a:r>
              <a:rPr lang="nl-NL" sz="2400" b="1" u="sng" dirty="0"/>
              <a:t>Chú ý: </a:t>
            </a:r>
            <a:r>
              <a:rPr lang="nl-NL" sz="2400" dirty="0"/>
              <a:t>Nếu các thừa số đều bằng chữ, hoặc chỉ có một thừa số bằng số thì ta có thể không viết dấu nhân giữa các thừa số.</a:t>
            </a:r>
            <a:endParaRPr lang="en-US" sz="2400" dirty="0"/>
          </a:p>
        </p:txBody>
      </p:sp>
      <p:sp>
        <p:nvSpPr>
          <p:cNvPr id="27" name="Rectangle 26"/>
          <p:cNvSpPr/>
          <p:nvPr/>
        </p:nvSpPr>
        <p:spPr>
          <a:xfrm>
            <a:off x="2464241" y="4313685"/>
            <a:ext cx="1560042" cy="461665"/>
          </a:xfrm>
          <a:prstGeom prst="rect">
            <a:avLst/>
          </a:prstGeom>
        </p:spPr>
        <p:txBody>
          <a:bodyPr wrap="none">
            <a:spAutoFit/>
          </a:bodyPr>
          <a:lstStyle/>
          <a:p>
            <a:r>
              <a:rPr lang="nl-NL" sz="2400" dirty="0">
                <a:latin typeface="+mn-lt"/>
                <a:ea typeface="Calibri" panose="020F0502020204030204" pitchFamily="34" charset="0"/>
              </a:rPr>
              <a:t>a.b = ab ; </a:t>
            </a:r>
            <a:endParaRPr lang="vi-VN" sz="2400" dirty="0">
              <a:latin typeface="+mn-lt"/>
            </a:endParaRPr>
          </a:p>
        </p:txBody>
      </p:sp>
      <p:sp>
        <p:nvSpPr>
          <p:cNvPr id="28" name="TextBox 27"/>
          <p:cNvSpPr txBox="1"/>
          <p:nvPr/>
        </p:nvSpPr>
        <p:spPr>
          <a:xfrm>
            <a:off x="147302" y="4313686"/>
            <a:ext cx="2316939" cy="461665"/>
          </a:xfrm>
          <a:prstGeom prst="rect">
            <a:avLst/>
          </a:prstGeom>
          <a:noFill/>
        </p:spPr>
        <p:txBody>
          <a:bodyPr wrap="square" rtlCol="0">
            <a:spAutoFit/>
          </a:bodyPr>
          <a:lstStyle/>
          <a:p>
            <a:pPr algn="ctr"/>
            <a:r>
              <a:rPr lang="en-US" sz="2400" i="1" dirty="0" err="1" smtClean="0"/>
              <a:t>Chẳng</a:t>
            </a:r>
            <a:r>
              <a:rPr lang="en-US" sz="2400" i="1" dirty="0" smtClean="0"/>
              <a:t> </a:t>
            </a:r>
            <a:r>
              <a:rPr lang="en-US" sz="2400" i="1" dirty="0" err="1" smtClean="0"/>
              <a:t>hạn</a:t>
            </a:r>
            <a:r>
              <a:rPr lang="en-US" sz="2400" i="1" dirty="0" smtClean="0"/>
              <a:t>:</a:t>
            </a:r>
            <a:endParaRPr lang="vi-VN" sz="2400" i="1" dirty="0"/>
          </a:p>
        </p:txBody>
      </p:sp>
      <p:sp>
        <p:nvSpPr>
          <p:cNvPr id="29" name="Rectangle 28"/>
          <p:cNvSpPr/>
          <p:nvPr/>
        </p:nvSpPr>
        <p:spPr>
          <a:xfrm>
            <a:off x="4111974" y="4332635"/>
            <a:ext cx="1475084" cy="461665"/>
          </a:xfrm>
          <a:prstGeom prst="rect">
            <a:avLst/>
          </a:prstGeom>
        </p:spPr>
        <p:txBody>
          <a:bodyPr wrap="none">
            <a:spAutoFit/>
          </a:bodyPr>
          <a:lstStyle/>
          <a:p>
            <a:r>
              <a:rPr lang="nl-NL" sz="2400" dirty="0">
                <a:ea typeface="Calibri" panose="020F0502020204030204" pitchFamily="34" charset="0"/>
              </a:rPr>
              <a:t>2.m = 2m</a:t>
            </a:r>
            <a:endParaRPr lang="vi-VN" sz="2400" dirty="0"/>
          </a:p>
        </p:txBody>
      </p:sp>
    </p:spTree>
    <p:extLst>
      <p:ext uri="{BB962C8B-B14F-4D97-AF65-F5344CB8AC3E}">
        <p14:creationId xmlns:p14="http://schemas.microsoft.com/office/powerpoint/2010/main" val="2916158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childTnLst>
                          </p:cTn>
                        </p:par>
                        <p:par>
                          <p:cTn id="12" fill="hold">
                            <p:stCondLst>
                              <p:cond delay="1500"/>
                            </p:stCondLst>
                            <p:childTnLst>
                              <p:par>
                                <p:cTn id="13" presetID="10" presetClass="entr" presetSubtype="0" fill="hold" grpId="0" nodeType="afterEffect">
                                  <p:stCondLst>
                                    <p:cond delay="50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childTnLst>
                                </p:cTn>
                              </p:par>
                            </p:childTnLst>
                          </p:cTn>
                        </p:par>
                        <p:par>
                          <p:cTn id="20" fill="hold">
                            <p:stCondLst>
                              <p:cond delay="0"/>
                            </p:stCondLst>
                            <p:childTnLst>
                              <p:par>
                                <p:cTn id="21" presetID="10" presetClass="entr" presetSubtype="0" fill="hold" grpId="0" nodeType="afterEffect">
                                  <p:stCondLst>
                                    <p:cond delay="50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childTnLst>
                          </p:cTn>
                        </p:par>
                        <p:par>
                          <p:cTn id="24" fill="hold">
                            <p:stCondLst>
                              <p:cond delay="1000"/>
                            </p:stCondLst>
                            <p:childTnLst>
                              <p:par>
                                <p:cTn id="25" presetID="1" presetClass="entr" presetSubtype="0" fill="hold" grpId="0" nodeType="afterEffect">
                                  <p:stCondLst>
                                    <p:cond delay="50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25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animBg="1"/>
      <p:bldP spid="27" grpId="0"/>
      <p:bldP spid="28"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608235" y="369998"/>
            <a:ext cx="4928494" cy="738664"/>
          </a:xfrm>
          <a:prstGeom prst="rect">
            <a:avLst/>
          </a:prstGeom>
          <a:noFill/>
        </p:spPr>
        <p:txBody>
          <a:bodyPr wrap="square" rtlCol="0">
            <a:spAutoFit/>
          </a:bodyPr>
          <a:lstStyle/>
          <a:p>
            <a:pPr algn="ctr">
              <a:lnSpc>
                <a:spcPct val="150000"/>
              </a:lnSpc>
            </a:pPr>
            <a:r>
              <a:rPr lang="en-US" sz="2800" b="1" dirty="0" smtClean="0">
                <a:solidFill>
                  <a:schemeClr val="bg1"/>
                </a:solidFill>
              </a:rPr>
              <a:t>1. </a:t>
            </a:r>
            <a:r>
              <a:rPr lang="en-US" sz="2800" b="1" dirty="0" err="1" smtClean="0">
                <a:solidFill>
                  <a:schemeClr val="bg1"/>
                </a:solidFill>
              </a:rPr>
              <a:t>Phép</a:t>
            </a:r>
            <a:r>
              <a:rPr lang="en-US" sz="2800" b="1" dirty="0" smtClean="0">
                <a:solidFill>
                  <a:schemeClr val="bg1"/>
                </a:solidFill>
              </a:rPr>
              <a:t> </a:t>
            </a:r>
            <a:r>
              <a:rPr lang="en-US" sz="2800" b="1" dirty="0" err="1" smtClean="0">
                <a:solidFill>
                  <a:schemeClr val="bg1"/>
                </a:solidFill>
              </a:rPr>
              <a:t>nhân</a:t>
            </a:r>
            <a:r>
              <a:rPr lang="en-US" sz="2800" b="1" dirty="0" smtClean="0">
                <a:solidFill>
                  <a:schemeClr val="bg1"/>
                </a:solidFill>
              </a:rPr>
              <a:t> </a:t>
            </a:r>
            <a:r>
              <a:rPr lang="en-US" sz="2800" b="1" dirty="0" err="1" smtClean="0">
                <a:solidFill>
                  <a:schemeClr val="bg1"/>
                </a:solidFill>
              </a:rPr>
              <a:t>số</a:t>
            </a:r>
            <a:r>
              <a:rPr lang="en-US" sz="2800" b="1" dirty="0" smtClean="0">
                <a:solidFill>
                  <a:schemeClr val="bg1"/>
                </a:solidFill>
              </a:rPr>
              <a:t> </a:t>
            </a:r>
            <a:r>
              <a:rPr lang="en-US" sz="2800" b="1" dirty="0" err="1" smtClean="0">
                <a:solidFill>
                  <a:schemeClr val="bg1"/>
                </a:solidFill>
              </a:rPr>
              <a:t>tự</a:t>
            </a:r>
            <a:r>
              <a:rPr lang="en-US" sz="2800" b="1" dirty="0" smtClean="0">
                <a:solidFill>
                  <a:schemeClr val="bg1"/>
                </a:solidFill>
              </a:rPr>
              <a:t> </a:t>
            </a:r>
            <a:r>
              <a:rPr lang="en-US" sz="2800" b="1" dirty="0" err="1" smtClean="0">
                <a:solidFill>
                  <a:schemeClr val="bg1"/>
                </a:solidFill>
              </a:rPr>
              <a:t>nhiên</a:t>
            </a:r>
            <a:endParaRPr lang="vi-VN" sz="2800" b="1" dirty="0">
              <a:solidFill>
                <a:schemeClr val="bg1"/>
              </a:solidFill>
            </a:endParaRPr>
          </a:p>
        </p:txBody>
      </p:sp>
      <p:sp>
        <p:nvSpPr>
          <p:cNvPr id="2" name="TextBox 1"/>
          <p:cNvSpPr txBox="1"/>
          <p:nvPr/>
        </p:nvSpPr>
        <p:spPr>
          <a:xfrm>
            <a:off x="-336884" y="1233946"/>
            <a:ext cx="2369983" cy="577850"/>
          </a:xfrm>
          <a:prstGeom prst="rect">
            <a:avLst/>
          </a:prstGeom>
          <a:noFill/>
        </p:spPr>
        <p:txBody>
          <a:bodyPr wrap="square" rtlCol="0">
            <a:spAutoFit/>
          </a:bodyPr>
          <a:lstStyle/>
          <a:p>
            <a:pPr algn="ctr">
              <a:lnSpc>
                <a:spcPct val="150000"/>
              </a:lnSpc>
            </a:pPr>
            <a:r>
              <a:rPr lang="en-US" sz="2400" b="1" dirty="0" err="1" smtClean="0">
                <a:solidFill>
                  <a:srgbClr val="00B050"/>
                </a:solidFill>
              </a:rPr>
              <a:t>Ví</a:t>
            </a:r>
            <a:r>
              <a:rPr lang="en-US" sz="2400" b="1" dirty="0" smtClean="0">
                <a:solidFill>
                  <a:srgbClr val="00B050"/>
                </a:solidFill>
              </a:rPr>
              <a:t> </a:t>
            </a:r>
            <a:r>
              <a:rPr lang="en-US" sz="2400" b="1" dirty="0" err="1" smtClean="0">
                <a:solidFill>
                  <a:srgbClr val="00B050"/>
                </a:solidFill>
              </a:rPr>
              <a:t>dụ</a:t>
            </a:r>
            <a:r>
              <a:rPr lang="en-US" sz="2400" b="1" dirty="0" smtClean="0">
                <a:solidFill>
                  <a:srgbClr val="00B050"/>
                </a:solidFill>
              </a:rPr>
              <a:t> :</a:t>
            </a:r>
            <a:endParaRPr lang="en-US" sz="2400" b="1" dirty="0">
              <a:solidFill>
                <a:srgbClr val="00B050"/>
              </a:solidFill>
            </a:endParaRPr>
          </a:p>
        </p:txBody>
      </p:sp>
      <p:sp>
        <p:nvSpPr>
          <p:cNvPr id="30" name="TextBox 29"/>
          <p:cNvSpPr txBox="1"/>
          <p:nvPr/>
        </p:nvSpPr>
        <p:spPr>
          <a:xfrm>
            <a:off x="1299168" y="1232697"/>
            <a:ext cx="3866147" cy="646331"/>
          </a:xfrm>
          <a:prstGeom prst="rect">
            <a:avLst/>
          </a:prstGeom>
          <a:noFill/>
        </p:spPr>
        <p:txBody>
          <a:bodyPr wrap="square" rtlCol="0">
            <a:spAutoFit/>
          </a:bodyPr>
          <a:lstStyle/>
          <a:p>
            <a:pPr algn="ctr">
              <a:lnSpc>
                <a:spcPct val="150000"/>
              </a:lnSpc>
            </a:pPr>
            <a:r>
              <a:rPr lang="en-US" sz="2400" dirty="0" err="1" smtClean="0">
                <a:solidFill>
                  <a:schemeClr val="tx1"/>
                </a:solidFill>
              </a:rPr>
              <a:t>Đặt</a:t>
            </a:r>
            <a:r>
              <a:rPr lang="en-US" sz="2400" dirty="0" smtClean="0">
                <a:solidFill>
                  <a:schemeClr val="tx1"/>
                </a:solidFill>
              </a:rPr>
              <a:t> </a:t>
            </a:r>
            <a:r>
              <a:rPr lang="en-US" sz="2400" dirty="0" err="1" smtClean="0">
                <a:solidFill>
                  <a:schemeClr val="tx1"/>
                </a:solidFill>
              </a:rPr>
              <a:t>tính</a:t>
            </a:r>
            <a:r>
              <a:rPr lang="en-US" sz="2400" dirty="0" smtClean="0">
                <a:solidFill>
                  <a:schemeClr val="tx1"/>
                </a:solidFill>
              </a:rPr>
              <a:t> </a:t>
            </a:r>
            <a:r>
              <a:rPr lang="en-US" sz="2400" dirty="0" err="1" smtClean="0">
                <a:solidFill>
                  <a:schemeClr val="tx1"/>
                </a:solidFill>
              </a:rPr>
              <a:t>nhân</a:t>
            </a:r>
            <a:r>
              <a:rPr lang="en-US" sz="2400" dirty="0" smtClean="0">
                <a:solidFill>
                  <a:schemeClr val="tx1"/>
                </a:solidFill>
              </a:rPr>
              <a:t>: 720 . 25 </a:t>
            </a:r>
            <a:endParaRPr lang="en-US" sz="2400" dirty="0">
              <a:solidFill>
                <a:schemeClr val="tx1"/>
              </a:solidFill>
            </a:endParaRPr>
          </a:p>
        </p:txBody>
      </p:sp>
      <p:cxnSp>
        <p:nvCxnSpPr>
          <p:cNvPr id="56" name="Straight Connector 55"/>
          <p:cNvCxnSpPr/>
          <p:nvPr/>
        </p:nvCxnSpPr>
        <p:spPr>
          <a:xfrm flipV="1">
            <a:off x="2921958" y="3822183"/>
            <a:ext cx="1371600" cy="1"/>
          </a:xfrm>
          <a:prstGeom prst="line">
            <a:avLst/>
          </a:prstGeom>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3894271" y="2937488"/>
            <a:ext cx="402914" cy="461665"/>
          </a:xfrm>
          <a:prstGeom prst="rect">
            <a:avLst/>
          </a:prstGeom>
          <a:noFill/>
        </p:spPr>
        <p:txBody>
          <a:bodyPr wrap="square" rtlCol="0">
            <a:spAutoFit/>
          </a:bodyPr>
          <a:lstStyle/>
          <a:p>
            <a:pPr algn="just"/>
            <a:r>
              <a:rPr lang="en-US" sz="2400" dirty="0" smtClean="0"/>
              <a:t>0</a:t>
            </a:r>
            <a:endParaRPr lang="vi-VN" sz="2400" dirty="0"/>
          </a:p>
        </p:txBody>
      </p:sp>
      <p:sp>
        <p:nvSpPr>
          <p:cNvPr id="58" name="TextBox 57"/>
          <p:cNvSpPr txBox="1"/>
          <p:nvPr/>
        </p:nvSpPr>
        <p:spPr>
          <a:xfrm>
            <a:off x="3637296" y="3364156"/>
            <a:ext cx="380420" cy="461665"/>
          </a:xfrm>
          <a:prstGeom prst="rect">
            <a:avLst/>
          </a:prstGeom>
          <a:noFill/>
        </p:spPr>
        <p:txBody>
          <a:bodyPr wrap="square" rtlCol="0">
            <a:spAutoFit/>
          </a:bodyPr>
          <a:lstStyle/>
          <a:p>
            <a:pPr algn="just"/>
            <a:r>
              <a:rPr lang="en-US" sz="2400" dirty="0" smtClean="0"/>
              <a:t>0</a:t>
            </a:r>
            <a:endParaRPr lang="vi-VN" sz="2400" dirty="0"/>
          </a:p>
        </p:txBody>
      </p:sp>
      <p:grpSp>
        <p:nvGrpSpPr>
          <p:cNvPr id="60" name="Group 59"/>
          <p:cNvGrpSpPr/>
          <p:nvPr/>
        </p:nvGrpSpPr>
        <p:grpSpPr>
          <a:xfrm>
            <a:off x="2997336" y="1914448"/>
            <a:ext cx="1284968" cy="1025047"/>
            <a:chOff x="1000277" y="1950865"/>
            <a:chExt cx="1284968" cy="1025047"/>
          </a:xfrm>
        </p:grpSpPr>
        <p:sp>
          <p:nvSpPr>
            <p:cNvPr id="61" name="TextBox 60"/>
            <p:cNvSpPr txBox="1"/>
            <p:nvPr/>
          </p:nvSpPr>
          <p:spPr>
            <a:xfrm>
              <a:off x="1378053" y="2475044"/>
              <a:ext cx="907192" cy="461665"/>
            </a:xfrm>
            <a:prstGeom prst="rect">
              <a:avLst/>
            </a:prstGeom>
            <a:noFill/>
          </p:spPr>
          <p:txBody>
            <a:bodyPr wrap="square" rtlCol="0">
              <a:spAutoFit/>
            </a:bodyPr>
            <a:lstStyle/>
            <a:p>
              <a:pPr algn="ctr"/>
              <a:r>
                <a:rPr lang="en-US" sz="2400" dirty="0" smtClean="0"/>
                <a:t>  2 5</a:t>
              </a:r>
              <a:endParaRPr lang="vi-VN" sz="2400" dirty="0"/>
            </a:p>
          </p:txBody>
        </p:sp>
        <p:sp>
          <p:nvSpPr>
            <p:cNvPr id="62" name="TextBox 61"/>
            <p:cNvSpPr txBox="1"/>
            <p:nvPr/>
          </p:nvSpPr>
          <p:spPr>
            <a:xfrm>
              <a:off x="1378053" y="1950865"/>
              <a:ext cx="907192" cy="461665"/>
            </a:xfrm>
            <a:prstGeom prst="rect">
              <a:avLst/>
            </a:prstGeom>
            <a:noFill/>
          </p:spPr>
          <p:txBody>
            <a:bodyPr wrap="square" rtlCol="0">
              <a:spAutoFit/>
            </a:bodyPr>
            <a:lstStyle/>
            <a:p>
              <a:pPr algn="ctr"/>
              <a:r>
                <a:rPr lang="en-US" sz="2400" dirty="0" smtClean="0"/>
                <a:t>7 2 0</a:t>
              </a:r>
              <a:endParaRPr lang="vi-VN" sz="2400" dirty="0"/>
            </a:p>
          </p:txBody>
        </p:sp>
        <mc:AlternateContent xmlns:mc="http://schemas.openxmlformats.org/markup-compatibility/2006" xmlns:a14="http://schemas.microsoft.com/office/drawing/2010/main">
          <mc:Choice Requires="a14">
            <p:sp>
              <p:nvSpPr>
                <p:cNvPr id="63" name="TextBox 62"/>
                <p:cNvSpPr txBox="1"/>
                <p:nvPr/>
              </p:nvSpPr>
              <p:spPr>
                <a:xfrm>
                  <a:off x="1000277" y="2159229"/>
                  <a:ext cx="755552"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ea typeface="Cambria Math" panose="02040503050406030204" pitchFamily="18" charset="0"/>
                          </a:rPr>
                          <m:t>×</m:t>
                        </m:r>
                      </m:oMath>
                    </m:oMathPara>
                  </a14:m>
                  <a:endParaRPr lang="vi-VN" sz="2400" dirty="0"/>
                </a:p>
              </p:txBody>
            </p:sp>
          </mc:Choice>
          <mc:Fallback xmlns="">
            <p:sp>
              <p:nvSpPr>
                <p:cNvPr id="24" name="TextBox 23"/>
                <p:cNvSpPr txBox="1">
                  <a:spLocks noRot="1" noChangeAspect="1" noMove="1" noResize="1" noEditPoints="1" noAdjustHandles="1" noChangeArrowheads="1" noChangeShapeType="1" noTextEdit="1"/>
                </p:cNvSpPr>
                <p:nvPr/>
              </p:nvSpPr>
              <p:spPr>
                <a:xfrm>
                  <a:off x="1000277" y="2159229"/>
                  <a:ext cx="755552" cy="461665"/>
                </a:xfrm>
                <a:prstGeom prst="rect">
                  <a:avLst/>
                </a:prstGeom>
                <a:blipFill>
                  <a:blip r:embed="rId5"/>
                  <a:stretch>
                    <a:fillRect/>
                  </a:stretch>
                </a:blipFill>
              </p:spPr>
              <p:txBody>
                <a:bodyPr/>
                <a:lstStyle/>
                <a:p>
                  <a:r>
                    <a:rPr lang="vi-VN">
                      <a:noFill/>
                    </a:rPr>
                    <a:t> </a:t>
                  </a:r>
                </a:p>
              </p:txBody>
            </p:sp>
          </mc:Fallback>
        </mc:AlternateContent>
        <p:cxnSp>
          <p:nvCxnSpPr>
            <p:cNvPr id="64" name="Straight Connector 63"/>
            <p:cNvCxnSpPr/>
            <p:nvPr/>
          </p:nvCxnSpPr>
          <p:spPr>
            <a:xfrm>
              <a:off x="1187964" y="2975912"/>
              <a:ext cx="109728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65" name="Rectangle 64"/>
          <p:cNvSpPr/>
          <p:nvPr/>
        </p:nvSpPr>
        <p:spPr>
          <a:xfrm>
            <a:off x="3629592" y="2947057"/>
            <a:ext cx="441146" cy="461665"/>
          </a:xfrm>
          <a:prstGeom prst="rect">
            <a:avLst/>
          </a:prstGeom>
        </p:spPr>
        <p:txBody>
          <a:bodyPr wrap="none">
            <a:spAutoFit/>
          </a:bodyPr>
          <a:lstStyle/>
          <a:p>
            <a:r>
              <a:rPr lang="en-US" sz="2400" dirty="0" smtClean="0"/>
              <a:t>0 </a:t>
            </a:r>
            <a:endParaRPr lang="vi-VN" sz="2400" dirty="0"/>
          </a:p>
        </p:txBody>
      </p:sp>
      <p:sp>
        <p:nvSpPr>
          <p:cNvPr id="66" name="Rectangle 65"/>
          <p:cNvSpPr/>
          <p:nvPr/>
        </p:nvSpPr>
        <p:spPr>
          <a:xfrm>
            <a:off x="3387185" y="2950695"/>
            <a:ext cx="441146" cy="461665"/>
          </a:xfrm>
          <a:prstGeom prst="rect">
            <a:avLst/>
          </a:prstGeom>
        </p:spPr>
        <p:txBody>
          <a:bodyPr wrap="none">
            <a:spAutoFit/>
          </a:bodyPr>
          <a:lstStyle/>
          <a:p>
            <a:r>
              <a:rPr lang="en-US" sz="2400" dirty="0" smtClean="0"/>
              <a:t>6 </a:t>
            </a:r>
            <a:endParaRPr lang="vi-VN" sz="2400" dirty="0"/>
          </a:p>
        </p:txBody>
      </p:sp>
      <p:sp>
        <p:nvSpPr>
          <p:cNvPr id="67" name="Rectangle 66"/>
          <p:cNvSpPr/>
          <p:nvPr/>
        </p:nvSpPr>
        <p:spPr>
          <a:xfrm>
            <a:off x="3387185" y="3377901"/>
            <a:ext cx="441146" cy="461665"/>
          </a:xfrm>
          <a:prstGeom prst="rect">
            <a:avLst/>
          </a:prstGeom>
        </p:spPr>
        <p:txBody>
          <a:bodyPr wrap="none">
            <a:spAutoFit/>
          </a:bodyPr>
          <a:lstStyle/>
          <a:p>
            <a:r>
              <a:rPr lang="en-US" sz="2400" dirty="0" smtClean="0"/>
              <a:t>4 </a:t>
            </a:r>
            <a:endParaRPr lang="vi-VN" sz="2400" dirty="0"/>
          </a:p>
        </p:txBody>
      </p:sp>
      <p:sp>
        <p:nvSpPr>
          <p:cNvPr id="68" name="Rectangle 67"/>
          <p:cNvSpPr/>
          <p:nvPr/>
        </p:nvSpPr>
        <p:spPr>
          <a:xfrm>
            <a:off x="3116938" y="3384802"/>
            <a:ext cx="356188" cy="461665"/>
          </a:xfrm>
          <a:prstGeom prst="rect">
            <a:avLst/>
          </a:prstGeom>
        </p:spPr>
        <p:txBody>
          <a:bodyPr wrap="none">
            <a:spAutoFit/>
          </a:bodyPr>
          <a:lstStyle/>
          <a:p>
            <a:r>
              <a:rPr lang="en-US" sz="2400" dirty="0" smtClean="0"/>
              <a:t>4</a:t>
            </a:r>
            <a:endParaRPr lang="vi-VN" sz="2400" dirty="0"/>
          </a:p>
        </p:txBody>
      </p:sp>
      <p:sp>
        <p:nvSpPr>
          <p:cNvPr id="71" name="TextBox 70"/>
          <p:cNvSpPr txBox="1"/>
          <p:nvPr/>
        </p:nvSpPr>
        <p:spPr>
          <a:xfrm>
            <a:off x="3915404" y="3815929"/>
            <a:ext cx="402914" cy="461665"/>
          </a:xfrm>
          <a:prstGeom prst="rect">
            <a:avLst/>
          </a:prstGeom>
          <a:noFill/>
        </p:spPr>
        <p:txBody>
          <a:bodyPr wrap="square" rtlCol="0">
            <a:spAutoFit/>
          </a:bodyPr>
          <a:lstStyle/>
          <a:p>
            <a:pPr algn="just"/>
            <a:r>
              <a:rPr lang="en-US" sz="2400" dirty="0" smtClean="0"/>
              <a:t>0</a:t>
            </a:r>
            <a:endParaRPr lang="vi-VN" sz="2400" dirty="0"/>
          </a:p>
        </p:txBody>
      </p:sp>
      <p:sp>
        <p:nvSpPr>
          <p:cNvPr id="72" name="TextBox 71"/>
          <p:cNvSpPr txBox="1"/>
          <p:nvPr/>
        </p:nvSpPr>
        <p:spPr>
          <a:xfrm>
            <a:off x="3637296" y="3815928"/>
            <a:ext cx="402914" cy="461665"/>
          </a:xfrm>
          <a:prstGeom prst="rect">
            <a:avLst/>
          </a:prstGeom>
          <a:noFill/>
        </p:spPr>
        <p:txBody>
          <a:bodyPr wrap="square" rtlCol="0">
            <a:spAutoFit/>
          </a:bodyPr>
          <a:lstStyle/>
          <a:p>
            <a:pPr algn="just"/>
            <a:r>
              <a:rPr lang="en-US" sz="2400" dirty="0" smtClean="0"/>
              <a:t>0</a:t>
            </a:r>
            <a:endParaRPr lang="vi-VN" sz="2400" dirty="0"/>
          </a:p>
        </p:txBody>
      </p:sp>
      <p:sp>
        <p:nvSpPr>
          <p:cNvPr id="73" name="TextBox 72"/>
          <p:cNvSpPr txBox="1"/>
          <p:nvPr/>
        </p:nvSpPr>
        <p:spPr>
          <a:xfrm>
            <a:off x="3379188" y="3825821"/>
            <a:ext cx="402914" cy="461665"/>
          </a:xfrm>
          <a:prstGeom prst="rect">
            <a:avLst/>
          </a:prstGeom>
          <a:noFill/>
        </p:spPr>
        <p:txBody>
          <a:bodyPr wrap="square" rtlCol="0">
            <a:spAutoFit/>
          </a:bodyPr>
          <a:lstStyle/>
          <a:p>
            <a:pPr algn="just"/>
            <a:r>
              <a:rPr lang="en-US" sz="2400" dirty="0" smtClean="0"/>
              <a:t>0</a:t>
            </a:r>
            <a:endParaRPr lang="vi-VN" sz="2400" dirty="0"/>
          </a:p>
        </p:txBody>
      </p:sp>
      <p:sp>
        <p:nvSpPr>
          <p:cNvPr id="74" name="TextBox 73"/>
          <p:cNvSpPr txBox="1"/>
          <p:nvPr/>
        </p:nvSpPr>
        <p:spPr>
          <a:xfrm>
            <a:off x="3142192" y="3817538"/>
            <a:ext cx="402914" cy="461665"/>
          </a:xfrm>
          <a:prstGeom prst="rect">
            <a:avLst/>
          </a:prstGeom>
          <a:noFill/>
        </p:spPr>
        <p:txBody>
          <a:bodyPr wrap="square" rtlCol="0">
            <a:spAutoFit/>
          </a:bodyPr>
          <a:lstStyle/>
          <a:p>
            <a:pPr algn="just"/>
            <a:r>
              <a:rPr lang="en-US" sz="2400" dirty="0" smtClean="0"/>
              <a:t>8</a:t>
            </a:r>
            <a:endParaRPr lang="vi-VN" sz="2400" dirty="0"/>
          </a:p>
        </p:txBody>
      </p:sp>
      <p:sp>
        <p:nvSpPr>
          <p:cNvPr id="75" name="TextBox 74"/>
          <p:cNvSpPr txBox="1"/>
          <p:nvPr/>
        </p:nvSpPr>
        <p:spPr>
          <a:xfrm>
            <a:off x="2894189" y="3832003"/>
            <a:ext cx="402914" cy="461665"/>
          </a:xfrm>
          <a:prstGeom prst="rect">
            <a:avLst/>
          </a:prstGeom>
          <a:noFill/>
        </p:spPr>
        <p:txBody>
          <a:bodyPr wrap="square" rtlCol="0">
            <a:spAutoFit/>
          </a:bodyPr>
          <a:lstStyle/>
          <a:p>
            <a:pPr algn="just"/>
            <a:r>
              <a:rPr lang="en-US" sz="2400" dirty="0" smtClean="0"/>
              <a:t>1</a:t>
            </a:r>
            <a:endParaRPr lang="vi-VN" sz="2400" dirty="0"/>
          </a:p>
        </p:txBody>
      </p:sp>
      <p:sp>
        <p:nvSpPr>
          <p:cNvPr id="76" name="Rectangle 75"/>
          <p:cNvSpPr/>
          <p:nvPr/>
        </p:nvSpPr>
        <p:spPr>
          <a:xfrm>
            <a:off x="3120554" y="2952812"/>
            <a:ext cx="356188" cy="461665"/>
          </a:xfrm>
          <a:prstGeom prst="rect">
            <a:avLst/>
          </a:prstGeom>
        </p:spPr>
        <p:txBody>
          <a:bodyPr wrap="none">
            <a:spAutoFit/>
          </a:bodyPr>
          <a:lstStyle/>
          <a:p>
            <a:r>
              <a:rPr lang="en-US" sz="2400" dirty="0" smtClean="0"/>
              <a:t>3</a:t>
            </a:r>
            <a:endParaRPr lang="vi-VN" sz="2400" dirty="0"/>
          </a:p>
        </p:txBody>
      </p:sp>
      <p:sp>
        <p:nvSpPr>
          <p:cNvPr id="77" name="Rectangle 76"/>
          <p:cNvSpPr/>
          <p:nvPr/>
        </p:nvSpPr>
        <p:spPr>
          <a:xfrm>
            <a:off x="2876054" y="3384802"/>
            <a:ext cx="356188" cy="461665"/>
          </a:xfrm>
          <a:prstGeom prst="rect">
            <a:avLst/>
          </a:prstGeom>
        </p:spPr>
        <p:txBody>
          <a:bodyPr wrap="none">
            <a:spAutoFit/>
          </a:bodyPr>
          <a:lstStyle/>
          <a:p>
            <a:r>
              <a:rPr lang="en-US" sz="2400" dirty="0" smtClean="0"/>
              <a:t>1</a:t>
            </a:r>
            <a:endParaRPr lang="vi-VN" sz="2400" dirty="0"/>
          </a:p>
        </p:txBody>
      </p:sp>
      <p:cxnSp>
        <p:nvCxnSpPr>
          <p:cNvPr id="81" name="Straight Arrow Connector 80"/>
          <p:cNvCxnSpPr/>
          <p:nvPr/>
        </p:nvCxnSpPr>
        <p:spPr>
          <a:xfrm flipH="1">
            <a:off x="4318318" y="3144261"/>
            <a:ext cx="548640" cy="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mc:AlternateContent xmlns:mc="http://schemas.openxmlformats.org/markup-compatibility/2006" xmlns:a14="http://schemas.microsoft.com/office/drawing/2010/main">
        <mc:Choice Requires="a14">
          <p:sp>
            <p:nvSpPr>
              <p:cNvPr id="82" name="TextBox 81"/>
              <p:cNvSpPr txBox="1"/>
              <p:nvPr/>
            </p:nvSpPr>
            <p:spPr>
              <a:xfrm>
                <a:off x="5005137" y="2937488"/>
                <a:ext cx="2887579" cy="400110"/>
              </a:xfrm>
              <a:prstGeom prst="rect">
                <a:avLst/>
              </a:prstGeom>
              <a:noFill/>
            </p:spPr>
            <p:txBody>
              <a:bodyPr wrap="square" rtlCol="0">
                <a:spAutoFit/>
              </a:bodyPr>
              <a:lstStyle/>
              <a:p>
                <a:r>
                  <a:rPr lang="en-US" sz="2000" dirty="0" smtClean="0">
                    <a:solidFill>
                      <a:srgbClr val="0070C0"/>
                    </a:solidFill>
                  </a:rPr>
                  <a:t>720 </a:t>
                </a:r>
                <a14:m>
                  <m:oMath xmlns:m="http://schemas.openxmlformats.org/officeDocument/2006/math">
                    <m:r>
                      <a:rPr lang="en-US" sz="2000" i="1" smtClean="0">
                        <a:solidFill>
                          <a:srgbClr val="0070C0"/>
                        </a:solidFill>
                        <a:latin typeface="Cambria Math" panose="02040503050406030204" pitchFamily="18" charset="0"/>
                        <a:ea typeface="Cambria Math" panose="02040503050406030204" pitchFamily="18" charset="0"/>
                      </a:rPr>
                      <m:t>×</m:t>
                    </m:r>
                  </m:oMath>
                </a14:m>
                <a:r>
                  <a:rPr lang="en-US" sz="2000" dirty="0" smtClean="0">
                    <a:solidFill>
                      <a:srgbClr val="0070C0"/>
                    </a:solidFill>
                  </a:rPr>
                  <a:t> 5 = 3 600</a:t>
                </a:r>
                <a:endParaRPr lang="vi-VN" sz="2000" dirty="0">
                  <a:solidFill>
                    <a:srgbClr val="0070C0"/>
                  </a:solidFill>
                </a:endParaRPr>
              </a:p>
            </p:txBody>
          </p:sp>
        </mc:Choice>
        <mc:Fallback xmlns="">
          <p:sp>
            <p:nvSpPr>
              <p:cNvPr id="82" name="TextBox 81"/>
              <p:cNvSpPr txBox="1">
                <a:spLocks noRot="1" noChangeAspect="1" noMove="1" noResize="1" noEditPoints="1" noAdjustHandles="1" noChangeArrowheads="1" noChangeShapeType="1" noTextEdit="1"/>
              </p:cNvSpPr>
              <p:nvPr/>
            </p:nvSpPr>
            <p:spPr>
              <a:xfrm>
                <a:off x="5005137" y="2937488"/>
                <a:ext cx="2887579" cy="400110"/>
              </a:xfrm>
              <a:prstGeom prst="rect">
                <a:avLst/>
              </a:prstGeom>
              <a:blipFill>
                <a:blip r:embed="rId6"/>
                <a:stretch>
                  <a:fillRect l="-2110" t="-7576" b="-27273"/>
                </a:stretch>
              </a:blipFill>
            </p:spPr>
            <p:txBody>
              <a:bodyPr/>
              <a:lstStyle/>
              <a:p>
                <a:r>
                  <a:rPr lang="vi-VN">
                    <a:noFill/>
                  </a:rPr>
                  <a:t> </a:t>
                </a:r>
              </a:p>
            </p:txBody>
          </p:sp>
        </mc:Fallback>
      </mc:AlternateContent>
      <p:cxnSp>
        <p:nvCxnSpPr>
          <p:cNvPr id="83" name="Straight Arrow Connector 82"/>
          <p:cNvCxnSpPr/>
          <p:nvPr/>
        </p:nvCxnSpPr>
        <p:spPr>
          <a:xfrm flipH="1">
            <a:off x="4318318" y="3628208"/>
            <a:ext cx="548640" cy="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mc:AlternateContent xmlns:mc="http://schemas.openxmlformats.org/markup-compatibility/2006" xmlns:a14="http://schemas.microsoft.com/office/drawing/2010/main">
        <mc:Choice Requires="a14">
          <p:sp>
            <p:nvSpPr>
              <p:cNvPr id="84" name="TextBox 83"/>
              <p:cNvSpPr txBox="1"/>
              <p:nvPr/>
            </p:nvSpPr>
            <p:spPr>
              <a:xfrm>
                <a:off x="5005137" y="3421435"/>
                <a:ext cx="2887579" cy="400110"/>
              </a:xfrm>
              <a:prstGeom prst="rect">
                <a:avLst/>
              </a:prstGeom>
              <a:noFill/>
            </p:spPr>
            <p:txBody>
              <a:bodyPr wrap="square" rtlCol="0">
                <a:spAutoFit/>
              </a:bodyPr>
              <a:lstStyle/>
              <a:p>
                <a:r>
                  <a:rPr lang="en-US" sz="2000" dirty="0" smtClean="0">
                    <a:solidFill>
                      <a:srgbClr val="0070C0"/>
                    </a:solidFill>
                  </a:rPr>
                  <a:t>720 </a:t>
                </a:r>
                <a14:m>
                  <m:oMath xmlns:m="http://schemas.openxmlformats.org/officeDocument/2006/math">
                    <m:r>
                      <a:rPr lang="en-US" sz="2000" i="1" smtClean="0">
                        <a:solidFill>
                          <a:srgbClr val="0070C0"/>
                        </a:solidFill>
                        <a:latin typeface="Cambria Math" panose="02040503050406030204" pitchFamily="18" charset="0"/>
                        <a:ea typeface="Cambria Math" panose="02040503050406030204" pitchFamily="18" charset="0"/>
                      </a:rPr>
                      <m:t>×</m:t>
                    </m:r>
                  </m:oMath>
                </a14:m>
                <a:r>
                  <a:rPr lang="en-US" sz="2000" dirty="0" smtClean="0">
                    <a:solidFill>
                      <a:srgbClr val="0070C0"/>
                    </a:solidFill>
                  </a:rPr>
                  <a:t> 2 = 1 440</a:t>
                </a:r>
                <a:endParaRPr lang="vi-VN" sz="2000" dirty="0">
                  <a:solidFill>
                    <a:srgbClr val="0070C0"/>
                  </a:solidFill>
                </a:endParaRPr>
              </a:p>
            </p:txBody>
          </p:sp>
        </mc:Choice>
        <mc:Fallback xmlns="">
          <p:sp>
            <p:nvSpPr>
              <p:cNvPr id="84" name="TextBox 83"/>
              <p:cNvSpPr txBox="1">
                <a:spLocks noRot="1" noChangeAspect="1" noMove="1" noResize="1" noEditPoints="1" noAdjustHandles="1" noChangeArrowheads="1" noChangeShapeType="1" noTextEdit="1"/>
              </p:cNvSpPr>
              <p:nvPr/>
            </p:nvSpPr>
            <p:spPr>
              <a:xfrm>
                <a:off x="5005137" y="3421435"/>
                <a:ext cx="2887579" cy="400110"/>
              </a:xfrm>
              <a:prstGeom prst="rect">
                <a:avLst/>
              </a:prstGeom>
              <a:blipFill>
                <a:blip r:embed="rId7"/>
                <a:stretch>
                  <a:fillRect l="-2110" t="-6061" b="-27273"/>
                </a:stretch>
              </a:blipFill>
            </p:spPr>
            <p:txBody>
              <a:bodyPr/>
              <a:lstStyle/>
              <a:p>
                <a:r>
                  <a:rPr lang="vi-VN">
                    <a:noFill/>
                  </a:rPr>
                  <a:t> </a:t>
                </a:r>
              </a:p>
            </p:txBody>
          </p:sp>
        </mc:Fallback>
      </mc:AlternateContent>
      <p:sp>
        <p:nvSpPr>
          <p:cNvPr id="85" name="TextBox 84"/>
          <p:cNvSpPr txBox="1"/>
          <p:nvPr/>
        </p:nvSpPr>
        <p:spPr>
          <a:xfrm>
            <a:off x="404382" y="4465313"/>
            <a:ext cx="5313827" cy="461665"/>
          </a:xfrm>
          <a:prstGeom prst="rect">
            <a:avLst/>
          </a:prstGeom>
          <a:solidFill>
            <a:schemeClr val="accent6">
              <a:lumMod val="40000"/>
              <a:lumOff val="60000"/>
            </a:schemeClr>
          </a:solidFill>
        </p:spPr>
        <p:txBody>
          <a:bodyPr wrap="square" rtlCol="0">
            <a:spAutoFit/>
          </a:bodyPr>
          <a:lstStyle/>
          <a:p>
            <a:pPr algn="ctr"/>
            <a:r>
              <a:rPr lang="en-US" sz="2400" b="1" dirty="0" err="1" smtClean="0"/>
              <a:t>Vậy</a:t>
            </a:r>
            <a:r>
              <a:rPr lang="en-US" sz="2400" b="1" dirty="0" smtClean="0"/>
              <a:t> 720 × 25 =  18 000</a:t>
            </a:r>
            <a:endParaRPr lang="vi-VN" sz="2400" b="1" dirty="0"/>
          </a:p>
        </p:txBody>
      </p:sp>
    </p:spTree>
    <p:extLst>
      <p:ext uri="{BB962C8B-B14F-4D97-AF65-F5344CB8AC3E}">
        <p14:creationId xmlns:p14="http://schemas.microsoft.com/office/powerpoint/2010/main" val="1623053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fade">
                                      <p:cBhvr>
                                        <p:cTn id="19" dur="500"/>
                                        <p:tgtEl>
                                          <p:spTgt spid="57"/>
                                        </p:tgtEl>
                                      </p:cBhvr>
                                    </p:animEffect>
                                  </p:childTnLst>
                                </p:cTn>
                              </p:par>
                            </p:childTnLst>
                          </p:cTn>
                        </p:par>
                        <p:par>
                          <p:cTn id="20" fill="hold">
                            <p:stCondLst>
                              <p:cond delay="500"/>
                            </p:stCondLst>
                            <p:childTnLst>
                              <p:par>
                                <p:cTn id="21" presetID="1" presetClass="entr" presetSubtype="0" fill="hold" grpId="0" nodeType="afterEffect">
                                  <p:stCondLst>
                                    <p:cond delay="750"/>
                                  </p:stCondLst>
                                  <p:childTnLst>
                                    <p:set>
                                      <p:cBhvr>
                                        <p:cTn id="22" dur="1" fill="hold">
                                          <p:stCondLst>
                                            <p:cond delay="0"/>
                                          </p:stCondLst>
                                        </p:cTn>
                                        <p:tgtEl>
                                          <p:spTgt spid="65"/>
                                        </p:tgtEl>
                                        <p:attrNameLst>
                                          <p:attrName>style.visibility</p:attrName>
                                        </p:attrNameLst>
                                      </p:cBhvr>
                                      <p:to>
                                        <p:strVal val="visible"/>
                                      </p:to>
                                    </p:set>
                                  </p:childTnLst>
                                </p:cTn>
                              </p:par>
                            </p:childTnLst>
                          </p:cTn>
                        </p:par>
                        <p:par>
                          <p:cTn id="23" fill="hold">
                            <p:stCondLst>
                              <p:cond delay="1250"/>
                            </p:stCondLst>
                            <p:childTnLst>
                              <p:par>
                                <p:cTn id="24" presetID="10" presetClass="entr" presetSubtype="0" fill="hold" grpId="0" nodeType="afterEffect">
                                  <p:stCondLst>
                                    <p:cond delay="750"/>
                                  </p:stCondLst>
                                  <p:childTnLst>
                                    <p:set>
                                      <p:cBhvr>
                                        <p:cTn id="25" dur="1" fill="hold">
                                          <p:stCondLst>
                                            <p:cond delay="0"/>
                                          </p:stCondLst>
                                        </p:cTn>
                                        <p:tgtEl>
                                          <p:spTgt spid="66"/>
                                        </p:tgtEl>
                                        <p:attrNameLst>
                                          <p:attrName>style.visibility</p:attrName>
                                        </p:attrNameLst>
                                      </p:cBhvr>
                                      <p:to>
                                        <p:strVal val="visible"/>
                                      </p:to>
                                    </p:set>
                                    <p:animEffect transition="in" filter="fade">
                                      <p:cBhvr>
                                        <p:cTn id="26" dur="500"/>
                                        <p:tgtEl>
                                          <p:spTgt spid="66"/>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76"/>
                                        </p:tgtEl>
                                        <p:attrNameLst>
                                          <p:attrName>style.visibility</p:attrName>
                                        </p:attrNameLst>
                                      </p:cBhvr>
                                      <p:to>
                                        <p:strVal val="visible"/>
                                      </p:to>
                                    </p:set>
                                    <p:animEffect transition="in" filter="fade">
                                      <p:cBhvr>
                                        <p:cTn id="30" dur="500"/>
                                        <p:tgtEl>
                                          <p:spTgt spid="76"/>
                                        </p:tgtEl>
                                      </p:cBhvr>
                                    </p:animEffect>
                                  </p:childTnLst>
                                </p:cTn>
                              </p:par>
                            </p:childTnLst>
                          </p:cTn>
                        </p:par>
                        <p:par>
                          <p:cTn id="31" fill="hold">
                            <p:stCondLst>
                              <p:cond delay="3000"/>
                            </p:stCondLst>
                            <p:childTnLst>
                              <p:par>
                                <p:cTn id="32" presetID="10"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500"/>
                                        <p:tgtEl>
                                          <p:spTgt spid="81"/>
                                        </p:tgtEl>
                                      </p:cBhvr>
                                    </p:animEffect>
                                  </p:childTnLst>
                                </p:cTn>
                              </p:par>
                              <p:par>
                                <p:cTn id="35" presetID="1" presetClass="entr" presetSubtype="0" fill="hold" grpId="0" nodeType="withEffect">
                                  <p:stCondLst>
                                    <p:cond delay="0"/>
                                  </p:stCondLst>
                                  <p:childTnLst>
                                    <p:set>
                                      <p:cBhvr>
                                        <p:cTn id="36" dur="1" fill="hold">
                                          <p:stCondLst>
                                            <p:cond delay="0"/>
                                          </p:stCondLst>
                                        </p:cTn>
                                        <p:tgtEl>
                                          <p:spTgt spid="82"/>
                                        </p:tgtEl>
                                        <p:attrNameLst>
                                          <p:attrName>style.visibility</p:attrName>
                                        </p:attrNameLst>
                                      </p:cBhvr>
                                      <p:to>
                                        <p:strVal val="visible"/>
                                      </p:to>
                                    </p:set>
                                  </p:childTnLst>
                                </p:cTn>
                              </p:par>
                            </p:childTnLst>
                          </p:cTn>
                        </p:par>
                        <p:par>
                          <p:cTn id="37" fill="hold">
                            <p:stCondLst>
                              <p:cond delay="3500"/>
                            </p:stCondLst>
                            <p:childTnLst>
                              <p:par>
                                <p:cTn id="38" presetID="10" presetClass="entr" presetSubtype="0" fill="hold" grpId="0" nodeType="afterEffect">
                                  <p:stCondLst>
                                    <p:cond delay="750"/>
                                  </p:stCondLst>
                                  <p:childTnLst>
                                    <p:set>
                                      <p:cBhvr>
                                        <p:cTn id="39" dur="1" fill="hold">
                                          <p:stCondLst>
                                            <p:cond delay="0"/>
                                          </p:stCondLst>
                                        </p:cTn>
                                        <p:tgtEl>
                                          <p:spTgt spid="58"/>
                                        </p:tgtEl>
                                        <p:attrNameLst>
                                          <p:attrName>style.visibility</p:attrName>
                                        </p:attrNameLst>
                                      </p:cBhvr>
                                      <p:to>
                                        <p:strVal val="visible"/>
                                      </p:to>
                                    </p:set>
                                    <p:animEffect transition="in" filter="fade">
                                      <p:cBhvr>
                                        <p:cTn id="40" dur="500"/>
                                        <p:tgtEl>
                                          <p:spTgt spid="58"/>
                                        </p:tgtEl>
                                      </p:cBhvr>
                                    </p:animEffect>
                                  </p:childTnLst>
                                </p:cTn>
                              </p:par>
                            </p:childTnLst>
                          </p:cTn>
                        </p:par>
                        <p:par>
                          <p:cTn id="41" fill="hold">
                            <p:stCondLst>
                              <p:cond delay="4750"/>
                            </p:stCondLst>
                            <p:childTnLst>
                              <p:par>
                                <p:cTn id="42" presetID="1" presetClass="entr" presetSubtype="0" fill="hold" grpId="0" nodeType="afterEffect">
                                  <p:stCondLst>
                                    <p:cond delay="750"/>
                                  </p:stCondLst>
                                  <p:childTnLst>
                                    <p:set>
                                      <p:cBhvr>
                                        <p:cTn id="43" dur="1" fill="hold">
                                          <p:stCondLst>
                                            <p:cond delay="0"/>
                                          </p:stCondLst>
                                        </p:cTn>
                                        <p:tgtEl>
                                          <p:spTgt spid="67"/>
                                        </p:tgtEl>
                                        <p:attrNameLst>
                                          <p:attrName>style.visibility</p:attrName>
                                        </p:attrNameLst>
                                      </p:cBhvr>
                                      <p:to>
                                        <p:strVal val="visible"/>
                                      </p:to>
                                    </p:set>
                                  </p:childTnLst>
                                </p:cTn>
                              </p:par>
                            </p:childTnLst>
                          </p:cTn>
                        </p:par>
                        <p:par>
                          <p:cTn id="44" fill="hold">
                            <p:stCondLst>
                              <p:cond delay="5500"/>
                            </p:stCondLst>
                            <p:childTnLst>
                              <p:par>
                                <p:cTn id="45" presetID="1" presetClass="entr" presetSubtype="0" fill="hold" grpId="0" nodeType="afterEffect">
                                  <p:stCondLst>
                                    <p:cond delay="750"/>
                                  </p:stCondLst>
                                  <p:childTnLst>
                                    <p:set>
                                      <p:cBhvr>
                                        <p:cTn id="46" dur="1" fill="hold">
                                          <p:stCondLst>
                                            <p:cond delay="0"/>
                                          </p:stCondLst>
                                        </p:cTn>
                                        <p:tgtEl>
                                          <p:spTgt spid="68"/>
                                        </p:tgtEl>
                                        <p:attrNameLst>
                                          <p:attrName>style.visibility</p:attrName>
                                        </p:attrNameLst>
                                      </p:cBhvr>
                                      <p:to>
                                        <p:strVal val="visible"/>
                                      </p:to>
                                    </p:set>
                                  </p:childTnLst>
                                </p:cTn>
                              </p:par>
                            </p:childTnLst>
                          </p:cTn>
                        </p:par>
                        <p:par>
                          <p:cTn id="47" fill="hold">
                            <p:stCondLst>
                              <p:cond delay="6250"/>
                            </p:stCondLst>
                            <p:childTnLst>
                              <p:par>
                                <p:cTn id="48" presetID="1" presetClass="entr" presetSubtype="0" fill="hold" grpId="0" nodeType="afterEffect">
                                  <p:stCondLst>
                                    <p:cond delay="0"/>
                                  </p:stCondLst>
                                  <p:childTnLst>
                                    <p:set>
                                      <p:cBhvr>
                                        <p:cTn id="49" dur="1" fill="hold">
                                          <p:stCondLst>
                                            <p:cond delay="0"/>
                                          </p:stCondLst>
                                        </p:cTn>
                                        <p:tgtEl>
                                          <p:spTgt spid="77"/>
                                        </p:tgtEl>
                                        <p:attrNameLst>
                                          <p:attrName>style.visibility</p:attrName>
                                        </p:attrNameLst>
                                      </p:cBhvr>
                                      <p:to>
                                        <p:strVal val="visible"/>
                                      </p:to>
                                    </p:set>
                                  </p:childTnLst>
                                </p:cTn>
                              </p:par>
                            </p:childTnLst>
                          </p:cTn>
                        </p:par>
                        <p:par>
                          <p:cTn id="50" fill="hold">
                            <p:stCondLst>
                              <p:cond delay="6250"/>
                            </p:stCondLst>
                            <p:childTnLst>
                              <p:par>
                                <p:cTn id="51" presetID="10" presetClass="entr" presetSubtype="0" fill="hold" nodeType="afterEffect">
                                  <p:stCondLst>
                                    <p:cond delay="0"/>
                                  </p:stCondLst>
                                  <p:childTnLst>
                                    <p:set>
                                      <p:cBhvr>
                                        <p:cTn id="52" dur="1" fill="hold">
                                          <p:stCondLst>
                                            <p:cond delay="0"/>
                                          </p:stCondLst>
                                        </p:cTn>
                                        <p:tgtEl>
                                          <p:spTgt spid="83"/>
                                        </p:tgtEl>
                                        <p:attrNameLst>
                                          <p:attrName>style.visibility</p:attrName>
                                        </p:attrNameLst>
                                      </p:cBhvr>
                                      <p:to>
                                        <p:strVal val="visible"/>
                                      </p:to>
                                    </p:set>
                                    <p:animEffect transition="in" filter="fade">
                                      <p:cBhvr>
                                        <p:cTn id="53" dur="500"/>
                                        <p:tgtEl>
                                          <p:spTgt spid="8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84"/>
                                        </p:tgtEl>
                                        <p:attrNameLst>
                                          <p:attrName>style.visibility</p:attrName>
                                        </p:attrNameLst>
                                      </p:cBhvr>
                                      <p:to>
                                        <p:strVal val="visible"/>
                                      </p:to>
                                    </p:set>
                                    <p:animEffect transition="in" filter="fade">
                                      <p:cBhvr>
                                        <p:cTn id="56" dur="500"/>
                                        <p:tgtEl>
                                          <p:spTgt spid="84"/>
                                        </p:tgtEl>
                                      </p:cBhvr>
                                    </p:animEffect>
                                  </p:childTnLst>
                                </p:cTn>
                              </p:par>
                              <p:par>
                                <p:cTn id="57" presetID="10" presetClass="entr" presetSubtype="0" fill="hold" nodeType="withEffect">
                                  <p:stCondLst>
                                    <p:cond delay="750"/>
                                  </p:stCondLst>
                                  <p:childTnLst>
                                    <p:set>
                                      <p:cBhvr>
                                        <p:cTn id="58" dur="1" fill="hold">
                                          <p:stCondLst>
                                            <p:cond delay="0"/>
                                          </p:stCondLst>
                                        </p:cTn>
                                        <p:tgtEl>
                                          <p:spTgt spid="56"/>
                                        </p:tgtEl>
                                        <p:attrNameLst>
                                          <p:attrName>style.visibility</p:attrName>
                                        </p:attrNameLst>
                                      </p:cBhvr>
                                      <p:to>
                                        <p:strVal val="visible"/>
                                      </p:to>
                                    </p:set>
                                    <p:animEffect transition="in" filter="fade">
                                      <p:cBhvr>
                                        <p:cTn id="59" dur="500"/>
                                        <p:tgtEl>
                                          <p:spTgt spid="56"/>
                                        </p:tgtEl>
                                      </p:cBhvr>
                                    </p:animEffect>
                                  </p:childTnLst>
                                </p:cTn>
                              </p:par>
                            </p:childTnLst>
                          </p:cTn>
                        </p:par>
                        <p:par>
                          <p:cTn id="60" fill="hold">
                            <p:stCondLst>
                              <p:cond delay="7500"/>
                            </p:stCondLst>
                            <p:childTnLst>
                              <p:par>
                                <p:cTn id="61" presetID="10" presetClass="entr" presetSubtype="0" fill="hold" grpId="0" nodeType="afterEffect">
                                  <p:stCondLst>
                                    <p:cond delay="1000"/>
                                  </p:stCondLst>
                                  <p:childTnLst>
                                    <p:set>
                                      <p:cBhvr>
                                        <p:cTn id="62" dur="1" fill="hold">
                                          <p:stCondLst>
                                            <p:cond delay="0"/>
                                          </p:stCondLst>
                                        </p:cTn>
                                        <p:tgtEl>
                                          <p:spTgt spid="71"/>
                                        </p:tgtEl>
                                        <p:attrNameLst>
                                          <p:attrName>style.visibility</p:attrName>
                                        </p:attrNameLst>
                                      </p:cBhvr>
                                      <p:to>
                                        <p:strVal val="visible"/>
                                      </p:to>
                                    </p:set>
                                    <p:animEffect transition="in" filter="fade">
                                      <p:cBhvr>
                                        <p:cTn id="63" dur="500"/>
                                        <p:tgtEl>
                                          <p:spTgt spid="71"/>
                                        </p:tgtEl>
                                      </p:cBhvr>
                                    </p:animEffect>
                                  </p:childTnLst>
                                </p:cTn>
                              </p:par>
                            </p:childTnLst>
                          </p:cTn>
                        </p:par>
                        <p:par>
                          <p:cTn id="64" fill="hold">
                            <p:stCondLst>
                              <p:cond delay="9000"/>
                            </p:stCondLst>
                            <p:childTnLst>
                              <p:par>
                                <p:cTn id="65" presetID="1" presetClass="entr" presetSubtype="0" fill="hold" grpId="0" nodeType="afterEffect">
                                  <p:stCondLst>
                                    <p:cond delay="750"/>
                                  </p:stCondLst>
                                  <p:childTnLst>
                                    <p:set>
                                      <p:cBhvr>
                                        <p:cTn id="66" dur="1" fill="hold">
                                          <p:stCondLst>
                                            <p:cond delay="0"/>
                                          </p:stCondLst>
                                        </p:cTn>
                                        <p:tgtEl>
                                          <p:spTgt spid="72"/>
                                        </p:tgtEl>
                                        <p:attrNameLst>
                                          <p:attrName>style.visibility</p:attrName>
                                        </p:attrNameLst>
                                      </p:cBhvr>
                                      <p:to>
                                        <p:strVal val="visible"/>
                                      </p:to>
                                    </p:set>
                                  </p:childTnLst>
                                </p:cTn>
                              </p:par>
                            </p:childTnLst>
                          </p:cTn>
                        </p:par>
                        <p:par>
                          <p:cTn id="67" fill="hold">
                            <p:stCondLst>
                              <p:cond delay="9750"/>
                            </p:stCondLst>
                            <p:childTnLst>
                              <p:par>
                                <p:cTn id="68" presetID="1" presetClass="entr" presetSubtype="0" fill="hold" grpId="0" nodeType="afterEffect">
                                  <p:stCondLst>
                                    <p:cond delay="750"/>
                                  </p:stCondLst>
                                  <p:childTnLst>
                                    <p:set>
                                      <p:cBhvr>
                                        <p:cTn id="69" dur="1" fill="hold">
                                          <p:stCondLst>
                                            <p:cond delay="0"/>
                                          </p:stCondLst>
                                        </p:cTn>
                                        <p:tgtEl>
                                          <p:spTgt spid="73"/>
                                        </p:tgtEl>
                                        <p:attrNameLst>
                                          <p:attrName>style.visibility</p:attrName>
                                        </p:attrNameLst>
                                      </p:cBhvr>
                                      <p:to>
                                        <p:strVal val="visible"/>
                                      </p:to>
                                    </p:set>
                                  </p:childTnLst>
                                </p:cTn>
                              </p:par>
                            </p:childTnLst>
                          </p:cTn>
                        </p:par>
                        <p:par>
                          <p:cTn id="70" fill="hold">
                            <p:stCondLst>
                              <p:cond delay="10500"/>
                            </p:stCondLst>
                            <p:childTnLst>
                              <p:par>
                                <p:cTn id="71" presetID="1" presetClass="entr" presetSubtype="0" fill="hold" grpId="0" nodeType="afterEffect">
                                  <p:stCondLst>
                                    <p:cond delay="750"/>
                                  </p:stCondLst>
                                  <p:childTnLst>
                                    <p:set>
                                      <p:cBhvr>
                                        <p:cTn id="72" dur="1" fill="hold">
                                          <p:stCondLst>
                                            <p:cond delay="0"/>
                                          </p:stCondLst>
                                        </p:cTn>
                                        <p:tgtEl>
                                          <p:spTgt spid="74"/>
                                        </p:tgtEl>
                                        <p:attrNameLst>
                                          <p:attrName>style.visibility</p:attrName>
                                        </p:attrNameLst>
                                      </p:cBhvr>
                                      <p:to>
                                        <p:strVal val="visible"/>
                                      </p:to>
                                    </p:set>
                                  </p:childTnLst>
                                </p:cTn>
                              </p:par>
                            </p:childTnLst>
                          </p:cTn>
                        </p:par>
                        <p:par>
                          <p:cTn id="73" fill="hold">
                            <p:stCondLst>
                              <p:cond delay="11250"/>
                            </p:stCondLst>
                            <p:childTnLst>
                              <p:par>
                                <p:cTn id="74" presetID="10" presetClass="entr" presetSubtype="0" fill="hold" grpId="0" nodeType="afterEffect">
                                  <p:stCondLst>
                                    <p:cond delay="750"/>
                                  </p:stCondLst>
                                  <p:childTnLst>
                                    <p:set>
                                      <p:cBhvr>
                                        <p:cTn id="75" dur="1" fill="hold">
                                          <p:stCondLst>
                                            <p:cond delay="0"/>
                                          </p:stCondLst>
                                        </p:cTn>
                                        <p:tgtEl>
                                          <p:spTgt spid="75"/>
                                        </p:tgtEl>
                                        <p:attrNameLst>
                                          <p:attrName>style.visibility</p:attrName>
                                        </p:attrNameLst>
                                      </p:cBhvr>
                                      <p:to>
                                        <p:strVal val="visible"/>
                                      </p:to>
                                    </p:set>
                                    <p:animEffect transition="in" filter="fade">
                                      <p:cBhvr>
                                        <p:cTn id="76" dur="500"/>
                                        <p:tgtEl>
                                          <p:spTgt spid="75"/>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grpId="0" nodeType="clickEffect">
                                  <p:stCondLst>
                                    <p:cond delay="0"/>
                                  </p:stCondLst>
                                  <p:childTnLst>
                                    <p:set>
                                      <p:cBhvr>
                                        <p:cTn id="80" dur="1" fill="hold">
                                          <p:stCondLst>
                                            <p:cond delay="0"/>
                                          </p:stCondLst>
                                        </p:cTn>
                                        <p:tgtEl>
                                          <p:spTgt spid="85"/>
                                        </p:tgtEl>
                                        <p:attrNameLst>
                                          <p:attrName>style.visibility</p:attrName>
                                        </p:attrNameLst>
                                      </p:cBhvr>
                                      <p:to>
                                        <p:strVal val="visible"/>
                                      </p:to>
                                    </p:set>
                                    <p:animEffect transition="in" filter="wipe(down)">
                                      <p:cBhvr>
                                        <p:cTn id="81"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0" grpId="0"/>
      <p:bldP spid="57" grpId="0"/>
      <p:bldP spid="58" grpId="0"/>
      <p:bldP spid="65" grpId="0"/>
      <p:bldP spid="66" grpId="0"/>
      <p:bldP spid="67" grpId="0"/>
      <p:bldP spid="68" grpId="0"/>
      <p:bldP spid="71" grpId="0"/>
      <p:bldP spid="72" grpId="0"/>
      <p:bldP spid="73" grpId="0"/>
      <p:bldP spid="74" grpId="0"/>
      <p:bldP spid="75" grpId="0"/>
      <p:bldP spid="76" grpId="0"/>
      <p:bldP spid="77" grpId="0"/>
      <p:bldP spid="82" grpId="0"/>
      <p:bldP spid="84" grpId="0"/>
      <p:bldP spid="8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608235" y="369998"/>
            <a:ext cx="4928494" cy="738664"/>
          </a:xfrm>
          <a:prstGeom prst="rect">
            <a:avLst/>
          </a:prstGeom>
          <a:noFill/>
        </p:spPr>
        <p:txBody>
          <a:bodyPr wrap="square" rtlCol="0">
            <a:spAutoFit/>
          </a:bodyPr>
          <a:lstStyle/>
          <a:p>
            <a:pPr algn="ctr">
              <a:lnSpc>
                <a:spcPct val="150000"/>
              </a:lnSpc>
            </a:pPr>
            <a:r>
              <a:rPr lang="en-US" sz="2800" b="1" dirty="0" smtClean="0">
                <a:solidFill>
                  <a:schemeClr val="bg1"/>
                </a:solidFill>
              </a:rPr>
              <a:t>1. </a:t>
            </a:r>
            <a:r>
              <a:rPr lang="en-US" sz="2800" b="1" dirty="0" err="1" smtClean="0">
                <a:solidFill>
                  <a:schemeClr val="bg1"/>
                </a:solidFill>
              </a:rPr>
              <a:t>Phép</a:t>
            </a:r>
            <a:r>
              <a:rPr lang="en-US" sz="2800" b="1" dirty="0" smtClean="0">
                <a:solidFill>
                  <a:schemeClr val="bg1"/>
                </a:solidFill>
              </a:rPr>
              <a:t> </a:t>
            </a:r>
            <a:r>
              <a:rPr lang="en-US" sz="2800" b="1" dirty="0" err="1" smtClean="0">
                <a:solidFill>
                  <a:schemeClr val="bg1"/>
                </a:solidFill>
              </a:rPr>
              <a:t>nhân</a:t>
            </a:r>
            <a:r>
              <a:rPr lang="en-US" sz="2800" b="1" dirty="0" smtClean="0">
                <a:solidFill>
                  <a:schemeClr val="bg1"/>
                </a:solidFill>
              </a:rPr>
              <a:t> </a:t>
            </a:r>
            <a:r>
              <a:rPr lang="en-US" sz="2800" b="1" dirty="0" err="1" smtClean="0">
                <a:solidFill>
                  <a:schemeClr val="bg1"/>
                </a:solidFill>
              </a:rPr>
              <a:t>số</a:t>
            </a:r>
            <a:r>
              <a:rPr lang="en-US" sz="2800" b="1" dirty="0" smtClean="0">
                <a:solidFill>
                  <a:schemeClr val="bg1"/>
                </a:solidFill>
              </a:rPr>
              <a:t> </a:t>
            </a:r>
            <a:r>
              <a:rPr lang="en-US" sz="2800" b="1" dirty="0" err="1" smtClean="0">
                <a:solidFill>
                  <a:schemeClr val="bg1"/>
                </a:solidFill>
              </a:rPr>
              <a:t>tự</a:t>
            </a:r>
            <a:r>
              <a:rPr lang="en-US" sz="2800" b="1" dirty="0" smtClean="0">
                <a:solidFill>
                  <a:schemeClr val="bg1"/>
                </a:solidFill>
              </a:rPr>
              <a:t> </a:t>
            </a:r>
            <a:r>
              <a:rPr lang="en-US" sz="2800" b="1" dirty="0" err="1" smtClean="0">
                <a:solidFill>
                  <a:schemeClr val="bg1"/>
                </a:solidFill>
              </a:rPr>
              <a:t>nhiên</a:t>
            </a:r>
            <a:endParaRPr lang="vi-VN" sz="2800" b="1" dirty="0">
              <a:solidFill>
                <a:schemeClr val="bg1"/>
              </a:solidFill>
            </a:endParaRPr>
          </a:p>
        </p:txBody>
      </p:sp>
      <p:sp>
        <p:nvSpPr>
          <p:cNvPr id="2" name="TextBox 1"/>
          <p:cNvSpPr txBox="1"/>
          <p:nvPr/>
        </p:nvSpPr>
        <p:spPr>
          <a:xfrm>
            <a:off x="-368463" y="1124859"/>
            <a:ext cx="2369983" cy="496996"/>
          </a:xfrm>
          <a:prstGeom prst="rect">
            <a:avLst/>
          </a:prstGeom>
          <a:noFill/>
        </p:spPr>
        <p:txBody>
          <a:bodyPr wrap="square" rtlCol="0">
            <a:spAutoFit/>
          </a:bodyPr>
          <a:lstStyle/>
          <a:p>
            <a:pPr algn="ctr">
              <a:lnSpc>
                <a:spcPct val="150000"/>
              </a:lnSpc>
            </a:pPr>
            <a:r>
              <a:rPr lang="en-US" sz="2000" b="1" dirty="0" err="1" smtClean="0">
                <a:solidFill>
                  <a:srgbClr val="00B050"/>
                </a:solidFill>
              </a:rPr>
              <a:t>Luyện</a:t>
            </a:r>
            <a:r>
              <a:rPr lang="en-US" sz="2000" b="1" dirty="0" smtClean="0">
                <a:solidFill>
                  <a:srgbClr val="00B050"/>
                </a:solidFill>
              </a:rPr>
              <a:t> </a:t>
            </a:r>
            <a:r>
              <a:rPr lang="en-US" sz="2000" b="1" dirty="0" err="1" smtClean="0">
                <a:solidFill>
                  <a:srgbClr val="00B050"/>
                </a:solidFill>
              </a:rPr>
              <a:t>tập</a:t>
            </a:r>
            <a:endParaRPr lang="en-US" sz="2000" b="1" dirty="0">
              <a:solidFill>
                <a:srgbClr val="00B050"/>
              </a:solidFill>
            </a:endParaRPr>
          </a:p>
        </p:txBody>
      </p:sp>
      <p:cxnSp>
        <p:nvCxnSpPr>
          <p:cNvPr id="56" name="Straight Connector 55"/>
          <p:cNvCxnSpPr/>
          <p:nvPr/>
        </p:nvCxnSpPr>
        <p:spPr>
          <a:xfrm flipV="1">
            <a:off x="625562" y="4013800"/>
            <a:ext cx="1371600" cy="1"/>
          </a:xfrm>
          <a:prstGeom prst="line">
            <a:avLst/>
          </a:prstGeom>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1549749" y="3145147"/>
            <a:ext cx="402914" cy="400110"/>
          </a:xfrm>
          <a:prstGeom prst="rect">
            <a:avLst/>
          </a:prstGeom>
          <a:noFill/>
        </p:spPr>
        <p:txBody>
          <a:bodyPr wrap="square" rtlCol="0">
            <a:spAutoFit/>
          </a:bodyPr>
          <a:lstStyle/>
          <a:p>
            <a:pPr algn="just"/>
            <a:r>
              <a:rPr lang="en-US" sz="2000" dirty="0" smtClean="0"/>
              <a:t>8</a:t>
            </a:r>
            <a:endParaRPr lang="vi-VN" sz="2000" dirty="0"/>
          </a:p>
        </p:txBody>
      </p:sp>
      <p:sp>
        <p:nvSpPr>
          <p:cNvPr id="58" name="TextBox 57"/>
          <p:cNvSpPr txBox="1"/>
          <p:nvPr/>
        </p:nvSpPr>
        <p:spPr>
          <a:xfrm>
            <a:off x="1340900" y="3555773"/>
            <a:ext cx="380420" cy="400110"/>
          </a:xfrm>
          <a:prstGeom prst="rect">
            <a:avLst/>
          </a:prstGeom>
          <a:noFill/>
        </p:spPr>
        <p:txBody>
          <a:bodyPr wrap="square" rtlCol="0">
            <a:spAutoFit/>
          </a:bodyPr>
          <a:lstStyle/>
          <a:p>
            <a:pPr algn="just"/>
            <a:r>
              <a:rPr lang="en-US" sz="2000" dirty="0" smtClean="0"/>
              <a:t>0</a:t>
            </a:r>
            <a:endParaRPr lang="vi-VN" sz="2000" dirty="0"/>
          </a:p>
        </p:txBody>
      </p:sp>
      <p:grpSp>
        <p:nvGrpSpPr>
          <p:cNvPr id="60" name="Group 59"/>
          <p:cNvGrpSpPr/>
          <p:nvPr/>
        </p:nvGrpSpPr>
        <p:grpSpPr>
          <a:xfrm>
            <a:off x="700940" y="2106065"/>
            <a:ext cx="1284968" cy="1025047"/>
            <a:chOff x="1000277" y="1950865"/>
            <a:chExt cx="1284968" cy="1025047"/>
          </a:xfrm>
        </p:grpSpPr>
        <p:sp>
          <p:nvSpPr>
            <p:cNvPr id="61" name="TextBox 60"/>
            <p:cNvSpPr txBox="1"/>
            <p:nvPr/>
          </p:nvSpPr>
          <p:spPr>
            <a:xfrm>
              <a:off x="1378053" y="2475044"/>
              <a:ext cx="907192" cy="400110"/>
            </a:xfrm>
            <a:prstGeom prst="rect">
              <a:avLst/>
            </a:prstGeom>
            <a:noFill/>
          </p:spPr>
          <p:txBody>
            <a:bodyPr wrap="square" rtlCol="0">
              <a:spAutoFit/>
            </a:bodyPr>
            <a:lstStyle/>
            <a:p>
              <a:pPr algn="ctr"/>
              <a:r>
                <a:rPr lang="en-US" sz="2000" dirty="0" smtClean="0"/>
                <a:t>  5 7</a:t>
              </a:r>
              <a:endParaRPr lang="vi-VN" sz="2000" dirty="0"/>
            </a:p>
          </p:txBody>
        </p:sp>
        <p:sp>
          <p:nvSpPr>
            <p:cNvPr id="62" name="TextBox 61"/>
            <p:cNvSpPr txBox="1"/>
            <p:nvPr/>
          </p:nvSpPr>
          <p:spPr>
            <a:xfrm>
              <a:off x="1378053" y="1950865"/>
              <a:ext cx="907192" cy="400110"/>
            </a:xfrm>
            <a:prstGeom prst="rect">
              <a:avLst/>
            </a:prstGeom>
            <a:noFill/>
          </p:spPr>
          <p:txBody>
            <a:bodyPr wrap="square" rtlCol="0">
              <a:spAutoFit/>
            </a:bodyPr>
            <a:lstStyle/>
            <a:p>
              <a:pPr algn="ctr"/>
              <a:r>
                <a:rPr lang="en-US" sz="2000" dirty="0" smtClean="0"/>
                <a:t>8 3 4</a:t>
              </a:r>
              <a:endParaRPr lang="vi-VN" sz="2000" dirty="0"/>
            </a:p>
          </p:txBody>
        </p:sp>
        <mc:AlternateContent xmlns:mc="http://schemas.openxmlformats.org/markup-compatibility/2006" xmlns:a14="http://schemas.microsoft.com/office/drawing/2010/main">
          <mc:Choice Requires="a14">
            <p:sp>
              <p:nvSpPr>
                <p:cNvPr id="63" name="TextBox 62"/>
                <p:cNvSpPr txBox="1"/>
                <p:nvPr/>
              </p:nvSpPr>
              <p:spPr>
                <a:xfrm>
                  <a:off x="1000277" y="2159229"/>
                  <a:ext cx="755552" cy="40011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ea typeface="Cambria Math" panose="02040503050406030204" pitchFamily="18" charset="0"/>
                          </a:rPr>
                          <m:t>×</m:t>
                        </m:r>
                      </m:oMath>
                    </m:oMathPara>
                  </a14:m>
                  <a:endParaRPr lang="vi-VN" sz="2000" dirty="0"/>
                </a:p>
              </p:txBody>
            </p:sp>
          </mc:Choice>
          <mc:Fallback xmlns="">
            <p:sp>
              <p:nvSpPr>
                <p:cNvPr id="63" name="TextBox 62"/>
                <p:cNvSpPr txBox="1">
                  <a:spLocks noRot="1" noChangeAspect="1" noMove="1" noResize="1" noEditPoints="1" noAdjustHandles="1" noChangeArrowheads="1" noChangeShapeType="1" noTextEdit="1"/>
                </p:cNvSpPr>
                <p:nvPr/>
              </p:nvSpPr>
              <p:spPr>
                <a:xfrm>
                  <a:off x="1000277" y="2159229"/>
                  <a:ext cx="755552" cy="400110"/>
                </a:xfrm>
                <a:prstGeom prst="rect">
                  <a:avLst/>
                </a:prstGeom>
                <a:blipFill>
                  <a:blip r:embed="rId2"/>
                  <a:stretch>
                    <a:fillRect/>
                  </a:stretch>
                </a:blipFill>
              </p:spPr>
              <p:txBody>
                <a:bodyPr/>
                <a:lstStyle/>
                <a:p>
                  <a:r>
                    <a:rPr lang="vi-VN">
                      <a:noFill/>
                    </a:rPr>
                    <a:t> </a:t>
                  </a:r>
                </a:p>
              </p:txBody>
            </p:sp>
          </mc:Fallback>
        </mc:AlternateContent>
        <p:cxnSp>
          <p:nvCxnSpPr>
            <p:cNvPr id="64" name="Straight Connector 63"/>
            <p:cNvCxnSpPr/>
            <p:nvPr/>
          </p:nvCxnSpPr>
          <p:spPr>
            <a:xfrm>
              <a:off x="1187964" y="2975912"/>
              <a:ext cx="109728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65" name="Rectangle 64"/>
          <p:cNvSpPr/>
          <p:nvPr/>
        </p:nvSpPr>
        <p:spPr>
          <a:xfrm>
            <a:off x="1333196" y="3138674"/>
            <a:ext cx="397866" cy="400110"/>
          </a:xfrm>
          <a:prstGeom prst="rect">
            <a:avLst/>
          </a:prstGeom>
        </p:spPr>
        <p:txBody>
          <a:bodyPr wrap="none">
            <a:spAutoFit/>
          </a:bodyPr>
          <a:lstStyle/>
          <a:p>
            <a:r>
              <a:rPr lang="en-US" sz="2000" dirty="0"/>
              <a:t>3</a:t>
            </a:r>
            <a:r>
              <a:rPr lang="en-US" sz="2000" dirty="0" smtClean="0"/>
              <a:t> </a:t>
            </a:r>
            <a:endParaRPr lang="vi-VN" sz="2000" dirty="0"/>
          </a:p>
        </p:txBody>
      </p:sp>
      <p:sp>
        <p:nvSpPr>
          <p:cNvPr id="66" name="Rectangle 65"/>
          <p:cNvSpPr/>
          <p:nvPr/>
        </p:nvSpPr>
        <p:spPr>
          <a:xfrm>
            <a:off x="1090789" y="3142312"/>
            <a:ext cx="397866" cy="400110"/>
          </a:xfrm>
          <a:prstGeom prst="rect">
            <a:avLst/>
          </a:prstGeom>
        </p:spPr>
        <p:txBody>
          <a:bodyPr wrap="none">
            <a:spAutoFit/>
          </a:bodyPr>
          <a:lstStyle/>
          <a:p>
            <a:r>
              <a:rPr lang="en-US" sz="2000" dirty="0" smtClean="0"/>
              <a:t>8 </a:t>
            </a:r>
            <a:endParaRPr lang="vi-VN" sz="2000" dirty="0"/>
          </a:p>
        </p:txBody>
      </p:sp>
      <p:sp>
        <p:nvSpPr>
          <p:cNvPr id="67" name="Rectangle 66"/>
          <p:cNvSpPr/>
          <p:nvPr/>
        </p:nvSpPr>
        <p:spPr>
          <a:xfrm>
            <a:off x="1090789" y="3569518"/>
            <a:ext cx="397866" cy="400110"/>
          </a:xfrm>
          <a:prstGeom prst="rect">
            <a:avLst/>
          </a:prstGeom>
        </p:spPr>
        <p:txBody>
          <a:bodyPr wrap="none">
            <a:spAutoFit/>
          </a:bodyPr>
          <a:lstStyle/>
          <a:p>
            <a:r>
              <a:rPr lang="en-US" sz="2000" dirty="0" smtClean="0"/>
              <a:t>7 </a:t>
            </a:r>
            <a:endParaRPr lang="vi-VN" sz="2000" dirty="0"/>
          </a:p>
        </p:txBody>
      </p:sp>
      <p:sp>
        <p:nvSpPr>
          <p:cNvPr id="68" name="Rectangle 67"/>
          <p:cNvSpPr/>
          <p:nvPr/>
        </p:nvSpPr>
        <p:spPr>
          <a:xfrm>
            <a:off x="820542" y="3576419"/>
            <a:ext cx="327334" cy="400110"/>
          </a:xfrm>
          <a:prstGeom prst="rect">
            <a:avLst/>
          </a:prstGeom>
        </p:spPr>
        <p:txBody>
          <a:bodyPr wrap="none">
            <a:spAutoFit/>
          </a:bodyPr>
          <a:lstStyle/>
          <a:p>
            <a:r>
              <a:rPr lang="en-US" sz="2000" dirty="0" smtClean="0"/>
              <a:t>1</a:t>
            </a:r>
            <a:endParaRPr lang="vi-VN" sz="2000" dirty="0"/>
          </a:p>
        </p:txBody>
      </p:sp>
      <p:sp>
        <p:nvSpPr>
          <p:cNvPr id="71" name="TextBox 70"/>
          <p:cNvSpPr txBox="1"/>
          <p:nvPr/>
        </p:nvSpPr>
        <p:spPr>
          <a:xfrm>
            <a:off x="1570882" y="4007546"/>
            <a:ext cx="402914" cy="400110"/>
          </a:xfrm>
          <a:prstGeom prst="rect">
            <a:avLst/>
          </a:prstGeom>
          <a:noFill/>
        </p:spPr>
        <p:txBody>
          <a:bodyPr wrap="square" rtlCol="0">
            <a:spAutoFit/>
          </a:bodyPr>
          <a:lstStyle/>
          <a:p>
            <a:pPr algn="just"/>
            <a:r>
              <a:rPr lang="en-US" sz="2000" dirty="0" smtClean="0"/>
              <a:t>8</a:t>
            </a:r>
            <a:endParaRPr lang="vi-VN" sz="2000" dirty="0"/>
          </a:p>
        </p:txBody>
      </p:sp>
      <p:sp>
        <p:nvSpPr>
          <p:cNvPr id="72" name="TextBox 71"/>
          <p:cNvSpPr txBox="1"/>
          <p:nvPr/>
        </p:nvSpPr>
        <p:spPr>
          <a:xfrm>
            <a:off x="1340900" y="4007545"/>
            <a:ext cx="402914" cy="400110"/>
          </a:xfrm>
          <a:prstGeom prst="rect">
            <a:avLst/>
          </a:prstGeom>
          <a:noFill/>
        </p:spPr>
        <p:txBody>
          <a:bodyPr wrap="square" rtlCol="0">
            <a:spAutoFit/>
          </a:bodyPr>
          <a:lstStyle/>
          <a:p>
            <a:pPr algn="just"/>
            <a:r>
              <a:rPr lang="en-US" sz="2000" dirty="0" smtClean="0"/>
              <a:t>3</a:t>
            </a:r>
            <a:endParaRPr lang="vi-VN" sz="2000" dirty="0"/>
          </a:p>
        </p:txBody>
      </p:sp>
      <p:sp>
        <p:nvSpPr>
          <p:cNvPr id="73" name="TextBox 72"/>
          <p:cNvSpPr txBox="1"/>
          <p:nvPr/>
        </p:nvSpPr>
        <p:spPr>
          <a:xfrm>
            <a:off x="1082792" y="4017438"/>
            <a:ext cx="402914" cy="400110"/>
          </a:xfrm>
          <a:prstGeom prst="rect">
            <a:avLst/>
          </a:prstGeom>
          <a:noFill/>
        </p:spPr>
        <p:txBody>
          <a:bodyPr wrap="square" rtlCol="0">
            <a:spAutoFit/>
          </a:bodyPr>
          <a:lstStyle/>
          <a:p>
            <a:pPr algn="just"/>
            <a:r>
              <a:rPr lang="en-US" sz="2000" dirty="0" smtClean="0"/>
              <a:t>5</a:t>
            </a:r>
            <a:endParaRPr lang="vi-VN" sz="2000" dirty="0"/>
          </a:p>
        </p:txBody>
      </p:sp>
      <p:sp>
        <p:nvSpPr>
          <p:cNvPr id="74" name="TextBox 73"/>
          <p:cNvSpPr txBox="1"/>
          <p:nvPr/>
        </p:nvSpPr>
        <p:spPr>
          <a:xfrm>
            <a:off x="845796" y="4009155"/>
            <a:ext cx="402914" cy="400110"/>
          </a:xfrm>
          <a:prstGeom prst="rect">
            <a:avLst/>
          </a:prstGeom>
          <a:noFill/>
        </p:spPr>
        <p:txBody>
          <a:bodyPr wrap="square" rtlCol="0">
            <a:spAutoFit/>
          </a:bodyPr>
          <a:lstStyle/>
          <a:p>
            <a:pPr algn="just"/>
            <a:r>
              <a:rPr lang="en-US" sz="2000" dirty="0" smtClean="0"/>
              <a:t>7</a:t>
            </a:r>
            <a:endParaRPr lang="vi-VN" sz="2000" dirty="0"/>
          </a:p>
        </p:txBody>
      </p:sp>
      <p:sp>
        <p:nvSpPr>
          <p:cNvPr id="75" name="TextBox 74"/>
          <p:cNvSpPr txBox="1"/>
          <p:nvPr/>
        </p:nvSpPr>
        <p:spPr>
          <a:xfrm>
            <a:off x="597793" y="4023620"/>
            <a:ext cx="402914" cy="400110"/>
          </a:xfrm>
          <a:prstGeom prst="rect">
            <a:avLst/>
          </a:prstGeom>
          <a:noFill/>
        </p:spPr>
        <p:txBody>
          <a:bodyPr wrap="square" rtlCol="0">
            <a:spAutoFit/>
          </a:bodyPr>
          <a:lstStyle/>
          <a:p>
            <a:pPr algn="just"/>
            <a:r>
              <a:rPr lang="en-US" sz="2000" dirty="0" smtClean="0"/>
              <a:t>4</a:t>
            </a:r>
            <a:endParaRPr lang="vi-VN" sz="2000" dirty="0"/>
          </a:p>
        </p:txBody>
      </p:sp>
      <p:sp>
        <p:nvSpPr>
          <p:cNvPr id="76" name="Rectangle 75"/>
          <p:cNvSpPr/>
          <p:nvPr/>
        </p:nvSpPr>
        <p:spPr>
          <a:xfrm>
            <a:off x="824158" y="3144429"/>
            <a:ext cx="327334" cy="400110"/>
          </a:xfrm>
          <a:prstGeom prst="rect">
            <a:avLst/>
          </a:prstGeom>
        </p:spPr>
        <p:txBody>
          <a:bodyPr wrap="none">
            <a:spAutoFit/>
          </a:bodyPr>
          <a:lstStyle/>
          <a:p>
            <a:r>
              <a:rPr lang="en-US" sz="2000" dirty="0" smtClean="0"/>
              <a:t>5</a:t>
            </a:r>
            <a:endParaRPr lang="vi-VN" sz="2000" dirty="0"/>
          </a:p>
        </p:txBody>
      </p:sp>
      <p:sp>
        <p:nvSpPr>
          <p:cNvPr id="77" name="Rectangle 76"/>
          <p:cNvSpPr/>
          <p:nvPr/>
        </p:nvSpPr>
        <p:spPr>
          <a:xfrm>
            <a:off x="579658" y="3576419"/>
            <a:ext cx="327334" cy="400110"/>
          </a:xfrm>
          <a:prstGeom prst="rect">
            <a:avLst/>
          </a:prstGeom>
        </p:spPr>
        <p:txBody>
          <a:bodyPr wrap="none">
            <a:spAutoFit/>
          </a:bodyPr>
          <a:lstStyle/>
          <a:p>
            <a:r>
              <a:rPr lang="en-US" sz="2000" dirty="0" smtClean="0"/>
              <a:t>4</a:t>
            </a:r>
            <a:endParaRPr lang="vi-VN" sz="2000" dirty="0"/>
          </a:p>
        </p:txBody>
      </p:sp>
      <p:sp>
        <p:nvSpPr>
          <p:cNvPr id="85" name="TextBox 84"/>
          <p:cNvSpPr txBox="1"/>
          <p:nvPr/>
        </p:nvSpPr>
        <p:spPr>
          <a:xfrm>
            <a:off x="46528" y="4577119"/>
            <a:ext cx="3120871" cy="400110"/>
          </a:xfrm>
          <a:prstGeom prst="rect">
            <a:avLst/>
          </a:prstGeom>
          <a:solidFill>
            <a:schemeClr val="accent6">
              <a:lumMod val="40000"/>
              <a:lumOff val="60000"/>
            </a:schemeClr>
          </a:solidFill>
        </p:spPr>
        <p:txBody>
          <a:bodyPr wrap="square" rtlCol="0">
            <a:spAutoFit/>
          </a:bodyPr>
          <a:lstStyle/>
          <a:p>
            <a:pPr algn="ctr"/>
            <a:r>
              <a:rPr lang="en-US" sz="2000" b="1" dirty="0" err="1" smtClean="0"/>
              <a:t>Vậy</a:t>
            </a:r>
            <a:r>
              <a:rPr lang="en-US" sz="2000" b="1" dirty="0" smtClean="0"/>
              <a:t> 834 × 57 =  47 538</a:t>
            </a:r>
            <a:endParaRPr lang="vi-VN" sz="2000" b="1" dirty="0"/>
          </a:p>
        </p:txBody>
      </p:sp>
      <p:sp>
        <p:nvSpPr>
          <p:cNvPr id="88" name="TextBox 87"/>
          <p:cNvSpPr txBox="1"/>
          <p:nvPr/>
        </p:nvSpPr>
        <p:spPr>
          <a:xfrm>
            <a:off x="700940" y="1114343"/>
            <a:ext cx="2369983" cy="496996"/>
          </a:xfrm>
          <a:prstGeom prst="rect">
            <a:avLst/>
          </a:prstGeom>
          <a:noFill/>
        </p:spPr>
        <p:txBody>
          <a:bodyPr wrap="square" rtlCol="0">
            <a:spAutoFit/>
          </a:bodyPr>
          <a:lstStyle/>
          <a:p>
            <a:pPr algn="ctr">
              <a:lnSpc>
                <a:spcPct val="150000"/>
              </a:lnSpc>
            </a:pPr>
            <a:r>
              <a:rPr lang="en-US" sz="2000" dirty="0" err="1" smtClean="0">
                <a:solidFill>
                  <a:schemeClr val="tx1"/>
                </a:solidFill>
              </a:rPr>
              <a:t>Tính</a:t>
            </a:r>
            <a:r>
              <a:rPr lang="en-US" sz="2000" dirty="0" smtClean="0">
                <a:solidFill>
                  <a:schemeClr val="tx1"/>
                </a:solidFill>
              </a:rPr>
              <a:t>:</a:t>
            </a:r>
            <a:endParaRPr lang="en-US" sz="2000" dirty="0">
              <a:solidFill>
                <a:schemeClr val="tx1"/>
              </a:solidFill>
            </a:endParaRPr>
          </a:p>
        </p:txBody>
      </p:sp>
      <p:cxnSp>
        <p:nvCxnSpPr>
          <p:cNvPr id="89" name="Straight Connector 88"/>
          <p:cNvCxnSpPr/>
          <p:nvPr/>
        </p:nvCxnSpPr>
        <p:spPr>
          <a:xfrm flipV="1">
            <a:off x="6007065" y="4256593"/>
            <a:ext cx="1371600" cy="1"/>
          </a:xfrm>
          <a:prstGeom prst="line">
            <a:avLst/>
          </a:prstGeom>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7033636" y="2946697"/>
            <a:ext cx="402914" cy="400110"/>
          </a:xfrm>
          <a:prstGeom prst="rect">
            <a:avLst/>
          </a:prstGeom>
          <a:noFill/>
        </p:spPr>
        <p:txBody>
          <a:bodyPr wrap="square" rtlCol="0">
            <a:spAutoFit/>
          </a:bodyPr>
          <a:lstStyle/>
          <a:p>
            <a:pPr algn="just"/>
            <a:r>
              <a:rPr lang="en-US" sz="2000" dirty="0" smtClean="0"/>
              <a:t>5</a:t>
            </a:r>
            <a:endParaRPr lang="vi-VN" sz="2000" dirty="0"/>
          </a:p>
        </p:txBody>
      </p:sp>
      <p:sp>
        <p:nvSpPr>
          <p:cNvPr id="91" name="TextBox 90"/>
          <p:cNvSpPr txBox="1"/>
          <p:nvPr/>
        </p:nvSpPr>
        <p:spPr>
          <a:xfrm>
            <a:off x="6799160" y="3371392"/>
            <a:ext cx="380420" cy="400110"/>
          </a:xfrm>
          <a:prstGeom prst="rect">
            <a:avLst/>
          </a:prstGeom>
          <a:noFill/>
        </p:spPr>
        <p:txBody>
          <a:bodyPr wrap="square" rtlCol="0">
            <a:spAutoFit/>
          </a:bodyPr>
          <a:lstStyle/>
          <a:p>
            <a:pPr algn="just"/>
            <a:r>
              <a:rPr lang="en-US" sz="2000" dirty="0" smtClean="0"/>
              <a:t>7</a:t>
            </a:r>
            <a:endParaRPr lang="vi-VN" sz="2000" dirty="0"/>
          </a:p>
        </p:txBody>
      </p:sp>
      <p:sp>
        <p:nvSpPr>
          <p:cNvPr id="92" name="TextBox 91"/>
          <p:cNvSpPr txBox="1"/>
          <p:nvPr/>
        </p:nvSpPr>
        <p:spPr>
          <a:xfrm>
            <a:off x="6517990" y="3770865"/>
            <a:ext cx="377817" cy="400110"/>
          </a:xfrm>
          <a:prstGeom prst="rect">
            <a:avLst/>
          </a:prstGeom>
          <a:noFill/>
        </p:spPr>
        <p:txBody>
          <a:bodyPr wrap="square" rtlCol="0">
            <a:spAutoFit/>
          </a:bodyPr>
          <a:lstStyle/>
          <a:p>
            <a:pPr algn="just"/>
            <a:r>
              <a:rPr lang="en-US" sz="2000" dirty="0" smtClean="0"/>
              <a:t>6</a:t>
            </a:r>
            <a:endParaRPr lang="vi-VN" sz="2000" dirty="0"/>
          </a:p>
        </p:txBody>
      </p:sp>
      <p:grpSp>
        <p:nvGrpSpPr>
          <p:cNvPr id="93" name="Group 92"/>
          <p:cNvGrpSpPr/>
          <p:nvPr/>
        </p:nvGrpSpPr>
        <p:grpSpPr>
          <a:xfrm>
            <a:off x="6133567" y="1898339"/>
            <a:ext cx="1284968" cy="1025047"/>
            <a:chOff x="1000277" y="1950865"/>
            <a:chExt cx="1284968" cy="1025047"/>
          </a:xfrm>
        </p:grpSpPr>
        <p:sp>
          <p:nvSpPr>
            <p:cNvPr id="94" name="TextBox 93"/>
            <p:cNvSpPr txBox="1"/>
            <p:nvPr/>
          </p:nvSpPr>
          <p:spPr>
            <a:xfrm>
              <a:off x="1378053" y="2475044"/>
              <a:ext cx="907192" cy="400110"/>
            </a:xfrm>
            <a:prstGeom prst="rect">
              <a:avLst/>
            </a:prstGeom>
            <a:noFill/>
          </p:spPr>
          <p:txBody>
            <a:bodyPr wrap="square" rtlCol="0">
              <a:spAutoFit/>
            </a:bodyPr>
            <a:lstStyle/>
            <a:p>
              <a:pPr algn="ctr"/>
              <a:r>
                <a:rPr lang="en-US" sz="2000" dirty="0" smtClean="0"/>
                <a:t>2 9 5</a:t>
              </a:r>
              <a:endParaRPr lang="vi-VN" sz="2000" dirty="0"/>
            </a:p>
          </p:txBody>
        </p:sp>
        <p:sp>
          <p:nvSpPr>
            <p:cNvPr id="95" name="TextBox 94"/>
            <p:cNvSpPr txBox="1"/>
            <p:nvPr/>
          </p:nvSpPr>
          <p:spPr>
            <a:xfrm>
              <a:off x="1378053" y="1950865"/>
              <a:ext cx="907192" cy="400110"/>
            </a:xfrm>
            <a:prstGeom prst="rect">
              <a:avLst/>
            </a:prstGeom>
            <a:noFill/>
          </p:spPr>
          <p:txBody>
            <a:bodyPr wrap="square" rtlCol="0">
              <a:spAutoFit/>
            </a:bodyPr>
            <a:lstStyle/>
            <a:p>
              <a:pPr algn="ctr"/>
              <a:r>
                <a:rPr lang="en-US" sz="2000" dirty="0" smtClean="0"/>
                <a:t>6 0 3</a:t>
              </a:r>
              <a:endParaRPr lang="vi-VN" sz="2000" dirty="0"/>
            </a:p>
          </p:txBody>
        </p:sp>
        <mc:AlternateContent xmlns:mc="http://schemas.openxmlformats.org/markup-compatibility/2006" xmlns:a14="http://schemas.microsoft.com/office/drawing/2010/main">
          <mc:Choice Requires="a14">
            <p:sp>
              <p:nvSpPr>
                <p:cNvPr id="96" name="TextBox 95"/>
                <p:cNvSpPr txBox="1"/>
                <p:nvPr/>
              </p:nvSpPr>
              <p:spPr>
                <a:xfrm>
                  <a:off x="1000277" y="2159229"/>
                  <a:ext cx="755552" cy="40011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ea typeface="Cambria Math" panose="02040503050406030204" pitchFamily="18" charset="0"/>
                          </a:rPr>
                          <m:t>×</m:t>
                        </m:r>
                      </m:oMath>
                    </m:oMathPara>
                  </a14:m>
                  <a:endParaRPr lang="vi-VN" sz="2000" dirty="0"/>
                </a:p>
              </p:txBody>
            </p:sp>
          </mc:Choice>
          <mc:Fallback xmlns="">
            <p:sp>
              <p:nvSpPr>
                <p:cNvPr id="96" name="TextBox 95"/>
                <p:cNvSpPr txBox="1">
                  <a:spLocks noRot="1" noChangeAspect="1" noMove="1" noResize="1" noEditPoints="1" noAdjustHandles="1" noChangeArrowheads="1" noChangeShapeType="1" noTextEdit="1"/>
                </p:cNvSpPr>
                <p:nvPr/>
              </p:nvSpPr>
              <p:spPr>
                <a:xfrm>
                  <a:off x="1000277" y="2159229"/>
                  <a:ext cx="755552" cy="400110"/>
                </a:xfrm>
                <a:prstGeom prst="rect">
                  <a:avLst/>
                </a:prstGeom>
                <a:blipFill>
                  <a:blip r:embed="rId3"/>
                  <a:stretch>
                    <a:fillRect/>
                  </a:stretch>
                </a:blipFill>
              </p:spPr>
              <p:txBody>
                <a:bodyPr/>
                <a:lstStyle/>
                <a:p>
                  <a:r>
                    <a:rPr lang="vi-VN">
                      <a:noFill/>
                    </a:rPr>
                    <a:t> </a:t>
                  </a:r>
                </a:p>
              </p:txBody>
            </p:sp>
          </mc:Fallback>
        </mc:AlternateContent>
        <p:cxnSp>
          <p:nvCxnSpPr>
            <p:cNvPr id="97" name="Straight Connector 96"/>
            <p:cNvCxnSpPr/>
            <p:nvPr/>
          </p:nvCxnSpPr>
          <p:spPr>
            <a:xfrm>
              <a:off x="1187964" y="2975912"/>
              <a:ext cx="109728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98" name="Rectangle 97"/>
          <p:cNvSpPr/>
          <p:nvPr/>
        </p:nvSpPr>
        <p:spPr>
          <a:xfrm>
            <a:off x="6815041" y="2955223"/>
            <a:ext cx="397866" cy="400110"/>
          </a:xfrm>
          <a:prstGeom prst="rect">
            <a:avLst/>
          </a:prstGeom>
        </p:spPr>
        <p:txBody>
          <a:bodyPr wrap="none">
            <a:spAutoFit/>
          </a:bodyPr>
          <a:lstStyle/>
          <a:p>
            <a:r>
              <a:rPr lang="en-US" sz="2000" dirty="0" smtClean="0"/>
              <a:t>1 </a:t>
            </a:r>
            <a:endParaRPr lang="vi-VN" sz="2000" dirty="0"/>
          </a:p>
        </p:txBody>
      </p:sp>
      <p:sp>
        <p:nvSpPr>
          <p:cNvPr id="99" name="Rectangle 98"/>
          <p:cNvSpPr/>
          <p:nvPr/>
        </p:nvSpPr>
        <p:spPr>
          <a:xfrm>
            <a:off x="6583535" y="2947216"/>
            <a:ext cx="397866" cy="400110"/>
          </a:xfrm>
          <a:prstGeom prst="rect">
            <a:avLst/>
          </a:prstGeom>
        </p:spPr>
        <p:txBody>
          <a:bodyPr wrap="none">
            <a:spAutoFit/>
          </a:bodyPr>
          <a:lstStyle/>
          <a:p>
            <a:r>
              <a:rPr lang="en-US" sz="2000" dirty="0" smtClean="0"/>
              <a:t>0 </a:t>
            </a:r>
            <a:endParaRPr lang="vi-VN" sz="2000" dirty="0"/>
          </a:p>
        </p:txBody>
      </p:sp>
      <p:sp>
        <p:nvSpPr>
          <p:cNvPr id="100" name="Rectangle 99"/>
          <p:cNvSpPr/>
          <p:nvPr/>
        </p:nvSpPr>
        <p:spPr>
          <a:xfrm>
            <a:off x="6548846" y="3372278"/>
            <a:ext cx="397866" cy="400110"/>
          </a:xfrm>
          <a:prstGeom prst="rect">
            <a:avLst/>
          </a:prstGeom>
        </p:spPr>
        <p:txBody>
          <a:bodyPr wrap="none">
            <a:spAutoFit/>
          </a:bodyPr>
          <a:lstStyle/>
          <a:p>
            <a:r>
              <a:rPr lang="en-US" sz="2000" dirty="0" smtClean="0"/>
              <a:t>2 </a:t>
            </a:r>
            <a:endParaRPr lang="vi-VN" sz="2000" dirty="0"/>
          </a:p>
        </p:txBody>
      </p:sp>
      <p:sp>
        <p:nvSpPr>
          <p:cNvPr id="101" name="Rectangle 100"/>
          <p:cNvSpPr/>
          <p:nvPr/>
        </p:nvSpPr>
        <p:spPr>
          <a:xfrm>
            <a:off x="6313329" y="3368693"/>
            <a:ext cx="327334" cy="400110"/>
          </a:xfrm>
          <a:prstGeom prst="rect">
            <a:avLst/>
          </a:prstGeom>
        </p:spPr>
        <p:txBody>
          <a:bodyPr wrap="none">
            <a:spAutoFit/>
          </a:bodyPr>
          <a:lstStyle/>
          <a:p>
            <a:r>
              <a:rPr lang="en-US" sz="2000" dirty="0" smtClean="0"/>
              <a:t>4</a:t>
            </a:r>
            <a:endParaRPr lang="vi-VN" sz="2000" dirty="0"/>
          </a:p>
        </p:txBody>
      </p:sp>
      <p:sp>
        <p:nvSpPr>
          <p:cNvPr id="102" name="TextBox 101"/>
          <p:cNvSpPr txBox="1"/>
          <p:nvPr/>
        </p:nvSpPr>
        <p:spPr>
          <a:xfrm>
            <a:off x="6286756" y="3770864"/>
            <a:ext cx="377817" cy="400110"/>
          </a:xfrm>
          <a:prstGeom prst="rect">
            <a:avLst/>
          </a:prstGeom>
          <a:noFill/>
        </p:spPr>
        <p:txBody>
          <a:bodyPr wrap="square" rtlCol="0">
            <a:spAutoFit/>
          </a:bodyPr>
          <a:lstStyle/>
          <a:p>
            <a:pPr algn="just"/>
            <a:r>
              <a:rPr lang="en-US" sz="2000" dirty="0" smtClean="0"/>
              <a:t>0</a:t>
            </a:r>
            <a:endParaRPr lang="vi-VN" sz="2000" dirty="0"/>
          </a:p>
        </p:txBody>
      </p:sp>
      <p:sp>
        <p:nvSpPr>
          <p:cNvPr id="103" name="TextBox 102"/>
          <p:cNvSpPr txBox="1"/>
          <p:nvPr/>
        </p:nvSpPr>
        <p:spPr>
          <a:xfrm>
            <a:off x="6082391" y="3770865"/>
            <a:ext cx="377817" cy="400110"/>
          </a:xfrm>
          <a:prstGeom prst="rect">
            <a:avLst/>
          </a:prstGeom>
          <a:noFill/>
        </p:spPr>
        <p:txBody>
          <a:bodyPr wrap="square" rtlCol="0">
            <a:spAutoFit/>
          </a:bodyPr>
          <a:lstStyle/>
          <a:p>
            <a:pPr algn="just"/>
            <a:r>
              <a:rPr lang="en-US" sz="2000" dirty="0" smtClean="0"/>
              <a:t>2</a:t>
            </a:r>
            <a:endParaRPr lang="vi-VN" sz="2000" dirty="0"/>
          </a:p>
        </p:txBody>
      </p:sp>
      <p:sp>
        <p:nvSpPr>
          <p:cNvPr id="104" name="TextBox 103"/>
          <p:cNvSpPr txBox="1"/>
          <p:nvPr/>
        </p:nvSpPr>
        <p:spPr>
          <a:xfrm>
            <a:off x="7016610" y="4297246"/>
            <a:ext cx="402914" cy="400110"/>
          </a:xfrm>
          <a:prstGeom prst="rect">
            <a:avLst/>
          </a:prstGeom>
          <a:noFill/>
        </p:spPr>
        <p:txBody>
          <a:bodyPr wrap="square" rtlCol="0">
            <a:spAutoFit/>
          </a:bodyPr>
          <a:lstStyle/>
          <a:p>
            <a:pPr algn="just"/>
            <a:r>
              <a:rPr lang="en-US" sz="2000" dirty="0" smtClean="0"/>
              <a:t>5</a:t>
            </a:r>
            <a:endParaRPr lang="vi-VN" sz="2000" dirty="0"/>
          </a:p>
        </p:txBody>
      </p:sp>
      <p:sp>
        <p:nvSpPr>
          <p:cNvPr id="105" name="TextBox 104"/>
          <p:cNvSpPr txBox="1"/>
          <p:nvPr/>
        </p:nvSpPr>
        <p:spPr>
          <a:xfrm>
            <a:off x="6763482" y="4298923"/>
            <a:ext cx="402914" cy="400110"/>
          </a:xfrm>
          <a:prstGeom prst="rect">
            <a:avLst/>
          </a:prstGeom>
          <a:noFill/>
        </p:spPr>
        <p:txBody>
          <a:bodyPr wrap="square" rtlCol="0">
            <a:spAutoFit/>
          </a:bodyPr>
          <a:lstStyle/>
          <a:p>
            <a:pPr algn="just"/>
            <a:r>
              <a:rPr lang="en-US" sz="2000" dirty="0" smtClean="0"/>
              <a:t>8</a:t>
            </a:r>
            <a:endParaRPr lang="vi-VN" sz="2000" dirty="0"/>
          </a:p>
        </p:txBody>
      </p:sp>
      <p:sp>
        <p:nvSpPr>
          <p:cNvPr id="106" name="TextBox 105"/>
          <p:cNvSpPr txBox="1"/>
          <p:nvPr/>
        </p:nvSpPr>
        <p:spPr>
          <a:xfrm>
            <a:off x="6531194" y="4292022"/>
            <a:ext cx="402914" cy="400110"/>
          </a:xfrm>
          <a:prstGeom prst="rect">
            <a:avLst/>
          </a:prstGeom>
          <a:noFill/>
        </p:spPr>
        <p:txBody>
          <a:bodyPr wrap="square" rtlCol="0">
            <a:spAutoFit/>
          </a:bodyPr>
          <a:lstStyle/>
          <a:p>
            <a:pPr algn="just"/>
            <a:r>
              <a:rPr lang="en-US" sz="2000" dirty="0"/>
              <a:t>8</a:t>
            </a:r>
            <a:endParaRPr lang="vi-VN" sz="2000" dirty="0"/>
          </a:p>
        </p:txBody>
      </p:sp>
      <p:sp>
        <p:nvSpPr>
          <p:cNvPr id="107" name="TextBox 106"/>
          <p:cNvSpPr txBox="1"/>
          <p:nvPr/>
        </p:nvSpPr>
        <p:spPr>
          <a:xfrm>
            <a:off x="6277934" y="4298923"/>
            <a:ext cx="402914" cy="400110"/>
          </a:xfrm>
          <a:prstGeom prst="rect">
            <a:avLst/>
          </a:prstGeom>
          <a:noFill/>
        </p:spPr>
        <p:txBody>
          <a:bodyPr wrap="square" rtlCol="0">
            <a:spAutoFit/>
          </a:bodyPr>
          <a:lstStyle/>
          <a:p>
            <a:pPr algn="just"/>
            <a:r>
              <a:rPr lang="en-US" sz="2000" dirty="0"/>
              <a:t>7</a:t>
            </a:r>
            <a:endParaRPr lang="vi-VN" sz="2000" dirty="0"/>
          </a:p>
        </p:txBody>
      </p:sp>
      <p:sp>
        <p:nvSpPr>
          <p:cNvPr id="108" name="TextBox 107"/>
          <p:cNvSpPr txBox="1"/>
          <p:nvPr/>
        </p:nvSpPr>
        <p:spPr>
          <a:xfrm>
            <a:off x="6090642" y="4297246"/>
            <a:ext cx="402914" cy="400110"/>
          </a:xfrm>
          <a:prstGeom prst="rect">
            <a:avLst/>
          </a:prstGeom>
          <a:noFill/>
        </p:spPr>
        <p:txBody>
          <a:bodyPr wrap="square" rtlCol="0">
            <a:spAutoFit/>
          </a:bodyPr>
          <a:lstStyle/>
          <a:p>
            <a:pPr algn="just"/>
            <a:r>
              <a:rPr lang="en-US" sz="2000" dirty="0" smtClean="0"/>
              <a:t>7</a:t>
            </a:r>
            <a:endParaRPr lang="vi-VN" sz="2000" dirty="0"/>
          </a:p>
        </p:txBody>
      </p:sp>
      <p:sp>
        <p:nvSpPr>
          <p:cNvPr id="109" name="TextBox 108"/>
          <p:cNvSpPr txBox="1"/>
          <p:nvPr/>
        </p:nvSpPr>
        <p:spPr>
          <a:xfrm>
            <a:off x="4831234" y="4725158"/>
            <a:ext cx="3303663" cy="400110"/>
          </a:xfrm>
          <a:prstGeom prst="rect">
            <a:avLst/>
          </a:prstGeom>
          <a:solidFill>
            <a:schemeClr val="accent6">
              <a:lumMod val="40000"/>
              <a:lumOff val="60000"/>
            </a:schemeClr>
          </a:solidFill>
        </p:spPr>
        <p:txBody>
          <a:bodyPr wrap="square" rtlCol="0">
            <a:spAutoFit/>
          </a:bodyPr>
          <a:lstStyle/>
          <a:p>
            <a:pPr algn="ctr"/>
            <a:r>
              <a:rPr lang="en-US" sz="2000" b="1" dirty="0" err="1" smtClean="0"/>
              <a:t>Vậy</a:t>
            </a:r>
            <a:r>
              <a:rPr lang="en-US" sz="2000" b="1" dirty="0" smtClean="0"/>
              <a:t> 603 × 295 =  177 885</a:t>
            </a:r>
            <a:endParaRPr lang="vi-VN" sz="2000" b="1" dirty="0"/>
          </a:p>
        </p:txBody>
      </p:sp>
      <p:sp>
        <p:nvSpPr>
          <p:cNvPr id="110" name="Rectangle 109"/>
          <p:cNvSpPr/>
          <p:nvPr/>
        </p:nvSpPr>
        <p:spPr>
          <a:xfrm>
            <a:off x="6327979" y="2949008"/>
            <a:ext cx="397866" cy="400110"/>
          </a:xfrm>
          <a:prstGeom prst="rect">
            <a:avLst/>
          </a:prstGeom>
        </p:spPr>
        <p:txBody>
          <a:bodyPr wrap="none">
            <a:spAutoFit/>
          </a:bodyPr>
          <a:lstStyle/>
          <a:p>
            <a:r>
              <a:rPr lang="en-US" sz="2000" dirty="0" smtClean="0"/>
              <a:t>3 </a:t>
            </a:r>
            <a:endParaRPr lang="vi-VN" sz="2000" dirty="0"/>
          </a:p>
        </p:txBody>
      </p:sp>
      <p:sp>
        <p:nvSpPr>
          <p:cNvPr id="111" name="Rectangle 110"/>
          <p:cNvSpPr/>
          <p:nvPr/>
        </p:nvSpPr>
        <p:spPr>
          <a:xfrm>
            <a:off x="6103476" y="3368693"/>
            <a:ext cx="327334" cy="400110"/>
          </a:xfrm>
          <a:prstGeom prst="rect">
            <a:avLst/>
          </a:prstGeom>
        </p:spPr>
        <p:txBody>
          <a:bodyPr wrap="none">
            <a:spAutoFit/>
          </a:bodyPr>
          <a:lstStyle/>
          <a:p>
            <a:r>
              <a:rPr lang="en-US" sz="2000" dirty="0" smtClean="0"/>
              <a:t>5</a:t>
            </a:r>
            <a:endParaRPr lang="vi-VN" sz="2000" dirty="0"/>
          </a:p>
        </p:txBody>
      </p:sp>
      <p:sp>
        <p:nvSpPr>
          <p:cNvPr id="112" name="TextBox 111"/>
          <p:cNvSpPr txBox="1"/>
          <p:nvPr/>
        </p:nvSpPr>
        <p:spPr>
          <a:xfrm>
            <a:off x="646983" y="1496623"/>
            <a:ext cx="1552557" cy="553998"/>
          </a:xfrm>
          <a:prstGeom prst="rect">
            <a:avLst/>
          </a:prstGeom>
          <a:noFill/>
        </p:spPr>
        <p:txBody>
          <a:bodyPr wrap="square" rtlCol="0">
            <a:spAutoFit/>
          </a:bodyPr>
          <a:lstStyle/>
          <a:p>
            <a:pPr algn="ctr">
              <a:lnSpc>
                <a:spcPct val="150000"/>
              </a:lnSpc>
            </a:pPr>
            <a:r>
              <a:rPr lang="en-US" sz="2000" b="1" dirty="0" smtClean="0">
                <a:solidFill>
                  <a:schemeClr val="tx1"/>
                </a:solidFill>
              </a:rPr>
              <a:t>a) 834 . 57</a:t>
            </a:r>
            <a:endParaRPr lang="en-US" sz="2000" b="1" dirty="0">
              <a:solidFill>
                <a:schemeClr val="tx1"/>
              </a:solidFill>
            </a:endParaRPr>
          </a:p>
        </p:txBody>
      </p:sp>
      <p:sp>
        <p:nvSpPr>
          <p:cNvPr id="113" name="TextBox 112"/>
          <p:cNvSpPr txBox="1"/>
          <p:nvPr/>
        </p:nvSpPr>
        <p:spPr>
          <a:xfrm>
            <a:off x="6065443" y="1421869"/>
            <a:ext cx="1552557" cy="496996"/>
          </a:xfrm>
          <a:prstGeom prst="rect">
            <a:avLst/>
          </a:prstGeom>
          <a:noFill/>
        </p:spPr>
        <p:txBody>
          <a:bodyPr wrap="square" rtlCol="0">
            <a:spAutoFit/>
          </a:bodyPr>
          <a:lstStyle/>
          <a:p>
            <a:pPr algn="ctr">
              <a:lnSpc>
                <a:spcPct val="150000"/>
              </a:lnSpc>
            </a:pPr>
            <a:r>
              <a:rPr lang="en-US" sz="2000" b="1" dirty="0" smtClean="0">
                <a:solidFill>
                  <a:schemeClr val="tx1"/>
                </a:solidFill>
              </a:rPr>
              <a:t>b) 603 . 295</a:t>
            </a:r>
            <a:endParaRPr lang="en-US" sz="2000" b="1" dirty="0">
              <a:solidFill>
                <a:schemeClr val="tx1"/>
              </a:solidFill>
            </a:endParaRPr>
          </a:p>
        </p:txBody>
      </p:sp>
      <p:sp>
        <p:nvSpPr>
          <p:cNvPr id="114" name="TextBox 113"/>
          <p:cNvSpPr txBox="1"/>
          <p:nvPr/>
        </p:nvSpPr>
        <p:spPr>
          <a:xfrm>
            <a:off x="5901734" y="3770864"/>
            <a:ext cx="377817" cy="400110"/>
          </a:xfrm>
          <a:prstGeom prst="rect">
            <a:avLst/>
          </a:prstGeom>
          <a:noFill/>
        </p:spPr>
        <p:txBody>
          <a:bodyPr wrap="square" rtlCol="0">
            <a:spAutoFit/>
          </a:bodyPr>
          <a:lstStyle/>
          <a:p>
            <a:pPr algn="just"/>
            <a:r>
              <a:rPr lang="en-US" sz="2000" dirty="0" smtClean="0"/>
              <a:t>1</a:t>
            </a:r>
            <a:endParaRPr lang="vi-VN" sz="2000" dirty="0"/>
          </a:p>
        </p:txBody>
      </p:sp>
      <p:sp>
        <p:nvSpPr>
          <p:cNvPr id="115" name="TextBox 114"/>
          <p:cNvSpPr txBox="1"/>
          <p:nvPr/>
        </p:nvSpPr>
        <p:spPr>
          <a:xfrm>
            <a:off x="5883842" y="4303238"/>
            <a:ext cx="402914" cy="400110"/>
          </a:xfrm>
          <a:prstGeom prst="rect">
            <a:avLst/>
          </a:prstGeom>
          <a:noFill/>
        </p:spPr>
        <p:txBody>
          <a:bodyPr wrap="square" rtlCol="0">
            <a:spAutoFit/>
          </a:bodyPr>
          <a:lstStyle/>
          <a:p>
            <a:pPr algn="just"/>
            <a:r>
              <a:rPr lang="en-US" sz="2000" dirty="0" smtClean="0"/>
              <a:t>1</a:t>
            </a:r>
            <a:endParaRPr lang="vi-VN" sz="2000" dirty="0"/>
          </a:p>
        </p:txBody>
      </p:sp>
    </p:spTree>
    <p:extLst>
      <p:ext uri="{BB962C8B-B14F-4D97-AF65-F5344CB8AC3E}">
        <p14:creationId xmlns:p14="http://schemas.microsoft.com/office/powerpoint/2010/main" val="3732712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8"/>
                                        </p:tgtEl>
                                        <p:attrNameLst>
                                          <p:attrName>style.visibility</p:attrName>
                                        </p:attrNameLst>
                                      </p:cBhvr>
                                      <p:to>
                                        <p:strVal val="visible"/>
                                      </p:to>
                                    </p:set>
                                    <p:animEffect transition="in" filter="fade">
                                      <p:cBhvr>
                                        <p:cTn id="10" dur="500"/>
                                        <p:tgtEl>
                                          <p:spTgt spid="8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2"/>
                                        </p:tgtEl>
                                        <p:attrNameLst>
                                          <p:attrName>style.visibility</p:attrName>
                                        </p:attrNameLst>
                                      </p:cBhvr>
                                      <p:to>
                                        <p:strVal val="visible"/>
                                      </p:to>
                                    </p:set>
                                    <p:animEffect transition="in" filter="fade">
                                      <p:cBhvr>
                                        <p:cTn id="13" dur="500"/>
                                        <p:tgtEl>
                                          <p:spTgt spid="1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3"/>
                                        </p:tgtEl>
                                        <p:attrNameLst>
                                          <p:attrName>style.visibility</p:attrName>
                                        </p:attrNameLst>
                                      </p:cBhvr>
                                      <p:to>
                                        <p:strVal val="visible"/>
                                      </p:to>
                                    </p:set>
                                    <p:animEffect transition="in" filter="fade">
                                      <p:cBhvr>
                                        <p:cTn id="16" dur="500"/>
                                        <p:tgtEl>
                                          <p:spTgt spid="113"/>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7"/>
                                        </p:tgtEl>
                                        <p:attrNameLst>
                                          <p:attrName>style.visibility</p:attrName>
                                        </p:attrNameLst>
                                      </p:cBhvr>
                                      <p:to>
                                        <p:strVal val="visible"/>
                                      </p:to>
                                    </p:set>
                                    <p:animEffect transition="in" filter="fade">
                                      <p:cBhvr>
                                        <p:cTn id="25" dur="500"/>
                                        <p:tgtEl>
                                          <p:spTgt spid="57"/>
                                        </p:tgtEl>
                                      </p:cBhvr>
                                    </p:animEffect>
                                  </p:childTnLst>
                                </p:cTn>
                              </p:par>
                            </p:childTnLst>
                          </p:cTn>
                        </p:par>
                        <p:par>
                          <p:cTn id="26" fill="hold">
                            <p:stCondLst>
                              <p:cond delay="500"/>
                            </p:stCondLst>
                            <p:childTnLst>
                              <p:par>
                                <p:cTn id="27" presetID="1" presetClass="entr" presetSubtype="0" fill="hold" grpId="0" nodeType="afterEffect">
                                  <p:stCondLst>
                                    <p:cond delay="750"/>
                                  </p:stCondLst>
                                  <p:childTnLst>
                                    <p:set>
                                      <p:cBhvr>
                                        <p:cTn id="28" dur="1" fill="hold">
                                          <p:stCondLst>
                                            <p:cond delay="0"/>
                                          </p:stCondLst>
                                        </p:cTn>
                                        <p:tgtEl>
                                          <p:spTgt spid="65"/>
                                        </p:tgtEl>
                                        <p:attrNameLst>
                                          <p:attrName>style.visibility</p:attrName>
                                        </p:attrNameLst>
                                      </p:cBhvr>
                                      <p:to>
                                        <p:strVal val="visible"/>
                                      </p:to>
                                    </p:set>
                                  </p:childTnLst>
                                </p:cTn>
                              </p:par>
                            </p:childTnLst>
                          </p:cTn>
                        </p:par>
                        <p:par>
                          <p:cTn id="29" fill="hold">
                            <p:stCondLst>
                              <p:cond delay="1250"/>
                            </p:stCondLst>
                            <p:childTnLst>
                              <p:par>
                                <p:cTn id="30" presetID="10" presetClass="entr" presetSubtype="0" fill="hold" grpId="0" nodeType="afterEffect">
                                  <p:stCondLst>
                                    <p:cond delay="750"/>
                                  </p:stCondLst>
                                  <p:childTnLst>
                                    <p:set>
                                      <p:cBhvr>
                                        <p:cTn id="31" dur="1" fill="hold">
                                          <p:stCondLst>
                                            <p:cond delay="0"/>
                                          </p:stCondLst>
                                        </p:cTn>
                                        <p:tgtEl>
                                          <p:spTgt spid="66"/>
                                        </p:tgtEl>
                                        <p:attrNameLst>
                                          <p:attrName>style.visibility</p:attrName>
                                        </p:attrNameLst>
                                      </p:cBhvr>
                                      <p:to>
                                        <p:strVal val="visible"/>
                                      </p:to>
                                    </p:set>
                                    <p:animEffect transition="in" filter="fade">
                                      <p:cBhvr>
                                        <p:cTn id="32" dur="500"/>
                                        <p:tgtEl>
                                          <p:spTgt spid="66"/>
                                        </p:tgtEl>
                                      </p:cBhvr>
                                    </p:animEffec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Effect transition="in" filter="fade">
                                      <p:cBhvr>
                                        <p:cTn id="36" dur="500"/>
                                        <p:tgtEl>
                                          <p:spTgt spid="76"/>
                                        </p:tgtEl>
                                      </p:cBhvr>
                                    </p:animEffect>
                                  </p:childTnLst>
                                </p:cTn>
                              </p:par>
                            </p:childTnLst>
                          </p:cTn>
                        </p:par>
                        <p:par>
                          <p:cTn id="37" fill="hold">
                            <p:stCondLst>
                              <p:cond delay="3000"/>
                            </p:stCondLst>
                            <p:childTnLst>
                              <p:par>
                                <p:cTn id="38" presetID="10" presetClass="entr" presetSubtype="0" fill="hold" grpId="0" nodeType="afterEffect">
                                  <p:stCondLst>
                                    <p:cond delay="750"/>
                                  </p:stCondLst>
                                  <p:childTnLst>
                                    <p:set>
                                      <p:cBhvr>
                                        <p:cTn id="39" dur="1" fill="hold">
                                          <p:stCondLst>
                                            <p:cond delay="0"/>
                                          </p:stCondLst>
                                        </p:cTn>
                                        <p:tgtEl>
                                          <p:spTgt spid="58"/>
                                        </p:tgtEl>
                                        <p:attrNameLst>
                                          <p:attrName>style.visibility</p:attrName>
                                        </p:attrNameLst>
                                      </p:cBhvr>
                                      <p:to>
                                        <p:strVal val="visible"/>
                                      </p:to>
                                    </p:set>
                                    <p:animEffect transition="in" filter="fade">
                                      <p:cBhvr>
                                        <p:cTn id="40" dur="500"/>
                                        <p:tgtEl>
                                          <p:spTgt spid="58"/>
                                        </p:tgtEl>
                                      </p:cBhvr>
                                    </p:animEffect>
                                  </p:childTnLst>
                                </p:cTn>
                              </p:par>
                            </p:childTnLst>
                          </p:cTn>
                        </p:par>
                        <p:par>
                          <p:cTn id="41" fill="hold">
                            <p:stCondLst>
                              <p:cond delay="4250"/>
                            </p:stCondLst>
                            <p:childTnLst>
                              <p:par>
                                <p:cTn id="42" presetID="1" presetClass="entr" presetSubtype="0" fill="hold" grpId="0" nodeType="afterEffect">
                                  <p:stCondLst>
                                    <p:cond delay="750"/>
                                  </p:stCondLst>
                                  <p:childTnLst>
                                    <p:set>
                                      <p:cBhvr>
                                        <p:cTn id="43" dur="1" fill="hold">
                                          <p:stCondLst>
                                            <p:cond delay="0"/>
                                          </p:stCondLst>
                                        </p:cTn>
                                        <p:tgtEl>
                                          <p:spTgt spid="67"/>
                                        </p:tgtEl>
                                        <p:attrNameLst>
                                          <p:attrName>style.visibility</p:attrName>
                                        </p:attrNameLst>
                                      </p:cBhvr>
                                      <p:to>
                                        <p:strVal val="visible"/>
                                      </p:to>
                                    </p:set>
                                  </p:childTnLst>
                                </p:cTn>
                              </p:par>
                            </p:childTnLst>
                          </p:cTn>
                        </p:par>
                        <p:par>
                          <p:cTn id="44" fill="hold">
                            <p:stCondLst>
                              <p:cond delay="5000"/>
                            </p:stCondLst>
                            <p:childTnLst>
                              <p:par>
                                <p:cTn id="45" presetID="1" presetClass="entr" presetSubtype="0" fill="hold" grpId="0" nodeType="afterEffect">
                                  <p:stCondLst>
                                    <p:cond delay="750"/>
                                  </p:stCondLst>
                                  <p:childTnLst>
                                    <p:set>
                                      <p:cBhvr>
                                        <p:cTn id="46" dur="1" fill="hold">
                                          <p:stCondLst>
                                            <p:cond delay="0"/>
                                          </p:stCondLst>
                                        </p:cTn>
                                        <p:tgtEl>
                                          <p:spTgt spid="68"/>
                                        </p:tgtEl>
                                        <p:attrNameLst>
                                          <p:attrName>style.visibility</p:attrName>
                                        </p:attrNameLst>
                                      </p:cBhvr>
                                      <p:to>
                                        <p:strVal val="visible"/>
                                      </p:to>
                                    </p:set>
                                  </p:childTnLst>
                                </p:cTn>
                              </p:par>
                            </p:childTnLst>
                          </p:cTn>
                        </p:par>
                        <p:par>
                          <p:cTn id="47" fill="hold">
                            <p:stCondLst>
                              <p:cond delay="5750"/>
                            </p:stCondLst>
                            <p:childTnLst>
                              <p:par>
                                <p:cTn id="48" presetID="1" presetClass="entr" presetSubtype="0" fill="hold" grpId="0" nodeType="afterEffect">
                                  <p:stCondLst>
                                    <p:cond delay="0"/>
                                  </p:stCondLst>
                                  <p:childTnLst>
                                    <p:set>
                                      <p:cBhvr>
                                        <p:cTn id="49" dur="1" fill="hold">
                                          <p:stCondLst>
                                            <p:cond delay="0"/>
                                          </p:stCondLst>
                                        </p:cTn>
                                        <p:tgtEl>
                                          <p:spTgt spid="77"/>
                                        </p:tgtEl>
                                        <p:attrNameLst>
                                          <p:attrName>style.visibility</p:attrName>
                                        </p:attrNameLst>
                                      </p:cBhvr>
                                      <p:to>
                                        <p:strVal val="visible"/>
                                      </p:to>
                                    </p:set>
                                  </p:childTnLst>
                                </p:cTn>
                              </p:par>
                              <p:par>
                                <p:cTn id="50" presetID="10" presetClass="entr" presetSubtype="0" fill="hold" nodeType="withEffect">
                                  <p:stCondLst>
                                    <p:cond delay="75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500"/>
                                        <p:tgtEl>
                                          <p:spTgt spid="56"/>
                                        </p:tgtEl>
                                      </p:cBhvr>
                                    </p:animEffect>
                                  </p:childTnLst>
                                </p:cTn>
                              </p:par>
                            </p:childTnLst>
                          </p:cTn>
                        </p:par>
                        <p:par>
                          <p:cTn id="53" fill="hold">
                            <p:stCondLst>
                              <p:cond delay="7000"/>
                            </p:stCondLst>
                            <p:childTnLst>
                              <p:par>
                                <p:cTn id="54" presetID="10" presetClass="entr" presetSubtype="0" fill="hold" grpId="0" nodeType="afterEffect">
                                  <p:stCondLst>
                                    <p:cond delay="1000"/>
                                  </p:stCondLst>
                                  <p:childTnLst>
                                    <p:set>
                                      <p:cBhvr>
                                        <p:cTn id="55" dur="1" fill="hold">
                                          <p:stCondLst>
                                            <p:cond delay="0"/>
                                          </p:stCondLst>
                                        </p:cTn>
                                        <p:tgtEl>
                                          <p:spTgt spid="71"/>
                                        </p:tgtEl>
                                        <p:attrNameLst>
                                          <p:attrName>style.visibility</p:attrName>
                                        </p:attrNameLst>
                                      </p:cBhvr>
                                      <p:to>
                                        <p:strVal val="visible"/>
                                      </p:to>
                                    </p:set>
                                    <p:animEffect transition="in" filter="fade">
                                      <p:cBhvr>
                                        <p:cTn id="56" dur="500"/>
                                        <p:tgtEl>
                                          <p:spTgt spid="71"/>
                                        </p:tgtEl>
                                      </p:cBhvr>
                                    </p:animEffect>
                                  </p:childTnLst>
                                </p:cTn>
                              </p:par>
                            </p:childTnLst>
                          </p:cTn>
                        </p:par>
                        <p:par>
                          <p:cTn id="57" fill="hold">
                            <p:stCondLst>
                              <p:cond delay="8500"/>
                            </p:stCondLst>
                            <p:childTnLst>
                              <p:par>
                                <p:cTn id="58" presetID="1" presetClass="entr" presetSubtype="0" fill="hold" grpId="0" nodeType="afterEffect">
                                  <p:stCondLst>
                                    <p:cond delay="750"/>
                                  </p:stCondLst>
                                  <p:childTnLst>
                                    <p:set>
                                      <p:cBhvr>
                                        <p:cTn id="59" dur="1" fill="hold">
                                          <p:stCondLst>
                                            <p:cond delay="0"/>
                                          </p:stCondLst>
                                        </p:cTn>
                                        <p:tgtEl>
                                          <p:spTgt spid="72"/>
                                        </p:tgtEl>
                                        <p:attrNameLst>
                                          <p:attrName>style.visibility</p:attrName>
                                        </p:attrNameLst>
                                      </p:cBhvr>
                                      <p:to>
                                        <p:strVal val="visible"/>
                                      </p:to>
                                    </p:set>
                                  </p:childTnLst>
                                </p:cTn>
                              </p:par>
                            </p:childTnLst>
                          </p:cTn>
                        </p:par>
                        <p:par>
                          <p:cTn id="60" fill="hold">
                            <p:stCondLst>
                              <p:cond delay="9250"/>
                            </p:stCondLst>
                            <p:childTnLst>
                              <p:par>
                                <p:cTn id="61" presetID="1" presetClass="entr" presetSubtype="0" fill="hold" grpId="0" nodeType="afterEffect">
                                  <p:stCondLst>
                                    <p:cond delay="750"/>
                                  </p:stCondLst>
                                  <p:childTnLst>
                                    <p:set>
                                      <p:cBhvr>
                                        <p:cTn id="62" dur="1" fill="hold">
                                          <p:stCondLst>
                                            <p:cond delay="0"/>
                                          </p:stCondLst>
                                        </p:cTn>
                                        <p:tgtEl>
                                          <p:spTgt spid="73"/>
                                        </p:tgtEl>
                                        <p:attrNameLst>
                                          <p:attrName>style.visibility</p:attrName>
                                        </p:attrNameLst>
                                      </p:cBhvr>
                                      <p:to>
                                        <p:strVal val="visible"/>
                                      </p:to>
                                    </p:set>
                                  </p:childTnLst>
                                </p:cTn>
                              </p:par>
                            </p:childTnLst>
                          </p:cTn>
                        </p:par>
                        <p:par>
                          <p:cTn id="63" fill="hold">
                            <p:stCondLst>
                              <p:cond delay="10000"/>
                            </p:stCondLst>
                            <p:childTnLst>
                              <p:par>
                                <p:cTn id="64" presetID="1" presetClass="entr" presetSubtype="0" fill="hold" grpId="0" nodeType="afterEffect">
                                  <p:stCondLst>
                                    <p:cond delay="750"/>
                                  </p:stCondLst>
                                  <p:childTnLst>
                                    <p:set>
                                      <p:cBhvr>
                                        <p:cTn id="65" dur="1" fill="hold">
                                          <p:stCondLst>
                                            <p:cond delay="0"/>
                                          </p:stCondLst>
                                        </p:cTn>
                                        <p:tgtEl>
                                          <p:spTgt spid="74"/>
                                        </p:tgtEl>
                                        <p:attrNameLst>
                                          <p:attrName>style.visibility</p:attrName>
                                        </p:attrNameLst>
                                      </p:cBhvr>
                                      <p:to>
                                        <p:strVal val="visible"/>
                                      </p:to>
                                    </p:set>
                                  </p:childTnLst>
                                </p:cTn>
                              </p:par>
                            </p:childTnLst>
                          </p:cTn>
                        </p:par>
                        <p:par>
                          <p:cTn id="66" fill="hold">
                            <p:stCondLst>
                              <p:cond delay="10750"/>
                            </p:stCondLst>
                            <p:childTnLst>
                              <p:par>
                                <p:cTn id="67" presetID="10" presetClass="entr" presetSubtype="0" fill="hold" grpId="0" nodeType="afterEffect">
                                  <p:stCondLst>
                                    <p:cond delay="750"/>
                                  </p:stCondLst>
                                  <p:childTnLst>
                                    <p:set>
                                      <p:cBhvr>
                                        <p:cTn id="68" dur="1" fill="hold">
                                          <p:stCondLst>
                                            <p:cond delay="0"/>
                                          </p:stCondLst>
                                        </p:cTn>
                                        <p:tgtEl>
                                          <p:spTgt spid="75"/>
                                        </p:tgtEl>
                                        <p:attrNameLst>
                                          <p:attrName>style.visibility</p:attrName>
                                        </p:attrNameLst>
                                      </p:cBhvr>
                                      <p:to>
                                        <p:strVal val="visible"/>
                                      </p:to>
                                    </p:set>
                                    <p:animEffect transition="in" filter="fade">
                                      <p:cBhvr>
                                        <p:cTn id="69" dur="500"/>
                                        <p:tgtEl>
                                          <p:spTgt spid="75"/>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85"/>
                                        </p:tgtEl>
                                        <p:attrNameLst>
                                          <p:attrName>style.visibility</p:attrName>
                                        </p:attrNameLst>
                                      </p:cBhvr>
                                      <p:to>
                                        <p:strVal val="visible"/>
                                      </p:to>
                                    </p:set>
                                    <p:animEffect transition="in" filter="wipe(down)">
                                      <p:cBhvr>
                                        <p:cTn id="74" dur="500"/>
                                        <p:tgtEl>
                                          <p:spTgt spid="85"/>
                                        </p:tgtEl>
                                      </p:cBhvr>
                                    </p:animEffec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9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90"/>
                                        </p:tgtEl>
                                        <p:attrNameLst>
                                          <p:attrName>style.visibility</p:attrName>
                                        </p:attrNameLst>
                                      </p:cBhvr>
                                      <p:to>
                                        <p:strVal val="visible"/>
                                      </p:to>
                                    </p:set>
                                    <p:animEffect transition="in" filter="fade">
                                      <p:cBhvr>
                                        <p:cTn id="83" dur="500"/>
                                        <p:tgtEl>
                                          <p:spTgt spid="90"/>
                                        </p:tgtEl>
                                      </p:cBhvr>
                                    </p:animEffect>
                                  </p:childTnLst>
                                </p:cTn>
                              </p:par>
                            </p:childTnLst>
                          </p:cTn>
                        </p:par>
                        <p:par>
                          <p:cTn id="84" fill="hold">
                            <p:stCondLst>
                              <p:cond delay="500"/>
                            </p:stCondLst>
                            <p:childTnLst>
                              <p:par>
                                <p:cTn id="85" presetID="1" presetClass="entr" presetSubtype="0" fill="hold" grpId="0" nodeType="afterEffect">
                                  <p:stCondLst>
                                    <p:cond delay="750"/>
                                  </p:stCondLst>
                                  <p:childTnLst>
                                    <p:set>
                                      <p:cBhvr>
                                        <p:cTn id="86" dur="1" fill="hold">
                                          <p:stCondLst>
                                            <p:cond delay="0"/>
                                          </p:stCondLst>
                                        </p:cTn>
                                        <p:tgtEl>
                                          <p:spTgt spid="98"/>
                                        </p:tgtEl>
                                        <p:attrNameLst>
                                          <p:attrName>style.visibility</p:attrName>
                                        </p:attrNameLst>
                                      </p:cBhvr>
                                      <p:to>
                                        <p:strVal val="visible"/>
                                      </p:to>
                                    </p:set>
                                  </p:childTnLst>
                                </p:cTn>
                              </p:par>
                            </p:childTnLst>
                          </p:cTn>
                        </p:par>
                        <p:par>
                          <p:cTn id="87" fill="hold">
                            <p:stCondLst>
                              <p:cond delay="1250"/>
                            </p:stCondLst>
                            <p:childTnLst>
                              <p:par>
                                <p:cTn id="88" presetID="10" presetClass="entr" presetSubtype="0" fill="hold" grpId="0" nodeType="afterEffect">
                                  <p:stCondLst>
                                    <p:cond delay="750"/>
                                  </p:stCondLst>
                                  <p:childTnLst>
                                    <p:set>
                                      <p:cBhvr>
                                        <p:cTn id="89" dur="1" fill="hold">
                                          <p:stCondLst>
                                            <p:cond delay="0"/>
                                          </p:stCondLst>
                                        </p:cTn>
                                        <p:tgtEl>
                                          <p:spTgt spid="99"/>
                                        </p:tgtEl>
                                        <p:attrNameLst>
                                          <p:attrName>style.visibility</p:attrName>
                                        </p:attrNameLst>
                                      </p:cBhvr>
                                      <p:to>
                                        <p:strVal val="visible"/>
                                      </p:to>
                                    </p:set>
                                    <p:animEffect transition="in" filter="fade">
                                      <p:cBhvr>
                                        <p:cTn id="90" dur="500"/>
                                        <p:tgtEl>
                                          <p:spTgt spid="99"/>
                                        </p:tgtEl>
                                      </p:cBhvr>
                                    </p:animEffect>
                                  </p:childTnLst>
                                </p:cTn>
                              </p:par>
                            </p:childTnLst>
                          </p:cTn>
                        </p:par>
                        <p:par>
                          <p:cTn id="91" fill="hold">
                            <p:stCondLst>
                              <p:cond delay="2500"/>
                            </p:stCondLst>
                            <p:childTnLst>
                              <p:par>
                                <p:cTn id="92" presetID="10" presetClass="entr" presetSubtype="0" fill="hold" grpId="0" nodeType="afterEffect">
                                  <p:stCondLst>
                                    <p:cond delay="750"/>
                                  </p:stCondLst>
                                  <p:childTnLst>
                                    <p:set>
                                      <p:cBhvr>
                                        <p:cTn id="93" dur="1" fill="hold">
                                          <p:stCondLst>
                                            <p:cond delay="0"/>
                                          </p:stCondLst>
                                        </p:cTn>
                                        <p:tgtEl>
                                          <p:spTgt spid="91"/>
                                        </p:tgtEl>
                                        <p:attrNameLst>
                                          <p:attrName>style.visibility</p:attrName>
                                        </p:attrNameLst>
                                      </p:cBhvr>
                                      <p:to>
                                        <p:strVal val="visible"/>
                                      </p:to>
                                    </p:set>
                                    <p:animEffect transition="in" filter="fade">
                                      <p:cBhvr>
                                        <p:cTn id="94" dur="500"/>
                                        <p:tgtEl>
                                          <p:spTgt spid="91"/>
                                        </p:tgtEl>
                                      </p:cBhvr>
                                    </p:animEffect>
                                  </p:childTnLst>
                                </p:cTn>
                              </p:par>
                            </p:childTnLst>
                          </p:cTn>
                        </p:par>
                        <p:par>
                          <p:cTn id="95" fill="hold">
                            <p:stCondLst>
                              <p:cond delay="3750"/>
                            </p:stCondLst>
                            <p:childTnLst>
                              <p:par>
                                <p:cTn id="96" presetID="1" presetClass="entr" presetSubtype="0" fill="hold" grpId="0" nodeType="afterEffect">
                                  <p:stCondLst>
                                    <p:cond delay="750"/>
                                  </p:stCondLst>
                                  <p:childTnLst>
                                    <p:set>
                                      <p:cBhvr>
                                        <p:cTn id="97" dur="1" fill="hold">
                                          <p:stCondLst>
                                            <p:cond delay="0"/>
                                          </p:stCondLst>
                                        </p:cTn>
                                        <p:tgtEl>
                                          <p:spTgt spid="100"/>
                                        </p:tgtEl>
                                        <p:attrNameLst>
                                          <p:attrName>style.visibility</p:attrName>
                                        </p:attrNameLst>
                                      </p:cBhvr>
                                      <p:to>
                                        <p:strVal val="visible"/>
                                      </p:to>
                                    </p:set>
                                  </p:childTnLst>
                                </p:cTn>
                              </p:par>
                            </p:childTnLst>
                          </p:cTn>
                        </p:par>
                        <p:par>
                          <p:cTn id="98" fill="hold">
                            <p:stCondLst>
                              <p:cond delay="4500"/>
                            </p:stCondLst>
                            <p:childTnLst>
                              <p:par>
                                <p:cTn id="99" presetID="1" presetClass="entr" presetSubtype="0" fill="hold" grpId="0" nodeType="afterEffect">
                                  <p:stCondLst>
                                    <p:cond delay="750"/>
                                  </p:stCondLst>
                                  <p:childTnLst>
                                    <p:set>
                                      <p:cBhvr>
                                        <p:cTn id="100" dur="1" fill="hold">
                                          <p:stCondLst>
                                            <p:cond delay="0"/>
                                          </p:stCondLst>
                                        </p:cTn>
                                        <p:tgtEl>
                                          <p:spTgt spid="101"/>
                                        </p:tgtEl>
                                        <p:attrNameLst>
                                          <p:attrName>style.visibility</p:attrName>
                                        </p:attrNameLst>
                                      </p:cBhvr>
                                      <p:to>
                                        <p:strVal val="visible"/>
                                      </p:to>
                                    </p:set>
                                  </p:childTnLst>
                                </p:cTn>
                              </p:par>
                            </p:childTnLst>
                          </p:cTn>
                        </p:par>
                        <p:par>
                          <p:cTn id="101" fill="hold">
                            <p:stCondLst>
                              <p:cond delay="5250"/>
                            </p:stCondLst>
                            <p:childTnLst>
                              <p:par>
                                <p:cTn id="102" presetID="10" presetClass="entr" presetSubtype="0" fill="hold" grpId="0" nodeType="afterEffect">
                                  <p:stCondLst>
                                    <p:cond delay="750"/>
                                  </p:stCondLst>
                                  <p:childTnLst>
                                    <p:set>
                                      <p:cBhvr>
                                        <p:cTn id="103" dur="1" fill="hold">
                                          <p:stCondLst>
                                            <p:cond delay="0"/>
                                          </p:stCondLst>
                                        </p:cTn>
                                        <p:tgtEl>
                                          <p:spTgt spid="92"/>
                                        </p:tgtEl>
                                        <p:attrNameLst>
                                          <p:attrName>style.visibility</p:attrName>
                                        </p:attrNameLst>
                                      </p:cBhvr>
                                      <p:to>
                                        <p:strVal val="visible"/>
                                      </p:to>
                                    </p:set>
                                    <p:animEffect transition="in" filter="fade">
                                      <p:cBhvr>
                                        <p:cTn id="104" dur="500"/>
                                        <p:tgtEl>
                                          <p:spTgt spid="92"/>
                                        </p:tgtEl>
                                      </p:cBhvr>
                                    </p:animEffect>
                                  </p:childTnLst>
                                </p:cTn>
                              </p:par>
                            </p:childTnLst>
                          </p:cTn>
                        </p:par>
                        <p:par>
                          <p:cTn id="105" fill="hold">
                            <p:stCondLst>
                              <p:cond delay="6500"/>
                            </p:stCondLst>
                            <p:childTnLst>
                              <p:par>
                                <p:cTn id="106" presetID="1" presetClass="entr" presetSubtype="0" fill="hold" grpId="0" nodeType="afterEffect">
                                  <p:stCondLst>
                                    <p:cond delay="750"/>
                                  </p:stCondLst>
                                  <p:childTnLst>
                                    <p:set>
                                      <p:cBhvr>
                                        <p:cTn id="107" dur="1" fill="hold">
                                          <p:stCondLst>
                                            <p:cond delay="0"/>
                                          </p:stCondLst>
                                        </p:cTn>
                                        <p:tgtEl>
                                          <p:spTgt spid="102"/>
                                        </p:tgtEl>
                                        <p:attrNameLst>
                                          <p:attrName>style.visibility</p:attrName>
                                        </p:attrNameLst>
                                      </p:cBhvr>
                                      <p:to>
                                        <p:strVal val="visible"/>
                                      </p:to>
                                    </p:set>
                                  </p:childTnLst>
                                </p:cTn>
                              </p:par>
                            </p:childTnLst>
                          </p:cTn>
                        </p:par>
                        <p:par>
                          <p:cTn id="108" fill="hold">
                            <p:stCondLst>
                              <p:cond delay="7250"/>
                            </p:stCondLst>
                            <p:childTnLst>
                              <p:par>
                                <p:cTn id="109" presetID="1" presetClass="entr" presetSubtype="0" fill="hold" grpId="0" nodeType="afterEffect">
                                  <p:stCondLst>
                                    <p:cond delay="750"/>
                                  </p:stCondLst>
                                  <p:childTnLst>
                                    <p:set>
                                      <p:cBhvr>
                                        <p:cTn id="110" dur="1" fill="hold">
                                          <p:stCondLst>
                                            <p:cond delay="0"/>
                                          </p:stCondLst>
                                        </p:cTn>
                                        <p:tgtEl>
                                          <p:spTgt spid="103"/>
                                        </p:tgtEl>
                                        <p:attrNameLst>
                                          <p:attrName>style.visibility</p:attrName>
                                        </p:attrNameLst>
                                      </p:cBhvr>
                                      <p:to>
                                        <p:strVal val="visible"/>
                                      </p:to>
                                    </p:set>
                                  </p:childTnLst>
                                </p:cTn>
                              </p:par>
                              <p:par>
                                <p:cTn id="111" presetID="10" presetClass="entr" presetSubtype="0" fill="hold" nodeType="withEffect">
                                  <p:stCondLst>
                                    <p:cond delay="750"/>
                                  </p:stCondLst>
                                  <p:childTnLst>
                                    <p:set>
                                      <p:cBhvr>
                                        <p:cTn id="112" dur="1" fill="hold">
                                          <p:stCondLst>
                                            <p:cond delay="0"/>
                                          </p:stCondLst>
                                        </p:cTn>
                                        <p:tgtEl>
                                          <p:spTgt spid="89"/>
                                        </p:tgtEl>
                                        <p:attrNameLst>
                                          <p:attrName>style.visibility</p:attrName>
                                        </p:attrNameLst>
                                      </p:cBhvr>
                                      <p:to>
                                        <p:strVal val="visible"/>
                                      </p:to>
                                    </p:set>
                                    <p:animEffect transition="in" filter="fade">
                                      <p:cBhvr>
                                        <p:cTn id="113" dur="500"/>
                                        <p:tgtEl>
                                          <p:spTgt spid="89"/>
                                        </p:tgtEl>
                                      </p:cBhvr>
                                    </p:animEffect>
                                  </p:childTnLst>
                                </p:cTn>
                              </p:par>
                            </p:childTnLst>
                          </p:cTn>
                        </p:par>
                        <p:par>
                          <p:cTn id="114" fill="hold">
                            <p:stCondLst>
                              <p:cond delay="8500"/>
                            </p:stCondLst>
                            <p:childTnLst>
                              <p:par>
                                <p:cTn id="115" presetID="10" presetClass="entr" presetSubtype="0" fill="hold" grpId="0" nodeType="afterEffect">
                                  <p:stCondLst>
                                    <p:cond delay="1000"/>
                                  </p:stCondLst>
                                  <p:childTnLst>
                                    <p:set>
                                      <p:cBhvr>
                                        <p:cTn id="116" dur="1" fill="hold">
                                          <p:stCondLst>
                                            <p:cond delay="0"/>
                                          </p:stCondLst>
                                        </p:cTn>
                                        <p:tgtEl>
                                          <p:spTgt spid="104"/>
                                        </p:tgtEl>
                                        <p:attrNameLst>
                                          <p:attrName>style.visibility</p:attrName>
                                        </p:attrNameLst>
                                      </p:cBhvr>
                                      <p:to>
                                        <p:strVal val="visible"/>
                                      </p:to>
                                    </p:set>
                                    <p:animEffect transition="in" filter="fade">
                                      <p:cBhvr>
                                        <p:cTn id="117" dur="500"/>
                                        <p:tgtEl>
                                          <p:spTgt spid="104"/>
                                        </p:tgtEl>
                                      </p:cBhvr>
                                    </p:animEffect>
                                  </p:childTnLst>
                                </p:cTn>
                              </p:par>
                            </p:childTnLst>
                          </p:cTn>
                        </p:par>
                        <p:par>
                          <p:cTn id="118" fill="hold">
                            <p:stCondLst>
                              <p:cond delay="10000"/>
                            </p:stCondLst>
                            <p:childTnLst>
                              <p:par>
                                <p:cTn id="119" presetID="1" presetClass="entr" presetSubtype="0" fill="hold" grpId="0" nodeType="afterEffect">
                                  <p:stCondLst>
                                    <p:cond delay="750"/>
                                  </p:stCondLst>
                                  <p:childTnLst>
                                    <p:set>
                                      <p:cBhvr>
                                        <p:cTn id="120" dur="1" fill="hold">
                                          <p:stCondLst>
                                            <p:cond delay="0"/>
                                          </p:stCondLst>
                                        </p:cTn>
                                        <p:tgtEl>
                                          <p:spTgt spid="105"/>
                                        </p:tgtEl>
                                        <p:attrNameLst>
                                          <p:attrName>style.visibility</p:attrName>
                                        </p:attrNameLst>
                                      </p:cBhvr>
                                      <p:to>
                                        <p:strVal val="visible"/>
                                      </p:to>
                                    </p:set>
                                  </p:childTnLst>
                                </p:cTn>
                              </p:par>
                            </p:childTnLst>
                          </p:cTn>
                        </p:par>
                        <p:par>
                          <p:cTn id="121" fill="hold">
                            <p:stCondLst>
                              <p:cond delay="10750"/>
                            </p:stCondLst>
                            <p:childTnLst>
                              <p:par>
                                <p:cTn id="122" presetID="1" presetClass="entr" presetSubtype="0" fill="hold" grpId="0" nodeType="afterEffect">
                                  <p:stCondLst>
                                    <p:cond delay="750"/>
                                  </p:stCondLst>
                                  <p:childTnLst>
                                    <p:set>
                                      <p:cBhvr>
                                        <p:cTn id="123" dur="1" fill="hold">
                                          <p:stCondLst>
                                            <p:cond delay="0"/>
                                          </p:stCondLst>
                                        </p:cTn>
                                        <p:tgtEl>
                                          <p:spTgt spid="106"/>
                                        </p:tgtEl>
                                        <p:attrNameLst>
                                          <p:attrName>style.visibility</p:attrName>
                                        </p:attrNameLst>
                                      </p:cBhvr>
                                      <p:to>
                                        <p:strVal val="visible"/>
                                      </p:to>
                                    </p:set>
                                  </p:childTnLst>
                                </p:cTn>
                              </p:par>
                            </p:childTnLst>
                          </p:cTn>
                        </p:par>
                        <p:par>
                          <p:cTn id="124" fill="hold">
                            <p:stCondLst>
                              <p:cond delay="11500"/>
                            </p:stCondLst>
                            <p:childTnLst>
                              <p:par>
                                <p:cTn id="125" presetID="1" presetClass="entr" presetSubtype="0" fill="hold" grpId="0" nodeType="afterEffect">
                                  <p:stCondLst>
                                    <p:cond delay="750"/>
                                  </p:stCondLst>
                                  <p:childTnLst>
                                    <p:set>
                                      <p:cBhvr>
                                        <p:cTn id="126" dur="1" fill="hold">
                                          <p:stCondLst>
                                            <p:cond delay="0"/>
                                          </p:stCondLst>
                                        </p:cTn>
                                        <p:tgtEl>
                                          <p:spTgt spid="107"/>
                                        </p:tgtEl>
                                        <p:attrNameLst>
                                          <p:attrName>style.visibility</p:attrName>
                                        </p:attrNameLst>
                                      </p:cBhvr>
                                      <p:to>
                                        <p:strVal val="visible"/>
                                      </p:to>
                                    </p:set>
                                  </p:childTnLst>
                                </p:cTn>
                              </p:par>
                            </p:childTnLst>
                          </p:cTn>
                        </p:par>
                        <p:par>
                          <p:cTn id="127" fill="hold">
                            <p:stCondLst>
                              <p:cond delay="12250"/>
                            </p:stCondLst>
                            <p:childTnLst>
                              <p:par>
                                <p:cTn id="128" presetID="10" presetClass="entr" presetSubtype="0" fill="hold" grpId="0" nodeType="afterEffect">
                                  <p:stCondLst>
                                    <p:cond delay="750"/>
                                  </p:stCondLst>
                                  <p:childTnLst>
                                    <p:set>
                                      <p:cBhvr>
                                        <p:cTn id="129" dur="1" fill="hold">
                                          <p:stCondLst>
                                            <p:cond delay="0"/>
                                          </p:stCondLst>
                                        </p:cTn>
                                        <p:tgtEl>
                                          <p:spTgt spid="108"/>
                                        </p:tgtEl>
                                        <p:attrNameLst>
                                          <p:attrName>style.visibility</p:attrName>
                                        </p:attrNameLst>
                                      </p:cBhvr>
                                      <p:to>
                                        <p:strVal val="visible"/>
                                      </p:to>
                                    </p:set>
                                    <p:animEffect transition="in" filter="fade">
                                      <p:cBhvr>
                                        <p:cTn id="130" dur="500"/>
                                        <p:tgtEl>
                                          <p:spTgt spid="108"/>
                                        </p:tgtEl>
                                      </p:cBhvr>
                                    </p:animEffect>
                                  </p:childTnLst>
                                </p:cTn>
                              </p:par>
                            </p:childTnLst>
                          </p:cTn>
                        </p:par>
                      </p:childTnLst>
                    </p:cTn>
                  </p:par>
                  <p:par>
                    <p:cTn id="131" fill="hold">
                      <p:stCondLst>
                        <p:cond delay="indefinite"/>
                      </p:stCondLst>
                      <p:childTnLst>
                        <p:par>
                          <p:cTn id="132" fill="hold">
                            <p:stCondLst>
                              <p:cond delay="0"/>
                            </p:stCondLst>
                            <p:childTnLst>
                              <p:par>
                                <p:cTn id="133" presetID="22" presetClass="entr" presetSubtype="4" fill="hold" grpId="0" nodeType="clickEffect">
                                  <p:stCondLst>
                                    <p:cond delay="0"/>
                                  </p:stCondLst>
                                  <p:childTnLst>
                                    <p:set>
                                      <p:cBhvr>
                                        <p:cTn id="134" dur="1" fill="hold">
                                          <p:stCondLst>
                                            <p:cond delay="0"/>
                                          </p:stCondLst>
                                        </p:cTn>
                                        <p:tgtEl>
                                          <p:spTgt spid="109"/>
                                        </p:tgtEl>
                                        <p:attrNameLst>
                                          <p:attrName>style.visibility</p:attrName>
                                        </p:attrNameLst>
                                      </p:cBhvr>
                                      <p:to>
                                        <p:strVal val="visible"/>
                                      </p:to>
                                    </p:set>
                                    <p:animEffect transition="in" filter="wipe(down)">
                                      <p:cBhvr>
                                        <p:cTn id="135" dur="500"/>
                                        <p:tgtEl>
                                          <p:spTgt spid="109"/>
                                        </p:tgtEl>
                                      </p:cBhvr>
                                    </p:animEffect>
                                  </p:childTnLst>
                                </p:cTn>
                              </p:par>
                            </p:childTnLst>
                          </p:cTn>
                        </p:par>
                        <p:par>
                          <p:cTn id="136" fill="hold">
                            <p:stCondLst>
                              <p:cond delay="500"/>
                            </p:stCondLst>
                            <p:childTnLst>
                              <p:par>
                                <p:cTn id="137" presetID="10" presetClass="entr" presetSubtype="0" fill="hold" grpId="0" nodeType="afterEffect">
                                  <p:stCondLst>
                                    <p:cond delay="750"/>
                                  </p:stCondLst>
                                  <p:childTnLst>
                                    <p:set>
                                      <p:cBhvr>
                                        <p:cTn id="138" dur="1" fill="hold">
                                          <p:stCondLst>
                                            <p:cond delay="0"/>
                                          </p:stCondLst>
                                        </p:cTn>
                                        <p:tgtEl>
                                          <p:spTgt spid="110"/>
                                        </p:tgtEl>
                                        <p:attrNameLst>
                                          <p:attrName>style.visibility</p:attrName>
                                        </p:attrNameLst>
                                      </p:cBhvr>
                                      <p:to>
                                        <p:strVal val="visible"/>
                                      </p:to>
                                    </p:set>
                                    <p:animEffect transition="in" filter="fade">
                                      <p:cBhvr>
                                        <p:cTn id="139" dur="500"/>
                                        <p:tgtEl>
                                          <p:spTgt spid="110"/>
                                        </p:tgtEl>
                                      </p:cBhvr>
                                    </p:animEffect>
                                  </p:childTnLst>
                                </p:cTn>
                              </p:par>
                            </p:childTnLst>
                          </p:cTn>
                        </p:par>
                        <p:par>
                          <p:cTn id="140" fill="hold">
                            <p:stCondLst>
                              <p:cond delay="1750"/>
                            </p:stCondLst>
                            <p:childTnLst>
                              <p:par>
                                <p:cTn id="141" presetID="1" presetClass="entr" presetSubtype="0" fill="hold" grpId="0" nodeType="afterEffect">
                                  <p:stCondLst>
                                    <p:cond delay="750"/>
                                  </p:stCondLst>
                                  <p:childTnLst>
                                    <p:set>
                                      <p:cBhvr>
                                        <p:cTn id="142" dur="1" fill="hold">
                                          <p:stCondLst>
                                            <p:cond delay="0"/>
                                          </p:stCondLst>
                                        </p:cTn>
                                        <p:tgtEl>
                                          <p:spTgt spid="111"/>
                                        </p:tgtEl>
                                        <p:attrNameLst>
                                          <p:attrName>style.visibility</p:attrName>
                                        </p:attrNameLst>
                                      </p:cBhvr>
                                      <p:to>
                                        <p:strVal val="visible"/>
                                      </p:to>
                                    </p:set>
                                  </p:childTnLst>
                                </p:cTn>
                              </p:par>
                            </p:childTnLst>
                          </p:cTn>
                        </p:par>
                        <p:par>
                          <p:cTn id="143" fill="hold">
                            <p:stCondLst>
                              <p:cond delay="3000"/>
                            </p:stCondLst>
                            <p:childTnLst>
                              <p:par>
                                <p:cTn id="144" presetID="1" presetClass="entr" presetSubtype="0" fill="hold" grpId="0" nodeType="afterEffect">
                                  <p:stCondLst>
                                    <p:cond delay="750"/>
                                  </p:stCondLst>
                                  <p:childTnLst>
                                    <p:set>
                                      <p:cBhvr>
                                        <p:cTn id="145" dur="1" fill="hold">
                                          <p:stCondLst>
                                            <p:cond delay="0"/>
                                          </p:stCondLst>
                                        </p:cTn>
                                        <p:tgtEl>
                                          <p:spTgt spid="114"/>
                                        </p:tgtEl>
                                        <p:attrNameLst>
                                          <p:attrName>style.visibility</p:attrName>
                                        </p:attrNameLst>
                                      </p:cBhvr>
                                      <p:to>
                                        <p:strVal val="visible"/>
                                      </p:to>
                                    </p:set>
                                  </p:childTnLst>
                                </p:cTn>
                              </p:par>
                            </p:childTnLst>
                          </p:cTn>
                        </p:par>
                        <p:par>
                          <p:cTn id="146" fill="hold">
                            <p:stCondLst>
                              <p:cond delay="3750"/>
                            </p:stCondLst>
                            <p:childTnLst>
                              <p:par>
                                <p:cTn id="147" presetID="10" presetClass="entr" presetSubtype="0" fill="hold" grpId="0" nodeType="afterEffect">
                                  <p:stCondLst>
                                    <p:cond delay="750"/>
                                  </p:stCondLst>
                                  <p:childTnLst>
                                    <p:set>
                                      <p:cBhvr>
                                        <p:cTn id="148" dur="1" fill="hold">
                                          <p:stCondLst>
                                            <p:cond delay="0"/>
                                          </p:stCondLst>
                                        </p:cTn>
                                        <p:tgtEl>
                                          <p:spTgt spid="115"/>
                                        </p:tgtEl>
                                        <p:attrNameLst>
                                          <p:attrName>style.visibility</p:attrName>
                                        </p:attrNameLst>
                                      </p:cBhvr>
                                      <p:to>
                                        <p:strVal val="visible"/>
                                      </p:to>
                                    </p:set>
                                    <p:animEffect transition="in" filter="fade">
                                      <p:cBhvr>
                                        <p:cTn id="149"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7" grpId="0"/>
      <p:bldP spid="58" grpId="0"/>
      <p:bldP spid="65" grpId="0"/>
      <p:bldP spid="66" grpId="0"/>
      <p:bldP spid="67" grpId="0"/>
      <p:bldP spid="68" grpId="0"/>
      <p:bldP spid="71" grpId="0"/>
      <p:bldP spid="72" grpId="0"/>
      <p:bldP spid="73" grpId="0"/>
      <p:bldP spid="74" grpId="0"/>
      <p:bldP spid="75" grpId="0"/>
      <p:bldP spid="76" grpId="0"/>
      <p:bldP spid="77" grpId="0"/>
      <p:bldP spid="85" grpId="0" animBg="1"/>
      <p:bldP spid="88" grpId="0"/>
      <p:bldP spid="90" grpId="0"/>
      <p:bldP spid="91" grpId="0"/>
      <p:bldP spid="92" grpId="0"/>
      <p:bldP spid="98" grpId="0"/>
      <p:bldP spid="99" grpId="0"/>
      <p:bldP spid="100" grpId="0"/>
      <p:bldP spid="101" grpId="0"/>
      <p:bldP spid="102" grpId="0"/>
      <p:bldP spid="103" grpId="0"/>
      <p:bldP spid="104" grpId="0"/>
      <p:bldP spid="105" grpId="0"/>
      <p:bldP spid="106" grpId="0"/>
      <p:bldP spid="107" grpId="0"/>
      <p:bldP spid="108" grpId="0"/>
      <p:bldP spid="109" grpId="0" animBg="1"/>
      <p:bldP spid="110" grpId="0"/>
      <p:bldP spid="111" grpId="0"/>
      <p:bldP spid="112" grpId="0"/>
      <p:bldP spid="113" grpId="0"/>
      <p:bldP spid="114" grpId="0"/>
      <p:bldP spid="1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608235" y="369998"/>
            <a:ext cx="4928494" cy="738664"/>
          </a:xfrm>
          <a:prstGeom prst="rect">
            <a:avLst/>
          </a:prstGeom>
          <a:noFill/>
        </p:spPr>
        <p:txBody>
          <a:bodyPr wrap="square" rtlCol="0">
            <a:spAutoFit/>
          </a:bodyPr>
          <a:lstStyle/>
          <a:p>
            <a:pPr algn="ctr">
              <a:lnSpc>
                <a:spcPct val="150000"/>
              </a:lnSpc>
            </a:pPr>
            <a:r>
              <a:rPr lang="en-US" sz="2800" b="1" dirty="0" smtClean="0">
                <a:solidFill>
                  <a:schemeClr val="bg1"/>
                </a:solidFill>
              </a:rPr>
              <a:t>1. </a:t>
            </a:r>
            <a:r>
              <a:rPr lang="en-US" sz="2800" b="1" dirty="0" err="1" smtClean="0">
                <a:solidFill>
                  <a:schemeClr val="bg1"/>
                </a:solidFill>
              </a:rPr>
              <a:t>Phép</a:t>
            </a:r>
            <a:r>
              <a:rPr lang="en-US" sz="2800" b="1" dirty="0" smtClean="0">
                <a:solidFill>
                  <a:schemeClr val="bg1"/>
                </a:solidFill>
              </a:rPr>
              <a:t> </a:t>
            </a:r>
            <a:r>
              <a:rPr lang="en-US" sz="2800" b="1" dirty="0" err="1" smtClean="0">
                <a:solidFill>
                  <a:schemeClr val="bg1"/>
                </a:solidFill>
              </a:rPr>
              <a:t>nhân</a:t>
            </a:r>
            <a:r>
              <a:rPr lang="en-US" sz="2800" b="1" dirty="0" smtClean="0">
                <a:solidFill>
                  <a:schemeClr val="bg1"/>
                </a:solidFill>
              </a:rPr>
              <a:t> </a:t>
            </a:r>
            <a:r>
              <a:rPr lang="en-US" sz="2800" b="1" dirty="0" err="1" smtClean="0">
                <a:solidFill>
                  <a:schemeClr val="bg1"/>
                </a:solidFill>
              </a:rPr>
              <a:t>số</a:t>
            </a:r>
            <a:r>
              <a:rPr lang="en-US" sz="2800" b="1" dirty="0" smtClean="0">
                <a:solidFill>
                  <a:schemeClr val="bg1"/>
                </a:solidFill>
              </a:rPr>
              <a:t> </a:t>
            </a:r>
            <a:r>
              <a:rPr lang="en-US" sz="2800" b="1" dirty="0" err="1" smtClean="0">
                <a:solidFill>
                  <a:schemeClr val="bg1"/>
                </a:solidFill>
              </a:rPr>
              <a:t>tự</a:t>
            </a:r>
            <a:r>
              <a:rPr lang="en-US" sz="2800" b="1" dirty="0" smtClean="0">
                <a:solidFill>
                  <a:schemeClr val="bg1"/>
                </a:solidFill>
              </a:rPr>
              <a:t> </a:t>
            </a:r>
            <a:r>
              <a:rPr lang="en-US" sz="2800" b="1" dirty="0" err="1" smtClean="0">
                <a:solidFill>
                  <a:schemeClr val="bg1"/>
                </a:solidFill>
              </a:rPr>
              <a:t>nhiên</a:t>
            </a:r>
            <a:endParaRPr lang="vi-VN" sz="2800" b="1" dirty="0">
              <a:solidFill>
                <a:schemeClr val="bg1"/>
              </a:solidFill>
            </a:endParaRPr>
          </a:p>
        </p:txBody>
      </p:sp>
      <p:grpSp>
        <p:nvGrpSpPr>
          <p:cNvPr id="73" name="Group 72"/>
          <p:cNvGrpSpPr/>
          <p:nvPr/>
        </p:nvGrpSpPr>
        <p:grpSpPr>
          <a:xfrm>
            <a:off x="122071" y="1204297"/>
            <a:ext cx="8239629" cy="1447021"/>
            <a:chOff x="122071" y="1204297"/>
            <a:chExt cx="8239629" cy="1447021"/>
          </a:xfrm>
        </p:grpSpPr>
        <p:sp>
          <p:nvSpPr>
            <p:cNvPr id="71" name="TextBox 70"/>
            <p:cNvSpPr txBox="1"/>
            <p:nvPr/>
          </p:nvSpPr>
          <p:spPr>
            <a:xfrm>
              <a:off x="122071" y="1204297"/>
              <a:ext cx="1638590" cy="496996"/>
            </a:xfrm>
            <a:prstGeom prst="rect">
              <a:avLst/>
            </a:prstGeom>
            <a:noFill/>
          </p:spPr>
          <p:txBody>
            <a:bodyPr wrap="none" rtlCol="0">
              <a:spAutoFit/>
            </a:bodyPr>
            <a:lstStyle/>
            <a:p>
              <a:pPr algn="just">
                <a:lnSpc>
                  <a:spcPct val="150000"/>
                </a:lnSpc>
              </a:pPr>
              <a:r>
                <a:rPr lang="en-US" sz="2000" b="1" dirty="0" err="1" smtClean="0">
                  <a:solidFill>
                    <a:srgbClr val="FF0000"/>
                  </a:solidFill>
                </a:rPr>
                <a:t>Vận</a:t>
              </a:r>
              <a:r>
                <a:rPr lang="en-US" sz="2000" b="1" dirty="0" smtClean="0">
                  <a:solidFill>
                    <a:srgbClr val="FF0000"/>
                  </a:solidFill>
                </a:rPr>
                <a:t> </a:t>
              </a:r>
              <a:r>
                <a:rPr lang="en-US" sz="2000" b="1" dirty="0" err="1" smtClean="0">
                  <a:solidFill>
                    <a:srgbClr val="FF0000"/>
                  </a:solidFill>
                </a:rPr>
                <a:t>dụng</a:t>
              </a:r>
              <a:r>
                <a:rPr lang="en-US" sz="2000" b="1" dirty="0" smtClean="0">
                  <a:solidFill>
                    <a:srgbClr val="FF0000"/>
                  </a:solidFill>
                </a:rPr>
                <a:t> 1 </a:t>
              </a:r>
            </a:p>
          </p:txBody>
        </p:sp>
        <p:sp>
          <p:nvSpPr>
            <p:cNvPr id="72" name="Rectangle 71"/>
            <p:cNvSpPr/>
            <p:nvPr/>
          </p:nvSpPr>
          <p:spPr>
            <a:xfrm>
              <a:off x="122071" y="1635655"/>
              <a:ext cx="8239629" cy="1015663"/>
            </a:xfrm>
            <a:prstGeom prst="rect">
              <a:avLst/>
            </a:prstGeom>
          </p:spPr>
          <p:txBody>
            <a:bodyPr wrap="square">
              <a:spAutoFit/>
            </a:bodyPr>
            <a:lstStyle/>
            <a:p>
              <a:pPr algn="just">
                <a:lnSpc>
                  <a:spcPct val="150000"/>
                </a:lnSpc>
              </a:pPr>
              <a:r>
                <a:rPr lang="en-US" sz="2000" dirty="0" err="1" smtClean="0">
                  <a:solidFill>
                    <a:schemeClr val="tx1">
                      <a:lumMod val="50000"/>
                    </a:schemeClr>
                  </a:solidFill>
                </a:rPr>
                <a:t>Giá</a:t>
              </a:r>
              <a:r>
                <a:rPr lang="en-US" sz="2000" dirty="0" smtClean="0">
                  <a:solidFill>
                    <a:schemeClr val="tx1">
                      <a:lumMod val="50000"/>
                    </a:schemeClr>
                  </a:solidFill>
                </a:rPr>
                <a:t> </a:t>
              </a:r>
              <a:r>
                <a:rPr lang="en-US" sz="2000" dirty="0" err="1" smtClean="0">
                  <a:solidFill>
                    <a:schemeClr val="tx1">
                      <a:lumMod val="50000"/>
                    </a:schemeClr>
                  </a:solidFill>
                </a:rPr>
                <a:t>tiền</a:t>
              </a:r>
              <a:r>
                <a:rPr lang="en-US" sz="2000" dirty="0" smtClean="0">
                  <a:solidFill>
                    <a:schemeClr val="tx1">
                      <a:lumMod val="50000"/>
                    </a:schemeClr>
                  </a:solidFill>
                </a:rPr>
                <a:t> in </a:t>
              </a:r>
              <a:r>
                <a:rPr lang="en-US" sz="2000" dirty="0" err="1" smtClean="0">
                  <a:solidFill>
                    <a:schemeClr val="tx1">
                      <a:lumMod val="50000"/>
                    </a:schemeClr>
                  </a:solidFill>
                </a:rPr>
                <a:t>một</a:t>
              </a:r>
              <a:r>
                <a:rPr lang="en-US" sz="2000" dirty="0" smtClean="0">
                  <a:solidFill>
                    <a:schemeClr val="tx1">
                      <a:lumMod val="50000"/>
                    </a:schemeClr>
                  </a:solidFill>
                </a:rPr>
                <a:t> </a:t>
              </a:r>
              <a:r>
                <a:rPr lang="en-US" sz="2000" dirty="0" err="1" smtClean="0">
                  <a:solidFill>
                    <a:schemeClr val="tx1">
                      <a:lumMod val="50000"/>
                    </a:schemeClr>
                  </a:solidFill>
                </a:rPr>
                <a:t>trang</a:t>
              </a:r>
              <a:r>
                <a:rPr lang="en-US" sz="2000" dirty="0" smtClean="0">
                  <a:solidFill>
                    <a:schemeClr val="tx1">
                      <a:lumMod val="50000"/>
                    </a:schemeClr>
                  </a:solidFill>
                </a:rPr>
                <a:t> </a:t>
              </a:r>
              <a:r>
                <a:rPr lang="en-US" sz="2000" dirty="0" err="1">
                  <a:solidFill>
                    <a:schemeClr val="tx1">
                      <a:lumMod val="50000"/>
                    </a:schemeClr>
                  </a:solidFill>
                </a:rPr>
                <a:t>giấy</a:t>
              </a:r>
              <a:r>
                <a:rPr lang="en-US" sz="2000" dirty="0">
                  <a:solidFill>
                    <a:schemeClr val="tx1">
                      <a:lumMod val="50000"/>
                    </a:schemeClr>
                  </a:solidFill>
                </a:rPr>
                <a:t> </a:t>
              </a:r>
              <a:r>
                <a:rPr lang="en-US" sz="2000" dirty="0" err="1">
                  <a:solidFill>
                    <a:schemeClr val="tx1">
                      <a:lumMod val="50000"/>
                    </a:schemeClr>
                  </a:solidFill>
                </a:rPr>
                <a:t>khổ</a:t>
              </a:r>
              <a:r>
                <a:rPr lang="en-US" sz="2000" dirty="0">
                  <a:solidFill>
                    <a:schemeClr val="tx1">
                      <a:lumMod val="50000"/>
                    </a:schemeClr>
                  </a:solidFill>
                </a:rPr>
                <a:t> </a:t>
              </a:r>
              <a:r>
                <a:rPr lang="en-US" sz="2000" dirty="0" smtClean="0">
                  <a:solidFill>
                    <a:schemeClr val="tx1">
                      <a:lumMod val="50000"/>
                    </a:schemeClr>
                  </a:solidFill>
                </a:rPr>
                <a:t>A4 </a:t>
              </a:r>
              <a:r>
                <a:rPr lang="en-US" sz="2000" dirty="0" err="1">
                  <a:solidFill>
                    <a:schemeClr val="tx1">
                      <a:lumMod val="50000"/>
                    </a:schemeClr>
                  </a:solidFill>
                </a:rPr>
                <a:t>là</a:t>
              </a:r>
              <a:r>
                <a:rPr lang="en-US" sz="2000" dirty="0">
                  <a:solidFill>
                    <a:schemeClr val="tx1">
                      <a:lumMod val="50000"/>
                    </a:schemeClr>
                  </a:solidFill>
                </a:rPr>
                <a:t> 350 </a:t>
              </a:r>
              <a:r>
                <a:rPr lang="en-US" sz="2000" dirty="0" err="1">
                  <a:solidFill>
                    <a:schemeClr val="tx1">
                      <a:lumMod val="50000"/>
                    </a:schemeClr>
                  </a:solidFill>
                </a:rPr>
                <a:t>đồng</a:t>
              </a:r>
              <a:r>
                <a:rPr lang="en-US" sz="2000" dirty="0">
                  <a:solidFill>
                    <a:schemeClr val="tx1">
                      <a:lumMod val="50000"/>
                    </a:schemeClr>
                  </a:solidFill>
                </a:rPr>
                <a:t>. </a:t>
              </a:r>
              <a:r>
                <a:rPr lang="en-US" sz="2000" dirty="0" err="1">
                  <a:solidFill>
                    <a:schemeClr val="tx1">
                      <a:lumMod val="50000"/>
                    </a:schemeClr>
                  </a:solidFill>
                </a:rPr>
                <a:t>Hỏi</a:t>
              </a:r>
              <a:r>
                <a:rPr lang="en-US" sz="2000" dirty="0">
                  <a:solidFill>
                    <a:schemeClr val="tx1">
                      <a:lumMod val="50000"/>
                    </a:schemeClr>
                  </a:solidFill>
                </a:rPr>
                <a:t> </a:t>
              </a:r>
              <a:r>
                <a:rPr lang="en-US" sz="2000" dirty="0" err="1">
                  <a:solidFill>
                    <a:schemeClr val="tx1">
                      <a:lumMod val="50000"/>
                    </a:schemeClr>
                  </a:solidFill>
                </a:rPr>
                <a:t>bác</a:t>
              </a:r>
              <a:r>
                <a:rPr lang="en-US" sz="2000" dirty="0">
                  <a:solidFill>
                    <a:schemeClr val="tx1">
                      <a:lumMod val="50000"/>
                    </a:schemeClr>
                  </a:solidFill>
                </a:rPr>
                <a:t> </a:t>
              </a:r>
              <a:r>
                <a:rPr lang="en-US" sz="2000" dirty="0" err="1">
                  <a:solidFill>
                    <a:schemeClr val="tx1">
                      <a:lumMod val="50000"/>
                    </a:schemeClr>
                  </a:solidFill>
                </a:rPr>
                <a:t>thiệp</a:t>
              </a:r>
              <a:r>
                <a:rPr lang="en-US" sz="2000" dirty="0">
                  <a:solidFill>
                    <a:schemeClr val="tx1">
                      <a:lumMod val="50000"/>
                    </a:schemeClr>
                  </a:solidFill>
                </a:rPr>
                <a:t> </a:t>
              </a:r>
              <a:r>
                <a:rPr lang="en-US" sz="2000" dirty="0" err="1">
                  <a:solidFill>
                    <a:schemeClr val="tx1">
                      <a:lumMod val="50000"/>
                    </a:schemeClr>
                  </a:solidFill>
                </a:rPr>
                <a:t>phải</a:t>
              </a:r>
              <a:r>
                <a:rPr lang="en-US" sz="2000" dirty="0">
                  <a:solidFill>
                    <a:schemeClr val="tx1">
                      <a:lumMod val="50000"/>
                    </a:schemeClr>
                  </a:solidFill>
                </a:rPr>
                <a:t> </a:t>
              </a:r>
              <a:r>
                <a:rPr lang="en-US" sz="2000" dirty="0" err="1">
                  <a:solidFill>
                    <a:schemeClr val="tx1">
                      <a:lumMod val="50000"/>
                    </a:schemeClr>
                  </a:solidFill>
                </a:rPr>
                <a:t>trả</a:t>
              </a:r>
              <a:r>
                <a:rPr lang="en-US" sz="2000" dirty="0">
                  <a:solidFill>
                    <a:schemeClr val="tx1">
                      <a:lumMod val="50000"/>
                    </a:schemeClr>
                  </a:solidFill>
                </a:rPr>
                <a:t> </a:t>
              </a:r>
              <a:r>
                <a:rPr lang="en-US" sz="2000" dirty="0" err="1">
                  <a:solidFill>
                    <a:schemeClr val="tx1">
                      <a:lumMod val="50000"/>
                    </a:schemeClr>
                  </a:solidFill>
                </a:rPr>
                <a:t>bao</a:t>
              </a:r>
              <a:r>
                <a:rPr lang="en-US" sz="2000" dirty="0">
                  <a:solidFill>
                    <a:schemeClr val="tx1">
                      <a:lumMod val="50000"/>
                    </a:schemeClr>
                  </a:solidFill>
                </a:rPr>
                <a:t> </a:t>
              </a:r>
              <a:r>
                <a:rPr lang="en-US" sz="2000" dirty="0" err="1">
                  <a:solidFill>
                    <a:schemeClr val="tx1">
                      <a:lumMod val="50000"/>
                    </a:schemeClr>
                  </a:solidFill>
                </a:rPr>
                <a:t>nhiêu</a:t>
              </a:r>
              <a:r>
                <a:rPr lang="en-US" sz="2000" dirty="0">
                  <a:solidFill>
                    <a:schemeClr val="tx1">
                      <a:lumMod val="50000"/>
                    </a:schemeClr>
                  </a:solidFill>
                </a:rPr>
                <a:t> </a:t>
              </a:r>
              <a:r>
                <a:rPr lang="en-US" sz="2000" dirty="0" err="1" smtClean="0">
                  <a:solidFill>
                    <a:schemeClr val="tx1">
                      <a:lumMod val="50000"/>
                    </a:schemeClr>
                  </a:solidFill>
                </a:rPr>
                <a:t>tiền</a:t>
              </a:r>
              <a:r>
                <a:rPr lang="en-US" sz="2000" dirty="0" smtClean="0">
                  <a:solidFill>
                    <a:schemeClr val="tx1">
                      <a:lumMod val="50000"/>
                    </a:schemeClr>
                  </a:solidFill>
                </a:rPr>
                <a:t> </a:t>
              </a:r>
              <a:r>
                <a:rPr lang="en-US" sz="2000" dirty="0" err="1">
                  <a:solidFill>
                    <a:schemeClr val="tx1">
                      <a:lumMod val="50000"/>
                    </a:schemeClr>
                  </a:solidFill>
                </a:rPr>
                <a:t>nếu</a:t>
              </a:r>
              <a:r>
                <a:rPr lang="en-US" sz="2000" dirty="0">
                  <a:solidFill>
                    <a:schemeClr val="tx1">
                      <a:lumMod val="50000"/>
                    </a:schemeClr>
                  </a:solidFill>
                </a:rPr>
                <a:t> in </a:t>
              </a:r>
              <a:r>
                <a:rPr lang="en-US" sz="2000" dirty="0" err="1">
                  <a:solidFill>
                    <a:schemeClr val="tx1">
                      <a:lumMod val="50000"/>
                    </a:schemeClr>
                  </a:solidFill>
                </a:rPr>
                <a:t>một</a:t>
              </a:r>
              <a:r>
                <a:rPr lang="en-US" sz="2000" dirty="0">
                  <a:solidFill>
                    <a:schemeClr val="tx1">
                      <a:lumMod val="50000"/>
                    </a:schemeClr>
                  </a:solidFill>
                </a:rPr>
                <a:t> </a:t>
              </a:r>
              <a:r>
                <a:rPr lang="en-US" sz="2000" dirty="0" err="1">
                  <a:solidFill>
                    <a:schemeClr val="tx1">
                      <a:lumMod val="50000"/>
                    </a:schemeClr>
                  </a:solidFill>
                </a:rPr>
                <a:t>tập</a:t>
              </a:r>
              <a:r>
                <a:rPr lang="en-US" sz="2000" dirty="0">
                  <a:solidFill>
                    <a:schemeClr val="tx1">
                      <a:lumMod val="50000"/>
                    </a:schemeClr>
                  </a:solidFill>
                </a:rPr>
                <a:t> </a:t>
              </a:r>
              <a:r>
                <a:rPr lang="en-US" sz="2000" dirty="0" err="1">
                  <a:solidFill>
                    <a:schemeClr val="tx1">
                      <a:lumMod val="50000"/>
                    </a:schemeClr>
                  </a:solidFill>
                </a:rPr>
                <a:t>tài</a:t>
              </a:r>
              <a:r>
                <a:rPr lang="en-US" sz="2000" dirty="0">
                  <a:solidFill>
                    <a:schemeClr val="tx1">
                      <a:lumMod val="50000"/>
                    </a:schemeClr>
                  </a:solidFill>
                </a:rPr>
                <a:t> </a:t>
              </a:r>
              <a:r>
                <a:rPr lang="en-US" sz="2000" dirty="0" err="1">
                  <a:solidFill>
                    <a:schemeClr val="tx1">
                      <a:lumMod val="50000"/>
                    </a:schemeClr>
                  </a:solidFill>
                </a:rPr>
                <a:t>liệu</a:t>
              </a:r>
              <a:r>
                <a:rPr lang="en-US" sz="2000" dirty="0">
                  <a:solidFill>
                    <a:schemeClr val="tx1">
                      <a:lumMod val="50000"/>
                    </a:schemeClr>
                  </a:solidFill>
                </a:rPr>
                <a:t> </a:t>
              </a:r>
              <a:r>
                <a:rPr lang="en-US" sz="2000" dirty="0" err="1">
                  <a:solidFill>
                    <a:schemeClr val="tx1">
                      <a:lumMod val="50000"/>
                    </a:schemeClr>
                  </a:solidFill>
                </a:rPr>
                <a:t>khổ</a:t>
              </a:r>
              <a:r>
                <a:rPr lang="en-US" sz="2000" dirty="0">
                  <a:solidFill>
                    <a:schemeClr val="tx1">
                      <a:lumMod val="50000"/>
                    </a:schemeClr>
                  </a:solidFill>
                </a:rPr>
                <a:t> </a:t>
              </a:r>
              <a:r>
                <a:rPr lang="en-US" sz="2000" dirty="0" smtClean="0">
                  <a:solidFill>
                    <a:schemeClr val="tx1">
                      <a:lumMod val="50000"/>
                    </a:schemeClr>
                  </a:solidFill>
                </a:rPr>
                <a:t>A4 </a:t>
              </a:r>
              <a:r>
                <a:rPr lang="en-US" sz="2000" dirty="0" err="1">
                  <a:solidFill>
                    <a:schemeClr val="tx1">
                      <a:lumMod val="50000"/>
                    </a:schemeClr>
                  </a:solidFill>
                </a:rPr>
                <a:t>dày</a:t>
              </a:r>
              <a:r>
                <a:rPr lang="en-US" sz="2000" dirty="0">
                  <a:solidFill>
                    <a:schemeClr val="tx1">
                      <a:lumMod val="50000"/>
                    </a:schemeClr>
                  </a:solidFill>
                </a:rPr>
                <a:t> 250 </a:t>
              </a:r>
              <a:r>
                <a:rPr lang="en-US" sz="2000" dirty="0" err="1">
                  <a:solidFill>
                    <a:schemeClr val="tx1">
                      <a:lumMod val="50000"/>
                    </a:schemeClr>
                  </a:solidFill>
                </a:rPr>
                <a:t>trang</a:t>
              </a:r>
              <a:r>
                <a:rPr lang="en-US" sz="2000" dirty="0">
                  <a:solidFill>
                    <a:schemeClr val="tx1">
                      <a:lumMod val="50000"/>
                    </a:schemeClr>
                  </a:solidFill>
                </a:rPr>
                <a:t>?</a:t>
              </a:r>
            </a:p>
          </p:txBody>
        </p:sp>
      </p:grpSp>
      <p:sp>
        <p:nvSpPr>
          <p:cNvPr id="74" name="TextBox 73"/>
          <p:cNvSpPr txBox="1"/>
          <p:nvPr/>
        </p:nvSpPr>
        <p:spPr>
          <a:xfrm>
            <a:off x="3573379" y="2543034"/>
            <a:ext cx="842211" cy="400110"/>
          </a:xfrm>
          <a:prstGeom prst="rect">
            <a:avLst/>
          </a:prstGeom>
          <a:noFill/>
        </p:spPr>
        <p:txBody>
          <a:bodyPr wrap="square" rtlCol="0">
            <a:spAutoFit/>
          </a:bodyPr>
          <a:lstStyle/>
          <a:p>
            <a:pPr algn="ctr"/>
            <a:r>
              <a:rPr lang="en-US" sz="2000" b="1" i="1" u="sng" dirty="0" err="1" smtClean="0"/>
              <a:t>Giải</a:t>
            </a:r>
            <a:endParaRPr lang="vi-VN" sz="2000" b="1" i="1" u="sng" dirty="0"/>
          </a:p>
        </p:txBody>
      </p:sp>
      <p:sp>
        <p:nvSpPr>
          <p:cNvPr id="75" name="Rectangle 74"/>
          <p:cNvSpPr/>
          <p:nvPr/>
        </p:nvSpPr>
        <p:spPr>
          <a:xfrm>
            <a:off x="1503947" y="2925844"/>
            <a:ext cx="4572000" cy="496996"/>
          </a:xfrm>
          <a:prstGeom prst="rect">
            <a:avLst/>
          </a:prstGeom>
        </p:spPr>
        <p:txBody>
          <a:bodyPr>
            <a:spAutoFit/>
          </a:bodyPr>
          <a:lstStyle/>
          <a:p>
            <a:pPr algn="ctr">
              <a:lnSpc>
                <a:spcPct val="150000"/>
              </a:lnSpc>
              <a:spcBef>
                <a:spcPts val="600"/>
              </a:spcBef>
              <a:spcAft>
                <a:spcPts val="600"/>
              </a:spcAft>
              <a:tabLst>
                <a:tab pos="360045" algn="l"/>
                <a:tab pos="720090" algn="l"/>
              </a:tabLst>
            </a:pPr>
            <a:r>
              <a:rPr lang="nl-NL" sz="2000" dirty="0">
                <a:latin typeface="+mn-lt"/>
                <a:ea typeface="Calibri" panose="020F0502020204030204" pitchFamily="34" charset="0"/>
              </a:rPr>
              <a:t>Bác Thiệp phải trả số tiền là</a:t>
            </a:r>
            <a:r>
              <a:rPr lang="nl-NL" sz="2000" dirty="0" smtClean="0">
                <a:latin typeface="+mn-lt"/>
                <a:ea typeface="Calibri" panose="020F0502020204030204" pitchFamily="34" charset="0"/>
              </a:rPr>
              <a:t>:</a:t>
            </a:r>
            <a:endParaRPr lang="en-US" sz="2000" dirty="0">
              <a:latin typeface="+mn-lt"/>
              <a:ea typeface="Calibri" panose="020F0502020204030204" pitchFamily="34" charset="0"/>
            </a:endParaRPr>
          </a:p>
        </p:txBody>
      </p:sp>
      <p:sp>
        <p:nvSpPr>
          <p:cNvPr id="76" name="Rectangle 75"/>
          <p:cNvSpPr/>
          <p:nvPr/>
        </p:nvSpPr>
        <p:spPr>
          <a:xfrm>
            <a:off x="1708484" y="3391756"/>
            <a:ext cx="4572000" cy="504305"/>
          </a:xfrm>
          <a:prstGeom prst="rect">
            <a:avLst/>
          </a:prstGeom>
        </p:spPr>
        <p:txBody>
          <a:bodyPr>
            <a:spAutoFit/>
          </a:bodyPr>
          <a:lstStyle/>
          <a:p>
            <a:pPr algn="ctr">
              <a:lnSpc>
                <a:spcPct val="150000"/>
              </a:lnSpc>
              <a:spcBef>
                <a:spcPts val="600"/>
              </a:spcBef>
              <a:spcAft>
                <a:spcPts val="600"/>
              </a:spcAft>
              <a:tabLst>
                <a:tab pos="360045" algn="l"/>
                <a:tab pos="720090" algn="l"/>
              </a:tabLst>
            </a:pPr>
            <a:r>
              <a:rPr lang="nl-NL" sz="2000" dirty="0">
                <a:ea typeface="Calibri" panose="020F0502020204030204" pitchFamily="34" charset="0"/>
              </a:rPr>
              <a:t>350 × 250 = 87 500 ( đồng</a:t>
            </a:r>
            <a:r>
              <a:rPr lang="nl-NL" sz="2000" dirty="0" smtClean="0">
                <a:ea typeface="Calibri" panose="020F0502020204030204" pitchFamily="34" charset="0"/>
              </a:rPr>
              <a:t>)</a:t>
            </a:r>
            <a:endParaRPr lang="en-US" sz="2000" dirty="0">
              <a:ea typeface="Calibri" panose="020F0502020204030204" pitchFamily="34" charset="0"/>
            </a:endParaRPr>
          </a:p>
        </p:txBody>
      </p:sp>
      <p:sp>
        <p:nvSpPr>
          <p:cNvPr id="77" name="Rectangle 76"/>
          <p:cNvSpPr/>
          <p:nvPr/>
        </p:nvSpPr>
        <p:spPr>
          <a:xfrm>
            <a:off x="3573379" y="3836321"/>
            <a:ext cx="2206053" cy="496996"/>
          </a:xfrm>
          <a:prstGeom prst="rect">
            <a:avLst/>
          </a:prstGeom>
        </p:spPr>
        <p:txBody>
          <a:bodyPr wrap="none">
            <a:spAutoFit/>
          </a:bodyPr>
          <a:lstStyle/>
          <a:p>
            <a:pPr algn="ctr">
              <a:lnSpc>
                <a:spcPct val="150000"/>
              </a:lnSpc>
              <a:spcBef>
                <a:spcPts val="600"/>
              </a:spcBef>
              <a:spcAft>
                <a:spcPts val="600"/>
              </a:spcAft>
              <a:tabLst>
                <a:tab pos="360045" algn="l"/>
                <a:tab pos="720090" algn="l"/>
              </a:tabLst>
            </a:pPr>
            <a:r>
              <a:rPr lang="nl-NL" sz="2000" dirty="0">
                <a:ea typeface="Calibri" panose="020F0502020204030204" pitchFamily="34" charset="0"/>
              </a:rPr>
              <a:t>Đ/s: 87 500 đồng.</a:t>
            </a:r>
            <a:endParaRPr lang="en-US" sz="2000" dirty="0">
              <a:ea typeface="Calibri" panose="020F0502020204030204" pitchFamily="34" charset="0"/>
            </a:endParaRPr>
          </a:p>
        </p:txBody>
      </p:sp>
    </p:spTree>
    <p:extLst>
      <p:ext uri="{BB962C8B-B14F-4D97-AF65-F5344CB8AC3E}">
        <p14:creationId xmlns:p14="http://schemas.microsoft.com/office/powerpoint/2010/main" val="839387677"/>
      </p:ext>
    </p:extLst>
  </p:cSld>
  <p:clrMapOvr>
    <a:masterClrMapping/>
  </p:clrMapOvr>
  <p:timing>
    <p:tnLst>
      <p:par>
        <p:cTn id="1" dur="indefinite" restart="never" nodeType="tmRoot"/>
      </p:par>
    </p:tnLst>
  </p:timing>
</p:sld>
</file>

<file path=ppt/theme/theme1.xml><?xml version="1.0" encoding="utf-8"?>
<a:theme xmlns:a="http://schemas.openxmlformats.org/drawingml/2006/main" name="Salerio template">
  <a:themeElements>
    <a:clrScheme name="Custom 347">
      <a:dk1>
        <a:srgbClr val="263248"/>
      </a:dk1>
      <a:lt1>
        <a:srgbClr val="FFFFFF"/>
      </a:lt1>
      <a:dk2>
        <a:srgbClr val="434343"/>
      </a:dk2>
      <a:lt2>
        <a:srgbClr val="E0E4E9"/>
      </a:lt2>
      <a:accent1>
        <a:srgbClr val="3F5378"/>
      </a:accent1>
      <a:accent2>
        <a:srgbClr val="263248"/>
      </a:accent2>
      <a:accent3>
        <a:srgbClr val="92A8C8"/>
      </a:accent3>
      <a:accent4>
        <a:srgbClr val="C7D3E6"/>
      </a:accent4>
      <a:accent5>
        <a:srgbClr val="FF9800"/>
      </a:accent5>
      <a:accent6>
        <a:srgbClr val="D26F00"/>
      </a:accent6>
      <a:hlink>
        <a:srgbClr val="3F537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677</TotalTime>
  <Words>1896</Words>
  <Application>Microsoft Office PowerPoint</Application>
  <PresentationFormat>On-screen Show (16:9)</PresentationFormat>
  <Paragraphs>449</Paragraphs>
  <Slides>29</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Roboto Condensed</vt:lpstr>
      <vt:lpstr>Calibri</vt:lpstr>
      <vt:lpstr>Wingdings</vt:lpstr>
      <vt:lpstr>Roboto Condensed Light</vt:lpstr>
      <vt:lpstr>Arvo</vt:lpstr>
      <vt:lpstr>Cambria Math</vt:lpstr>
      <vt:lpstr>Salerio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PHƯƠNG TRÌNH LƯỢNG GIÁC CƠ BẢN</dc:title>
  <dc:creator>Admin</dc:creator>
  <cp:lastModifiedBy>ntd</cp:lastModifiedBy>
  <cp:revision>77</cp:revision>
  <dcterms:modified xsi:type="dcterms:W3CDTF">2021-08-14T17:43:09Z</dcterms:modified>
</cp:coreProperties>
</file>