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369" r:id="rId3"/>
    <p:sldId id="307" r:id="rId4"/>
    <p:sldId id="324" r:id="rId5"/>
    <p:sldId id="404" r:id="rId6"/>
    <p:sldId id="408" r:id="rId7"/>
    <p:sldId id="414" r:id="rId8"/>
    <p:sldId id="415" r:id="rId9"/>
    <p:sldId id="416" r:id="rId10"/>
    <p:sldId id="417" r:id="rId11"/>
    <p:sldId id="418" r:id="rId12"/>
    <p:sldId id="419" r:id="rId13"/>
    <p:sldId id="420" r:id="rId14"/>
    <p:sldId id="421" r:id="rId15"/>
    <p:sldId id="422" r:id="rId16"/>
    <p:sldId id="423" r:id="rId17"/>
    <p:sldId id="426" r:id="rId18"/>
    <p:sldId id="424" r:id="rId19"/>
    <p:sldId id="435" r:id="rId20"/>
    <p:sldId id="432" r:id="rId21"/>
    <p:sldId id="433" r:id="rId22"/>
    <p:sldId id="436" r:id="rId23"/>
    <p:sldId id="437" r:id="rId24"/>
    <p:sldId id="438" r:id="rId25"/>
    <p:sldId id="439" r:id="rId26"/>
    <p:sldId id="290" r:id="rId27"/>
  </p:sldIdLst>
  <p:sldSz cx="12192000" cy="6858000"/>
  <p:notesSz cx="6858000" cy="9144000"/>
  <p:defaultTextStyle>
    <a:defPPr>
      <a:defRPr lang="zh-CN"/>
    </a:defPPr>
    <a:lvl1pPr marL="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64D6E"/>
    <a:srgbClr val="E5E3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3961" autoAdjust="0"/>
  </p:normalViewPr>
  <p:slideViewPr>
    <p:cSldViewPr snapToGrid="0">
      <p:cViewPr varScale="1">
        <p:scale>
          <a:sx n="70" d="100"/>
          <a:sy n="70" d="100"/>
        </p:scale>
        <p:origin x="702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594"/>
    </p:cViewPr>
  </p:outlineViewPr>
  <p:notesTextViewPr>
    <p:cViewPr>
      <p:scale>
        <a:sx n="1" d="1"/>
        <a:sy n="1" d="1"/>
      </p:scale>
      <p:origin x="0" y="-36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565E75-AFF4-4A40-BF5F-F1531C18BBB9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FADB9-9BAB-4C4C-80A5-8ABD2BCB5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121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FADB9-9BAB-4C4C-80A5-8ABD2BCB57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3402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FADB9-9BAB-4C4C-80A5-8ABD2BCB577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022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FADB9-9BAB-4C4C-80A5-8ABD2BCB577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0467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FADB9-9BAB-4C4C-80A5-8ABD2BCB577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1300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FADB9-9BAB-4C4C-80A5-8ABD2BCB577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5661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FADB9-9BAB-4C4C-80A5-8ABD2BCB577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2605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FADB9-9BAB-4C4C-80A5-8ABD2BCB577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448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FADB9-9BAB-4C4C-80A5-8ABD2BCB577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310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FADB9-9BAB-4C4C-80A5-8ABD2BCB577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0307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FADB9-9BAB-4C4C-80A5-8ABD2BCB577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7386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FADB9-9BAB-4C4C-80A5-8ABD2BCB577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040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FADB9-9BAB-4C4C-80A5-8ABD2BCB577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554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FADB9-9BAB-4C4C-80A5-8ABD2BCB577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5749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FADB9-9BAB-4C4C-80A5-8ABD2BCB577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2057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FADB9-9BAB-4C4C-80A5-8ABD2BCB577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4007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FADB9-9BAB-4C4C-80A5-8ABD2BCB577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310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FADB9-9BAB-4C4C-80A5-8ABD2BCB577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496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smtClean="0"/>
              <a:t> 0979818956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FADB9-9BAB-4C4C-80A5-8ABD2BCB577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089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FADB9-9BAB-4C4C-80A5-8ABD2BCB57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582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FADB9-9BAB-4C4C-80A5-8ABD2BCB57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482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FADB9-9BAB-4C4C-80A5-8ABD2BCB57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481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FADB9-9BAB-4C4C-80A5-8ABD2BCB57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1569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FADB9-9BAB-4C4C-80A5-8ABD2BCB57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4472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FADB9-9BAB-4C4C-80A5-8ABD2BCB577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156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FADB9-9BAB-4C4C-80A5-8ABD2BCB577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149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A98EA23-4705-4949-9F25-022FF59BE6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lIns="91438" tIns="45719" rIns="91438" bIns="45719"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D66BD2B9-7A78-48EA-854F-A85F693CA6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5F8C85F-2426-40E7-A7ED-62C2B2DCBC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441F6E01-41CD-4213-8991-9DED86BCDCED}" type="datetimeFigureOut">
              <a:rPr lang="zh-CN" altLang="en-US" smtClean="0"/>
              <a:t>2022/4/18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1E8010E-F413-4EAF-AC97-0CF5A3C92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2BDFFA9-B1C7-4844-8DD6-593010B76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FDDDE33E-ED12-4EB4-86B9-A75F1C633C1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xmlns="" id="{CC2AB73D-7672-405A-843A-6363CB668B8B}"/>
              </a:ext>
            </a:extLst>
          </p:cNvPr>
          <p:cNvSpPr txBox="1">
            <a:spLocks/>
          </p:cNvSpPr>
          <p:nvPr userDrawn="1"/>
        </p:nvSpPr>
        <p:spPr>
          <a:xfrm>
            <a:off x="1905002" y="3864788"/>
            <a:ext cx="1948207" cy="1294859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版权声明</a:t>
            </a:r>
            <a:endParaRPr lang="en-US" altLang="zh-CN" sz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感谢您下载平台上提供的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作品，为了您和熊猫办公以及原创作者的利益，请勿复制、传播、销售，否则将承担法律责任！熊猫办公将对作品进行维权，按照传播下载次数进行十倍的索取赔偿！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在熊猫办公出售的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模板是免版税类（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RF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Royalty-Free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）正版受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中国人民共和国著作法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世界版权公约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的保护，作品的所有权、版权和著作权归熊猫办公所有，您下载的是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模板素材的使用权。</a:t>
            </a:r>
            <a:b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不得将熊猫办公的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模板、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  <a:b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100" spc="12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3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 xmlns:a16="http://schemas.microsoft.com/office/drawing/2014/main">
      <p:transition spd="slow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78F9C33-C85B-4E48-B070-08253B566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91438" tIns="45719" rIns="91438" bIns="45719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F60DB8F2-2D02-4311-9443-B78A9DD04E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 lIns="91438" tIns="45719" rIns="91438" bIns="45719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FAAC138-AFC0-4AC5-A995-6F5EE1F85C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441F6E01-41CD-4213-8991-9DED86BCDCED}" type="datetimeFigureOut">
              <a:rPr lang="zh-CN" altLang="en-US" smtClean="0"/>
              <a:t>2022/4/18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71539FF-9194-48E1-9E46-C884920C5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F6CA868-55B4-407F-96EF-DE8F1E3D9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FDDDE33E-ED12-4EB4-86B9-A75F1C633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916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 xmlns:a16="http://schemas.microsoft.com/office/drawing/2014/main">
      <p:transition spd="slow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2907C32E-141C-4520-8EAB-C30CD05E8C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 lIns="91438" tIns="45719" rIns="91438" bIns="45719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BB70EDFE-FCC8-49D8-9FB7-F5ED185ACB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 lIns="91438" tIns="45719" rIns="91438" bIns="45719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42D0196-8A8F-44FA-80CE-A60B4BF9F4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441F6E01-41CD-4213-8991-9DED86BCDCED}" type="datetimeFigureOut">
              <a:rPr lang="zh-CN" altLang="en-US" smtClean="0"/>
              <a:t>2022/4/18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458216F-DAE9-4B16-9B74-15B93D379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5229968-72C2-498A-A287-617056504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FDDDE33E-ED12-4EB4-86B9-A75F1C633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238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 xmlns:a16="http://schemas.microsoft.com/office/drawing/2014/main">
      <p:transition spd="slow"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91438" tIns="45719" rIns="91438" bIns="45719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 lIns="91438" tIns="45719" rIns="91438" bIns="45719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2022/4/18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061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  <a:prstGeom prst="rect">
            <a:avLst/>
          </a:prstGeom>
        </p:spPr>
        <p:txBody>
          <a:bodyPr vert="eaVert" lIns="91438" tIns="45719" rIns="91438" bIns="45719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  <a:prstGeom prst="rect">
            <a:avLst/>
          </a:prstGeom>
        </p:spPr>
        <p:txBody>
          <a:bodyPr vert="eaVert" lIns="91438" tIns="45719" rIns="91438" bIns="45719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2022/4/18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240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8061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305DC85-980A-420C-989A-4FFEBA5F0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91438" tIns="45719" rIns="91438" bIns="45719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8DB777FB-69AE-4A77-ABBC-F9F7797B8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lIns="91438" tIns="45719" rIns="91438" bIns="45719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9A77060-69F3-4030-AACA-005F34C5BE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441F6E01-41CD-4213-8991-9DED86BCDCED}" type="datetimeFigureOut">
              <a:rPr lang="zh-CN" altLang="en-US" smtClean="0"/>
              <a:t>2022/4/18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32BE6DF2-3D1A-4C92-B330-2BF347EFB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8DFC5C1-4704-4D71-B6F1-CB77D91A1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FDDDE33E-ED12-4EB4-86B9-A75F1C633C1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xmlns="" id="{1A0CBAE3-EE57-4502-834C-6BFD116E2BFC}"/>
              </a:ext>
            </a:extLst>
          </p:cNvPr>
          <p:cNvSpPr txBox="1">
            <a:spLocks/>
          </p:cNvSpPr>
          <p:nvPr userDrawn="1"/>
        </p:nvSpPr>
        <p:spPr>
          <a:xfrm>
            <a:off x="1905002" y="3864788"/>
            <a:ext cx="1948207" cy="1294859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版权声明</a:t>
            </a:r>
            <a:endParaRPr lang="en-US" altLang="zh-CN" sz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感谢您下载平台上提供的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作品，为了您和熊猫办公以及原创作者的利益，请勿复制、传播、销售，否则将承担法律责任！熊猫办公将对作品进行维权，按照传播下载次数进行十倍的索取赔偿！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在熊猫办公出售的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模板是免版税类（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RF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Royalty-Free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）正版受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中国人民共和国著作法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世界版权公约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的保护，作品的所有权、版权和著作权归熊猫办公所有，您下载的是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模板素材的使用权。</a:t>
            </a:r>
            <a:b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不得将熊猫办公的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模板、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  <a:b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100" spc="12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14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 xmlns:a16="http://schemas.microsoft.com/office/drawing/2014/main">
      <p:transition spd="slow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FFC6D9A-6578-4D42-B547-33F869FC8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lIns="91438" tIns="45719" rIns="91438" bIns="45719"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3BFFC1CE-7FA4-431B-B6A9-6509DA44A5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9F6D874-CDC0-4214-A26A-0A43519C35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441F6E01-41CD-4213-8991-9DED86BCDCED}" type="datetimeFigureOut">
              <a:rPr lang="zh-CN" altLang="en-US" smtClean="0"/>
              <a:t>2022/4/18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33024EA-D0BA-43C5-83A0-9E629C449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8EA081E-9C66-419D-919B-961795AF4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FDDDE33E-ED12-4EB4-86B9-A75F1C633C1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xmlns="" id="{9B71C674-E1DD-43C9-876C-61EE2D40F361}"/>
              </a:ext>
            </a:extLst>
          </p:cNvPr>
          <p:cNvSpPr txBox="1">
            <a:spLocks/>
          </p:cNvSpPr>
          <p:nvPr userDrawn="1"/>
        </p:nvSpPr>
        <p:spPr>
          <a:xfrm>
            <a:off x="1633194" y="2134141"/>
            <a:ext cx="1948207" cy="1294859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版权声明</a:t>
            </a:r>
            <a:endParaRPr lang="en-US" altLang="zh-CN" sz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zh-CN" altLang="en-US" sz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感谢您下载平台上提供的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作品，为了您和熊猫办公以及原创作者的利益，请勿复制、传播、销售，否则将承担法律责任！熊猫办公将对作品进行维权，按照传播下载次数进行十倍的索取赔偿！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在熊猫办公出售的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模板是免版税类（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RF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Royalty-Free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）正版受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中国人民共和国著作法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世界版权公约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的保护，作品的所有权、版权和著作权归熊猫办公所有，您下载的是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模板素材的使用权。</a:t>
            </a:r>
            <a:b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不得将熊猫办公的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模板、</a:t>
            </a:r>
            <a:r>
              <a:rPr lang="en-US" altLang="zh-CN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  <a:br>
              <a:rPr lang="zh-CN" altLang="en-US" sz="1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sz="100" spc="12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41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 xmlns:a16="http://schemas.microsoft.com/office/drawing/2014/main">
      <p:transition spd="slow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0040528-897F-4825-B0BD-BE9E87A46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91438" tIns="45719" rIns="91438" bIns="45719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7BD75EE8-3776-41DF-8F3C-7827D3716F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 lIns="91438" tIns="45719" rIns="91438" bIns="45719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48E10AAB-3652-4F7C-BB0C-F43196C41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 lIns="91438" tIns="45719" rIns="91438" bIns="45719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FEF22413-B43A-408F-B8A5-FD50E92434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441F6E01-41CD-4213-8991-9DED86BCDCED}" type="datetimeFigureOut">
              <a:rPr lang="zh-CN" altLang="en-US" smtClean="0"/>
              <a:t>2022/4/18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7E039AEF-C575-4572-8CE0-D33CE5F31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959BB962-232E-417C-99F4-094F9B8AD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FDDDE33E-ED12-4EB4-86B9-A75F1C633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989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 xmlns:a16="http://schemas.microsoft.com/office/drawing/2014/main">
      <p:transition spd="slow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B2D3B74-69FC-4EAB-BC6B-E5BFC7954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 lIns="91438" tIns="45719" rIns="91438" bIns="45719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2347F34D-9617-4B00-AF60-0CEAE7AC8F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lIns="91438" tIns="45719" rIns="91438" bIns="45719"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F239D735-C758-4217-B15C-88FC00145A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 lIns="91438" tIns="45719" rIns="91438" bIns="45719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C9CCCA70-624B-409F-8B0C-061D0BD637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lIns="91438" tIns="45719" rIns="91438" bIns="45719"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FB49445A-B7D3-4E05-8BF2-E184CA5211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 lIns="91438" tIns="45719" rIns="91438" bIns="45719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7CFD1275-12C0-427E-9B28-D56AC328E7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441F6E01-41CD-4213-8991-9DED86BCDCED}" type="datetimeFigureOut">
              <a:rPr lang="zh-CN" altLang="en-US" smtClean="0"/>
              <a:t>2022/4/18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D56EDB88-E88C-4437-A140-703B0E70F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EC910CFF-57E1-4375-B7DE-74AA44ECD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FDDDE33E-ED12-4EB4-86B9-A75F1C633C1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231555" y="5869445"/>
            <a:ext cx="1800200" cy="12310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7534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 xmlns:a16="http://schemas.microsoft.com/office/drawing/2014/main">
      <p:transition spd="slow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534A47E-7E9F-4A0E-AD7E-39A1C9A82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91438" tIns="45719" rIns="91438" bIns="45719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16C33D19-B3D8-408D-9C6D-1FDF2A9088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441F6E01-41CD-4213-8991-9DED86BCDCED}" type="datetimeFigureOut">
              <a:rPr lang="zh-CN" altLang="en-US" smtClean="0"/>
              <a:t>2022/4/18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E4144762-58D1-4C10-B9D7-5FBB313BF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FE6B47E8-5573-4DFD-BE71-B1A6B2905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FDDDE33E-ED12-4EB4-86B9-A75F1C633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488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 xmlns:a16="http://schemas.microsoft.com/office/drawing/2014/main">
      <p:transition spd="slow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F01A57FE-D12E-4909-A38E-AFF3138235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441F6E01-41CD-4213-8991-9DED86BCDCED}" type="datetimeFigureOut">
              <a:rPr lang="zh-CN" altLang="en-US" smtClean="0"/>
              <a:t>2022/4/18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36BC6A50-E5CC-44DE-AA1D-78904E14F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C2E61823-E1A0-4842-AFDB-D5B094456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FDDDE33E-ED12-4EB4-86B9-A75F1C633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999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 xmlns:a16="http://schemas.microsoft.com/office/drawing/2014/main">
      <p:transition spd="slow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CE006C0-B9A3-4599-BBCC-157207D3F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lIns="91438" tIns="45719" rIns="91438" bIns="45719"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9AACB926-5B97-406B-A634-C8F1840B9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 lIns="91438" tIns="45719" rIns="91438" bIns="45719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2B0D93A5-110F-4D48-B730-9D3F607717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39318F3B-1CF6-492D-B32C-BABDBFDC48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441F6E01-41CD-4213-8991-9DED86BCDCED}" type="datetimeFigureOut">
              <a:rPr lang="zh-CN" altLang="en-US" smtClean="0"/>
              <a:t>2022/4/18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B6CA614B-0C52-466E-BF5B-1B80FFA04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32C7AA0A-AB23-41BF-B94C-9BBDCF82B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FDDDE33E-ED12-4EB4-86B9-A75F1C633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01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 xmlns:a16="http://schemas.microsoft.com/office/drawing/2014/main">
      <p:transition spd="slow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13D2268-48A2-4EE7-B1D3-58DCBE502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lIns="91438" tIns="45719" rIns="91438" bIns="45719"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66ADD3CC-44FB-4368-AEAD-913F358DD2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6021B1D6-A197-4D2B-AD5D-45D480DF5B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 lIns="91438" tIns="45719" rIns="91438" bIns="45719"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64FB2EAB-4B83-4C7A-8E7E-C747E508F3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441F6E01-41CD-4213-8991-9DED86BCDCED}" type="datetimeFigureOut">
              <a:rPr lang="zh-CN" altLang="en-US" smtClean="0"/>
              <a:t>2022/4/18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FCDEEF2A-25E2-4F03-A763-B3980BD63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DE820F90-243B-4399-97FD-B5C4310FA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FDDDE33E-ED12-4EB4-86B9-A75F1C633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754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 xmlns:a16="http://schemas.microsoft.com/office/drawing/2014/main">
      <p:transition spd="slow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279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 xmlns:a16="http://schemas.microsoft.com/office/drawing/2014/main">
      <p:transition spd="slow" advTm="0"/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8426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2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audio" Target="../media/audio3.wav"/><Relationship Id="rId10" Type="http://schemas.openxmlformats.org/officeDocument/2006/relationships/image" Target="../media/image5.png"/><Relationship Id="rId4" Type="http://schemas.openxmlformats.org/officeDocument/2006/relationships/audio" Target="../media/audio2.wav"/><Relationship Id="rId9" Type="http://schemas.openxmlformats.org/officeDocument/2006/relationships/image" Target="../media/image4.png"/><Relationship Id="rId1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2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audio" Target="../media/audio2.wav"/><Relationship Id="rId10" Type="http://schemas.openxmlformats.org/officeDocument/2006/relationships/image" Target="../media/image5.png"/><Relationship Id="rId4" Type="http://schemas.openxmlformats.org/officeDocument/2006/relationships/audio" Target="../media/audio3.wav"/><Relationship Id="rId9" Type="http://schemas.openxmlformats.org/officeDocument/2006/relationships/image" Target="../media/image4.png"/><Relationship Id="rId1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26" Type="http://schemas.openxmlformats.org/officeDocument/2006/relationships/image" Target="../media/image39.png"/><Relationship Id="rId3" Type="http://schemas.openxmlformats.org/officeDocument/2006/relationships/image" Target="../media/image1.png"/><Relationship Id="rId21" Type="http://schemas.openxmlformats.org/officeDocument/2006/relationships/image" Target="../media/image34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5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24" Type="http://schemas.openxmlformats.org/officeDocument/2006/relationships/image" Target="../media/image37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23" Type="http://schemas.openxmlformats.org/officeDocument/2006/relationships/image" Target="../media/image36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11" Type="http://schemas.openxmlformats.org/officeDocument/2006/relationships/hyperlink" Target="https://www.freeppt7.com/" TargetMode="External"/><Relationship Id="rId5" Type="http://schemas.openxmlformats.org/officeDocument/2006/relationships/image" Target="../media/image40.png"/><Relationship Id="rId10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B6BF4D4-EC1D-4EFD-A6F9-838DAF6FA8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" y="2624"/>
            <a:ext cx="12189432" cy="685575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7A891FBE-3F3E-4C7A-B014-025252211C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68140" y="14481"/>
            <a:ext cx="1295400" cy="1387929"/>
          </a:xfrm>
          <a:prstGeom prst="rect">
            <a:avLst/>
          </a:prstGeom>
        </p:spPr>
      </p:pic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C7B283D7-D3DF-48A6-B6CA-AFC06B24D9EB}"/>
              </a:ext>
            </a:extLst>
          </p:cNvPr>
          <p:cNvGrpSpPr/>
          <p:nvPr/>
        </p:nvGrpSpPr>
        <p:grpSpPr>
          <a:xfrm>
            <a:off x="11766249" y="5225145"/>
            <a:ext cx="470948" cy="1497091"/>
            <a:chOff x="5029200" y="4252444"/>
            <a:chExt cx="470948" cy="1127262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xmlns="" id="{94FDD56B-F827-4C6E-B070-F1BAC67E75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29200" y="4252444"/>
              <a:ext cx="470948" cy="1127262"/>
            </a:xfrm>
            <a:prstGeom prst="rect">
              <a:avLst/>
            </a:prstGeom>
          </p:spPr>
        </p:pic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xmlns="" id="{31DA453B-E1AC-4023-96BD-1E73A4177F6B}"/>
                </a:ext>
              </a:extLst>
            </p:cNvPr>
            <p:cNvSpPr txBox="1"/>
            <p:nvPr/>
          </p:nvSpPr>
          <p:spPr>
            <a:xfrm>
              <a:off x="5049231" y="4400276"/>
              <a:ext cx="415498" cy="939779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CN" sz="1500" dirty="0">
                  <a:solidFill>
                    <a:srgbClr val="E5E3E4"/>
                  </a:solidFill>
                  <a:cs typeface="+mn-ea"/>
                  <a:sym typeface="+mn-lt"/>
                </a:rPr>
                <a:t>Jpppt.com。</a:t>
              </a:r>
              <a:endParaRPr lang="zh-CN" altLang="en-US" sz="1500" dirty="0">
                <a:solidFill>
                  <a:srgbClr val="E5E3E4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9CFB68AE-B307-48BC-A723-3E5DC67FFC7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42421">
            <a:off x="10308553" y="538090"/>
            <a:ext cx="1477329" cy="105506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CA1127B2-0D2F-4C8E-8E6E-A8110E40493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42421">
            <a:off x="11492471" y="1053458"/>
            <a:ext cx="617479" cy="44098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xmlns="" id="{DA3175EE-1983-4EA5-AA48-CFE407B3891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"/>
          <a:stretch/>
        </p:blipFill>
        <p:spPr>
          <a:xfrm flipH="1">
            <a:off x="5135" y="-42683"/>
            <a:ext cx="5250792" cy="4768832"/>
          </a:xfrm>
          <a:prstGeom prst="rect">
            <a:avLst/>
          </a:prstGeom>
        </p:spPr>
      </p:pic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723331" y="1065622"/>
            <a:ext cx="10457457" cy="440120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hoảng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hốt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thằng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nuốt</a:t>
            </a:r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lầy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lội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rưỡi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6">
            <a:extLst>
              <a:ext uri="{FF2B5EF4-FFF2-40B4-BE49-F238E27FC236}">
                <a16:creationId xmlns:a16="http://schemas.microsoft.com/office/drawing/2014/main" xmlns="" id="{8BA2D919-507C-4CE3-B49C-D5B419050DFE}"/>
              </a:ext>
            </a:extLst>
          </p:cNvPr>
          <p:cNvSpPr txBox="1"/>
          <p:nvPr/>
        </p:nvSpPr>
        <p:spPr>
          <a:xfrm>
            <a:off x="2292824" y="296183"/>
            <a:ext cx="7397086" cy="76943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altLang="zh-CN" sz="4400" b="1" dirty="0" smtClean="0">
                <a:solidFill>
                  <a:srgbClr val="FF0000"/>
                </a:solidFill>
                <a:cs typeface="+mn-ea"/>
                <a:sym typeface="+mn-lt"/>
              </a:rPr>
              <a:t>AI NHANH NHẤT</a:t>
            </a:r>
            <a:endParaRPr lang="zh-CN" altLang="en-US" sz="44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3331" y="5568109"/>
            <a:ext cx="104402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hân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tuân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62393" y="6105859"/>
            <a:ext cx="85523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847037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9" presetClass="pat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16" dur="15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9" presetClass="pat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18" dur="15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2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B6BF4D4-EC1D-4EFD-A6F9-838DAF6FA8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" y="2624"/>
            <a:ext cx="12189432" cy="685575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7A891FBE-3F3E-4C7A-B014-025252211C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68140" y="14481"/>
            <a:ext cx="1295400" cy="1387929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B98A11B2-3F05-4E11-BEDF-C2437AFBBAA5}"/>
              </a:ext>
            </a:extLst>
          </p:cNvPr>
          <p:cNvSpPr txBox="1"/>
          <p:nvPr/>
        </p:nvSpPr>
        <p:spPr>
          <a:xfrm>
            <a:off x="4945085" y="3391545"/>
            <a:ext cx="5604634" cy="1446548"/>
          </a:xfrm>
          <a:prstGeom prst="rect">
            <a:avLst/>
          </a:prstGeom>
          <a:noFill/>
        </p:spPr>
        <p:txBody>
          <a:bodyPr vert="horz" wrap="square" lIns="91438" tIns="45719" rIns="91438" bIns="45719" rtlCol="0">
            <a:spAutoFit/>
          </a:bodyPr>
          <a:lstStyle/>
          <a:p>
            <a:pPr algn="ctr"/>
            <a:r>
              <a:rPr lang="en-US" altLang="zh-CN" sz="4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XƯNG HÔ TRONG HỘI THOẠI</a:t>
            </a:r>
            <a:endParaRPr lang="zh-CN" altLang="en-US" sz="4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B537E26C-A659-40A7-AC48-34E5A10305F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6077" y="1840227"/>
            <a:ext cx="1360503" cy="1360503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FC03E3A7-0023-49D0-B5E2-550BED71A2C8}"/>
              </a:ext>
            </a:extLst>
          </p:cNvPr>
          <p:cNvSpPr txBox="1"/>
          <p:nvPr/>
        </p:nvSpPr>
        <p:spPr>
          <a:xfrm>
            <a:off x="5976214" y="1976705"/>
            <a:ext cx="3280225" cy="1092607"/>
          </a:xfrm>
          <a:prstGeom prst="rect">
            <a:avLst/>
          </a:prstGeom>
          <a:noFill/>
        </p:spPr>
        <p:txBody>
          <a:bodyPr vert="horz" wrap="square" lIns="91438" tIns="45719" rIns="91438" bIns="45719" rtlCol="0">
            <a:spAutoFit/>
          </a:bodyPr>
          <a:lstStyle/>
          <a:p>
            <a:pPr algn="ctr"/>
            <a:r>
              <a:rPr lang="en-US" altLang="zh-CN" sz="6500" dirty="0" smtClean="0">
                <a:solidFill>
                  <a:srgbClr val="264D6E"/>
                </a:solidFill>
                <a:cs typeface="+mn-ea"/>
                <a:sym typeface="+mn-lt"/>
              </a:rPr>
              <a:t>II</a:t>
            </a:r>
            <a:endParaRPr lang="zh-CN" altLang="en-US" sz="6500" dirty="0">
              <a:solidFill>
                <a:srgbClr val="264D6E"/>
              </a:solidFill>
              <a:cs typeface="+mn-ea"/>
              <a:sym typeface="+mn-lt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C7B283D7-D3DF-48A6-B6CA-AFC06B24D9EB}"/>
              </a:ext>
            </a:extLst>
          </p:cNvPr>
          <p:cNvGrpSpPr/>
          <p:nvPr/>
        </p:nvGrpSpPr>
        <p:grpSpPr>
          <a:xfrm>
            <a:off x="11766249" y="5225145"/>
            <a:ext cx="470948" cy="1497091"/>
            <a:chOff x="5029200" y="4252444"/>
            <a:chExt cx="470948" cy="1127262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xmlns="" id="{94FDD56B-F827-4C6E-B070-F1BAC67E75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29200" y="4252444"/>
              <a:ext cx="470948" cy="1127262"/>
            </a:xfrm>
            <a:prstGeom prst="rect">
              <a:avLst/>
            </a:prstGeom>
          </p:spPr>
        </p:pic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xmlns="" id="{31DA453B-E1AC-4023-96BD-1E73A4177F6B}"/>
                </a:ext>
              </a:extLst>
            </p:cNvPr>
            <p:cNvSpPr txBox="1"/>
            <p:nvPr/>
          </p:nvSpPr>
          <p:spPr>
            <a:xfrm>
              <a:off x="5049231" y="4400276"/>
              <a:ext cx="415498" cy="939779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CN" sz="1500" dirty="0">
                  <a:solidFill>
                    <a:srgbClr val="E5E3E4"/>
                  </a:solidFill>
                  <a:cs typeface="+mn-ea"/>
                  <a:sym typeface="+mn-lt"/>
                </a:rPr>
                <a:t>Jpppt.com。</a:t>
              </a:r>
              <a:endParaRPr lang="zh-CN" altLang="en-US" sz="1500" dirty="0">
                <a:solidFill>
                  <a:srgbClr val="E5E3E4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9CFB68AE-B307-48BC-A723-3E5DC67FFC7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42421">
            <a:off x="10308553" y="538090"/>
            <a:ext cx="1477329" cy="105506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CA1127B2-0D2F-4C8E-8E6E-A8110E40493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42421">
            <a:off x="11492471" y="1053458"/>
            <a:ext cx="617479" cy="44098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xmlns="" id="{DA3175EE-1983-4EA5-AA48-CFE407B3891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"/>
          <a:stretch/>
        </p:blipFill>
        <p:spPr>
          <a:xfrm flipH="1">
            <a:off x="5135" y="-42683"/>
            <a:ext cx="5250792" cy="476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195477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9" presetClass="pat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16" dur="15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9" presetClass="pat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18" dur="15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850"/>
                            </p:stCondLst>
                            <p:childTnLst>
                              <p:par>
                                <p:cTn id="3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B6BF4D4-EC1D-4EFD-A6F9-838DAF6FA8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24"/>
            <a:ext cx="12189432" cy="685575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65744999-997B-4876-817A-D32B6F670C1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9432" y="623964"/>
            <a:ext cx="3416888" cy="6858000"/>
          </a:xfrm>
          <a:prstGeom prst="rect">
            <a:avLst/>
          </a:prstGeom>
        </p:spPr>
      </p:pic>
      <p:graphicFrame>
        <p:nvGraphicFramePr>
          <p:cNvPr id="6" name="Group 35">
            <a:extLst>
              <a:ext uri="{FF2B5EF4-FFF2-40B4-BE49-F238E27FC236}">
                <a16:creationId xmlns="" xmlns:a16="http://schemas.microsoft.com/office/drawing/2014/main" id="{A44559E8-52F1-4FE0-95C1-7BDF15FBF0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188836"/>
              </p:ext>
            </p:extLst>
          </p:nvPr>
        </p:nvGraphicFramePr>
        <p:xfrm>
          <a:off x="284866" y="1802052"/>
          <a:ext cx="11684001" cy="453050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8946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909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99838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8328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Ngôi</a:t>
                      </a: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giao</a:t>
                      </a: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endParaRPr kumimoji="0" lang="en-US" sz="3200" b="1" i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9" marB="45719" horzOverflow="overflow">
                    <a:solidFill>
                      <a:srgbClr val="264D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ít</a:t>
                      </a:r>
                      <a:endParaRPr kumimoji="0" lang="en-US" sz="3200" b="1" i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9" marB="45719" horzOverflow="overflow">
                    <a:solidFill>
                      <a:srgbClr val="264D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endParaRPr kumimoji="0" lang="en-US" sz="3200" b="1" i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9" marB="45719" horzOverflow="overflow">
                    <a:solidFill>
                      <a:srgbClr val="264D6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262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Ngôi</a:t>
                      </a: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endParaRPr kumimoji="0" lang="en-US" sz="3200" b="1" i="1" u="none" strike="noStrike" cap="none" normalizeH="0" baseline="0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</a:t>
                      </a: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en-US" sz="32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9" marB="4571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9" marB="4571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0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9" marB="45719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262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Ngôi</a:t>
                      </a: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endParaRPr kumimoji="0" lang="en-US" sz="3200" b="1" i="1" u="none" strike="noStrike" cap="none" normalizeH="0" baseline="0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en-US" sz="32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9" marB="4571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9" marB="4571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9" marB="45719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689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Ngôi</a:t>
                      </a: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endParaRPr kumimoji="0" lang="en-US" sz="3200" b="1" i="1" u="none" strike="noStrike" cap="none" normalizeH="0" baseline="0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en-US" sz="32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9" marB="4571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9" marB="4571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9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9" marB="45719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 Box 27">
            <a:extLst>
              <a:ext uri="{FF2B5EF4-FFF2-40B4-BE49-F238E27FC236}">
                <a16:creationId xmlns="" xmlns:a16="http://schemas.microsoft.com/office/drawing/2014/main" id="{2FD2E5EE-E18B-47C6-9005-B5E294E0E6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3182" y="4138851"/>
            <a:ext cx="3657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mày</a:t>
            </a:r>
            <a:r>
              <a:rPr lang="en-US" altLang="en-US" sz="28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,  mi…</a:t>
            </a:r>
            <a:endParaRPr lang="en-US" altLang="en-US" sz="2800" b="1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 Box 28">
            <a:extLst>
              <a:ext uri="{FF2B5EF4-FFF2-40B4-BE49-F238E27FC236}">
                <a16:creationId xmlns="" xmlns:a16="http://schemas.microsoft.com/office/drawing/2014/main" id="{9288B3C8-1FFA-4B18-9657-F240A7ED0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0832" y="2694913"/>
            <a:ext cx="3888917" cy="1471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fontAlgn="base">
              <a:spcAft>
                <a:spcPct val="0"/>
              </a:spcAft>
              <a:buNone/>
            </a:pPr>
            <a:r>
              <a:rPr lang="en-US" alt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chúng</a:t>
            </a:r>
            <a:r>
              <a:rPr lang="en-US" altLang="en-US" sz="28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tôi</a:t>
            </a:r>
            <a:r>
              <a:rPr lang="en-US" altLang="en-US" sz="28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i="1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chúng</a:t>
            </a:r>
            <a:r>
              <a:rPr lang="en-US" altLang="en-US" sz="2800" b="1" i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00099"/>
                </a:solidFill>
                <a:latin typeface="Times New Roman" panose="02020603050405020304" pitchFamily="18" charset="0"/>
              </a:rPr>
              <a:t>tao</a:t>
            </a:r>
            <a:r>
              <a:rPr lang="en-US" altLang="en-US" sz="28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chúng</a:t>
            </a:r>
            <a:r>
              <a:rPr lang="en-US" altLang="en-US" sz="28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tớ</a:t>
            </a:r>
            <a:r>
              <a:rPr lang="en-US" altLang="en-US" sz="28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. . . </a:t>
            </a:r>
          </a:p>
          <a:p>
            <a:pPr defTabSz="1219170" fontAlgn="base">
              <a:spcAft>
                <a:spcPct val="0"/>
              </a:spcAft>
              <a:buNone/>
            </a:pPr>
            <a:endParaRPr lang="en-US" altLang="en-US" sz="2800" b="1" i="1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 Box 30">
            <a:extLst>
              <a:ext uri="{FF2B5EF4-FFF2-40B4-BE49-F238E27FC236}">
                <a16:creationId xmlns="" xmlns:a16="http://schemas.microsoft.com/office/drawing/2014/main" id="{36A2BE59-8751-40AE-A32D-759B38978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1023" y="5132969"/>
            <a:ext cx="402853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altLang="en-US" sz="28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altLang="en-US" sz="28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bọn</a:t>
            </a:r>
            <a:r>
              <a:rPr lang="en-US" altLang="en-US" sz="28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altLang="en-US" sz="28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altLang="en-US" sz="28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bọn</a:t>
            </a:r>
            <a:r>
              <a:rPr lang="en-US" altLang="en-US" sz="28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altLang="en-US" sz="28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alt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31">
            <a:extLst>
              <a:ext uri="{FF2B5EF4-FFF2-40B4-BE49-F238E27FC236}">
                <a16:creationId xmlns="" xmlns:a16="http://schemas.microsoft.com/office/drawing/2014/main" id="{9C55D284-F0F0-4F51-85C2-59C0DA1FF0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3182" y="5377100"/>
            <a:ext cx="3556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nó</a:t>
            </a:r>
            <a:r>
              <a:rPr lang="en-US" altLang="en-US" sz="28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hắn</a:t>
            </a:r>
            <a:r>
              <a:rPr lang="en-US" altLang="en-US" sz="28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, y …  </a:t>
            </a: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</a:p>
        </p:txBody>
      </p:sp>
      <p:sp>
        <p:nvSpPr>
          <p:cNvPr id="11" name="Text Box 36">
            <a:extLst>
              <a:ext uri="{FF2B5EF4-FFF2-40B4-BE49-F238E27FC236}">
                <a16:creationId xmlns="" xmlns:a16="http://schemas.microsoft.com/office/drawing/2014/main" id="{84CFD691-59CE-4227-85AA-FAE6D556B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5149" y="2964102"/>
            <a:ext cx="3556000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fontAlgn="base">
              <a:spcAft>
                <a:spcPct val="0"/>
              </a:spcAft>
              <a:buNone/>
            </a:pP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tôi</a:t>
            </a:r>
            <a:r>
              <a:rPr lang="en-US" altLang="en-US" sz="28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,  </a:t>
            </a:r>
            <a:r>
              <a:rPr lang="en-US" alt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tao</a:t>
            </a:r>
            <a:r>
              <a:rPr lang="en-US" altLang="en-US" sz="28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tớ</a:t>
            </a:r>
            <a:r>
              <a:rPr lang="en-US" altLang="en-US" sz="28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. . . </a:t>
            </a:r>
          </a:p>
          <a:p>
            <a:pPr defTabSz="1219170" fontAlgn="base">
              <a:spcAft>
                <a:spcPct val="0"/>
              </a:spcAft>
              <a:buNone/>
            </a:pPr>
            <a:endParaRPr lang="en-US" altLang="en-US" sz="2800" b="1" i="1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Text Box 37">
            <a:extLst>
              <a:ext uri="{FF2B5EF4-FFF2-40B4-BE49-F238E27FC236}">
                <a16:creationId xmlns="" xmlns:a16="http://schemas.microsoft.com/office/drawing/2014/main" id="{E3A7F416-23CB-4B3C-B62A-A4F35BC90E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2190" y="4138851"/>
            <a:ext cx="39158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chúng</a:t>
            </a:r>
            <a:r>
              <a:rPr lang="en-US" altLang="en-US" sz="28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mày</a:t>
            </a:r>
            <a:r>
              <a:rPr lang="en-US" altLang="en-US" sz="28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bọn</a:t>
            </a:r>
            <a:r>
              <a:rPr lang="en-US" altLang="en-US" sz="28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 mi…</a:t>
            </a:r>
          </a:p>
        </p:txBody>
      </p:sp>
      <p:sp>
        <p:nvSpPr>
          <p:cNvPr id="13" name="Text Box 32">
            <a:extLst>
              <a:ext uri="{FF2B5EF4-FFF2-40B4-BE49-F238E27FC236}">
                <a16:creationId xmlns="" xmlns:a16="http://schemas.microsoft.com/office/drawing/2014/main" id="{A9D64F29-E5F6-418E-9064-B1BD22B2D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4749" y="498609"/>
            <a:ext cx="7227616" cy="74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219170" eaLnBrk="0" fontAlgn="base" hangingPunct="0">
              <a:spcAft>
                <a:spcPct val="0"/>
              </a:spcAft>
              <a:defRPr/>
            </a:pPr>
            <a:r>
              <a:rPr lang="en-US" sz="4267" b="1" i="1" dirty="0" smtClean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en-US" sz="4267" b="1" i="1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en-US" sz="4267" b="1" i="1" dirty="0" err="1">
                <a:solidFill>
                  <a:srgbClr val="FF0000"/>
                </a:solidFill>
                <a:latin typeface="Times New Roman" pitchFamily="18" charset="0"/>
              </a:rPr>
              <a:t>Ôn</a:t>
            </a:r>
            <a:r>
              <a:rPr lang="en-US" sz="4267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267" b="1" i="1" dirty="0" err="1">
                <a:solidFill>
                  <a:srgbClr val="FF0000"/>
                </a:solidFill>
                <a:latin typeface="Times New Roman" pitchFamily="18" charset="0"/>
              </a:rPr>
              <a:t>lại</a:t>
            </a:r>
            <a:r>
              <a:rPr lang="en-US" sz="4267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267" b="1" i="1" dirty="0" err="1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4267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267" b="1" i="1" dirty="0" err="1">
                <a:solidFill>
                  <a:srgbClr val="FF0000"/>
                </a:solidFill>
                <a:latin typeface="Times New Roman" pitchFamily="18" charset="0"/>
              </a:rPr>
              <a:t>từ</a:t>
            </a:r>
            <a:r>
              <a:rPr lang="en-US" sz="4267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267" b="1" i="1" dirty="0" err="1">
                <a:solidFill>
                  <a:srgbClr val="FF0000"/>
                </a:solidFill>
                <a:latin typeface="Times New Roman" pitchFamily="18" charset="0"/>
              </a:rPr>
              <a:t>ngữ</a:t>
            </a:r>
            <a:r>
              <a:rPr lang="en-US" sz="4267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267" b="1" i="1" dirty="0" err="1">
                <a:solidFill>
                  <a:srgbClr val="FF0000"/>
                </a:solidFill>
                <a:latin typeface="Times New Roman" pitchFamily="18" charset="0"/>
              </a:rPr>
              <a:t>xưng</a:t>
            </a:r>
            <a:r>
              <a:rPr lang="en-US" sz="4267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267" b="1" i="1" dirty="0" err="1">
                <a:solidFill>
                  <a:srgbClr val="FF0000"/>
                </a:solidFill>
                <a:latin typeface="Times New Roman" pitchFamily="18" charset="0"/>
              </a:rPr>
              <a:t>hô</a:t>
            </a:r>
            <a:r>
              <a:rPr lang="en-US" sz="4267" b="1" i="1" dirty="0" smtClean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4267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128024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allAtOnce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B6BF4D4-EC1D-4EFD-A6F9-838DAF6FA8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24"/>
            <a:ext cx="12189432" cy="685575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65744999-997B-4876-817A-D32B6F670C1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671835" y="610316"/>
            <a:ext cx="3789129" cy="6858000"/>
          </a:xfrm>
          <a:prstGeom prst="rect">
            <a:avLst/>
          </a:prstGeom>
        </p:spPr>
      </p:pic>
      <p:sp>
        <p:nvSpPr>
          <p:cNvPr id="14" name="Text Box 2">
            <a:extLst>
              <a:ext uri="{FF2B5EF4-FFF2-40B4-BE49-F238E27FC236}">
                <a16:creationId xmlns="" xmlns:a16="http://schemas.microsoft.com/office/drawing/2014/main" id="{8CE061B1-624E-44DB-B2ED-43324A3A6C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2401"/>
            <a:ext cx="118872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dụ1: </a:t>
            </a:r>
          </a:p>
          <a:p>
            <a:pPr defTabSz="121917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defTabSz="121917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 Box 3">
            <a:extLst>
              <a:ext uri="{FF2B5EF4-FFF2-40B4-BE49-F238E27FC236}">
                <a16:creationId xmlns="" xmlns:a16="http://schemas.microsoft.com/office/drawing/2014/main" id="{4BDAFC0A-652C-4866-A6BC-C370F1BE2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81201"/>
            <a:ext cx="119888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defTabSz="121917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Text Box 4">
            <a:extLst>
              <a:ext uri="{FF2B5EF4-FFF2-40B4-BE49-F238E27FC236}">
                <a16:creationId xmlns="" xmlns:a16="http://schemas.microsoft.com/office/drawing/2014/main" id="{9B346DBC-66B3-4469-98CC-0A400C53C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733800"/>
            <a:ext cx="121920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Huệ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defTabSz="121917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defTabSz="121917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altLang="en-US" sz="28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219170" fontAlgn="base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28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Line 7">
            <a:extLst>
              <a:ext uri="{FF2B5EF4-FFF2-40B4-BE49-F238E27FC236}">
                <a16:creationId xmlns="" xmlns:a16="http://schemas.microsoft.com/office/drawing/2014/main" id="{2E23A94F-19D0-445E-8C7E-72AF579D111A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3136" y="1907844"/>
            <a:ext cx="7112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i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Line 8">
            <a:extLst>
              <a:ext uri="{FF2B5EF4-FFF2-40B4-BE49-F238E27FC236}">
                <a16:creationId xmlns="" xmlns:a16="http://schemas.microsoft.com/office/drawing/2014/main" id="{D51E891B-EC54-447B-9677-68D3BE043013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8080" y="2453944"/>
            <a:ext cx="7112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i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Line 9">
            <a:extLst>
              <a:ext uri="{FF2B5EF4-FFF2-40B4-BE49-F238E27FC236}">
                <a16:creationId xmlns="" xmlns:a16="http://schemas.microsoft.com/office/drawing/2014/main" id="{AE47D50D-8A0B-42FE-BE8D-2F71779CF9E2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6318" y="3101644"/>
            <a:ext cx="7112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i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Line 10">
            <a:extLst>
              <a:ext uri="{FF2B5EF4-FFF2-40B4-BE49-F238E27FC236}">
                <a16:creationId xmlns="" xmlns:a16="http://schemas.microsoft.com/office/drawing/2014/main" id="{76CF3256-E7F3-497B-8674-50A69FD980D7}"/>
              </a:ext>
            </a:extLst>
          </p:cNvPr>
          <p:cNvSpPr>
            <a:spLocks noChangeShapeType="1"/>
          </p:cNvSpPr>
          <p:nvPr/>
        </p:nvSpPr>
        <p:spPr bwMode="auto">
          <a:xfrm>
            <a:off x="2180608" y="4883245"/>
            <a:ext cx="8128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i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Line 11">
            <a:extLst>
              <a:ext uri="{FF2B5EF4-FFF2-40B4-BE49-F238E27FC236}">
                <a16:creationId xmlns="" xmlns:a16="http://schemas.microsoft.com/office/drawing/2014/main" id="{583D42F3-999F-4B00-A275-87CE43CC9A72}"/>
              </a:ext>
            </a:extLst>
          </p:cNvPr>
          <p:cNvSpPr>
            <a:spLocks noChangeShapeType="1"/>
          </p:cNvSpPr>
          <p:nvPr/>
        </p:nvSpPr>
        <p:spPr bwMode="auto">
          <a:xfrm>
            <a:off x="3151118" y="4247866"/>
            <a:ext cx="8128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i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12">
            <a:extLst>
              <a:ext uri="{FF2B5EF4-FFF2-40B4-BE49-F238E27FC236}">
                <a16:creationId xmlns="" xmlns:a16="http://schemas.microsoft.com/office/drawing/2014/main" id="{260C7A53-F8CE-4ECC-9FD3-B1255490C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124201"/>
            <a:ext cx="10566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Con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3" name="Text Box 14">
            <a:extLst>
              <a:ext uri="{FF2B5EF4-FFF2-40B4-BE49-F238E27FC236}">
                <a16:creationId xmlns="" xmlns:a16="http://schemas.microsoft.com/office/drawing/2014/main" id="{C938D8A9-EEFD-423D-9FB2-84F69988DE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232400"/>
            <a:ext cx="837745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altLang="en-US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Xưng</a:t>
            </a:r>
            <a:r>
              <a:rPr lang="en-US" altLang="en-US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alt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alt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alt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alt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br>
              <a:rPr lang="en-US" alt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Line 9">
            <a:extLst>
              <a:ext uri="{FF2B5EF4-FFF2-40B4-BE49-F238E27FC236}">
                <a16:creationId xmlns="" xmlns:a16="http://schemas.microsoft.com/office/drawing/2014/main" id="{AE47D50D-8A0B-42FE-BE8D-2F71779CF9E2}"/>
              </a:ext>
            </a:extLst>
          </p:cNvPr>
          <p:cNvSpPr>
            <a:spLocks noChangeShapeType="1"/>
          </p:cNvSpPr>
          <p:nvPr/>
        </p:nvSpPr>
        <p:spPr bwMode="auto">
          <a:xfrm>
            <a:off x="2079008" y="1249881"/>
            <a:ext cx="5080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i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Line 9">
            <a:extLst>
              <a:ext uri="{FF2B5EF4-FFF2-40B4-BE49-F238E27FC236}">
                <a16:creationId xmlns="" xmlns:a16="http://schemas.microsoft.com/office/drawing/2014/main" id="{AE47D50D-8A0B-42FE-BE8D-2F71779CF9E2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8080" y="3542731"/>
            <a:ext cx="7112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i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475712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/>
      <p:bldP spid="15" grpId="0"/>
      <p:bldP spid="16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B6BF4D4-EC1D-4EFD-A6F9-838DAF6FA8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24"/>
            <a:ext cx="12189432" cy="6855751"/>
          </a:xfrm>
          <a:prstGeom prst="rect">
            <a:avLst/>
          </a:prstGeom>
        </p:spPr>
      </p:pic>
      <p:sp>
        <p:nvSpPr>
          <p:cNvPr id="33" name="AutoShape 11">
            <a:extLst>
              <a:ext uri="{FF2B5EF4-FFF2-40B4-BE49-F238E27FC236}">
                <a16:creationId xmlns="" xmlns:a16="http://schemas.microsoft.com/office/drawing/2014/main" id="{E76B3404-81B0-4652-885C-63C47822D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0" y="2365377"/>
            <a:ext cx="4267200" cy="2282825"/>
          </a:xfrm>
          <a:prstGeom prst="smileyFace">
            <a:avLst>
              <a:gd name="adj" fmla="val 4653"/>
            </a:avLst>
          </a:prstGeom>
          <a:solidFill>
            <a:srgbClr val="264D6E"/>
          </a:solidFill>
          <a:ln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26" name="AutoShape 15">
            <a:extLst>
              <a:ext uri="{FF2B5EF4-FFF2-40B4-BE49-F238E27FC236}">
                <a16:creationId xmlns="" xmlns:a16="http://schemas.microsoft.com/office/drawing/2014/main" id="{BFAB3C3F-D09F-4B39-9165-738B234442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1600" y="1925637"/>
            <a:ext cx="4267200" cy="2341563"/>
          </a:xfrm>
          <a:prstGeom prst="wedgeEllipseCallout">
            <a:avLst>
              <a:gd name="adj1" fmla="val 54328"/>
              <a:gd name="adj2" fmla="val 36452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6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6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6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6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6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26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7" name="AutoShape 16">
            <a:extLst>
              <a:ext uri="{FF2B5EF4-FFF2-40B4-BE49-F238E27FC236}">
                <a16:creationId xmlns="" xmlns:a16="http://schemas.microsoft.com/office/drawing/2014/main" id="{8BE2848F-B453-4229-93C5-8AB499F1F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1867" y="4572001"/>
            <a:ext cx="4284133" cy="2208600"/>
          </a:xfrm>
          <a:prstGeom prst="wedgeEllipseCallout">
            <a:avLst>
              <a:gd name="adj1" fmla="val 45486"/>
              <a:gd name="adj2" fmla="val -46671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3FA2CB08-5A01-450E-A902-A7B4AD023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3054422"/>
            <a:ext cx="3759200" cy="1323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667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667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67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sz="2667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67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2667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67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mẹ,cô</a:t>
            </a:r>
            <a:r>
              <a:rPr lang="en-US" altLang="en-US" sz="2667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67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dì</a:t>
            </a:r>
            <a:r>
              <a:rPr lang="en-US" altLang="en-US" sz="2667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67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2667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67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2667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67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667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67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en-US" sz="2667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667" b="1" dirty="0">
              <a:solidFill>
                <a:srgbClr val="00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4FAEEA9A-8151-4A0C-9886-87D49E70D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9343" y="5830901"/>
            <a:ext cx="3270913" cy="91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667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altLang="en-US" sz="2667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67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2667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67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667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67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altLang="en-US" sz="2667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67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en-US" sz="2667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67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altLang="en-US" sz="2667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67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en-US" altLang="en-US" sz="2667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67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đốc</a:t>
            </a:r>
            <a:r>
              <a:rPr lang="en-US" altLang="en-US" sz="2667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</p:txBody>
      </p:sp>
      <p:sp>
        <p:nvSpPr>
          <p:cNvPr id="30" name="AutoShape 12">
            <a:extLst>
              <a:ext uri="{FF2B5EF4-FFF2-40B4-BE49-F238E27FC236}">
                <a16:creationId xmlns="" xmlns:a16="http://schemas.microsoft.com/office/drawing/2014/main" id="{FB26BA79-A671-4D38-BFF5-779297469E79}"/>
              </a:ext>
            </a:extLst>
          </p:cNvPr>
          <p:cNvSpPr>
            <a:spLocks noChangeArrowheads="1"/>
          </p:cNvSpPr>
          <p:nvPr/>
        </p:nvSpPr>
        <p:spPr bwMode="auto">
          <a:xfrm rot="21347431">
            <a:off x="4129861" y="75542"/>
            <a:ext cx="5080000" cy="1981200"/>
          </a:xfrm>
          <a:prstGeom prst="wedgeEllipseCallout">
            <a:avLst>
              <a:gd name="adj1" fmla="val -44643"/>
              <a:gd name="adj2" fmla="val 80455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 từ nhân xưng: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F319D9F9-5A8A-457D-830C-974484285B58}"/>
              </a:ext>
            </a:extLst>
          </p:cNvPr>
          <p:cNvSpPr txBox="1">
            <a:spLocks noChangeArrowheads="1"/>
          </p:cNvSpPr>
          <p:nvPr/>
        </p:nvSpPr>
        <p:spPr bwMode="auto">
          <a:xfrm rot="21379831">
            <a:off x="4740312" y="849861"/>
            <a:ext cx="4470400" cy="91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667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tôi, chúng tôi, cậu, các cậu, anh ấy, cô ấy, họ ấy…</a:t>
            </a:r>
          </a:p>
        </p:txBody>
      </p:sp>
      <p:sp>
        <p:nvSpPr>
          <p:cNvPr id="32" name="WordArt 10">
            <a:extLst>
              <a:ext uri="{FF2B5EF4-FFF2-40B4-BE49-F238E27FC236}">
                <a16:creationId xmlns="" xmlns:a16="http://schemas.microsoft.com/office/drawing/2014/main" id="{406D0B2D-1563-4D12-B732-ACB2A0E7822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43256" y="2880549"/>
            <a:ext cx="3488267" cy="1219200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50884"/>
              </a:avLst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667" b="1" kern="10" dirty="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ngữ xưng hô</a:t>
            </a:r>
            <a:endParaRPr lang="en-US" sz="2667" b="1" kern="10" dirty="0">
              <a:ln w="9525">
                <a:solidFill>
                  <a:srgbClr val="993300"/>
                </a:solidFill>
                <a:round/>
                <a:headEnd/>
                <a:tailEnd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AutoShape 14" descr="Horizontal brick">
            <a:extLst>
              <a:ext uri="{FF2B5EF4-FFF2-40B4-BE49-F238E27FC236}">
                <a16:creationId xmlns="" xmlns:a16="http://schemas.microsoft.com/office/drawing/2014/main" id="{F043952F-5BE9-48CE-A178-D6E5727A46B1}"/>
              </a:ext>
            </a:extLst>
          </p:cNvPr>
          <p:cNvSpPr>
            <a:spLocks noChangeArrowheads="1"/>
          </p:cNvSpPr>
          <p:nvPr/>
        </p:nvSpPr>
        <p:spPr bwMode="auto">
          <a:xfrm rot="4597225">
            <a:off x="8714535" y="3502677"/>
            <a:ext cx="2590800" cy="3043767"/>
          </a:xfrm>
          <a:prstGeom prst="wedgeEllipseCallout">
            <a:avLst>
              <a:gd name="adj1" fmla="val -45144"/>
              <a:gd name="adj2" fmla="val 79563"/>
            </a:avLst>
          </a:prstGeom>
          <a:ln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10800000" vert="eaVert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tên riêng:</a:t>
            </a: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5" name="AutoShape 14" descr="Horizontal brick">
            <a:extLst>
              <a:ext uri="{FF2B5EF4-FFF2-40B4-BE49-F238E27FC236}">
                <a16:creationId xmlns="" xmlns:a16="http://schemas.microsoft.com/office/drawing/2014/main" id="{5A7C95F9-1193-41C6-A5ED-F6C5104D8B2E}"/>
              </a:ext>
            </a:extLst>
          </p:cNvPr>
          <p:cNvSpPr>
            <a:spLocks noChangeArrowheads="1"/>
          </p:cNvSpPr>
          <p:nvPr/>
        </p:nvSpPr>
        <p:spPr bwMode="auto">
          <a:xfrm rot="3587529">
            <a:off x="9205143" y="186145"/>
            <a:ext cx="2286000" cy="3454400"/>
          </a:xfrm>
          <a:prstGeom prst="wedgeEllipseCallout">
            <a:avLst>
              <a:gd name="adj1" fmla="val -10065"/>
              <a:gd name="adj2" fmla="val 71815"/>
            </a:avLst>
          </a:prstGeom>
          <a:ln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10800000" vert="eaVert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6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6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6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6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en-US" sz="26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26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6" name="Text Box 21">
            <a:extLst>
              <a:ext uri="{FF2B5EF4-FFF2-40B4-BE49-F238E27FC236}">
                <a16:creationId xmlns="" xmlns:a16="http://schemas.microsoft.com/office/drawing/2014/main" id="{CC6A1CDF-C794-44CF-92E4-D74207181113}"/>
              </a:ext>
            </a:extLst>
          </p:cNvPr>
          <p:cNvSpPr txBox="1">
            <a:spLocks noChangeArrowheads="1"/>
          </p:cNvSpPr>
          <p:nvPr/>
        </p:nvSpPr>
        <p:spPr bwMode="auto">
          <a:xfrm rot="19791391">
            <a:off x="9470375" y="1684196"/>
            <a:ext cx="2952843" cy="152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667" b="1" i="1" dirty="0" err="1">
                <a:latin typeface="Times New Roman" panose="02020603050405020304" pitchFamily="18" charset="0"/>
              </a:rPr>
              <a:t>Bạn</a:t>
            </a:r>
            <a:r>
              <a:rPr lang="en-US" altLang="en-US" sz="2667" b="1" i="1" dirty="0">
                <a:latin typeface="Times New Roman" panose="02020603050405020304" pitchFamily="18" charset="0"/>
              </a:rPr>
              <a:t>, </a:t>
            </a:r>
            <a:r>
              <a:rPr lang="en-US" altLang="en-US" sz="2667" b="1" i="1" dirty="0" err="1">
                <a:latin typeface="Times New Roman" panose="02020603050405020304" pitchFamily="18" charset="0"/>
              </a:rPr>
              <a:t>ngài</a:t>
            </a:r>
            <a:r>
              <a:rPr lang="en-US" altLang="en-US" sz="2667" b="1" i="1" dirty="0">
                <a:latin typeface="Times New Roman" panose="02020603050405020304" pitchFamily="18" charset="0"/>
              </a:rPr>
              <a:t>, </a:t>
            </a:r>
            <a:r>
              <a:rPr lang="en-US" altLang="en-US" sz="2667" b="1" i="1" dirty="0" err="1">
                <a:latin typeface="Times New Roman" panose="02020603050405020304" pitchFamily="18" charset="0"/>
              </a:rPr>
              <a:t>quý</a:t>
            </a:r>
            <a:r>
              <a:rPr lang="en-US" altLang="en-US" sz="2667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i="1" dirty="0" err="1">
                <a:latin typeface="Times New Roman" panose="02020603050405020304" pitchFamily="18" charset="0"/>
              </a:rPr>
              <a:t>ông</a:t>
            </a:r>
            <a:r>
              <a:rPr lang="en-US" altLang="en-US" sz="2667" b="1" i="1" dirty="0">
                <a:latin typeface="Times New Roman" panose="02020603050405020304" pitchFamily="18" charset="0"/>
              </a:rPr>
              <a:t>, </a:t>
            </a:r>
            <a:r>
              <a:rPr lang="en-US" altLang="en-US" sz="2667" b="1" i="1" dirty="0" err="1">
                <a:latin typeface="Times New Roman" panose="02020603050405020304" pitchFamily="18" charset="0"/>
              </a:rPr>
              <a:t>quý</a:t>
            </a:r>
            <a:r>
              <a:rPr lang="en-US" altLang="en-US" sz="2667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i="1" dirty="0" err="1">
                <a:latin typeface="Times New Roman" panose="02020603050405020304" pitchFamily="18" charset="0"/>
              </a:rPr>
              <a:t>bà</a:t>
            </a:r>
            <a:r>
              <a:rPr lang="en-US" altLang="en-US" sz="2667" b="1" i="1" dirty="0">
                <a:latin typeface="Times New Roman" panose="02020603050405020304" pitchFamily="18" charset="0"/>
              </a:rPr>
              <a:t>, </a:t>
            </a:r>
            <a:r>
              <a:rPr lang="en-US" altLang="en-US" sz="2667" b="1" i="1" dirty="0" err="1">
                <a:latin typeface="Times New Roman" panose="02020603050405020304" pitchFamily="18" charset="0"/>
              </a:rPr>
              <a:t>quý</a:t>
            </a:r>
            <a:r>
              <a:rPr lang="en-US" altLang="en-US" sz="2667" b="1" i="1" dirty="0">
                <a:latin typeface="Times New Roman" panose="02020603050405020304" pitchFamily="18" charset="0"/>
              </a:rPr>
              <a:t> </a:t>
            </a:r>
            <a:r>
              <a:rPr lang="en-US" altLang="en-US" sz="2667" b="1" i="1" dirty="0" err="1">
                <a:latin typeface="Times New Roman" panose="02020603050405020304" pitchFamily="18" charset="0"/>
              </a:rPr>
              <a:t>vị</a:t>
            </a:r>
            <a:r>
              <a:rPr lang="en-US" altLang="en-US" sz="2667" b="1" i="1" dirty="0">
                <a:latin typeface="Times New Roman" panose="02020603050405020304" pitchFamily="18" charset="0"/>
              </a:rPr>
              <a:t>…</a:t>
            </a:r>
          </a:p>
          <a:p>
            <a:pPr defTabSz="1219170" fontAlgn="base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2667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" name="Text Box 22">
            <a:extLst>
              <a:ext uri="{FF2B5EF4-FFF2-40B4-BE49-F238E27FC236}">
                <a16:creationId xmlns="" xmlns:a16="http://schemas.microsoft.com/office/drawing/2014/main" id="{E918FE4A-CD37-4149-955B-0D972C2A1C0A}"/>
              </a:ext>
            </a:extLst>
          </p:cNvPr>
          <p:cNvSpPr txBox="1">
            <a:spLocks noChangeArrowheads="1"/>
          </p:cNvSpPr>
          <p:nvPr/>
        </p:nvSpPr>
        <p:spPr bwMode="auto">
          <a:xfrm rot="20846381">
            <a:off x="9124851" y="5022090"/>
            <a:ext cx="3149600" cy="913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667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Lan</a:t>
            </a:r>
            <a:r>
              <a:rPr lang="en-US" altLang="en-US" sz="2667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667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Cúc</a:t>
            </a:r>
            <a:r>
              <a:rPr lang="en-US" altLang="en-US" sz="2667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667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Huệ</a:t>
            </a:r>
            <a:r>
              <a:rPr lang="en-US" altLang="en-US" sz="2667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667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Ngọc</a:t>
            </a:r>
            <a:r>
              <a:rPr lang="en-US" altLang="en-US" sz="2667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....</a:t>
            </a:r>
          </a:p>
        </p:txBody>
      </p:sp>
    </p:spTree>
    <p:extLst>
      <p:ext uri="{BB962C8B-B14F-4D97-AF65-F5344CB8AC3E}">
        <p14:creationId xmlns:p14="http://schemas.microsoft.com/office/powerpoint/2010/main" val="2077012629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6" grpId="0" animBg="1"/>
      <p:bldP spid="27" grpId="0" animBg="1"/>
      <p:bldP spid="28" grpId="0"/>
      <p:bldP spid="29" grpId="0"/>
      <p:bldP spid="30" grpId="0" animBg="1"/>
      <p:bldP spid="31" grpId="0"/>
      <p:bldP spid="34" grpId="0" animBg="1"/>
      <p:bldP spid="35" grpId="0" animBg="1"/>
      <p:bldP spid="36" grpId="0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B6BF4D4-EC1D-4EFD-A6F9-838DAF6FA8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24"/>
            <a:ext cx="12189432" cy="6855751"/>
          </a:xfrm>
          <a:prstGeom prst="rect">
            <a:avLst/>
          </a:prstGeom>
        </p:spPr>
      </p:pic>
      <p:pic>
        <p:nvPicPr>
          <p:cNvPr id="26" name="图片 2">
            <a:extLst>
              <a:ext uri="{FF2B5EF4-FFF2-40B4-BE49-F238E27FC236}">
                <a16:creationId xmlns:a16="http://schemas.microsoft.com/office/drawing/2014/main" xmlns="" id="{65744999-997B-4876-817A-D32B6F670C1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671835" y="610316"/>
            <a:ext cx="3789129" cy="6858000"/>
          </a:xfrm>
          <a:prstGeom prst="rect">
            <a:avLst/>
          </a:prstGeom>
        </p:spPr>
      </p:pic>
      <p:sp>
        <p:nvSpPr>
          <p:cNvPr id="27" name="Text Box 9">
            <a:extLst>
              <a:ext uri="{FF2B5EF4-FFF2-40B4-BE49-F238E27FC236}">
                <a16:creationId xmlns="" xmlns:a16="http://schemas.microsoft.com/office/drawing/2014/main" id="{1387CB3D-F376-4EB0-AC80-68CD44153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0" y="609601"/>
            <a:ext cx="98552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733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3733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Xưng</a:t>
            </a:r>
            <a:r>
              <a:rPr lang="en-US" altLang="en-US" sz="3733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khiêm</a:t>
            </a:r>
            <a:r>
              <a:rPr lang="en-US" altLang="en-US" sz="3733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hô</a:t>
            </a:r>
            <a:r>
              <a:rPr lang="en-US" altLang="en-US" sz="3733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tôn</a:t>
            </a:r>
            <a:r>
              <a:rPr lang="en-US" altLang="en-US" sz="3733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733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3733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3733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3733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28" name="Rectangle 10">
            <a:extLst>
              <a:ext uri="{FF2B5EF4-FFF2-40B4-BE49-F238E27FC236}">
                <a16:creationId xmlns="" xmlns:a16="http://schemas.microsoft.com/office/drawing/2014/main" id="{9DE4436D-CAE0-4FDE-80CE-DBA3918ADCF9}"/>
              </a:ext>
            </a:extLst>
          </p:cNvPr>
          <p:cNvSpPr txBox="1">
            <a:spLocks noChangeArrowheads="1"/>
          </p:cNvSpPr>
          <p:nvPr/>
        </p:nvSpPr>
        <p:spPr>
          <a:xfrm>
            <a:off x="203200" y="1600200"/>
            <a:ext cx="9909791" cy="1752600"/>
          </a:xfrm>
          <a:prstGeom prst="rect">
            <a:avLst/>
          </a:prstGeom>
          <a:noFill/>
        </p:spPr>
        <p:txBody>
          <a:bodyPr lIns="91438" tIns="45719" rIns="91438" bIns="45719"/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3200" b="1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altLang="en-US" sz="3200" i="1" dirty="0" err="1" smtClean="0">
                <a:latin typeface="Times New Roman" panose="02020603050405020304" pitchFamily="18" charset="0"/>
              </a:rPr>
              <a:t>Khi</a:t>
            </a:r>
            <a:r>
              <a:rPr lang="en-US" altLang="en-US" sz="3200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latin typeface="Times New Roman" panose="02020603050405020304" pitchFamily="18" charset="0"/>
              </a:rPr>
              <a:t>xưng</a:t>
            </a:r>
            <a:r>
              <a:rPr lang="en-US" altLang="en-US" sz="3200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latin typeface="Times New Roman" panose="02020603050405020304" pitchFamily="18" charset="0"/>
              </a:rPr>
              <a:t>hô</a:t>
            </a:r>
            <a:r>
              <a:rPr lang="en-US" altLang="en-US" sz="3200" i="1" dirty="0" smtClean="0">
                <a:latin typeface="Times New Roman" panose="02020603050405020304" pitchFamily="18" charset="0"/>
              </a:rPr>
              <a:t>, </a:t>
            </a:r>
            <a:r>
              <a:rPr lang="en-US" altLang="en-US" sz="3200" i="1" dirty="0" err="1" smtClean="0">
                <a:latin typeface="Times New Roman" panose="02020603050405020304" pitchFamily="18" charset="0"/>
              </a:rPr>
              <a:t>người</a:t>
            </a:r>
            <a:r>
              <a:rPr lang="en-US" altLang="en-US" sz="3200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latin typeface="Times New Roman" panose="02020603050405020304" pitchFamily="18" charset="0"/>
              </a:rPr>
              <a:t>nói</a:t>
            </a:r>
            <a:r>
              <a:rPr lang="en-US" altLang="en-US" sz="3200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latin typeface="Times New Roman" panose="02020603050405020304" pitchFamily="18" charset="0"/>
              </a:rPr>
              <a:t>tự</a:t>
            </a:r>
            <a:r>
              <a:rPr lang="en-US" altLang="en-US" sz="3200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latin typeface="Times New Roman" panose="02020603050405020304" pitchFamily="18" charset="0"/>
              </a:rPr>
              <a:t>xưng</a:t>
            </a:r>
            <a:r>
              <a:rPr lang="en-US" altLang="en-US" sz="3200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latin typeface="Times New Roman" panose="02020603050405020304" pitchFamily="18" charset="0"/>
              </a:rPr>
              <a:t>mình</a:t>
            </a:r>
            <a:r>
              <a:rPr lang="en-US" altLang="en-US" sz="3200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latin typeface="Times New Roman" panose="02020603050405020304" pitchFamily="18" charset="0"/>
              </a:rPr>
              <a:t>một</a:t>
            </a:r>
            <a:r>
              <a:rPr lang="en-US" altLang="en-US" sz="3200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latin typeface="Times New Roman" panose="02020603050405020304" pitchFamily="18" charset="0"/>
              </a:rPr>
              <a:t>cách</a:t>
            </a:r>
            <a:r>
              <a:rPr lang="en-US" altLang="en-US" sz="3200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latin typeface="Times New Roman" panose="02020603050405020304" pitchFamily="18" charset="0"/>
              </a:rPr>
              <a:t>khiêm</a:t>
            </a:r>
            <a:r>
              <a:rPr lang="en-US" altLang="en-US" sz="3200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latin typeface="Times New Roman" panose="02020603050405020304" pitchFamily="18" charset="0"/>
              </a:rPr>
              <a:t>nhường</a:t>
            </a:r>
            <a:r>
              <a:rPr lang="en-US" altLang="en-US" sz="3200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latin typeface="Times New Roman" panose="02020603050405020304" pitchFamily="18" charset="0"/>
              </a:rPr>
              <a:t>và</a:t>
            </a:r>
            <a:r>
              <a:rPr lang="en-US" altLang="en-US" sz="3200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latin typeface="Times New Roman" panose="02020603050405020304" pitchFamily="18" charset="0"/>
              </a:rPr>
              <a:t>gọi</a:t>
            </a:r>
            <a:r>
              <a:rPr lang="en-US" altLang="en-US" sz="3200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latin typeface="Times New Roman" panose="02020603050405020304" pitchFamily="18" charset="0"/>
              </a:rPr>
              <a:t>người</a:t>
            </a:r>
            <a:r>
              <a:rPr lang="en-US" altLang="en-US" sz="3200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latin typeface="Times New Roman" panose="02020603050405020304" pitchFamily="18" charset="0"/>
              </a:rPr>
              <a:t>đối</a:t>
            </a:r>
            <a:r>
              <a:rPr lang="en-US" altLang="en-US" sz="3200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latin typeface="Times New Roman" panose="02020603050405020304" pitchFamily="18" charset="0"/>
              </a:rPr>
              <a:t>thoại</a:t>
            </a:r>
            <a:r>
              <a:rPr lang="en-US" altLang="en-US" sz="3200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latin typeface="Times New Roman" panose="02020603050405020304" pitchFamily="18" charset="0"/>
              </a:rPr>
              <a:t>một</a:t>
            </a:r>
            <a:r>
              <a:rPr lang="en-US" altLang="en-US" sz="3200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latin typeface="Times New Roman" panose="02020603050405020304" pitchFamily="18" charset="0"/>
              </a:rPr>
              <a:t>cách</a:t>
            </a:r>
            <a:r>
              <a:rPr lang="en-US" altLang="en-US" sz="3200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latin typeface="Times New Roman" panose="02020603050405020304" pitchFamily="18" charset="0"/>
              </a:rPr>
              <a:t>tôn</a:t>
            </a:r>
            <a:r>
              <a:rPr lang="en-US" altLang="en-US" sz="3200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latin typeface="Times New Roman" panose="02020603050405020304" pitchFamily="18" charset="0"/>
              </a:rPr>
              <a:t>kính</a:t>
            </a:r>
            <a:r>
              <a:rPr lang="en-US" altLang="en-US" sz="3200" i="1" dirty="0" smtClean="0">
                <a:latin typeface="Times New Roman" panose="02020603050405020304" pitchFamily="18" charset="0"/>
              </a:rPr>
              <a:t>.</a:t>
            </a:r>
            <a:endParaRPr lang="en-US" altLang="en-US" sz="3200" i="1" dirty="0">
              <a:latin typeface="Times New Roman" panose="02020603050405020304" pitchFamily="18" charset="0"/>
            </a:endParaRPr>
          </a:p>
        </p:txBody>
      </p:sp>
      <p:sp>
        <p:nvSpPr>
          <p:cNvPr id="29" name="Rectangle 10">
            <a:extLst>
              <a:ext uri="{FF2B5EF4-FFF2-40B4-BE49-F238E27FC236}">
                <a16:creationId xmlns="" xmlns:a16="http://schemas.microsoft.com/office/drawing/2014/main" id="{F152B2C5-5600-4879-B40E-8C6C6EDAF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1" y="2590800"/>
            <a:ext cx="11684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defTabSz="1219170" eaLnBrk="1" hangingPunct="1">
              <a:buNone/>
              <a:defRPr/>
            </a:pPr>
            <a:r>
              <a:rPr lang="en-US" altLang="en-US" b="1" i="1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VD:</a:t>
            </a:r>
          </a:p>
          <a:p>
            <a:pPr defTabSz="1219170" eaLnBrk="1" hangingPunct="1">
              <a:buNone/>
              <a:defRPr/>
            </a:pPr>
            <a:r>
              <a:rPr lang="en-US" altLang="en-US" i="1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 	</a:t>
            </a:r>
            <a:r>
              <a:rPr lang="en-US" altLang="en-US" i="1" kern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Trước</a:t>
            </a:r>
            <a:r>
              <a:rPr lang="en-US" altLang="en-US" i="1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kern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xe</a:t>
            </a:r>
            <a:r>
              <a:rPr lang="en-US" altLang="en-US" i="1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kern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quân</a:t>
            </a:r>
            <a:r>
              <a:rPr lang="en-US" altLang="en-US" i="1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kern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tử</a:t>
            </a:r>
            <a:r>
              <a:rPr lang="en-US" altLang="en-US" i="1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kern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tạm</a:t>
            </a:r>
            <a:r>
              <a:rPr lang="en-US" altLang="en-US" i="1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kern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ngồi</a:t>
            </a:r>
            <a:endParaRPr lang="en-US" altLang="en-US" i="1" kern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defTabSz="1219170" eaLnBrk="1" hangingPunct="1">
              <a:buNone/>
              <a:defRPr/>
            </a:pPr>
            <a:r>
              <a:rPr lang="en-US" altLang="en-US" i="1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	Xin </a:t>
            </a:r>
            <a:r>
              <a:rPr lang="en-US" altLang="en-US" i="1" kern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i="1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kern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tiện</a:t>
            </a:r>
            <a:r>
              <a:rPr lang="en-US" altLang="en-US" i="1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kern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thiếp</a:t>
            </a:r>
            <a:r>
              <a:rPr lang="en-US" altLang="en-US" i="1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kern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lạy</a:t>
            </a:r>
            <a:r>
              <a:rPr lang="en-US" altLang="en-US" i="1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kern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rồi</a:t>
            </a:r>
            <a:r>
              <a:rPr lang="en-US" altLang="en-US" i="1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kern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sẽ</a:t>
            </a:r>
            <a:r>
              <a:rPr lang="en-US" altLang="en-US" i="1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kern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thưa</a:t>
            </a:r>
            <a:r>
              <a:rPr lang="en-US" altLang="en-US" i="1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defTabSz="1219170" eaLnBrk="1" hangingPunct="1">
              <a:buNone/>
              <a:defRPr/>
            </a:pPr>
            <a:r>
              <a:rPr lang="en-US" altLang="en-US" i="1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 				(LVT-KNN- </a:t>
            </a:r>
            <a:r>
              <a:rPr lang="en-US" altLang="en-US" i="1" kern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Nguyễn</a:t>
            </a:r>
            <a:r>
              <a:rPr lang="en-US" altLang="en-US" i="1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kern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Đình</a:t>
            </a:r>
            <a:r>
              <a:rPr lang="en-US" altLang="en-US" i="1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kern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Chiểu</a:t>
            </a:r>
            <a:r>
              <a:rPr lang="en-US" altLang="en-US" i="1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</a:p>
          <a:p>
            <a:pPr defTabSz="1219170" eaLnBrk="1" hangingPunct="1">
              <a:buNone/>
              <a:defRPr/>
            </a:pPr>
            <a:r>
              <a:rPr lang="en-US" altLang="en-US" i="1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i="1" kern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Cậy</a:t>
            </a:r>
            <a:r>
              <a:rPr lang="en-US" altLang="en-US" i="1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kern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i="1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kern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i="1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kern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i="1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kern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chịu</a:t>
            </a:r>
            <a:r>
              <a:rPr lang="en-US" altLang="en-US" i="1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kern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lời</a:t>
            </a:r>
            <a:endParaRPr lang="en-US" altLang="en-US" i="1" kern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defTabSz="1219170" eaLnBrk="1" hangingPunct="1">
              <a:buNone/>
              <a:defRPr/>
            </a:pPr>
            <a:r>
              <a:rPr lang="en-US" altLang="en-US" i="1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i="1" kern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Ngồi</a:t>
            </a:r>
            <a:r>
              <a:rPr lang="en-US" altLang="en-US" i="1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kern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lên</a:t>
            </a:r>
            <a:r>
              <a:rPr lang="en-US" altLang="en-US" i="1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kern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i="1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kern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chị</a:t>
            </a:r>
            <a:r>
              <a:rPr lang="en-US" altLang="en-US" i="1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kern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lạy</a:t>
            </a:r>
            <a:r>
              <a:rPr lang="en-US" altLang="en-US" i="1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kern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rồi</a:t>
            </a:r>
            <a:r>
              <a:rPr lang="en-US" altLang="en-US" i="1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kern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sẽ</a:t>
            </a:r>
            <a:r>
              <a:rPr lang="en-US" altLang="en-US" i="1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kern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thưa</a:t>
            </a:r>
            <a:r>
              <a:rPr lang="en-US" altLang="en-US" i="1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defTabSz="1219170" eaLnBrk="1" hangingPunct="1">
              <a:buNone/>
              <a:defRPr/>
            </a:pPr>
            <a:r>
              <a:rPr lang="en-US" altLang="en-US" i="1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				(</a:t>
            </a:r>
            <a:r>
              <a:rPr lang="en-US" altLang="en-US" i="1" kern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Truyện</a:t>
            </a:r>
            <a:r>
              <a:rPr lang="en-US" altLang="en-US" i="1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kern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Kiều</a:t>
            </a:r>
            <a:r>
              <a:rPr lang="en-US" altLang="en-US" i="1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i="1" kern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Nguyễn</a:t>
            </a:r>
            <a:r>
              <a:rPr lang="en-US" altLang="en-US" i="1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 Du)</a:t>
            </a:r>
          </a:p>
        </p:txBody>
      </p:sp>
    </p:spTree>
    <p:extLst>
      <p:ext uri="{BB962C8B-B14F-4D97-AF65-F5344CB8AC3E}">
        <p14:creationId xmlns:p14="http://schemas.microsoft.com/office/powerpoint/2010/main" val="245147463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B6BF4D4-EC1D-4EFD-A6F9-838DAF6FA8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436" y="0"/>
            <a:ext cx="12189432" cy="685575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7FC7FFD7-F087-447B-91F8-9738C5BA4A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12" t="50000" r="76146" b="27960"/>
          <a:stretch/>
        </p:blipFill>
        <p:spPr>
          <a:xfrm flipH="1">
            <a:off x="-516254" y="5778250"/>
            <a:ext cx="2565400" cy="151130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94FDD56B-F827-4C6E-B070-F1BAC67E754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1670359" y="5487915"/>
            <a:ext cx="470948" cy="1127263"/>
          </a:xfrm>
          <a:prstGeom prst="rect">
            <a:avLst/>
          </a:prstGeom>
        </p:spPr>
      </p:pic>
      <p:pic>
        <p:nvPicPr>
          <p:cNvPr id="26" name="图片 5">
            <a:extLst>
              <a:ext uri="{FF2B5EF4-FFF2-40B4-BE49-F238E27FC236}">
                <a16:creationId xmlns:a16="http://schemas.microsoft.com/office/drawing/2014/main" xmlns="" id="{7A891FBE-3F3E-4C7A-B014-025252211C0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83630" y="86521"/>
            <a:ext cx="1295400" cy="1387929"/>
          </a:xfrm>
          <a:prstGeom prst="rect">
            <a:avLst/>
          </a:prstGeom>
        </p:spPr>
      </p:pic>
      <p:pic>
        <p:nvPicPr>
          <p:cNvPr id="27" name="图片 2">
            <a:extLst>
              <a:ext uri="{FF2B5EF4-FFF2-40B4-BE49-F238E27FC236}">
                <a16:creationId xmlns:a16="http://schemas.microsoft.com/office/drawing/2014/main" xmlns="" id="{9CFB68AE-B307-48BC-A723-3E5DC67FFC7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42421">
            <a:off x="10424043" y="610130"/>
            <a:ext cx="1477329" cy="1055065"/>
          </a:xfrm>
          <a:prstGeom prst="rect">
            <a:avLst/>
          </a:prstGeom>
        </p:spPr>
      </p:pic>
      <p:pic>
        <p:nvPicPr>
          <p:cNvPr id="28" name="图片 17">
            <a:extLst>
              <a:ext uri="{FF2B5EF4-FFF2-40B4-BE49-F238E27FC236}">
                <a16:creationId xmlns:a16="http://schemas.microsoft.com/office/drawing/2014/main" xmlns="" id="{CA1127B2-0D2F-4C8E-8E6E-A8110E40493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42421">
            <a:off x="11607961" y="1125498"/>
            <a:ext cx="617479" cy="440985"/>
          </a:xfrm>
          <a:prstGeom prst="rect">
            <a:avLst/>
          </a:prstGeom>
        </p:spPr>
      </p:pic>
      <p:sp>
        <p:nvSpPr>
          <p:cNvPr id="17" name="Text Box 9">
            <a:extLst>
              <a:ext uri="{FF2B5EF4-FFF2-40B4-BE49-F238E27FC236}">
                <a16:creationId xmlns="" xmlns:a16="http://schemas.microsoft.com/office/drawing/2014/main" id="{4F6BC292-C5C2-4F53-8297-C8935B3923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796" y="467458"/>
            <a:ext cx="899499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3.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Tại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Việt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giao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tiếp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chú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ý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ngữ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xưng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hô</a:t>
            </a: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9065885C-1D71-48BF-90D1-C5AC944FC3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796" y="1777554"/>
            <a:ext cx="11785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12191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xưng</a:t>
            </a:r>
            <a:r>
              <a:rPr lang="en-US" altLang="en-US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altLang="en-US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en-US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altLang="en-US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351DAA5F-14B5-4A92-A53B-19311147C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731" y="2450652"/>
            <a:ext cx="63658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Xưng hô thể hiện thái độ tình cảm.</a:t>
            </a:r>
            <a:endParaRPr lang="en-US" altLang="en-US" b="1" i="1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Box 5">
            <a:extLst>
              <a:ext uri="{FF2B5EF4-FFF2-40B4-BE49-F238E27FC236}">
                <a16:creationId xmlns="" xmlns:a16="http://schemas.microsoft.com/office/drawing/2014/main" id="{5F3ECB06-B344-4D89-A539-8271B8E77E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7896" y="3545900"/>
            <a:ext cx="9341134" cy="2505301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1219170" fontAlgn="base">
              <a:lnSpc>
                <a:spcPct val="90000"/>
              </a:lnSpc>
              <a:spcAft>
                <a:spcPct val="0"/>
              </a:spcAft>
              <a:buNone/>
            </a:pP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ngữ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xưng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hô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đều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tình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huống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giao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tiếp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(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thân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mật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hay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xã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giao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)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mối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hệ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giữa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nói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nghe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(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thân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hay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sơ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khinh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hay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trọng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). </a:t>
            </a:r>
          </a:p>
          <a:p>
            <a:pPr algn="just" defTabSz="1219170" fontAlgn="base">
              <a:lnSpc>
                <a:spcPct val="90000"/>
              </a:lnSpc>
              <a:spcAft>
                <a:spcPct val="0"/>
              </a:spcAft>
              <a:buNone/>
            </a:pP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nếu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chú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ý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lựa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chọn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ngữ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xưng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hô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thích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tình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huống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hệ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nói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sẽ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đạt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giao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tiếp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mong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2800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en-US" altLang="en-US" sz="2800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324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14:ripple dir="r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9" presetClass="pat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13" dur="15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9" presetClass="pat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15" dur="15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B6BF4D4-EC1D-4EFD-A6F9-838DAF6FA8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" y="2624"/>
            <a:ext cx="12189432" cy="685575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7A891FBE-3F3E-4C7A-B014-025252211C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68140" y="14481"/>
            <a:ext cx="1295400" cy="1387929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B98A11B2-3F05-4E11-BEDF-C2437AFBBAA5}"/>
              </a:ext>
            </a:extLst>
          </p:cNvPr>
          <p:cNvSpPr txBox="1"/>
          <p:nvPr/>
        </p:nvSpPr>
        <p:spPr>
          <a:xfrm>
            <a:off x="4945085" y="3391545"/>
            <a:ext cx="5604634" cy="2123656"/>
          </a:xfrm>
          <a:prstGeom prst="rect">
            <a:avLst/>
          </a:prstGeom>
          <a:noFill/>
        </p:spPr>
        <p:txBody>
          <a:bodyPr vert="horz" wrap="square" lIns="91438" tIns="45719" rIns="91438" bIns="45719" rtlCol="0">
            <a:spAutoFit/>
          </a:bodyPr>
          <a:lstStyle/>
          <a:p>
            <a:pPr algn="ctr"/>
            <a:r>
              <a:rPr lang="en-US" altLang="zh-CN" sz="4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CÁCH DẪN TRỰC TIẾP VÀ CÁCH DẪN GIÁN TIẾP</a:t>
            </a:r>
            <a:endParaRPr lang="zh-CN" altLang="en-US" sz="4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B537E26C-A659-40A7-AC48-34E5A10305F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6077" y="1840227"/>
            <a:ext cx="1360503" cy="1360503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FC03E3A7-0023-49D0-B5E2-550BED71A2C8}"/>
              </a:ext>
            </a:extLst>
          </p:cNvPr>
          <p:cNvSpPr txBox="1"/>
          <p:nvPr/>
        </p:nvSpPr>
        <p:spPr>
          <a:xfrm>
            <a:off x="5976214" y="1976705"/>
            <a:ext cx="3280225" cy="1092607"/>
          </a:xfrm>
          <a:prstGeom prst="rect">
            <a:avLst/>
          </a:prstGeom>
          <a:noFill/>
        </p:spPr>
        <p:txBody>
          <a:bodyPr vert="horz" wrap="square" lIns="91438" tIns="45719" rIns="91438" bIns="45719" rtlCol="0">
            <a:spAutoFit/>
          </a:bodyPr>
          <a:lstStyle/>
          <a:p>
            <a:pPr algn="ctr"/>
            <a:r>
              <a:rPr lang="en-US" altLang="zh-CN" sz="6500" dirty="0" smtClean="0">
                <a:solidFill>
                  <a:srgbClr val="264D6E"/>
                </a:solidFill>
                <a:cs typeface="+mn-ea"/>
                <a:sym typeface="+mn-lt"/>
              </a:rPr>
              <a:t>III</a:t>
            </a:r>
            <a:endParaRPr lang="zh-CN" altLang="en-US" sz="6500" dirty="0">
              <a:solidFill>
                <a:srgbClr val="264D6E"/>
              </a:solidFill>
              <a:cs typeface="+mn-ea"/>
              <a:sym typeface="+mn-lt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C7B283D7-D3DF-48A6-B6CA-AFC06B24D9EB}"/>
              </a:ext>
            </a:extLst>
          </p:cNvPr>
          <p:cNvGrpSpPr/>
          <p:nvPr/>
        </p:nvGrpSpPr>
        <p:grpSpPr>
          <a:xfrm>
            <a:off x="11766249" y="5225145"/>
            <a:ext cx="470948" cy="1497091"/>
            <a:chOff x="5029200" y="4252444"/>
            <a:chExt cx="470948" cy="1127262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xmlns="" id="{94FDD56B-F827-4C6E-B070-F1BAC67E75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29200" y="4252444"/>
              <a:ext cx="470948" cy="1127262"/>
            </a:xfrm>
            <a:prstGeom prst="rect">
              <a:avLst/>
            </a:prstGeom>
          </p:spPr>
        </p:pic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xmlns="" id="{31DA453B-E1AC-4023-96BD-1E73A4177F6B}"/>
                </a:ext>
              </a:extLst>
            </p:cNvPr>
            <p:cNvSpPr txBox="1"/>
            <p:nvPr/>
          </p:nvSpPr>
          <p:spPr>
            <a:xfrm>
              <a:off x="5049231" y="4400276"/>
              <a:ext cx="415498" cy="939779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CN" sz="1500" dirty="0">
                  <a:solidFill>
                    <a:srgbClr val="E5E3E4"/>
                  </a:solidFill>
                  <a:cs typeface="+mn-ea"/>
                  <a:sym typeface="+mn-lt"/>
                </a:rPr>
                <a:t>Jpppt.com。</a:t>
              </a:r>
              <a:endParaRPr lang="zh-CN" altLang="en-US" sz="1500" dirty="0">
                <a:solidFill>
                  <a:srgbClr val="E5E3E4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9CFB68AE-B307-48BC-A723-3E5DC67FFC7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42421">
            <a:off x="10308553" y="538090"/>
            <a:ext cx="1477329" cy="105506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CA1127B2-0D2F-4C8E-8E6E-A8110E40493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42421">
            <a:off x="11492471" y="1053458"/>
            <a:ext cx="617479" cy="44098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xmlns="" id="{DA3175EE-1983-4EA5-AA48-CFE407B3891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"/>
          <a:stretch/>
        </p:blipFill>
        <p:spPr>
          <a:xfrm flipH="1">
            <a:off x="5135" y="-42683"/>
            <a:ext cx="5250792" cy="476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394965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9" presetClass="pat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16" dur="15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9" presetClass="pat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18" dur="15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B6BF4D4-EC1D-4EFD-A6F9-838DAF6FA8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" y="2624"/>
            <a:ext cx="12189432" cy="6855751"/>
          </a:xfrm>
          <a:prstGeom prst="rect">
            <a:avLst/>
          </a:prstGeom>
        </p:spPr>
      </p:pic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C7B283D7-D3DF-48A6-B6CA-AFC06B24D9EB}"/>
              </a:ext>
            </a:extLst>
          </p:cNvPr>
          <p:cNvGrpSpPr/>
          <p:nvPr/>
        </p:nvGrpSpPr>
        <p:grpSpPr>
          <a:xfrm flipH="1">
            <a:off x="9892680" y="5099754"/>
            <a:ext cx="470948" cy="1785460"/>
            <a:chOff x="5029200" y="4252444"/>
            <a:chExt cx="470948" cy="1785459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xmlns="" id="{94FDD56B-F827-4C6E-B070-F1BAC67E75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29200" y="4252444"/>
              <a:ext cx="470948" cy="1127262"/>
            </a:xfrm>
            <a:prstGeom prst="rect">
              <a:avLst/>
            </a:prstGeom>
          </p:spPr>
        </p:pic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xmlns="" id="{31DA453B-E1AC-4023-96BD-1E73A4177F6B}"/>
                </a:ext>
              </a:extLst>
            </p:cNvPr>
            <p:cNvSpPr txBox="1"/>
            <p:nvPr/>
          </p:nvSpPr>
          <p:spPr>
            <a:xfrm>
              <a:off x="5049231" y="4400276"/>
              <a:ext cx="415498" cy="1637627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500" dirty="0">
                  <a:solidFill>
                    <a:srgbClr val="E5E3E4"/>
                  </a:solidFill>
                  <a:cs typeface="+mn-ea"/>
                  <a:sym typeface="+mn-lt"/>
                </a:rPr>
                <a:t>Chinese heritage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6AA3792-D86E-4783-8561-C454AE3C27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7915" y="4925431"/>
            <a:ext cx="4609524" cy="260317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E6EBF486-9CC4-44D8-8BB8-08FC1AD3D94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9106" y="-669511"/>
            <a:ext cx="4478089" cy="6332896"/>
          </a:xfrm>
          <a:prstGeom prst="rect">
            <a:avLst/>
          </a:prstGeom>
        </p:spPr>
      </p:pic>
      <p:sp>
        <p:nvSpPr>
          <p:cNvPr id="11" name="Rectangle 3">
            <a:extLst>
              <a:ext uri="{FF2B5EF4-FFF2-40B4-BE49-F238E27FC236}">
                <a16:creationId xmlns="" xmlns:a16="http://schemas.microsoft.com/office/drawing/2014/main" id="{F002F4CE-4E1D-45B4-9944-DE41535F06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4744" y="2624"/>
            <a:ext cx="7823200" cy="685800"/>
          </a:xfrm>
          <a:prstGeom prst="rect">
            <a:avLst/>
          </a:prstGeom>
          <a:solidFill>
            <a:srgbClr val="264D6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267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MẢNH GHÉP THÔNG TIN</a:t>
            </a:r>
            <a:endParaRPr lang="en-US" altLang="en-US" sz="4267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076344" y="878941"/>
            <a:ext cx="0" cy="47844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utoShape 11">
            <a:extLst>
              <a:ext uri="{FF2B5EF4-FFF2-40B4-BE49-F238E27FC236}">
                <a16:creationId xmlns:a16="http://schemas.microsoft.com/office/drawing/2014/main" xmlns="" id="{4179F412-4D9C-402D-A221-4A61E8176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6545" y="1011434"/>
            <a:ext cx="3124200" cy="609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/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1.Cách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AutoShape 12">
            <a:extLst>
              <a:ext uri="{FF2B5EF4-FFF2-40B4-BE49-F238E27FC236}">
                <a16:creationId xmlns:a16="http://schemas.microsoft.com/office/drawing/2014/main" xmlns="" id="{49283978-383C-46FA-88AB-C00D02C09A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1944" y="991717"/>
            <a:ext cx="3200400" cy="609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/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2.Cách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AutoShape 13">
            <a:extLst>
              <a:ext uri="{FF2B5EF4-FFF2-40B4-BE49-F238E27FC236}">
                <a16:creationId xmlns:a16="http://schemas.microsoft.com/office/drawing/2014/main" xmlns="" id="{B63697C1-22F3-4790-9020-FC295FBFB5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7885" y="3895688"/>
            <a:ext cx="4343400" cy="1219200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/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b-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</a:p>
          <a:p>
            <a:pPr defTabSz="914400"/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AutoShape 14">
            <a:extLst>
              <a:ext uri="{FF2B5EF4-FFF2-40B4-BE49-F238E27FC236}">
                <a16:creationId xmlns:a16="http://schemas.microsoft.com/office/drawing/2014/main" xmlns="" id="{AA5F775D-E328-4044-BFF0-2D6F5A976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1685" y="5343488"/>
            <a:ext cx="4495800" cy="1066800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/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d-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endParaRPr lang="en-US" alt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/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AutoShape 16">
            <a:extLst>
              <a:ext uri="{FF2B5EF4-FFF2-40B4-BE49-F238E27FC236}">
                <a16:creationId xmlns:a16="http://schemas.microsoft.com/office/drawing/2014/main" xmlns="" id="{88A3781C-8EA9-4406-99D2-A2D0D7EB5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385" y="3667088"/>
            <a:ext cx="4267200" cy="1447800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/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a-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ý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914400"/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/>
            <a:r>
              <a:rPr lang="en-US" alt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alt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" name="AutoShape 17">
            <a:extLst>
              <a:ext uri="{FF2B5EF4-FFF2-40B4-BE49-F238E27FC236}">
                <a16:creationId xmlns:a16="http://schemas.microsoft.com/office/drawing/2014/main" xmlns="" id="{D8B7CD02-929D-4DE2-9A22-4D2086A07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485" y="5343488"/>
            <a:ext cx="4191000" cy="1066800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/>
            <a:r>
              <a:rPr lang="en-US" alt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c- Không đặt trong </a:t>
            </a:r>
          </a:p>
          <a:p>
            <a:pPr defTabSz="914400"/>
            <a:r>
              <a:rPr lang="en-US" alt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ngoặc kép.</a:t>
            </a:r>
          </a:p>
        </p:txBody>
      </p:sp>
    </p:spTree>
    <p:extLst>
      <p:ext uri="{BB962C8B-B14F-4D97-AF65-F5344CB8AC3E}">
        <p14:creationId xmlns:p14="http://schemas.microsoft.com/office/powerpoint/2010/main" val="45758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14:ripple dir="r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8" dur="125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22222E-6 L 0.38919 -0.26898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53" y="-1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96 0.01389 L -0.39687 -0.2581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42" y="-1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44444E-6 L 0.38906 -0.28888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53" y="-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4.44444E-6 L -0.39844 -0.21666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96" y="-1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7" grpId="1" animBg="1"/>
      <p:bldP spid="18" grpId="0" animBg="1"/>
      <p:bldP spid="18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B6BF4D4-EC1D-4EFD-A6F9-838DAF6FA8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" y="2624"/>
            <a:ext cx="12189432" cy="6855751"/>
          </a:xfrm>
          <a:prstGeom prst="rect">
            <a:avLst/>
          </a:prstGeom>
        </p:spPr>
      </p:pic>
      <p:graphicFrame>
        <p:nvGraphicFramePr>
          <p:cNvPr id="24" name="Group 29">
            <a:extLst>
              <a:ext uri="{FF2B5EF4-FFF2-40B4-BE49-F238E27FC236}">
                <a16:creationId xmlns="" xmlns:a16="http://schemas.microsoft.com/office/drawing/2014/main" id="{3CF45DD8-E2C8-43EA-AA22-F0DC70BD3A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165200"/>
              </p:ext>
            </p:extLst>
          </p:nvPr>
        </p:nvGraphicFramePr>
        <p:xfrm>
          <a:off x="70730" y="1562006"/>
          <a:ext cx="11988800" cy="512539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777892">
                  <a:extLst>
                    <a:ext uri="{9D8B030D-6E8A-4147-A177-3AD203B41FA5}">
                      <a16:colId xmlns="" xmlns:a16="http://schemas.microsoft.com/office/drawing/2014/main" val="3960427782"/>
                    </a:ext>
                  </a:extLst>
                </a:gridCol>
                <a:gridCol w="4785165">
                  <a:extLst>
                    <a:ext uri="{9D8B030D-6E8A-4147-A177-3AD203B41FA5}">
                      <a16:colId xmlns="" xmlns:a16="http://schemas.microsoft.com/office/drawing/2014/main" val="1360485548"/>
                    </a:ext>
                  </a:extLst>
                </a:gridCol>
                <a:gridCol w="4425743">
                  <a:extLst>
                    <a:ext uri="{9D8B030D-6E8A-4147-A177-3AD203B41FA5}">
                      <a16:colId xmlns="" xmlns:a16="http://schemas.microsoft.com/office/drawing/2014/main" val="184039673"/>
                    </a:ext>
                  </a:extLst>
                </a:gridCol>
              </a:tblGrid>
              <a:tr h="5791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1" i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27" marB="45727" horzOverflow="overflow">
                    <a:solidFill>
                      <a:srgbClr val="264D6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kumimoji="0" lang="en-US" altLang="en-US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trực</a:t>
                      </a:r>
                      <a:r>
                        <a:rPr kumimoji="0" lang="en-US" altLang="en-US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endParaRPr kumimoji="0" lang="en-US" altLang="en-US" sz="3200" b="1" i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27" marB="45727" horzOverflow="overflow">
                    <a:solidFill>
                      <a:srgbClr val="264D6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kumimoji="0" lang="en-US" altLang="en-US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gián</a:t>
                      </a:r>
                      <a:r>
                        <a:rPr kumimoji="0" lang="en-US" altLang="en-US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kumimoji="0" lang="en-US" altLang="en-US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</a:txBody>
                  <a:tcPr marL="121920" marR="121920" marT="45727" marB="45727" horzOverflow="overflow">
                    <a:solidFill>
                      <a:srgbClr val="264D6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04205903"/>
                  </a:ext>
                </a:extLst>
              </a:tr>
              <a:tr h="5791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kumimoji="0" lang="en-US" altLang="en-US" sz="3200" b="1" i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r>
                        <a:rPr kumimoji="0" lang="en-US" altLang="en-US" sz="3200" b="1" i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endParaRPr kumimoji="0" lang="en-US" altLang="en-US" sz="32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27" marB="45727" horzOverflow="overflow"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27" marB="45727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20921949"/>
                  </a:ext>
                </a:extLst>
              </a:tr>
              <a:tr h="20290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kumimoji="0" lang="en-US" altLang="en-US" sz="3200" b="1" i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kumimoji="0" lang="en-US" altLang="en-US" sz="3200" b="1" i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kumimoji="0" lang="en-US" altLang="en-US" sz="3200" b="1" i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kumimoji="0" lang="en-US" altLang="en-US" sz="3200" b="1" i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200" b="1" i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kumimoji="0" lang="en-US" altLang="en-US" sz="3200" b="1" i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kumimoji="0" lang="en-US" altLang="en-US" sz="32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27" marB="45727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en-US" altLang="en-US" sz="3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27" marB="45727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27" marB="45727" horzOverflow="overflow"/>
                </a:tc>
                <a:extLst>
                  <a:ext uri="{0D108BD9-81ED-4DB2-BD59-A6C34878D82A}">
                    <a16:rowId xmlns="" xmlns:a16="http://schemas.microsoft.com/office/drawing/2014/main" val="1147168611"/>
                  </a:ext>
                </a:extLst>
              </a:tr>
              <a:tr h="19379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32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kumimoji="0" lang="en-US" altLang="en-US" sz="3200" b="1" i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kumimoji="0" lang="en-US" altLang="en-US" sz="3200" b="1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200" b="1" i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kumimoji="0" lang="en-US" altLang="en-US" sz="3200" b="1" i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endParaRPr kumimoji="0" lang="en-US" altLang="en-US" sz="32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27" marB="45727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27" marB="45727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3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27" marB="45727" horzOverflow="overflow"/>
                </a:tc>
                <a:extLst>
                  <a:ext uri="{0D108BD9-81ED-4DB2-BD59-A6C34878D82A}">
                    <a16:rowId xmlns="" xmlns:a16="http://schemas.microsoft.com/office/drawing/2014/main" val="4076149715"/>
                  </a:ext>
                </a:extLst>
              </a:tr>
            </a:tbl>
          </a:graphicData>
        </a:graphic>
      </p:graphicFrame>
      <p:sp>
        <p:nvSpPr>
          <p:cNvPr id="25" name="Rectangle 43">
            <a:extLst>
              <a:ext uri="{FF2B5EF4-FFF2-40B4-BE49-F238E27FC236}">
                <a16:creationId xmlns="" xmlns:a16="http://schemas.microsoft.com/office/drawing/2014/main" id="{046C44BE-C6D8-423D-B39E-6C8061048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8814" y="2120807"/>
            <a:ext cx="6197600" cy="51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ý </a:t>
            </a:r>
            <a:r>
              <a:rPr lang="en-US" altLang="en-US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en-US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altLang="en-US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43">
            <a:extLst>
              <a:ext uri="{FF2B5EF4-FFF2-40B4-BE49-F238E27FC236}">
                <a16:creationId xmlns="" xmlns:a16="http://schemas.microsoft.com/office/drawing/2014/main" id="{FCFA43F1-3C2C-47E4-B4C1-B4A7173B6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4216" y="2657383"/>
            <a:ext cx="4516967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6D342C48-BC92-4E9D-93E4-DD87971512D2}"/>
              </a:ext>
            </a:extLst>
          </p:cNvPr>
          <p:cNvSpPr/>
          <p:nvPr/>
        </p:nvSpPr>
        <p:spPr>
          <a:xfrm>
            <a:off x="3164960" y="4630040"/>
            <a:ext cx="4624916" cy="213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14421918-BCDC-4680-8667-3A2B7B9C8B75}"/>
              </a:ext>
            </a:extLst>
          </p:cNvPr>
          <p:cNvSpPr/>
          <p:nvPr/>
        </p:nvSpPr>
        <p:spPr>
          <a:xfrm>
            <a:off x="7817013" y="4720150"/>
            <a:ext cx="4171951" cy="213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41278" y="2926529"/>
            <a:ext cx="42399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ý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89876" y="2904268"/>
            <a:ext cx="398424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ý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AutoShape 11">
            <a:extLst>
              <a:ext uri="{FF2B5EF4-FFF2-40B4-BE49-F238E27FC236}">
                <a16:creationId xmlns:a16="http://schemas.microsoft.com/office/drawing/2014/main" xmlns="" id="{4179F412-4D9C-402D-A221-4A61E8176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714" y="555978"/>
            <a:ext cx="10589140" cy="609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/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CÁCH DẪN TRỰC TIẾP VÀ CÁCH DẪN GIÁN TIẾP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632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14:ripple dir="r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8" grpId="0"/>
      <p:bldP spid="29" grpId="0"/>
      <p:bldP spid="2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B6BF4D4-EC1D-4EFD-A6F9-838DAF6FA8A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" y="2624"/>
            <a:ext cx="12189432" cy="685575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7A891FBE-3F3E-4C7A-B014-025252211C0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68140" y="14481"/>
            <a:ext cx="1295400" cy="1387929"/>
          </a:xfrm>
          <a:prstGeom prst="rect">
            <a:avLst/>
          </a:prstGeom>
        </p:spPr>
      </p:pic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C7B283D7-D3DF-48A6-B6CA-AFC06B24D9EB}"/>
              </a:ext>
            </a:extLst>
          </p:cNvPr>
          <p:cNvGrpSpPr/>
          <p:nvPr/>
        </p:nvGrpSpPr>
        <p:grpSpPr>
          <a:xfrm>
            <a:off x="11766249" y="5225145"/>
            <a:ext cx="470948" cy="1497091"/>
            <a:chOff x="5029200" y="4252444"/>
            <a:chExt cx="470948" cy="1127262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xmlns="" id="{94FDD56B-F827-4C6E-B070-F1BAC67E75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29200" y="4252444"/>
              <a:ext cx="470948" cy="1127262"/>
            </a:xfrm>
            <a:prstGeom prst="rect">
              <a:avLst/>
            </a:prstGeom>
          </p:spPr>
        </p:pic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xmlns="" id="{31DA453B-E1AC-4023-96BD-1E73A4177F6B}"/>
                </a:ext>
              </a:extLst>
            </p:cNvPr>
            <p:cNvSpPr txBox="1"/>
            <p:nvPr/>
          </p:nvSpPr>
          <p:spPr>
            <a:xfrm>
              <a:off x="5049231" y="4400276"/>
              <a:ext cx="415498" cy="939779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CN" sz="1500" dirty="0">
                  <a:solidFill>
                    <a:srgbClr val="E5E3E4"/>
                  </a:solidFill>
                  <a:cs typeface="+mn-ea"/>
                  <a:sym typeface="+mn-lt"/>
                </a:rPr>
                <a:t>Jpppt.com。</a:t>
              </a:r>
              <a:endParaRPr lang="zh-CN" altLang="en-US" sz="1500" dirty="0">
                <a:solidFill>
                  <a:srgbClr val="E5E3E4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9CFB68AE-B307-48BC-A723-3E5DC67FFC7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42421">
            <a:off x="10308553" y="538090"/>
            <a:ext cx="1477329" cy="105506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CA1127B2-0D2F-4C8E-8E6E-A8110E404930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42421">
            <a:off x="11492471" y="1053458"/>
            <a:ext cx="617479" cy="44098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xmlns="" id="{DA3175EE-1983-4EA5-AA48-CFE407B3891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"/>
          <a:stretch/>
        </p:blipFill>
        <p:spPr>
          <a:xfrm flipH="1">
            <a:off x="5135" y="-42683"/>
            <a:ext cx="5250792" cy="4768832"/>
          </a:xfrm>
          <a:prstGeom prst="rect">
            <a:avLst/>
          </a:prstGeom>
        </p:spPr>
      </p:pic>
      <p:sp>
        <p:nvSpPr>
          <p:cNvPr id="14" name="Snip Diagonal Corner Rectangle 3">
            <a:extLst>
              <a:ext uri="{FF2B5EF4-FFF2-40B4-BE49-F238E27FC236}">
                <a16:creationId xmlns="" xmlns:a16="http://schemas.microsoft.com/office/drawing/2014/main" id="{DE03FEC8-7235-4329-9FEE-10877E085EE4}"/>
              </a:ext>
            </a:extLst>
          </p:cNvPr>
          <p:cNvSpPr/>
          <p:nvPr/>
        </p:nvSpPr>
        <p:spPr>
          <a:xfrm>
            <a:off x="832636" y="405612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9" rIns="91396" bIns="45719" rtlCol="0" anchor="ctr"/>
          <a:lstStyle/>
          <a:p>
            <a:pPr algn="ctr"/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gián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85A018DD-CDC3-473E-80FA-CFB7D9D0B854}"/>
              </a:ext>
            </a:extLst>
          </p:cNvPr>
          <p:cNvSpPr/>
          <p:nvPr/>
        </p:nvSpPr>
        <p:spPr>
          <a:xfrm>
            <a:off x="1110250" y="2459233"/>
            <a:ext cx="4906799" cy="130150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9" rIns="91396" bIns="45719" rtlCol="0" anchor="ctr"/>
          <a:lstStyle/>
          <a:p>
            <a:r>
              <a:rPr lang="en-US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endParaRPr lang="en-US" altLang="en-US" sz="28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D59C87E8-44F9-42EB-8596-E2DF07B9178E}"/>
              </a:ext>
            </a:extLst>
          </p:cNvPr>
          <p:cNvSpPr/>
          <p:nvPr/>
        </p:nvSpPr>
        <p:spPr>
          <a:xfrm>
            <a:off x="6130645" y="2463421"/>
            <a:ext cx="4906799" cy="130150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9" rIns="91396" bIns="45719" rtlCol="0" anchor="ctr"/>
          <a:lstStyle/>
          <a:p>
            <a:r>
              <a:rPr lang="en-US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alt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endParaRPr lang="en-US" altLang="en-US" sz="28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6FAAD6B9-2CEA-48C0-966D-12A05A84B255}"/>
              </a:ext>
            </a:extLst>
          </p:cNvPr>
          <p:cNvSpPr/>
          <p:nvPr/>
        </p:nvSpPr>
        <p:spPr>
          <a:xfrm>
            <a:off x="1110250" y="4094677"/>
            <a:ext cx="4906799" cy="116960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9" rIns="91396" bIns="45719" rtlCol="0" anchor="ctr"/>
          <a:lstStyle/>
          <a:p>
            <a:r>
              <a:rPr lang="en-US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xưng</a:t>
            </a:r>
            <a:r>
              <a:rPr lang="en-US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alt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altLang="en-US" sz="28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F74C9A71-5DC2-46E6-AC74-9AE793B11936}"/>
              </a:ext>
            </a:extLst>
          </p:cNvPr>
          <p:cNvSpPr/>
          <p:nvPr/>
        </p:nvSpPr>
        <p:spPr>
          <a:xfrm>
            <a:off x="6130645" y="4098865"/>
            <a:ext cx="4906799" cy="116960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9" rIns="91396" bIns="45719" rtlCol="0" anchor="ctr"/>
          <a:lstStyle/>
          <a:p>
            <a:r>
              <a:rPr lang="en-US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28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endParaRPr lang="en-US" altLang="en-US" sz="28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3221B951-AD38-44B2-B286-59A4975EF82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7" y="2804388"/>
            <a:ext cx="805723" cy="70805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3BBE13F5-0459-40E7-971F-E401C98F1CEF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3" y="4278647"/>
            <a:ext cx="804536" cy="70408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878A2582-EDF4-4850-95E1-B02865C0DA3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701" y="4290244"/>
            <a:ext cx="804743" cy="70719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EE362FFE-9C3A-4D69-9A6F-1315F67776E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701" y="2856091"/>
            <a:ext cx="804743" cy="64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321203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9" presetClass="pat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16" dur="15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9" presetClass="pat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18" dur="15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B6BF4D4-EC1D-4EFD-A6F9-838DAF6FA8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" y="2624"/>
            <a:ext cx="12189432" cy="6855751"/>
          </a:xfrm>
          <a:prstGeom prst="rect">
            <a:avLst/>
          </a:prstGeom>
        </p:spPr>
      </p:pic>
      <p:sp>
        <p:nvSpPr>
          <p:cNvPr id="27" name="矩形: 剪去对角 26">
            <a:extLst>
              <a:ext uri="{FF2B5EF4-FFF2-40B4-BE49-F238E27FC236}">
                <a16:creationId xmlns:a16="http://schemas.microsoft.com/office/drawing/2014/main" xmlns="" id="{6E9B5C3F-F006-408B-A77C-AFDAFF66D05D}"/>
              </a:ext>
            </a:extLst>
          </p:cNvPr>
          <p:cNvSpPr/>
          <p:nvPr/>
        </p:nvSpPr>
        <p:spPr>
          <a:xfrm>
            <a:off x="176129" y="142494"/>
            <a:ext cx="2763153" cy="589095"/>
          </a:xfrm>
          <a:prstGeom prst="snip2DiagRect">
            <a:avLst/>
          </a:prstGeom>
          <a:noFill/>
          <a:ln w="28575">
            <a:solidFill>
              <a:srgbClr val="264D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3208AAC5-3D68-4997-9208-E2A61732C5F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884" y="1205670"/>
            <a:ext cx="6627159" cy="5664239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5100033" y="953038"/>
            <a:ext cx="4456091" cy="423714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spcCol="0" rtlCol="0" anchor="ctr"/>
          <a:lstStyle/>
          <a:p>
            <a:pPr algn="ctr"/>
            <a:endParaRPr lang="en-US"/>
          </a:p>
        </p:txBody>
      </p:sp>
      <p:pic>
        <p:nvPicPr>
          <p:cNvPr id="19" name="图片 5">
            <a:extLst>
              <a:ext uri="{FF2B5EF4-FFF2-40B4-BE49-F238E27FC236}">
                <a16:creationId xmlns:a16="http://schemas.microsoft.com/office/drawing/2014/main" xmlns="" id="{7A891FBE-3F3E-4C7A-B014-025252211C0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68140" y="14481"/>
            <a:ext cx="1295400" cy="1387929"/>
          </a:xfrm>
          <a:prstGeom prst="rect">
            <a:avLst/>
          </a:prstGeom>
        </p:spPr>
      </p:pic>
      <p:pic>
        <p:nvPicPr>
          <p:cNvPr id="20" name="图片 2">
            <a:extLst>
              <a:ext uri="{FF2B5EF4-FFF2-40B4-BE49-F238E27FC236}">
                <a16:creationId xmlns:a16="http://schemas.microsoft.com/office/drawing/2014/main" xmlns="" id="{9CFB68AE-B307-48BC-A723-3E5DC67FFC7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42421">
            <a:off x="10308553" y="538090"/>
            <a:ext cx="1477329" cy="1055065"/>
          </a:xfrm>
          <a:prstGeom prst="rect">
            <a:avLst/>
          </a:prstGeom>
        </p:spPr>
      </p:pic>
      <p:pic>
        <p:nvPicPr>
          <p:cNvPr id="21" name="图片 17">
            <a:extLst>
              <a:ext uri="{FF2B5EF4-FFF2-40B4-BE49-F238E27FC236}">
                <a16:creationId xmlns:a16="http://schemas.microsoft.com/office/drawing/2014/main" xmlns="" id="{CA1127B2-0D2F-4C8E-8E6E-A8110E40493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42421">
            <a:off x="11492471" y="1053458"/>
            <a:ext cx="617479" cy="4409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61345" y="1841684"/>
            <a:ext cx="3453865" cy="313931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ÔN TẬP TIẾNG VIỆT</a:t>
            </a:r>
            <a:endParaRPr lang="en-US" sz="6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28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 xmlns:a16="http://schemas.microsoft.com/office/drawing/2014/main" xmlns:a14="http://schemas.microsoft.com/office/drawing/2010/main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9" presetClass="pat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16" dur="150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9" presetClass="pat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18" dur="15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B6BF4D4-EC1D-4EFD-A6F9-838DAF6FA8A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" y="2624"/>
            <a:ext cx="12189432" cy="685575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7A891FBE-3F3E-4C7A-B014-025252211C0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68140" y="14481"/>
            <a:ext cx="1295400" cy="1387929"/>
          </a:xfrm>
          <a:prstGeom prst="rect">
            <a:avLst/>
          </a:prstGeom>
        </p:spPr>
      </p:pic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C7B283D7-D3DF-48A6-B6CA-AFC06B24D9EB}"/>
              </a:ext>
            </a:extLst>
          </p:cNvPr>
          <p:cNvGrpSpPr/>
          <p:nvPr/>
        </p:nvGrpSpPr>
        <p:grpSpPr>
          <a:xfrm>
            <a:off x="11766249" y="5225145"/>
            <a:ext cx="470948" cy="1497091"/>
            <a:chOff x="5029200" y="4252444"/>
            <a:chExt cx="470948" cy="1127262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xmlns="" id="{94FDD56B-F827-4C6E-B070-F1BAC67E75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29200" y="4252444"/>
              <a:ext cx="470948" cy="1127262"/>
            </a:xfrm>
            <a:prstGeom prst="rect">
              <a:avLst/>
            </a:prstGeom>
          </p:spPr>
        </p:pic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xmlns="" id="{31DA453B-E1AC-4023-96BD-1E73A4177F6B}"/>
                </a:ext>
              </a:extLst>
            </p:cNvPr>
            <p:cNvSpPr txBox="1"/>
            <p:nvPr/>
          </p:nvSpPr>
          <p:spPr>
            <a:xfrm>
              <a:off x="5049231" y="4400276"/>
              <a:ext cx="415498" cy="939779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CN" sz="1500" dirty="0">
                  <a:solidFill>
                    <a:srgbClr val="E5E3E4"/>
                  </a:solidFill>
                  <a:cs typeface="+mn-ea"/>
                  <a:sym typeface="+mn-lt"/>
                </a:rPr>
                <a:t>Jpppt.com。</a:t>
              </a:r>
              <a:endParaRPr lang="zh-CN" altLang="en-US" sz="1500" dirty="0">
                <a:solidFill>
                  <a:srgbClr val="E5E3E4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9CFB68AE-B307-48BC-A723-3E5DC67FFC7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42421">
            <a:off x="10308553" y="538090"/>
            <a:ext cx="1477329" cy="105506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CA1127B2-0D2F-4C8E-8E6E-A8110E404930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42421">
            <a:off x="11492471" y="1053458"/>
            <a:ext cx="617479" cy="44098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xmlns="" id="{DA3175EE-1983-4EA5-AA48-CFE407B3891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"/>
          <a:stretch/>
        </p:blipFill>
        <p:spPr>
          <a:xfrm flipH="1">
            <a:off x="5135" y="-42683"/>
            <a:ext cx="5250792" cy="4768832"/>
          </a:xfrm>
          <a:prstGeom prst="rect">
            <a:avLst/>
          </a:prstGeom>
        </p:spPr>
      </p:pic>
      <p:sp>
        <p:nvSpPr>
          <p:cNvPr id="14" name="Snip Diagonal Corner Rectangle 3">
            <a:extLst>
              <a:ext uri="{FF2B5EF4-FFF2-40B4-BE49-F238E27FC236}">
                <a16:creationId xmlns="" xmlns:a16="http://schemas.microsoft.com/office/drawing/2014/main" id="{4F50FC35-01AB-44D9-B56D-D5D9247D5363}"/>
              </a:ext>
            </a:extLst>
          </p:cNvPr>
          <p:cNvSpPr/>
          <p:nvPr/>
        </p:nvSpPr>
        <p:spPr>
          <a:xfrm>
            <a:off x="1081566" y="579121"/>
            <a:ext cx="10028929" cy="1434851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9" rIns="91396" bIns="45719" rtlCol="0" anchor="ctr"/>
          <a:lstStyle/>
          <a:p>
            <a:pPr algn="ctr"/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gián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14A26756-2362-4CD2-AA38-CD31E7A0194A}"/>
              </a:ext>
            </a:extLst>
          </p:cNvPr>
          <p:cNvSpPr/>
          <p:nvPr/>
        </p:nvSpPr>
        <p:spPr>
          <a:xfrm>
            <a:off x="1110250" y="2574188"/>
            <a:ext cx="4906799" cy="118292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9" rIns="91396" bIns="45719" rtlCol="0" anchor="ctr"/>
          <a:lstStyle/>
          <a:p>
            <a:r>
              <a:rPr lang="en-US" altLang="en-US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khôi</a:t>
            </a:r>
            <a:r>
              <a:rPr lang="en-US" altLang="en-US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altLang="en-US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alt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endParaRPr lang="en-US" altLang="en-US" sz="3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8E441581-9835-4724-9736-1A541455E81D}"/>
              </a:ext>
            </a:extLst>
          </p:cNvPr>
          <p:cNvSpPr/>
          <p:nvPr/>
        </p:nvSpPr>
        <p:spPr>
          <a:xfrm>
            <a:off x="6130645" y="2578376"/>
            <a:ext cx="4906799" cy="118292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9" rIns="91396" bIns="45719" rtlCol="0" anchor="ctr"/>
          <a:lstStyle/>
          <a:p>
            <a:pPr algn="ctr"/>
            <a:r>
              <a:rPr lang="en-US" altLang="en-US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Khôi</a:t>
            </a:r>
            <a:r>
              <a:rPr lang="en-US" altLang="en-US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altLang="en-US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alt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endParaRPr lang="en-US" altLang="en-US" sz="3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526EFB43-979F-4033-AC46-1321A4EBEDA4}"/>
              </a:ext>
            </a:extLst>
          </p:cNvPr>
          <p:cNvSpPr/>
          <p:nvPr/>
        </p:nvSpPr>
        <p:spPr>
          <a:xfrm>
            <a:off x="1110250" y="4179639"/>
            <a:ext cx="4906799" cy="152093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9" rIns="91396" bIns="45719" rtlCol="0" anchor="ctr"/>
          <a:lstStyle/>
          <a:p>
            <a:r>
              <a:rPr lang="en-US" altLang="en-US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xưng</a:t>
            </a:r>
            <a:r>
              <a:rPr lang="en-US" altLang="en-US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altLang="en-US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bớt</a:t>
            </a:r>
            <a:r>
              <a:rPr lang="en-US" altLang="en-US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alt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endParaRPr lang="en-US" altLang="en-US" sz="3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715C44AA-C566-4283-BA0D-C1882099F39F}"/>
              </a:ext>
            </a:extLst>
          </p:cNvPr>
          <p:cNvSpPr/>
          <p:nvPr/>
        </p:nvSpPr>
        <p:spPr>
          <a:xfrm>
            <a:off x="6130645" y="4183828"/>
            <a:ext cx="4906799" cy="152093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9" rIns="91396" bIns="45719" rtlCol="0" anchor="ctr"/>
          <a:lstStyle/>
          <a:p>
            <a:r>
              <a:rPr lang="en-US" altLang="en-US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alt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altLang="en-US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endParaRPr lang="en-US" altLang="en-US" sz="3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88959631-9262-45CD-970A-64E74D47C06C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912" y="2720941"/>
            <a:ext cx="885137" cy="70805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67B71372-DB80-4221-B0D2-E5222352BFA1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3" y="4419055"/>
            <a:ext cx="804536" cy="70408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3469E156-8132-4608-9102-B60094DF165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701" y="4415948"/>
            <a:ext cx="804743" cy="70719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E7508412-B94F-4C71-8DC0-6B0F6580F65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701" y="2878388"/>
            <a:ext cx="804743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006561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9" presetClass="pat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16" dur="15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9" presetClass="pat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18" dur="15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22" grpId="0" animBg="1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B6BF4D4-EC1D-4EFD-A6F9-838DAF6FA8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436" y="0"/>
            <a:ext cx="12189432" cy="685575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7FC7FFD7-F087-447B-91F8-9738C5BA4A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12" t="50000" r="76146" b="27960"/>
          <a:stretch/>
        </p:blipFill>
        <p:spPr>
          <a:xfrm flipH="1">
            <a:off x="-516254" y="5778250"/>
            <a:ext cx="2565400" cy="151130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94FDD56B-F827-4C6E-B070-F1BAC67E754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1670359" y="5487915"/>
            <a:ext cx="470948" cy="1127263"/>
          </a:xfrm>
          <a:prstGeom prst="rect">
            <a:avLst/>
          </a:prstGeom>
        </p:spPr>
      </p:pic>
      <p:pic>
        <p:nvPicPr>
          <p:cNvPr id="26" name="图片 5">
            <a:extLst>
              <a:ext uri="{FF2B5EF4-FFF2-40B4-BE49-F238E27FC236}">
                <a16:creationId xmlns:a16="http://schemas.microsoft.com/office/drawing/2014/main" xmlns="" id="{7A891FBE-3F3E-4C7A-B014-025252211C0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83630" y="86521"/>
            <a:ext cx="1295400" cy="1387929"/>
          </a:xfrm>
          <a:prstGeom prst="rect">
            <a:avLst/>
          </a:prstGeom>
        </p:spPr>
      </p:pic>
      <p:pic>
        <p:nvPicPr>
          <p:cNvPr id="27" name="图片 2">
            <a:extLst>
              <a:ext uri="{FF2B5EF4-FFF2-40B4-BE49-F238E27FC236}">
                <a16:creationId xmlns:a16="http://schemas.microsoft.com/office/drawing/2014/main" xmlns="" id="{9CFB68AE-B307-48BC-A723-3E5DC67FFC7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42421">
            <a:off x="10424043" y="610130"/>
            <a:ext cx="1477329" cy="1055065"/>
          </a:xfrm>
          <a:prstGeom prst="rect">
            <a:avLst/>
          </a:prstGeom>
        </p:spPr>
      </p:pic>
      <p:pic>
        <p:nvPicPr>
          <p:cNvPr id="28" name="图片 17">
            <a:extLst>
              <a:ext uri="{FF2B5EF4-FFF2-40B4-BE49-F238E27FC236}">
                <a16:creationId xmlns:a16="http://schemas.microsoft.com/office/drawing/2014/main" xmlns="" id="{CA1127B2-0D2F-4C8E-8E6E-A8110E40493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42421">
            <a:off x="11607961" y="1125498"/>
            <a:ext cx="617479" cy="440985"/>
          </a:xfrm>
          <a:prstGeom prst="rect">
            <a:avLst/>
          </a:prstGeom>
        </p:spPr>
      </p:pic>
      <p:sp>
        <p:nvSpPr>
          <p:cNvPr id="13" name="Text Box 2">
            <a:extLst>
              <a:ext uri="{FF2B5EF4-FFF2-40B4-BE49-F238E27FC236}">
                <a16:creationId xmlns="" xmlns:a16="http://schemas.microsoft.com/office/drawing/2014/main" id="{B714963E-0196-4937-AAF7-0C479478A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906" y="334960"/>
            <a:ext cx="9213755" cy="1126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fontAlgn="base">
              <a:lnSpc>
                <a:spcPct val="90000"/>
              </a:lnSpc>
              <a:spcAft>
                <a:spcPct val="0"/>
              </a:spcAft>
              <a:buNone/>
            </a:pPr>
            <a:r>
              <a:rPr lang="en-US" altLang="en-US" sz="3733" b="1" i="1" u="sng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733" b="1" i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i="1" u="sng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733" i="1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733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Chuyển</a:t>
            </a:r>
            <a:r>
              <a:rPr lang="en-US" altLang="en-US" sz="3733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3733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en-US" sz="3733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thoại</a:t>
            </a:r>
            <a:r>
              <a:rPr lang="en-US" altLang="en-US" sz="3733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733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3733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trích</a:t>
            </a:r>
            <a:r>
              <a:rPr lang="en-US" altLang="en-US" sz="3733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3733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đây</a:t>
            </a:r>
            <a:r>
              <a:rPr lang="en-US" altLang="en-US" sz="3733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3733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3733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dẫn</a:t>
            </a:r>
            <a:r>
              <a:rPr lang="en-US" altLang="en-US" sz="3733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gián</a:t>
            </a:r>
            <a:r>
              <a:rPr lang="en-US" altLang="en-US" sz="3733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tiếp</a:t>
            </a:r>
            <a:r>
              <a:rPr lang="en-US" altLang="en-US" sz="3733" i="1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545910" y="1570195"/>
            <a:ext cx="1103049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Vua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Quang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mình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đốc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xuất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đại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cả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thủy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lẫn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bộ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cùng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29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Nghệ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An,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vua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Quang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vời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cống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sĩ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huyện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La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Sơn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Nguyễn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Thiếp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:		</a:t>
            </a:r>
          </a:p>
          <a:p>
            <a:pPr algn="just" defTabSz="121917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-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Quân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Thanh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sang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đánh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tôi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sắp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đem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chống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cự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mưu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dánh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giữ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cơ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hay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thua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tiên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?</a:t>
            </a:r>
          </a:p>
          <a:p>
            <a:pPr algn="just" defTabSz="121917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Thiếp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nói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</a:p>
          <a:p>
            <a:pPr algn="just"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-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Bây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trống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lòng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rã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Thanh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xa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tới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đây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tình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ta 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yếu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hay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mạnh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hiểu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rõ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nên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đánh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nên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giữ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Chúa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chuyến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này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quá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mười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quân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Thanh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sẽ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dẹp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tan.</a:t>
            </a:r>
          </a:p>
          <a:p>
            <a:pPr algn="r" defTabSz="121917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 ( </a:t>
            </a:r>
            <a:r>
              <a:rPr lang="en-US" alt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Ngô</a:t>
            </a:r>
            <a:r>
              <a:rPr lang="en-US" altLang="en-US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gia</a:t>
            </a:r>
            <a:r>
              <a:rPr lang="en-US" altLang="en-US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phái</a:t>
            </a:r>
            <a:r>
              <a:rPr lang="en-US" altLang="en-US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Hoàng</a:t>
            </a:r>
            <a:r>
              <a:rPr lang="en-US" altLang="en-US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Lê</a:t>
            </a:r>
            <a:r>
              <a:rPr lang="en-US" altLang="en-US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thống</a:t>
            </a:r>
            <a:r>
              <a:rPr lang="en-US" altLang="en-US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chí</a:t>
            </a:r>
            <a:r>
              <a:rPr lang="en-US" altLang="en-US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)  </a:t>
            </a:r>
            <a:endParaRPr lang="en-US" altLang="en-US" sz="2400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001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14:ripple dir="r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9" presetClass="pat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13" dur="15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9" presetClass="pat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15" dur="15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B6BF4D4-EC1D-4EFD-A6F9-838DAF6FA8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436" y="0"/>
            <a:ext cx="12189432" cy="685575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7FC7FFD7-F087-447B-91F8-9738C5BA4A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12" t="50000" r="76146" b="27960"/>
          <a:stretch/>
        </p:blipFill>
        <p:spPr>
          <a:xfrm flipH="1">
            <a:off x="-516254" y="5778250"/>
            <a:ext cx="2565400" cy="151130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94FDD56B-F827-4C6E-B070-F1BAC67E754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1670359" y="5487915"/>
            <a:ext cx="470948" cy="1127263"/>
          </a:xfrm>
          <a:prstGeom prst="rect">
            <a:avLst/>
          </a:prstGeom>
        </p:spPr>
      </p:pic>
      <p:pic>
        <p:nvPicPr>
          <p:cNvPr id="26" name="图片 5">
            <a:extLst>
              <a:ext uri="{FF2B5EF4-FFF2-40B4-BE49-F238E27FC236}">
                <a16:creationId xmlns:a16="http://schemas.microsoft.com/office/drawing/2014/main" xmlns="" id="{7A891FBE-3F3E-4C7A-B014-025252211C0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83630" y="86521"/>
            <a:ext cx="1295400" cy="1387929"/>
          </a:xfrm>
          <a:prstGeom prst="rect">
            <a:avLst/>
          </a:prstGeom>
        </p:spPr>
      </p:pic>
      <p:pic>
        <p:nvPicPr>
          <p:cNvPr id="27" name="图片 2">
            <a:extLst>
              <a:ext uri="{FF2B5EF4-FFF2-40B4-BE49-F238E27FC236}">
                <a16:creationId xmlns:a16="http://schemas.microsoft.com/office/drawing/2014/main" xmlns="" id="{9CFB68AE-B307-48BC-A723-3E5DC67FFC7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42421">
            <a:off x="10424043" y="610130"/>
            <a:ext cx="1477329" cy="1055065"/>
          </a:xfrm>
          <a:prstGeom prst="rect">
            <a:avLst/>
          </a:prstGeom>
        </p:spPr>
      </p:pic>
      <p:pic>
        <p:nvPicPr>
          <p:cNvPr id="28" name="图片 17">
            <a:extLst>
              <a:ext uri="{FF2B5EF4-FFF2-40B4-BE49-F238E27FC236}">
                <a16:creationId xmlns:a16="http://schemas.microsoft.com/office/drawing/2014/main" xmlns="" id="{CA1127B2-0D2F-4C8E-8E6E-A8110E40493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42421">
            <a:off x="11607961" y="1125498"/>
            <a:ext cx="617479" cy="440985"/>
          </a:xfrm>
          <a:prstGeom prst="rect">
            <a:avLst/>
          </a:prstGeom>
        </p:spPr>
      </p:pic>
      <p:sp>
        <p:nvSpPr>
          <p:cNvPr id="13" name="Text Box 2">
            <a:extLst>
              <a:ext uri="{FF2B5EF4-FFF2-40B4-BE49-F238E27FC236}">
                <a16:creationId xmlns="" xmlns:a16="http://schemas.microsoft.com/office/drawing/2014/main" id="{B714963E-0196-4937-AAF7-0C479478A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906" y="334960"/>
            <a:ext cx="9213755" cy="1126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fontAlgn="base">
              <a:lnSpc>
                <a:spcPct val="90000"/>
              </a:lnSpc>
              <a:spcAft>
                <a:spcPct val="0"/>
              </a:spcAft>
              <a:buFontTx/>
              <a:buNone/>
            </a:pPr>
            <a:r>
              <a:rPr lang="en-US" altLang="en-US" sz="3733" b="1" i="1" u="sng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733" b="1" i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i="1" u="sng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733" i="1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733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Chuyển</a:t>
            </a:r>
            <a:r>
              <a:rPr lang="en-US" altLang="en-US" sz="3733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3733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en-US" sz="3733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thoại</a:t>
            </a:r>
            <a:r>
              <a:rPr lang="en-US" altLang="en-US" sz="3733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733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3733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trích</a:t>
            </a:r>
            <a:r>
              <a:rPr lang="en-US" altLang="en-US" sz="3733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3733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đây</a:t>
            </a:r>
            <a:r>
              <a:rPr lang="en-US" altLang="en-US" sz="3733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3733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3733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dẫn</a:t>
            </a:r>
            <a:r>
              <a:rPr lang="en-US" altLang="en-US" sz="3733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gián</a:t>
            </a:r>
            <a:r>
              <a:rPr lang="en-US" altLang="en-US" sz="3733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tiếp</a:t>
            </a:r>
            <a:r>
              <a:rPr lang="en-US" altLang="en-US" sz="3733" i="1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="" xmlns:a16="http://schemas.microsoft.com/office/drawing/2014/main" id="{F67FF545-2D24-45FB-B2F5-1F838342C8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0" y="1777554"/>
            <a:ext cx="115824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121917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alt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ĐOẠN VĂN SAU KHI CHUYỂN </a:t>
            </a:r>
          </a:p>
          <a:p>
            <a:pPr algn="just" defTabSz="121917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sz="2800" i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Vua</a:t>
            </a:r>
            <a:r>
              <a:rPr lang="en-US" altLang="en-US" sz="2800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Quang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mình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đốc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xuất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đại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binh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cả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thủy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lẫn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bộ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cùng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29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Nghệ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An,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vua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Quang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vời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cống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sĩ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huyện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La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Sơn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Nguyễn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Thiếp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dinh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Ngài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Nguyễn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Thiếp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rằng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quân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Thanh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sang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đánh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nếu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2800" i="1" dirty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vua</a:t>
            </a:r>
            <a:r>
              <a:rPr lang="en-US" altLang="en-US" sz="2800" i="1" dirty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đem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binh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chống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cự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mưu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đánh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giữ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cơ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hay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thua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 defTabSz="121917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en-US" sz="2800" i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Nguyễn</a:t>
            </a:r>
            <a:r>
              <a:rPr lang="en-US" altLang="en-US" sz="2800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Thiếp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trả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rằng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bấy</a:t>
            </a:r>
            <a:r>
              <a:rPr lang="en-US" altLang="en-US" sz="2800" i="1" dirty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2800" i="1" dirty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trống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lòng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tan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rã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Quân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Thanh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xa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tới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đây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tình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quân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yếu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hay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mạnh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hiểu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rõ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nên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đánh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nên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giữ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i="1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2800" i="1" dirty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CC0000"/>
                </a:solidFill>
                <a:latin typeface="Times New Roman" panose="02020603050405020304" pitchFamily="18" charset="0"/>
              </a:rPr>
              <a:t>vua</a:t>
            </a:r>
            <a:r>
              <a:rPr lang="en-US" altLang="en-US" sz="2800" i="1" dirty="0">
                <a:solidFill>
                  <a:srgbClr val="CC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chuyến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này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quá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mười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quân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Thanh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sẽ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dẹp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tan</a:t>
            </a:r>
            <a:r>
              <a:rPr lang="en-US" altLang="en-US" sz="2800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en-US" altLang="en-US" sz="2800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589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14:ripple dir="r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9" presetClass="pat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13" dur="15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9" presetClass="pat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15" dur="15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B6BF4D4-EC1D-4EFD-A6F9-838DAF6FA8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" y="2624"/>
            <a:ext cx="12189432" cy="6855751"/>
          </a:xfrm>
          <a:prstGeom prst="rect">
            <a:avLst/>
          </a:prstGeom>
        </p:spPr>
      </p:pic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C7B283D7-D3DF-48A6-B6CA-AFC06B24D9EB}"/>
              </a:ext>
            </a:extLst>
          </p:cNvPr>
          <p:cNvGrpSpPr/>
          <p:nvPr/>
        </p:nvGrpSpPr>
        <p:grpSpPr>
          <a:xfrm flipH="1">
            <a:off x="9892680" y="5099754"/>
            <a:ext cx="470948" cy="1785460"/>
            <a:chOff x="5029200" y="4252444"/>
            <a:chExt cx="470948" cy="1785459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xmlns="" id="{94FDD56B-F827-4C6E-B070-F1BAC67E75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29200" y="4252444"/>
              <a:ext cx="470948" cy="1127262"/>
            </a:xfrm>
            <a:prstGeom prst="rect">
              <a:avLst/>
            </a:prstGeom>
          </p:spPr>
        </p:pic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xmlns="" id="{31DA453B-E1AC-4023-96BD-1E73A4177F6B}"/>
                </a:ext>
              </a:extLst>
            </p:cNvPr>
            <p:cNvSpPr txBox="1"/>
            <p:nvPr/>
          </p:nvSpPr>
          <p:spPr>
            <a:xfrm>
              <a:off x="5049231" y="4400276"/>
              <a:ext cx="415498" cy="1637627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500" dirty="0">
                  <a:solidFill>
                    <a:srgbClr val="E5E3E4"/>
                  </a:solidFill>
                  <a:cs typeface="+mn-ea"/>
                  <a:sym typeface="+mn-lt"/>
                </a:rPr>
                <a:t>Chinese heritage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6AA3792-D86E-4783-8561-C454AE3C27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7915" y="4925431"/>
            <a:ext cx="4609524" cy="260317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E6EBF486-9CC4-44D8-8BB8-08FC1AD3D94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9106" y="-669511"/>
            <a:ext cx="4478089" cy="6332896"/>
          </a:xfrm>
          <a:prstGeom prst="rect">
            <a:avLst/>
          </a:prstGeom>
        </p:spPr>
      </p:pic>
      <p:graphicFrame>
        <p:nvGraphicFramePr>
          <p:cNvPr id="24" name="Group 43">
            <a:extLst>
              <a:ext uri="{FF2B5EF4-FFF2-40B4-BE49-F238E27FC236}">
                <a16:creationId xmlns="" xmlns:a16="http://schemas.microsoft.com/office/drawing/2014/main" id="{89E1D9F0-CFD9-473B-B10A-B78E44294F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3674483"/>
              </p:ext>
            </p:extLst>
          </p:nvPr>
        </p:nvGraphicFramePr>
        <p:xfrm>
          <a:off x="249767" y="1712913"/>
          <a:ext cx="11582401" cy="4724400"/>
        </p:xfrm>
        <a:graphic>
          <a:graphicData uri="http://schemas.openxmlformats.org/drawingml/2006/table">
            <a:tbl>
              <a:tblPr/>
              <a:tblGrid>
                <a:gridCol w="35644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623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45558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955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3200" b="0" i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4D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Lời</a:t>
                      </a:r>
                      <a:r>
                        <a:rPr kumimoji="0" lang="en-US" sz="4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4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đối</a:t>
                      </a:r>
                      <a:r>
                        <a:rPr kumimoji="0" lang="en-US" sz="4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4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thoại</a:t>
                      </a:r>
                      <a:endParaRPr kumimoji="0" lang="en-US" sz="4000" b="0" i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4D6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Lời</a:t>
                      </a:r>
                      <a:r>
                        <a:rPr kumimoji="0" lang="en-US" sz="4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4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dẫn</a:t>
                      </a:r>
                      <a:r>
                        <a:rPr kumimoji="0" lang="en-US" sz="4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4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gián</a:t>
                      </a:r>
                      <a:r>
                        <a:rPr kumimoji="0" lang="en-US" sz="4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40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tiếp</a:t>
                      </a:r>
                      <a:r>
                        <a:rPr kumimoji="0" lang="en-US" sz="4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4D6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11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Từ</a:t>
                      </a:r>
                      <a:r>
                        <a:rPr kumimoji="0" lang="en-US" sz="3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ngữ</a:t>
                      </a:r>
                      <a:r>
                        <a:rPr kumimoji="0" lang="en-US" sz="3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xưng</a:t>
                      </a:r>
                      <a:r>
                        <a:rPr kumimoji="0" lang="en-US" sz="3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hô</a:t>
                      </a:r>
                      <a:endParaRPr kumimoji="0" lang="en-US" sz="3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Từ</a:t>
                      </a:r>
                      <a:r>
                        <a:rPr kumimoji="0" lang="en-US" sz="3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chỉ</a:t>
                      </a:r>
                      <a:r>
                        <a:rPr kumimoji="0" lang="en-US" sz="3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địa</a:t>
                      </a:r>
                      <a:r>
                        <a:rPr kumimoji="0" lang="en-US" sz="3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điểm</a:t>
                      </a:r>
                      <a:endParaRPr kumimoji="0" lang="en-US" sz="3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Từ</a:t>
                      </a:r>
                      <a:r>
                        <a:rPr kumimoji="0" lang="en-US" sz="3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chỉ</a:t>
                      </a:r>
                      <a:r>
                        <a:rPr kumimoji="0" lang="en-US" sz="3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thời</a:t>
                      </a:r>
                      <a:r>
                        <a:rPr kumimoji="0" lang="en-US" sz="3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gian</a:t>
                      </a:r>
                      <a:endParaRPr kumimoji="0" lang="en-US" sz="36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" name="Text Box 33">
            <a:extLst>
              <a:ext uri="{FF2B5EF4-FFF2-40B4-BE49-F238E27FC236}">
                <a16:creationId xmlns="" xmlns:a16="http://schemas.microsoft.com/office/drawing/2014/main" id="{480996B2-69D7-4906-B6C0-96C871B3D5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819401"/>
            <a:ext cx="3352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Tôi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(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ngôi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26" name="Text Box 34">
            <a:extLst>
              <a:ext uri="{FF2B5EF4-FFF2-40B4-BE49-F238E27FC236}">
                <a16:creationId xmlns="" xmlns:a16="http://schemas.microsoft.com/office/drawing/2014/main" id="{660EBAF6-4CC5-4DF0-ADAE-774237FD6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8400" y="2834970"/>
            <a:ext cx="4673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fontAlgn="base"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vua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/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ngài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 (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ngôi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27" name="Text Box 35">
            <a:extLst>
              <a:ext uri="{FF2B5EF4-FFF2-40B4-BE49-F238E27FC236}">
                <a16:creationId xmlns="" xmlns:a16="http://schemas.microsoft.com/office/drawing/2014/main" id="{DE31E129-C003-4F4B-99FC-9FD4DBAAD6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3396066"/>
            <a:ext cx="2844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fontAlgn="base"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Chúa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công</a:t>
            </a:r>
            <a:endParaRPr lang="en-US" altLang="en-US" sz="2800" b="1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defTabSz="1219170" fontAlgn="base"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(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ngôi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28" name="Text Box 36">
            <a:extLst>
              <a:ext uri="{FF2B5EF4-FFF2-40B4-BE49-F238E27FC236}">
                <a16:creationId xmlns="" xmlns:a16="http://schemas.microsoft.com/office/drawing/2014/main" id="{33A953D9-BBA3-48AD-BE40-053D9A435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1106" y="3420355"/>
            <a:ext cx="4267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fontAlgn="base"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Vua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Quang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defTabSz="1219170" fontAlgn="base">
              <a:spcBef>
                <a:spcPts val="0"/>
              </a:spcBef>
              <a:spcAft>
                <a:spcPct val="0"/>
              </a:spcAft>
              <a:buNone/>
            </a:pP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(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ngôi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29" name="Text Box 40">
            <a:extLst>
              <a:ext uri="{FF2B5EF4-FFF2-40B4-BE49-F238E27FC236}">
                <a16:creationId xmlns="" xmlns:a16="http://schemas.microsoft.com/office/drawing/2014/main" id="{D7374BFB-F56D-4D27-BAC2-2D1E8512F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0" y="4603746"/>
            <a:ext cx="2133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đây</a:t>
            </a:r>
            <a:endParaRPr lang="en-US" altLang="en-US" sz="2800" b="1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" name="Text Box 41">
            <a:extLst>
              <a:ext uri="{FF2B5EF4-FFF2-40B4-BE49-F238E27FC236}">
                <a16:creationId xmlns="" xmlns:a16="http://schemas.microsoft.com/office/drawing/2014/main" id="{A0561563-38B2-422D-8833-5A576C17E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5576098"/>
            <a:ext cx="2641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Bấy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giờ</a:t>
            </a:r>
            <a:endParaRPr lang="en-US" altLang="en-US" sz="2800" b="1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" name="Text Box 44">
            <a:extLst>
              <a:ext uri="{FF2B5EF4-FFF2-40B4-BE49-F238E27FC236}">
                <a16:creationId xmlns="" xmlns:a16="http://schemas.microsoft.com/office/drawing/2014/main" id="{964CEE32-72B8-4B04-ABD0-E987BAD1A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3200" y="4724401"/>
            <a:ext cx="2438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2400">
              <a:solidFill>
                <a:srgbClr val="000000"/>
              </a:solidFill>
            </a:endParaRPr>
          </a:p>
        </p:txBody>
      </p:sp>
      <p:sp>
        <p:nvSpPr>
          <p:cNvPr id="32" name="Text Box 45">
            <a:extLst>
              <a:ext uri="{FF2B5EF4-FFF2-40B4-BE49-F238E27FC236}">
                <a16:creationId xmlns="" xmlns:a16="http://schemas.microsoft.com/office/drawing/2014/main" id="{BE5B05A8-57F6-403B-B462-41E5A53B1D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308" y="4567198"/>
            <a:ext cx="21336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fontAlgn="base">
              <a:spcAft>
                <a:spcPct val="0"/>
              </a:spcAft>
              <a:buNone/>
            </a:pP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(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tỉnh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lược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</a:p>
          <a:p>
            <a:pPr defTabSz="1219170" fontAlgn="base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2800" b="1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" name="Text Box 46">
            <a:extLst>
              <a:ext uri="{FF2B5EF4-FFF2-40B4-BE49-F238E27FC236}">
                <a16:creationId xmlns="" xmlns:a16="http://schemas.microsoft.com/office/drawing/2014/main" id="{8763C99F-8D0E-43EA-8DD7-96D3681EA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0" y="5562600"/>
            <a:ext cx="31496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fontAlgn="base">
              <a:spcAft>
                <a:spcPct val="0"/>
              </a:spcAft>
              <a:buNone/>
            </a:pP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Bây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giờ</a:t>
            </a:r>
            <a:endParaRPr lang="en-US" altLang="en-US" sz="2800" b="1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defTabSz="1219170" fontAlgn="base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2800" b="1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" name="Text Box 47">
            <a:extLst>
              <a:ext uri="{FF2B5EF4-FFF2-40B4-BE49-F238E27FC236}">
                <a16:creationId xmlns="" xmlns:a16="http://schemas.microsoft.com/office/drawing/2014/main" id="{89B92431-6A5C-4068-A6FA-2576115F3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" y="300039"/>
            <a:ext cx="11785600" cy="124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733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3733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thay</a:t>
            </a:r>
            <a:r>
              <a:rPr lang="en-US" altLang="en-US" sz="3733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đổi</a:t>
            </a:r>
            <a:r>
              <a:rPr lang="en-US" altLang="en-US" sz="3733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3733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ngữ</a:t>
            </a:r>
            <a:r>
              <a:rPr lang="en-US" altLang="en-US" sz="3733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3733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chuyển</a:t>
            </a:r>
            <a:r>
              <a:rPr lang="en-US" altLang="en-US" sz="3733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3733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en-US" sz="3733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thoại</a:t>
            </a:r>
            <a:r>
              <a:rPr lang="en-US" altLang="en-US" sz="3733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3733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3733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dẫn</a:t>
            </a:r>
            <a:r>
              <a:rPr lang="en-US" altLang="en-US" sz="3733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gián</a:t>
            </a:r>
            <a:r>
              <a:rPr lang="en-US" altLang="en-US" sz="3733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733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tiếp</a:t>
            </a:r>
            <a:r>
              <a:rPr lang="en-US" altLang="en-US" sz="3733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1748427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14:ripple dir="r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8" dur="125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2" grpId="0"/>
      <p:bldP spid="3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B6BF4D4-EC1D-4EFD-A6F9-838DAF6FA8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" y="2624"/>
            <a:ext cx="12189432" cy="6855751"/>
          </a:xfrm>
          <a:prstGeom prst="rect">
            <a:avLst/>
          </a:prstGeom>
        </p:spPr>
      </p:pic>
      <p:pic>
        <p:nvPicPr>
          <p:cNvPr id="22" name="Picture 26" descr="Cover">
            <a:extLst>
              <a:ext uri="{FF2B5EF4-FFF2-40B4-BE49-F238E27FC236}">
                <a16:creationId xmlns="" xmlns:a16="http://schemas.microsoft.com/office/drawing/2014/main" id="{C9F3F6DF-8979-489A-8502-07042BF5D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884" y="6261102"/>
            <a:ext cx="38608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7" descr="Cover">
            <a:extLst>
              <a:ext uri="{FF2B5EF4-FFF2-40B4-BE49-F238E27FC236}">
                <a16:creationId xmlns="" xmlns:a16="http://schemas.microsoft.com/office/drawing/2014/main" id="{72117CB9-8EE2-43ED-9E83-21A0AE5B4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184" y="5837239"/>
            <a:ext cx="3903133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8" descr="Cover">
            <a:extLst>
              <a:ext uri="{FF2B5EF4-FFF2-40B4-BE49-F238E27FC236}">
                <a16:creationId xmlns="" xmlns:a16="http://schemas.microsoft.com/office/drawing/2014/main" id="{4CE62582-19D1-4806-82C3-22F601F77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235" y="5564189"/>
            <a:ext cx="1443567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9" descr="Cover">
            <a:extLst>
              <a:ext uri="{FF2B5EF4-FFF2-40B4-BE49-F238E27FC236}">
                <a16:creationId xmlns="" xmlns:a16="http://schemas.microsoft.com/office/drawing/2014/main" id="{7422B0C8-8218-4EB9-A218-788FACCDB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767" y="5157789"/>
            <a:ext cx="2150533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0" descr="Cover">
            <a:extLst>
              <a:ext uri="{FF2B5EF4-FFF2-40B4-BE49-F238E27FC236}">
                <a16:creationId xmlns="" xmlns:a16="http://schemas.microsoft.com/office/drawing/2014/main" id="{E14A5999-0FC1-492F-8306-D2659921B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3" y="4730749"/>
            <a:ext cx="1985433" cy="592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1" descr="Cover">
            <a:extLst>
              <a:ext uri="{FF2B5EF4-FFF2-40B4-BE49-F238E27FC236}">
                <a16:creationId xmlns="" xmlns:a16="http://schemas.microsoft.com/office/drawing/2014/main" id="{1672D246-4E7D-46FC-B4FF-2111F7104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017" y="4972051"/>
            <a:ext cx="1600200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2" descr="Cover">
            <a:extLst>
              <a:ext uri="{FF2B5EF4-FFF2-40B4-BE49-F238E27FC236}">
                <a16:creationId xmlns="" xmlns:a16="http://schemas.microsoft.com/office/drawing/2014/main" id="{2289762C-443F-4EB8-9A7C-5CDEC2DAD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2" y="3302000"/>
            <a:ext cx="435610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3" descr="Cover">
            <a:extLst>
              <a:ext uri="{FF2B5EF4-FFF2-40B4-BE49-F238E27FC236}">
                <a16:creationId xmlns="" xmlns:a16="http://schemas.microsoft.com/office/drawing/2014/main" id="{62068F1D-6D14-4D86-B9B0-CC6DCB335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600" y="4235451"/>
            <a:ext cx="145626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34" descr="Cover">
            <a:extLst>
              <a:ext uri="{FF2B5EF4-FFF2-40B4-BE49-F238E27FC236}">
                <a16:creationId xmlns="" xmlns:a16="http://schemas.microsoft.com/office/drawing/2014/main" id="{F20BA875-8DD4-4CEB-B100-8473A574F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902" y="3905251"/>
            <a:ext cx="15875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35" descr="Cover">
            <a:extLst>
              <a:ext uri="{FF2B5EF4-FFF2-40B4-BE49-F238E27FC236}">
                <a16:creationId xmlns="" xmlns:a16="http://schemas.microsoft.com/office/drawing/2014/main" id="{847E35F5-CBD4-40DD-BC68-814638F34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686" y="3611563"/>
            <a:ext cx="3153833" cy="793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36" descr="Cover">
            <a:extLst>
              <a:ext uri="{FF2B5EF4-FFF2-40B4-BE49-F238E27FC236}">
                <a16:creationId xmlns="" xmlns:a16="http://schemas.microsoft.com/office/drawing/2014/main" id="{6BECE81C-2B43-4E81-9775-2ECEA0887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569" y="3189289"/>
            <a:ext cx="2927351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7" descr="Cover">
            <a:extLst>
              <a:ext uri="{FF2B5EF4-FFF2-40B4-BE49-F238E27FC236}">
                <a16:creationId xmlns="" xmlns:a16="http://schemas.microsoft.com/office/drawing/2014/main" id="{29DB1801-692E-49C6-8650-0A7491E61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569" y="2833689"/>
            <a:ext cx="4019551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38" descr="Cover">
            <a:extLst>
              <a:ext uri="{FF2B5EF4-FFF2-40B4-BE49-F238E27FC236}">
                <a16:creationId xmlns="" xmlns:a16="http://schemas.microsoft.com/office/drawing/2014/main" id="{422E6152-508A-4F90-A193-ED35FAE9C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886" y="2493964"/>
            <a:ext cx="1875367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39" descr="Cover">
            <a:extLst>
              <a:ext uri="{FF2B5EF4-FFF2-40B4-BE49-F238E27FC236}">
                <a16:creationId xmlns="" xmlns:a16="http://schemas.microsoft.com/office/drawing/2014/main" id="{A4A93538-06EE-45EE-936C-3ADD76615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167" y="3014663"/>
            <a:ext cx="2355851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0" descr="Cover">
            <a:extLst>
              <a:ext uri="{FF2B5EF4-FFF2-40B4-BE49-F238E27FC236}">
                <a16:creationId xmlns="" xmlns:a16="http://schemas.microsoft.com/office/drawing/2014/main" id="{21EF9BA9-0BB8-42AE-B276-3C9653872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2" y="3159126"/>
            <a:ext cx="4273551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41" descr="Cover">
            <a:extLst>
              <a:ext uri="{FF2B5EF4-FFF2-40B4-BE49-F238E27FC236}">
                <a16:creationId xmlns="" xmlns:a16="http://schemas.microsoft.com/office/drawing/2014/main" id="{A34A5359-97A8-4783-B502-ABB41E12B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417" y="1633538"/>
            <a:ext cx="4876800" cy="844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2" descr="Cover">
            <a:extLst>
              <a:ext uri="{FF2B5EF4-FFF2-40B4-BE49-F238E27FC236}">
                <a16:creationId xmlns="" xmlns:a16="http://schemas.microsoft.com/office/drawing/2014/main" id="{2BE68A76-635E-4EE8-8BB4-2105FC685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084" y="917577"/>
            <a:ext cx="2300816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3" descr="Cover">
            <a:extLst>
              <a:ext uri="{FF2B5EF4-FFF2-40B4-BE49-F238E27FC236}">
                <a16:creationId xmlns="" xmlns:a16="http://schemas.microsoft.com/office/drawing/2014/main" id="{4E3EB4EA-6387-4876-8B9E-AC44A6FE8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086" y="901702"/>
            <a:ext cx="2542116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44" descr="Cover">
            <a:extLst>
              <a:ext uri="{FF2B5EF4-FFF2-40B4-BE49-F238E27FC236}">
                <a16:creationId xmlns="" xmlns:a16="http://schemas.microsoft.com/office/drawing/2014/main" id="{6A47C215-6730-405B-9D46-CB788CD76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084" y="731839"/>
            <a:ext cx="2444749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45" descr="Cover">
            <a:extLst>
              <a:ext uri="{FF2B5EF4-FFF2-40B4-BE49-F238E27FC236}">
                <a16:creationId xmlns="" xmlns:a16="http://schemas.microsoft.com/office/drawing/2014/main" id="{E0AC1D33-FE92-408F-941F-070101BF3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569" y="376239"/>
            <a:ext cx="2459567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46" descr="Cover">
            <a:extLst>
              <a:ext uri="{FF2B5EF4-FFF2-40B4-BE49-F238E27FC236}">
                <a16:creationId xmlns="" xmlns:a16="http://schemas.microsoft.com/office/drawing/2014/main" id="{44EBDC7A-CFAA-4304-96A4-A09D0EF1F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2" y="0"/>
            <a:ext cx="249343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47" descr="Cover">
            <a:extLst>
              <a:ext uri="{FF2B5EF4-FFF2-40B4-BE49-F238E27FC236}">
                <a16:creationId xmlns="" xmlns:a16="http://schemas.microsoft.com/office/drawing/2014/main" id="{76DBAFEA-5BD8-4E42-B903-9C48D54D3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1" y="757239"/>
            <a:ext cx="1318683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48" descr="Cover">
            <a:extLst>
              <a:ext uri="{FF2B5EF4-FFF2-40B4-BE49-F238E27FC236}">
                <a16:creationId xmlns="" xmlns:a16="http://schemas.microsoft.com/office/drawing/2014/main" id="{1AD6CCAE-C92C-4909-8B10-9C26778B1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2" y="1431925"/>
            <a:ext cx="4087284" cy="216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Rectangle 1">
            <a:extLst>
              <a:ext uri="{FF2B5EF4-FFF2-40B4-BE49-F238E27FC236}">
                <a16:creationId xmlns="" xmlns:a16="http://schemas.microsoft.com/office/drawing/2014/main" id="{590ED5E8-F2B4-4FC3-AD2E-8127ED6FE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453" y="2833688"/>
            <a:ext cx="1799167" cy="1112837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</a:rPr>
              <a:t>Ôn tập</a:t>
            </a: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</a:rPr>
              <a:t> TV</a:t>
            </a:r>
          </a:p>
        </p:txBody>
      </p:sp>
    </p:spTree>
    <p:extLst>
      <p:ext uri="{BB962C8B-B14F-4D97-AF65-F5344CB8AC3E}">
        <p14:creationId xmlns:p14="http://schemas.microsoft.com/office/powerpoint/2010/main" val="2214467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14:ripple dir="r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B6BF4D4-EC1D-4EFD-A6F9-838DAF6FA8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" y="2624"/>
            <a:ext cx="12189432" cy="685575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7A891FBE-3F3E-4C7A-B014-025252211C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201" y="789908"/>
            <a:ext cx="1295400" cy="138792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DA4B1BB-4A47-4FEF-B7F4-9DF59D19E55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"/>
          <a:stretch/>
        </p:blipFill>
        <p:spPr>
          <a:xfrm>
            <a:off x="6449901" y="2"/>
            <a:ext cx="5756527" cy="501297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476A4E9E-5F0C-48D5-A808-ED64783BC1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 flipH="1">
            <a:off x="0" y="5588000"/>
            <a:ext cx="12189432" cy="126959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7FC7FFD7-F087-447B-91F8-9738C5BA4A5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12" t="50000" r="76146" b="27960"/>
          <a:stretch/>
        </p:blipFill>
        <p:spPr>
          <a:xfrm>
            <a:off x="433011" y="3755368"/>
            <a:ext cx="2565400" cy="1511301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B98A11B2-3F05-4E11-BEDF-C2437AFBBAA5}"/>
              </a:ext>
            </a:extLst>
          </p:cNvPr>
          <p:cNvSpPr txBox="1"/>
          <p:nvPr/>
        </p:nvSpPr>
        <p:spPr>
          <a:xfrm>
            <a:off x="3622946" y="1291164"/>
            <a:ext cx="1477323" cy="2785376"/>
          </a:xfrm>
          <a:prstGeom prst="rect">
            <a:avLst/>
          </a:prstGeom>
          <a:noFill/>
        </p:spPr>
        <p:txBody>
          <a:bodyPr vert="eaVert" wrap="none" lIns="91438" tIns="45719" rIns="91438" bIns="45719" rtlCol="0">
            <a:spAutoFit/>
          </a:bodyPr>
          <a:lstStyle/>
          <a:p>
            <a:r>
              <a:rPr lang="zh-CN" altLang="en-US" sz="8400" dirty="0">
                <a:latin typeface="安景臣毛笔行书" panose="02010601030101010101" pitchFamily="2" charset="-122"/>
                <a:ea typeface="安景臣毛笔行书" panose="02010601030101010101" pitchFamily="2" charset="-122"/>
                <a:cs typeface="+mn-ea"/>
                <a:sym typeface="+mn-lt"/>
              </a:rPr>
              <a:t>Thank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9CFB68AE-B307-48BC-A723-3E5DC67FFC7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42421">
            <a:off x="1000613" y="1313517"/>
            <a:ext cx="1477329" cy="105506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CA1127B2-0D2F-4C8E-8E6E-A8110E40493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42421">
            <a:off x="2184533" y="1828885"/>
            <a:ext cx="617479" cy="440985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xmlns="" id="{94578A22-9EA2-467E-947B-9FEE115682D4}"/>
              </a:ext>
            </a:extLst>
          </p:cNvPr>
          <p:cNvGrpSpPr/>
          <p:nvPr/>
        </p:nvGrpSpPr>
        <p:grpSpPr>
          <a:xfrm>
            <a:off x="5461470" y="4469821"/>
            <a:ext cx="470948" cy="1492652"/>
            <a:chOff x="5029200" y="4252444"/>
            <a:chExt cx="470948" cy="1127262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xmlns="" id="{6E385F92-109D-47F2-B581-52A34BBF6A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29200" y="4252444"/>
              <a:ext cx="470948" cy="1127262"/>
            </a:xfrm>
            <a:prstGeom prst="rect">
              <a:avLst/>
            </a:prstGeom>
          </p:spPr>
        </p:pic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xmlns="" id="{BF7D8724-206F-4434-93B3-7ACA6BF81C2F}"/>
                </a:ext>
              </a:extLst>
            </p:cNvPr>
            <p:cNvSpPr txBox="1"/>
            <p:nvPr/>
          </p:nvSpPr>
          <p:spPr>
            <a:xfrm>
              <a:off x="5049231" y="4400276"/>
              <a:ext cx="415498" cy="942574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CN" sz="1500" dirty="0">
                  <a:solidFill>
                    <a:srgbClr val="E5E3E4"/>
                  </a:solidFill>
                  <a:cs typeface="+mn-ea"/>
                  <a:sym typeface="+mn-lt"/>
                </a:rPr>
                <a:t>Jpppt.com。</a:t>
              </a:r>
              <a:endParaRPr lang="zh-CN" altLang="en-US" sz="1500" dirty="0">
                <a:solidFill>
                  <a:srgbClr val="E5E3E4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4" name="TextBox 3">
            <a:hlinkClick r:id="rId11"/>
            <a:extLst>
              <a:ext uri="{FF2B5EF4-FFF2-40B4-BE49-F238E27FC236}">
                <a16:creationId xmlns:a16="http://schemas.microsoft.com/office/drawing/2014/main" xmlns="" id="{E1E67AC8-34B6-476B-8029-BD2E5E381588}"/>
              </a:ext>
            </a:extLst>
          </p:cNvPr>
          <p:cNvSpPr txBox="1"/>
          <p:nvPr/>
        </p:nvSpPr>
        <p:spPr>
          <a:xfrm>
            <a:off x="7019820" y="6611780"/>
            <a:ext cx="5169613" cy="26160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r"/>
            <a:r>
              <a:rPr lang="en-US" altLang="zh-CN" sz="1100" dirty="0">
                <a:solidFill>
                  <a:schemeClr val="bg1"/>
                </a:solidFill>
                <a:cs typeface="Arial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https://www.freeppt7.com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53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0">
        <p:circle/>
      </p:transition>
    </mc:Choice>
    <mc:Fallback xmlns="" xmlns:a16="http://schemas.microsoft.com/office/drawing/2014/main" xmlns:a14="http://schemas.microsoft.com/office/drawing/2010/main">
      <p:transition spd="slow" advTm="1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8" dur="125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7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3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78502 0.58796 L 0.78502 0.58796 C 0.78411 0.58009 0.78333 0.57222 0.78229 0.56435 C 0.78203 0.56203 0.78138 0.55972 0.78099 0.5574 C 0.78047 0.55393 0.77943 0.5449 0.77838 0.54097 C 0.77773 0.53842 0.77656 0.53634 0.77578 0.53402 C 0.77526 0.53171 0.775 0.52916 0.77448 0.52708 C 0.77239 0.5199 0.76979 0.51643 0.76653 0.51065 C 0.76614 0.50833 0.76614 0.50532 0.76523 0.5037 C 0.76302 0.49953 0.75989 0.49745 0.75729 0.49421 C 0.75221 0.48819 0.75482 0.49051 0.74948 0.48727 C 0.73971 0.47569 0.74466 0.47893 0.73489 0.47546 C 0.73359 0.47407 0.73242 0.47199 0.73099 0.47083 C 0.72513 0.46643 0.72695 0.47083 0.72174 0.4662 C 0.71276 0.4581 0.72357 0.46412 0.71263 0.45926 C 0.71081 0.45764 0.70924 0.45555 0.70729 0.4544 C 0.70521 0.45324 0.70299 0.45301 0.70078 0.45208 C 0.69844 0.45115 0.69388 0.4493 0.69153 0.44745 C 0.68971 0.44606 0.68802 0.44421 0.68633 0.44282 C 0.68203 0.43958 0.68073 0.44027 0.67578 0.43819 C 0.67435 0.4375 0.67318 0.43634 0.67174 0.43588 C 0.67005 0.43495 0.66823 0.43426 0.66653 0.43333 C 0.66523 0.43287 0.66393 0.43148 0.66263 0.43102 C 0.6595 0.43009 0.65638 0.42963 0.65338 0.4287 C 0.65156 0.42824 0.64987 0.42639 0.64818 0.42639 C 0.61002 0.425 0.57174 0.42477 0.53359 0.42407 C 0.52005 0.42338 0.50638 0.42477 0.49284 0.42176 C 0.49153 0.42152 0.49206 0.4169 0.49153 0.41481 C 0.49023 0.40949 0.48555 0.39352 0.48359 0.39143 C 0.48099 0.38819 0.47799 0.38588 0.47578 0.38194 C 0.47448 0.37963 0.47318 0.37708 0.47174 0.375 C 0.47057 0.37315 0.46914 0.37199 0.46784 0.37037 C 0.46601 0.36805 0.46432 0.36551 0.46263 0.36319 C 0.46002 0.35995 0.45729 0.35694 0.45469 0.35393 C 0.45338 0.35231 0.45221 0.35 0.45078 0.3493 C 0.43476 0.33981 0.45091 0.34838 0.43489 0.34213 C 0.43359 0.34166 0.43242 0.34027 0.43099 0.33981 C 0.42799 0.33865 0.42487 0.33819 0.42174 0.3375 C 0.41302 0.33217 0.42239 0.33727 0.40599 0.33287 C 0.40416 0.3324 0.4026 0.33078 0.40078 0.33055 C 0.38385 0.32708 0.38607 0.33009 0.37305 0.32592 C 0.37135 0.32523 0.36966 0.32407 0.36784 0.32338 C 0.35338 0.31944 0.36015 0.32315 0.34948 0.31875 C 0.34596 0.31736 0.34245 0.31527 0.33893 0.31412 L 0.31914 0.30717 C 0.31693 0.30625 0.31471 0.30578 0.31263 0.30486 C 0.30469 0.30115 0.30911 0.30301 0.29948 0.3 C 0.29805 0.2993 0.29687 0.29838 0.29544 0.29768 C 0.29284 0.29676 0.2901 0.29676 0.28763 0.29537 C 0.28568 0.29444 0.28411 0.29213 0.28229 0.29074 C 0.28099 0.28981 0.27956 0.28958 0.27838 0.28842 C 0.27695 0.28703 0.27591 0.28495 0.27448 0.28379 C 0.27187 0.28171 0.26914 0.28055 0.26653 0.27893 L 0.25859 0.2743 C 0.25729 0.27361 0.25586 0.27338 0.25469 0.27199 C 0.24922 0.26551 0.25221 0.26805 0.24544 0.26504 C 0.23646 0.25416 0.24062 0.2574 0.23359 0.25324 C 0.2319 0.25092 0.23008 0.24884 0.22838 0.24629 C 0.22747 0.2449 0.22682 0.24282 0.22578 0.24166 C 0.22461 0.24027 0.22305 0.24027 0.22174 0.23935 C 0.22005 0.23796 0.21823 0.23634 0.21653 0.23449 C 0.2151 0.2331 0.21393 0.23125 0.21263 0.22986 C 0.21094 0.22824 0.20898 0.22685 0.20729 0.22523 C 0.20599 0.22384 0.20482 0.22176 0.20338 0.2206 C 0.20208 0.21944 0.20078 0.21898 0.19948 0.21828 C 0.19805 0.21666 0.19687 0.21458 0.19544 0.21342 C 0.19375 0.21227 0.19193 0.21203 0.19023 0.21111 C 0.18893 0.21041 0.1875 0.20972 0.18633 0.20879 C 0.1845 0.2074 0.18281 0.20532 0.18099 0.20416 C 0.1793 0.20301 0.1776 0.20185 0.17578 0.20185 C 0.15247 0.20046 0.1293 0.20023 0.10599 0.19953 C 0.10469 0.19861 0.10338 0.19768 0.10208 0.19722 C 0.09635 0.19467 0.09349 0.19444 0.08763 0.19236 C 0.08581 0.1919 0.08411 0.19074 0.08229 0.19004 C 0.07969 0.18912 0.07708 0.18865 0.07448 0.18773 C 0.07305 0.18703 0.07174 0.18611 0.07044 0.18541 C 0.05885 0.17963 0.0707 0.18634 0.06133 0.18078 C 0.05989 0.17847 0.05872 0.17592 0.05729 0.17384 C 0.05612 0.17199 0.05443 0.17106 0.05338 0.16898 C 0.0513 0.16481 0.04987 0.15972 0.04805 0.15509 L 0.04544 0.14791 C 0.04479 0.14328 0.04401 0.13634 0.04284 0.13171 C 0.04206 0.12847 0.04114 0.12546 0.04023 0.12222 C 0.03971 0.11828 0.03945 0.11435 0.03893 0.11065 C 0.03854 0.1081 0.03789 0.10602 0.03763 0.10347 C 0.03698 0.09815 0.03698 0.09259 0.03633 0.08727 C 0.03515 0.07916 0.03333 0.07106 0.03099 0.06389 C 0.03021 0.06134 0.0293 0.05902 0.02838 0.05671 C 0.02239 0.02477 0.0289 0.0574 0.02305 0.03333 C 0.02252 0.03102 0.02213 0.0287 0.02174 0.02639 C 0.02135 0.02315 0.02122 0.0199 0.02044 0.0169 C 0.01979 0.01435 0.01888 0.01203 0.01784 0.00995 L 0.01133 -0.00162 L 0.01133 -0.00162 " pathEditMode="relative" ptsTypes="AAAAAAAAAAAAAAAAAAAAAAAAAAAAAAAAAAAAAAAAAAAAAAAAAAAAAAAAAAAAAAAAAAAAAAAAAAAAAAAAAAAAAAAAAAAAAA">
                                      <p:cBhvr>
                                        <p:cTn id="2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67187 0.51736 L 0.67187 0.51736 C 0.67044 0.51042 0.6694 0.50324 0.66784 0.49653 C 0.66718 0.49306 0.66588 0.49028 0.66523 0.48704 C 0.66458 0.48403 0.66471 0.48056 0.66393 0.47778 C 0.6625 0.47269 0.66041 0.46829 0.65859 0.46366 C 0.65677 0.4588 0.65416 0.45139 0.65208 0.44722 C 0.64961 0.44236 0.64622 0.43866 0.64414 0.43334 C 0.64218 0.42801 0.64153 0.42547 0.63893 0.42153 C 0.63372 0.41412 0.63567 0.41991 0.63099 0.40996 C 0.62995 0.40764 0.62942 0.40486 0.62838 0.40278 C 0.62591 0.39792 0.62317 0.39352 0.62044 0.38889 C 0.61914 0.38635 0.61836 0.38264 0.61653 0.38172 L 0.61133 0.3794 C 0.60169 0.36806 0.6138 0.38195 0.60208 0.37014 C 0.60065 0.36875 0.59961 0.36644 0.59817 0.36528 C 0.59648 0.36412 0.59453 0.36412 0.59284 0.36297 C 0.59101 0.36181 0.58945 0.35972 0.58763 0.35834 C 0.58633 0.35741 0.58489 0.35718 0.58359 0.35602 C 0.58229 0.35486 0.58125 0.35232 0.57968 0.35139 C 0.5763 0.34908 0.57265 0.34861 0.56914 0.34676 C 0.56784 0.34584 0.56653 0.34491 0.56523 0.34422 C 0.56015 0.34213 0.55468 0.34097 0.54948 0.33959 C 0.54127 0.33496 0.54961 0.33935 0.53633 0.33496 C 0.5345 0.33449 0.53281 0.3331 0.53099 0.33264 C 0.52669 0.33148 0.52226 0.33125 0.51784 0.33033 C 0.50807 0.32801 0.51458 0.32847 0.50599 0.3257 C 0.49804 0.32292 0.49049 0.32222 0.48229 0.32084 C 0.47825 0.29167 0.48346 0.32801 0.47968 0.30463 C 0.47916 0.30139 0.47903 0.29815 0.47838 0.29514 C 0.47773 0.2919 0.47656 0.28912 0.47578 0.28588 C 0.47526 0.28357 0.47526 0.28079 0.47448 0.27871 C 0.47343 0.27616 0.47187 0.27408 0.47044 0.27176 C 0.46797 0.25834 0.47096 0.27084 0.46523 0.25764 C 0.46328 0.25324 0.46263 0.24676 0.46002 0.24375 C 0.45859 0.24213 0.45729 0.24074 0.45599 0.23912 C 0.45429 0.23681 0.4526 0.23403 0.45078 0.23195 C 0.44961 0.23079 0.44817 0.23056 0.44687 0.22963 C 0.44596 0.22732 0.44531 0.22454 0.44414 0.22269 C 0.44166 0.21806 0.43945 0.2176 0.43633 0.21574 L 0.42838 0.20625 C 0.42708 0.20463 0.42591 0.20255 0.42448 0.20162 C 0.42317 0.20093 0.42174 0.20047 0.42044 0.19931 C 0.40468 0.18519 0.42617 0.20301 0.41393 0.18982 C 0.41276 0.18866 0.4112 0.18866 0.41002 0.1875 C 0.40859 0.18635 0.40742 0.18403 0.40599 0.18287 C 0.40429 0.18172 0.40247 0.18148 0.40078 0.18056 C 0.39948 0.17986 0.39817 0.17894 0.39687 0.17824 C 0.39336 0.17639 0.38971 0.17547 0.38633 0.17361 C 0.37721 0.16806 0.38841 0.17454 0.37578 0.16875 C 0.37435 0.16829 0.37317 0.16713 0.37187 0.16644 C 0.36562 0.16366 0.36276 0.16389 0.35599 0.16181 C 0.35377 0.16111 0.35156 0.16042 0.34948 0.15949 C 0.34765 0.1588 0.34596 0.15718 0.34414 0.15718 C 0.32708 0.15579 0.31002 0.15556 0.29284 0.15486 C 0.28229 0.14861 0.29205 0.15371 0.26914 0.15023 C 0.26562 0.14954 0.26211 0.14838 0.25859 0.14769 C 0.25299 0.14676 0.24726 0.1463 0.24153 0.14537 C 0.24023 0.14468 0.2388 0.14422 0.23763 0.14306 C 0.2362 0.1419 0.23515 0.13959 0.23359 0.13843 C 0.22851 0.13449 0.22578 0.13773 0.22044 0.13148 C 0.20833 0.1169 0.2233 0.13542 0.21393 0.12199 C 0.21263 0.12037 0.21133 0.11898 0.21002 0.11736 C 0.20677 0.1088 0.20403 0.10232 0.20208 0.09167 C 0.20169 0.08935 0.20156 0.08658 0.20078 0.08449 C 0.19974 0.08195 0.19817 0.07986 0.19687 0.07755 C 0.1931 0.05764 0.1983 0.08195 0.19284 0.06597 C 0.19218 0.06366 0.19218 0.06111 0.19153 0.0588 C 0.18997 0.05394 0.18802 0.04954 0.18633 0.04491 L 0.18359 0.03773 C 0.18281 0.03542 0.18229 0.03241 0.18099 0.03079 L 0.17317 0.02153 L 0.16914 0.01667 C 0.16784 0.01528 0.1664 0.01412 0.16523 0.01204 C 0.16432 0.01042 0.1638 0.0081 0.16263 0.00741 C 0.15924 0.0051 0.15208 0.00278 0.15208 0.00278 C 0.15078 0.00116 0.14961 -0.00092 0.14817 -0.00208 C 0.14401 -0.00532 0.13932 -0.00694 0.13502 -0.00903 C 0.13112 -0.0125 0.12734 -0.0162 0.12317 -0.01828 C 0.12096 -0.01944 0.11875 -0.0199 0.11653 -0.0206 C 0.11484 -0.02129 0.11302 -0.02222 0.11133 -0.02291 L 0.02187 -0.0206 C 0.01601 -0.02037 0.01146 -0.0169 0.00599 -0.01365 C 0.00468 -0.01296 0.00325 -0.01273 0.00208 -0.01134 C -0.00222 -0.00625 -0.00026 -0.00671 -0.00313 -0.00671 L -0.00313 -0.00671 " pathEditMode="relative" ptsTypes="AAAAAAAAAAAAAAAAAAAAAAAAAAAAAAAAAAAAAAAAAAAAAAAAAAAAAAAAAAAAAAAAAAAAAAAAAAAAAAAAAAAAAA">
                                      <p:cBhvr>
                                        <p:cTn id="27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B6BF4D4-EC1D-4EFD-A6F9-838DAF6FA8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" y="2624"/>
            <a:ext cx="12189432" cy="685575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7A891FBE-3F3E-4C7A-B014-025252211C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68140" y="14481"/>
            <a:ext cx="1295400" cy="1387929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B98A11B2-3F05-4E11-BEDF-C2437AFBBAA5}"/>
              </a:ext>
            </a:extLst>
          </p:cNvPr>
          <p:cNvSpPr txBox="1"/>
          <p:nvPr/>
        </p:nvSpPr>
        <p:spPr>
          <a:xfrm>
            <a:off x="4945085" y="3391545"/>
            <a:ext cx="5604634" cy="1446548"/>
          </a:xfrm>
          <a:prstGeom prst="rect">
            <a:avLst/>
          </a:prstGeom>
          <a:noFill/>
        </p:spPr>
        <p:txBody>
          <a:bodyPr vert="horz" wrap="square" lIns="91438" tIns="45719" rIns="91438" bIns="45719" rtlCol="0">
            <a:spAutoFit/>
          </a:bodyPr>
          <a:lstStyle/>
          <a:p>
            <a:pPr algn="ctr"/>
            <a:r>
              <a:rPr lang="en-US" altLang="zh-CN" sz="4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CÁC PHƯƠNG CHÂM HỘI THOẠI</a:t>
            </a:r>
            <a:endParaRPr lang="zh-CN" altLang="en-US" sz="4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B537E26C-A659-40A7-AC48-34E5A10305F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6077" y="1840227"/>
            <a:ext cx="1360503" cy="1360503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FC03E3A7-0023-49D0-B5E2-550BED71A2C8}"/>
              </a:ext>
            </a:extLst>
          </p:cNvPr>
          <p:cNvSpPr txBox="1"/>
          <p:nvPr/>
        </p:nvSpPr>
        <p:spPr>
          <a:xfrm>
            <a:off x="5976214" y="1976705"/>
            <a:ext cx="3280225" cy="1092607"/>
          </a:xfrm>
          <a:prstGeom prst="rect">
            <a:avLst/>
          </a:prstGeom>
          <a:noFill/>
        </p:spPr>
        <p:txBody>
          <a:bodyPr vert="horz" wrap="square" lIns="91438" tIns="45719" rIns="91438" bIns="45719" rtlCol="0">
            <a:spAutoFit/>
          </a:bodyPr>
          <a:lstStyle/>
          <a:p>
            <a:pPr algn="dist"/>
            <a:r>
              <a:rPr lang="en-US" altLang="zh-CN" sz="6500" dirty="0">
                <a:solidFill>
                  <a:srgbClr val="264D6E"/>
                </a:solidFill>
                <a:cs typeface="+mn-ea"/>
                <a:sym typeface="+mn-lt"/>
              </a:rPr>
              <a:t>I</a:t>
            </a:r>
            <a:endParaRPr lang="zh-CN" altLang="en-US" sz="6500" dirty="0">
              <a:solidFill>
                <a:srgbClr val="264D6E"/>
              </a:solidFill>
              <a:cs typeface="+mn-ea"/>
              <a:sym typeface="+mn-lt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C7B283D7-D3DF-48A6-B6CA-AFC06B24D9EB}"/>
              </a:ext>
            </a:extLst>
          </p:cNvPr>
          <p:cNvGrpSpPr/>
          <p:nvPr/>
        </p:nvGrpSpPr>
        <p:grpSpPr>
          <a:xfrm>
            <a:off x="11766249" y="5225145"/>
            <a:ext cx="470948" cy="1497091"/>
            <a:chOff x="5029200" y="4252444"/>
            <a:chExt cx="470948" cy="1127262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xmlns="" id="{94FDD56B-F827-4C6E-B070-F1BAC67E75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29200" y="4252444"/>
              <a:ext cx="470948" cy="1127262"/>
            </a:xfrm>
            <a:prstGeom prst="rect">
              <a:avLst/>
            </a:prstGeom>
          </p:spPr>
        </p:pic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xmlns="" id="{31DA453B-E1AC-4023-96BD-1E73A4177F6B}"/>
                </a:ext>
              </a:extLst>
            </p:cNvPr>
            <p:cNvSpPr txBox="1"/>
            <p:nvPr/>
          </p:nvSpPr>
          <p:spPr>
            <a:xfrm>
              <a:off x="5049231" y="4400276"/>
              <a:ext cx="415498" cy="939779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altLang="zh-CN" sz="1500" dirty="0">
                  <a:solidFill>
                    <a:srgbClr val="E5E3E4"/>
                  </a:solidFill>
                  <a:cs typeface="+mn-ea"/>
                  <a:sym typeface="+mn-lt"/>
                </a:rPr>
                <a:t>Jpppt.com。</a:t>
              </a:r>
              <a:endParaRPr lang="zh-CN" altLang="en-US" sz="1500" dirty="0">
                <a:solidFill>
                  <a:srgbClr val="E5E3E4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9CFB68AE-B307-48BC-A723-3E5DC67FFC7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42421">
            <a:off x="10308553" y="538090"/>
            <a:ext cx="1477329" cy="105506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CA1127B2-0D2F-4C8E-8E6E-A8110E40493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42421">
            <a:off x="11492471" y="1053458"/>
            <a:ext cx="617479" cy="44098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xmlns="" id="{DA3175EE-1983-4EA5-AA48-CFE407B3891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"/>
          <a:stretch/>
        </p:blipFill>
        <p:spPr>
          <a:xfrm flipH="1">
            <a:off x="5135" y="-42683"/>
            <a:ext cx="5250792" cy="476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12318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9" presetClass="pat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16" dur="15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9" presetClass="pat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18" dur="15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B6BF4D4-EC1D-4EFD-A6F9-838DAF6FA8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" y="2624"/>
            <a:ext cx="12189432" cy="6855751"/>
          </a:xfrm>
          <a:prstGeom prst="rect">
            <a:avLst/>
          </a:prstGeom>
        </p:spPr>
      </p:pic>
      <p:sp>
        <p:nvSpPr>
          <p:cNvPr id="14" name="Rectangle 3">
            <a:extLst>
              <a:ext uri="{FF2B5EF4-FFF2-40B4-BE49-F238E27FC236}">
                <a16:creationId xmlns="" xmlns:a16="http://schemas.microsoft.com/office/drawing/2014/main" id="{F002F4CE-4E1D-45B4-9944-DE41535F06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0"/>
            <a:ext cx="7823200" cy="685800"/>
          </a:xfrm>
          <a:prstGeom prst="rect">
            <a:avLst/>
          </a:prstGeom>
          <a:solidFill>
            <a:srgbClr val="264D6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267">
                <a:solidFill>
                  <a:schemeClr val="bg1"/>
                </a:solidFill>
                <a:latin typeface="Times New Roman" panose="02020603050405020304" pitchFamily="18" charset="0"/>
              </a:rPr>
              <a:t> I. Các phương châm hội thoại</a:t>
            </a:r>
          </a:p>
        </p:txBody>
      </p:sp>
      <p:sp>
        <p:nvSpPr>
          <p:cNvPr id="15" name="Rectangle 4">
            <a:extLst>
              <a:ext uri="{FF2B5EF4-FFF2-40B4-BE49-F238E27FC236}">
                <a16:creationId xmlns="" xmlns:a16="http://schemas.microsoft.com/office/drawing/2014/main" id="{AF9D132D-DBFE-4D36-B399-4DC5DC7DB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219200"/>
            <a:ext cx="2133600" cy="1447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Phương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châm</a:t>
            </a:r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lượng</a:t>
            </a:r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Rectangle 5">
            <a:extLst>
              <a:ext uri="{FF2B5EF4-FFF2-40B4-BE49-F238E27FC236}">
                <a16:creationId xmlns="" xmlns:a16="http://schemas.microsoft.com/office/drawing/2014/main" id="{FE1C8291-1986-43DE-9EE3-4948CE0FE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5467" y="1219200"/>
            <a:ext cx="2133600" cy="1447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Phương</a:t>
            </a:r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Châm</a:t>
            </a:r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chất</a:t>
            </a:r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Rectangle 6">
            <a:extLst>
              <a:ext uri="{FF2B5EF4-FFF2-40B4-BE49-F238E27FC236}">
                <a16:creationId xmlns="" xmlns:a16="http://schemas.microsoft.com/office/drawing/2014/main" id="{7A66D369-125A-4728-8FF8-9F6B95743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2267" y="1219200"/>
            <a:ext cx="2133600" cy="1447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Phương</a:t>
            </a:r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châm</a:t>
            </a:r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hệ</a:t>
            </a:r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Rectangle 7">
            <a:extLst>
              <a:ext uri="{FF2B5EF4-FFF2-40B4-BE49-F238E27FC236}">
                <a16:creationId xmlns="" xmlns:a16="http://schemas.microsoft.com/office/drawing/2014/main" id="{49D2B508-7743-4A41-A46E-4E80A7D18F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6000" y="1244600"/>
            <a:ext cx="2133600" cy="14208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Phương</a:t>
            </a:r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châm</a:t>
            </a:r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thức</a:t>
            </a:r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Rectangle 8">
            <a:extLst>
              <a:ext uri="{FF2B5EF4-FFF2-40B4-BE49-F238E27FC236}">
                <a16:creationId xmlns="" xmlns:a16="http://schemas.microsoft.com/office/drawing/2014/main" id="{36FF401B-856C-46C7-81C0-F5EB91284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3600" y="1219200"/>
            <a:ext cx="2133600" cy="14049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Phương</a:t>
            </a:r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châm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lịch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sự</a:t>
            </a:r>
            <a:endParaRPr lang="en-US" alt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" name="Rectangle 9">
            <a:extLst>
              <a:ext uri="{FF2B5EF4-FFF2-40B4-BE49-F238E27FC236}">
                <a16:creationId xmlns="" xmlns:a16="http://schemas.microsoft.com/office/drawing/2014/main" id="{9D5358D8-450A-4C7D-86BA-390272228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" y="3124200"/>
            <a:ext cx="2641600" cy="353694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1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533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2533" dirty="0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533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giao</a:t>
            </a:r>
            <a:r>
              <a:rPr lang="en-US" altLang="en-US" sz="2533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33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tiếp</a:t>
            </a:r>
            <a:endParaRPr lang="en-US" altLang="en-US" sz="2533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533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33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sz="2533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33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nói</a:t>
            </a:r>
            <a:r>
              <a:rPr lang="en-US" altLang="en-US" sz="2533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33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cho</a:t>
            </a:r>
            <a:endParaRPr lang="en-US" altLang="en-US" sz="2533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533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533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33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en-US" sz="2533" dirty="0">
                <a:solidFill>
                  <a:srgbClr val="000000"/>
                </a:solidFill>
                <a:latin typeface="Times New Roman" panose="02020603050405020304" pitchFamily="18" charset="0"/>
              </a:rPr>
              <a:t> dung, </a:t>
            </a: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533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en-US" sz="2533" dirty="0">
                <a:solidFill>
                  <a:srgbClr val="000000"/>
                </a:solidFill>
                <a:latin typeface="Times New Roman" panose="02020603050405020304" pitchFamily="18" charset="0"/>
              </a:rPr>
              <a:t> dung </a:t>
            </a:r>
            <a:r>
              <a:rPr lang="en-US" altLang="en-US" sz="2533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533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533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2533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33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nói</a:t>
            </a:r>
            <a:r>
              <a:rPr lang="en-US" altLang="en-US" sz="2533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33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2533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533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đúng</a:t>
            </a:r>
            <a:r>
              <a:rPr lang="en-US" altLang="en-US" sz="2533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33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yêu</a:t>
            </a:r>
            <a:r>
              <a:rPr lang="en-US" altLang="en-US" sz="2533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33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cầu</a:t>
            </a:r>
            <a:r>
              <a:rPr lang="en-US" altLang="en-US" sz="2533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533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533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33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giao</a:t>
            </a:r>
            <a:r>
              <a:rPr lang="en-US" altLang="en-US" sz="2533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33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tiếp</a:t>
            </a:r>
            <a:r>
              <a:rPr lang="en-US" altLang="en-US" sz="2533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533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533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33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thiếu</a:t>
            </a:r>
            <a:r>
              <a:rPr lang="en-US" altLang="en-US" sz="2533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533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533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533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thừa</a:t>
            </a:r>
            <a:r>
              <a:rPr lang="en-US" altLang="en-US" sz="2533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6" name="Rectangle 10">
            <a:extLst>
              <a:ext uri="{FF2B5EF4-FFF2-40B4-BE49-F238E27FC236}">
                <a16:creationId xmlns="" xmlns:a16="http://schemas.microsoft.com/office/drawing/2014/main" id="{306CF99E-8FDA-41BD-9C5D-EC35AE809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4800" y="3117851"/>
            <a:ext cx="2641600" cy="3505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667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2667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67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giao</a:t>
            </a:r>
            <a:r>
              <a:rPr lang="en-US" altLang="en-US" sz="2667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67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tiếp</a:t>
            </a:r>
            <a:r>
              <a:rPr lang="en-US" altLang="en-US" sz="2667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667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đừng</a:t>
            </a:r>
            <a:r>
              <a:rPr lang="en-US" altLang="en-US" sz="2667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67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nói</a:t>
            </a:r>
            <a:r>
              <a:rPr lang="en-US" altLang="en-US" sz="2667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667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667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67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điều</a:t>
            </a:r>
            <a:endParaRPr lang="en-US" altLang="en-US" sz="2667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667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67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mà</a:t>
            </a:r>
            <a:r>
              <a:rPr lang="en-US" altLang="en-US" sz="2667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67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mình</a:t>
            </a:r>
            <a:endParaRPr lang="en-US" altLang="en-US" sz="2667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667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667" dirty="0">
                <a:solidFill>
                  <a:srgbClr val="000000"/>
                </a:solidFill>
                <a:latin typeface="Times New Roman" panose="02020603050405020304" pitchFamily="18" charset="0"/>
              </a:rPr>
              <a:t> tin </a:t>
            </a:r>
            <a:r>
              <a:rPr lang="en-US" altLang="en-US" sz="2667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667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667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đúng</a:t>
            </a:r>
            <a:r>
              <a:rPr lang="en-US" altLang="en-US" sz="2667" dirty="0">
                <a:solidFill>
                  <a:srgbClr val="000000"/>
                </a:solidFill>
                <a:latin typeface="Times New Roman" panose="02020603050405020304" pitchFamily="18" charset="0"/>
              </a:rPr>
              <a:t> hay </a:t>
            </a: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667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67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667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67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667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667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667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67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chứng</a:t>
            </a:r>
            <a:endParaRPr lang="en-US" altLang="en-US" sz="2667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667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xác</a:t>
            </a:r>
            <a:r>
              <a:rPr lang="en-US" altLang="en-US" sz="2667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67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2667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7" name="Rectangle 11">
            <a:extLst>
              <a:ext uri="{FF2B5EF4-FFF2-40B4-BE49-F238E27FC236}">
                <a16:creationId xmlns="" xmlns:a16="http://schemas.microsoft.com/office/drawing/2014/main" id="{97A25D19-725F-471D-808A-AF23B4C9B6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8000" y="3117851"/>
            <a:ext cx="2133600" cy="3505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667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2667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67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giao</a:t>
            </a:r>
            <a:endParaRPr lang="en-US" altLang="en-US" sz="2667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667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67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tiếp</a:t>
            </a:r>
            <a:r>
              <a:rPr lang="en-US" altLang="en-US" sz="2667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667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sz="2667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667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nói</a:t>
            </a:r>
            <a:r>
              <a:rPr lang="en-US" altLang="en-US" sz="2667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67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đúng</a:t>
            </a:r>
            <a:endParaRPr lang="en-US" altLang="en-US" sz="2667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667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67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667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67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đề</a:t>
            </a:r>
            <a:r>
              <a:rPr lang="en-US" altLang="en-US" sz="2667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67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tài</a:t>
            </a:r>
            <a:endParaRPr lang="en-US" altLang="en-US" sz="2667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667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67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giao</a:t>
            </a:r>
            <a:r>
              <a:rPr lang="en-US" altLang="en-US" sz="2667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67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tiếp</a:t>
            </a:r>
            <a:r>
              <a:rPr lang="en-US" altLang="en-US" sz="2667" dirty="0">
                <a:solidFill>
                  <a:srgbClr val="000000"/>
                </a:solidFill>
                <a:latin typeface="Times New Roman" panose="02020603050405020304" pitchFamily="18" charset="0"/>
              </a:rPr>
              <a:t>,</a:t>
            </a: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667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67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tránh</a:t>
            </a:r>
            <a:r>
              <a:rPr lang="en-US" altLang="en-US" sz="2667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67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nói</a:t>
            </a:r>
            <a:endParaRPr lang="en-US" altLang="en-US" sz="2667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667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67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lạc</a:t>
            </a:r>
            <a:r>
              <a:rPr lang="en-US" altLang="en-US" sz="2667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67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đề</a:t>
            </a:r>
            <a:r>
              <a:rPr lang="en-US" altLang="en-US" sz="2667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8" name="Rectangle 12">
            <a:extLst>
              <a:ext uri="{FF2B5EF4-FFF2-40B4-BE49-F238E27FC236}">
                <a16:creationId xmlns="" xmlns:a16="http://schemas.microsoft.com/office/drawing/2014/main" id="{72D776D6-1644-4F04-8A4F-E02570853C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3200" y="3117851"/>
            <a:ext cx="2336800" cy="3505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667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2667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67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giao</a:t>
            </a:r>
            <a:endParaRPr lang="en-US" altLang="en-US" sz="2667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667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67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tiếp</a:t>
            </a:r>
            <a:r>
              <a:rPr lang="en-US" altLang="en-US" sz="2667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667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sz="2667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667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chú</a:t>
            </a:r>
            <a:r>
              <a:rPr lang="en-US" altLang="en-US" sz="2667" dirty="0">
                <a:solidFill>
                  <a:srgbClr val="000000"/>
                </a:solidFill>
                <a:latin typeface="Times New Roman" panose="02020603050405020304" pitchFamily="18" charset="0"/>
              </a:rPr>
              <a:t> ý </a:t>
            </a:r>
            <a:r>
              <a:rPr lang="en-US" altLang="en-US" sz="2667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nói</a:t>
            </a:r>
            <a:r>
              <a:rPr lang="en-US" altLang="en-US" sz="2667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667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ngắn</a:t>
            </a:r>
            <a:r>
              <a:rPr lang="en-US" altLang="en-US" sz="2667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67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gọn</a:t>
            </a:r>
            <a:r>
              <a:rPr lang="en-US" altLang="en-US" sz="2667" dirty="0">
                <a:solidFill>
                  <a:srgbClr val="000000"/>
                </a:solidFill>
                <a:latin typeface="Times New Roman" panose="02020603050405020304" pitchFamily="18" charset="0"/>
              </a:rPr>
              <a:t>,</a:t>
            </a: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667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67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rành</a:t>
            </a:r>
            <a:endParaRPr lang="en-US" altLang="en-US" sz="2667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667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mạch</a:t>
            </a:r>
            <a:r>
              <a:rPr lang="en-US" altLang="en-US" sz="2667" dirty="0">
                <a:solidFill>
                  <a:srgbClr val="000000"/>
                </a:solidFill>
                <a:latin typeface="Times New Roman" panose="02020603050405020304" pitchFamily="18" charset="0"/>
              </a:rPr>
              <a:t>; </a:t>
            </a:r>
            <a:r>
              <a:rPr lang="en-US" altLang="en-US" sz="2667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tránh</a:t>
            </a:r>
            <a:r>
              <a:rPr lang="en-US" altLang="en-US" sz="2667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667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667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67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nói</a:t>
            </a:r>
            <a:r>
              <a:rPr lang="en-US" altLang="en-US" sz="2667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667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mơ</a:t>
            </a:r>
            <a:r>
              <a:rPr lang="en-US" altLang="en-US" sz="2667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67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hồ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9" name="Rectangle 13">
            <a:extLst>
              <a:ext uri="{FF2B5EF4-FFF2-40B4-BE49-F238E27FC236}">
                <a16:creationId xmlns="" xmlns:a16="http://schemas.microsoft.com/office/drawing/2014/main" id="{B5CAAD95-4112-4398-86F6-FCD8F41A8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74302" y="3124200"/>
            <a:ext cx="1849967" cy="3505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667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2667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67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giao</a:t>
            </a:r>
            <a:endParaRPr lang="en-US" altLang="en-US" sz="2667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667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67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tiếp</a:t>
            </a:r>
            <a:r>
              <a:rPr lang="en-US" altLang="en-US" sz="2667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67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sz="2667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667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en-US" sz="2667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67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nhị</a:t>
            </a:r>
            <a:r>
              <a:rPr lang="en-US" altLang="en-US" sz="2667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67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và</a:t>
            </a:r>
            <a:endParaRPr lang="en-US" altLang="en-US" sz="2667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667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67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tôn</a:t>
            </a:r>
            <a:r>
              <a:rPr lang="en-US" altLang="en-US" sz="2667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67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trọng</a:t>
            </a:r>
            <a:endParaRPr lang="en-US" altLang="en-US" sz="2667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667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67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667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667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en-US" sz="2667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0" name="Line 14">
            <a:extLst>
              <a:ext uri="{FF2B5EF4-FFF2-40B4-BE49-F238E27FC236}">
                <a16:creationId xmlns="" xmlns:a16="http://schemas.microsoft.com/office/drawing/2014/main" id="{F477D416-9483-4F0D-89AB-3D0967B4138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685800"/>
            <a:ext cx="43688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1" name="Line 15">
            <a:extLst>
              <a:ext uri="{FF2B5EF4-FFF2-40B4-BE49-F238E27FC236}">
                <a16:creationId xmlns="" xmlns:a16="http://schemas.microsoft.com/office/drawing/2014/main" id="{CAC723B4-A366-49C3-AA25-4FEBD40F9CC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57600" y="723901"/>
            <a:ext cx="2235200" cy="495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2" name="Line 16">
            <a:extLst>
              <a:ext uri="{FF2B5EF4-FFF2-40B4-BE49-F238E27FC236}">
                <a16:creationId xmlns="" xmlns:a16="http://schemas.microsoft.com/office/drawing/2014/main" id="{BCB8B220-8F77-4D5F-8069-2E1445C20317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6858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4" name="Line 17">
            <a:extLst>
              <a:ext uri="{FF2B5EF4-FFF2-40B4-BE49-F238E27FC236}">
                <a16:creationId xmlns="" xmlns:a16="http://schemas.microsoft.com/office/drawing/2014/main" id="{512BDDF7-E8A9-4C50-9218-29D623A7ED90}"/>
              </a:ext>
            </a:extLst>
          </p:cNvPr>
          <p:cNvSpPr>
            <a:spLocks noChangeShapeType="1"/>
          </p:cNvSpPr>
          <p:nvPr/>
        </p:nvSpPr>
        <p:spPr bwMode="auto">
          <a:xfrm>
            <a:off x="5892800" y="723901"/>
            <a:ext cx="2540000" cy="495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5" name="Line 18">
            <a:extLst>
              <a:ext uri="{FF2B5EF4-FFF2-40B4-BE49-F238E27FC236}">
                <a16:creationId xmlns="" xmlns:a16="http://schemas.microsoft.com/office/drawing/2014/main" id="{EB42C06D-AC00-49D3-AD8D-051C96C95D4A}"/>
              </a:ext>
            </a:extLst>
          </p:cNvPr>
          <p:cNvSpPr>
            <a:spLocks noChangeShapeType="1"/>
          </p:cNvSpPr>
          <p:nvPr/>
        </p:nvSpPr>
        <p:spPr bwMode="auto">
          <a:xfrm>
            <a:off x="5892800" y="685801"/>
            <a:ext cx="4775200" cy="495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6" name="Line 19">
            <a:extLst>
              <a:ext uri="{FF2B5EF4-FFF2-40B4-BE49-F238E27FC236}">
                <a16:creationId xmlns="" xmlns:a16="http://schemas.microsoft.com/office/drawing/2014/main" id="{12AD94E3-7A23-4B17-9E6E-DC655013A126}"/>
              </a:ext>
            </a:extLst>
          </p:cNvPr>
          <p:cNvSpPr>
            <a:spLocks noChangeShapeType="1"/>
          </p:cNvSpPr>
          <p:nvPr/>
        </p:nvSpPr>
        <p:spPr bwMode="auto">
          <a:xfrm>
            <a:off x="1320800" y="2667000"/>
            <a:ext cx="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7" name="Line 20">
            <a:extLst>
              <a:ext uri="{FF2B5EF4-FFF2-40B4-BE49-F238E27FC236}">
                <a16:creationId xmlns="" xmlns:a16="http://schemas.microsoft.com/office/drawing/2014/main" id="{477C36B9-F1EA-4479-B233-995404D1E4D6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2667000"/>
            <a:ext cx="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8" name="Line 21">
            <a:extLst>
              <a:ext uri="{FF2B5EF4-FFF2-40B4-BE49-F238E27FC236}">
                <a16:creationId xmlns="" xmlns:a16="http://schemas.microsoft.com/office/drawing/2014/main" id="{5062F67D-D488-4570-9ADC-1313118C9888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2667000"/>
            <a:ext cx="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9" name="Line 22">
            <a:extLst>
              <a:ext uri="{FF2B5EF4-FFF2-40B4-BE49-F238E27FC236}">
                <a16:creationId xmlns="" xmlns:a16="http://schemas.microsoft.com/office/drawing/2014/main" id="{C45F9627-FD42-457C-ACCE-F3D601F38B64}"/>
              </a:ext>
            </a:extLst>
          </p:cNvPr>
          <p:cNvSpPr>
            <a:spLocks noChangeShapeType="1"/>
          </p:cNvSpPr>
          <p:nvPr/>
        </p:nvSpPr>
        <p:spPr bwMode="auto">
          <a:xfrm>
            <a:off x="8534400" y="2667000"/>
            <a:ext cx="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0" name="Line 23">
            <a:extLst>
              <a:ext uri="{FF2B5EF4-FFF2-40B4-BE49-F238E27FC236}">
                <a16:creationId xmlns="" xmlns:a16="http://schemas.microsoft.com/office/drawing/2014/main" id="{E869786C-84E0-4455-896C-C9CCB749DD91}"/>
              </a:ext>
            </a:extLst>
          </p:cNvPr>
          <p:cNvSpPr>
            <a:spLocks noChangeShapeType="1"/>
          </p:cNvSpPr>
          <p:nvPr/>
        </p:nvSpPr>
        <p:spPr bwMode="auto">
          <a:xfrm>
            <a:off x="11074400" y="2667000"/>
            <a:ext cx="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33294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B6BF4D4-EC1D-4EFD-A6F9-838DAF6FA8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" y="2624"/>
            <a:ext cx="12189432" cy="6855751"/>
          </a:xfrm>
          <a:prstGeom prst="rect">
            <a:avLst/>
          </a:prstGeom>
        </p:spPr>
      </p:pic>
      <p:sp>
        <p:nvSpPr>
          <p:cNvPr id="25" name="Rectangle 3">
            <a:extLst>
              <a:ext uri="{FF2B5EF4-FFF2-40B4-BE49-F238E27FC236}">
                <a16:creationId xmlns="" xmlns:a16="http://schemas.microsoft.com/office/drawing/2014/main" id="{F002F4CE-4E1D-45B4-9944-DE41535F06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0"/>
            <a:ext cx="7823200" cy="685800"/>
          </a:xfrm>
          <a:prstGeom prst="rect">
            <a:avLst/>
          </a:prstGeom>
          <a:solidFill>
            <a:srgbClr val="264D6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267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BÀI TẬP TÌNH HUỐNG</a:t>
            </a:r>
            <a:endParaRPr lang="en-US" altLang="en-US" sz="4267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2173" y="900459"/>
            <a:ext cx="11669827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thoại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châm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thoại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tuân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altLang="en-US" sz="2800" i="1" dirty="0">
              <a:solidFill>
                <a:srgbClr val="000000"/>
              </a:solidFill>
              <a:latin typeface="VNI-Time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Trông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thầy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chào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to:</a:t>
            </a:r>
            <a:endParaRPr lang="en-US" altLang="en-US" sz="2800" i="1" dirty="0">
              <a:solidFill>
                <a:srgbClr val="000000"/>
              </a:solidFill>
              <a:latin typeface="VNI-Time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Chào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thầy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altLang="en-US" sz="2800" i="1" dirty="0">
              <a:solidFill>
                <a:srgbClr val="000000"/>
              </a:solidFill>
              <a:latin typeface="VNI-Times" pitchFamily="2" charset="0"/>
              <a:cs typeface="Times New Roman" panose="02020603050405020304" pitchFamily="18" charset="0"/>
            </a:endParaRPr>
          </a:p>
          <a:p>
            <a:pPr algn="just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Thầy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giáo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trả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lời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và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hỏi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:</a:t>
            </a:r>
            <a:endParaRPr lang="en-US" altLang="en-US" sz="2800" i="1" dirty="0">
              <a:solidFill>
                <a:srgbClr val="000000"/>
              </a:solidFill>
              <a:latin typeface="VNI-Times" pitchFamily="2" charset="0"/>
              <a:cs typeface="Times New Roman" panose="02020603050405020304" pitchFamily="18" charset="0"/>
            </a:endParaRPr>
          </a:p>
          <a:p>
            <a:pPr algn="just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-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Em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đi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đâu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đấy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!</a:t>
            </a:r>
            <a:endParaRPr lang="en-US" altLang="en-US" sz="2800" i="1" dirty="0">
              <a:solidFill>
                <a:srgbClr val="000000"/>
              </a:solidFill>
              <a:latin typeface="VNI-Times" pitchFamily="2" charset="0"/>
              <a:cs typeface="Times New Roman" panose="02020603050405020304" pitchFamily="18" charset="0"/>
            </a:endParaRPr>
          </a:p>
          <a:p>
            <a:pPr algn="just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-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Em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làm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bài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tập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rồi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. - A </a:t>
            </a:r>
            <a:r>
              <a:rPr lang="en-US" alt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đáp</a:t>
            </a:r>
            <a:r>
              <a:rPr lang="en-US" alt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altLang="en-US" sz="2800" i="1" dirty="0">
              <a:solidFill>
                <a:srgbClr val="000000"/>
              </a:solidFill>
              <a:latin typeface="VNI-Times" pitchFamily="2" charset="0"/>
              <a:cs typeface="Times New Roman" panose="02020603050405020304" pitchFamily="18" charset="0"/>
            </a:endParaRPr>
          </a:p>
          <a:p>
            <a:pPr algn="just" defTabSz="121917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-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Trong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lượt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thoại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1: "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Chào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thầy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"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đã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không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tuân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thủ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phương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châm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lịch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sự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altLang="en-US" sz="2800" b="1" i="1" dirty="0">
              <a:solidFill>
                <a:srgbClr val="000000"/>
              </a:solidFill>
              <a:latin typeface="VNI-Times" pitchFamily="2" charset="0"/>
              <a:cs typeface="Times New Roman" panose="02020603050405020304" pitchFamily="18" charset="0"/>
            </a:endParaRPr>
          </a:p>
          <a:p>
            <a:pPr algn="just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Chào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thầy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giáo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nhưng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không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có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thưa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gửi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nói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trống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không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(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thiếu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từ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nhân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xưng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và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tình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thái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từ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)</a:t>
            </a:r>
            <a:endParaRPr lang="en-US" altLang="en-US" sz="2800" b="1" i="1" dirty="0">
              <a:solidFill>
                <a:srgbClr val="000000"/>
              </a:solidFill>
              <a:latin typeface="VNI-Times" pitchFamily="2" charset="0"/>
              <a:cs typeface="Times New Roman" panose="02020603050405020304" pitchFamily="18" charset="0"/>
            </a:endParaRPr>
          </a:p>
          <a:p>
            <a:pPr algn="just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-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Trong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lượt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thoại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2: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Không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tuân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thủ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phương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châm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quan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hệ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altLang="en-US" sz="2800" b="1" i="1" dirty="0">
              <a:solidFill>
                <a:srgbClr val="000000"/>
              </a:solidFill>
              <a:latin typeface="VNI-Times" pitchFamily="2" charset="0"/>
              <a:cs typeface="Times New Roman" panose="02020603050405020304" pitchFamily="18" charset="0"/>
            </a:endParaRPr>
          </a:p>
          <a:p>
            <a:pPr algn="just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Thầy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giáo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hỏi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"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Đi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đâu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"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thì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A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lại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trả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lời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"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Em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làm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bài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tập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rồi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" </a:t>
            </a:r>
            <a:endParaRPr lang="en-US" altLang="en-US" sz="2800" b="1" i="1" dirty="0">
              <a:solidFill>
                <a:srgbClr val="000000"/>
              </a:solidFill>
              <a:latin typeface="VNI-Times" pitchFamily="2" charset="0"/>
              <a:cs typeface="Times New Roman" panose="02020603050405020304" pitchFamily="18" charset="0"/>
            </a:endParaRPr>
          </a:p>
          <a:p>
            <a:pPr algn="just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</a:t>
            </a:r>
            <a:r>
              <a:rPr lang="en-US" altLang="en-US" sz="28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Nói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lạc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đề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altLang="en-US" sz="2800" b="1" i="1" dirty="0">
              <a:solidFill>
                <a:srgbClr val="000000"/>
              </a:solidFill>
              <a:latin typeface="VNI-Times" pitchFamily="2" charset="0"/>
              <a:cs typeface="Times New Roman" panose="02020603050405020304" pitchFamily="18" charset="0"/>
            </a:endParaRPr>
          </a:p>
          <a:p>
            <a:pPr algn="just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US" altLang="en-US" sz="2800" b="1" i="1" dirty="0">
              <a:solidFill>
                <a:srgbClr val="000000"/>
              </a:solidFill>
              <a:latin typeface="VNI-Times" pitchFamily="2" charset="0"/>
              <a:cs typeface="Times New Roman" panose="02020603050405020304" pitchFamily="18" charset="0"/>
            </a:endParaRPr>
          </a:p>
        </p:txBody>
      </p:sp>
      <p:sp>
        <p:nvSpPr>
          <p:cNvPr id="28" name="六边形 1">
            <a:extLst>
              <a:ext uri="{FF2B5EF4-FFF2-40B4-BE49-F238E27FC236}">
                <a16:creationId xmlns:a16="http://schemas.microsoft.com/office/drawing/2014/main" xmlns="" id="{042475E0-FDEB-4DAA-B8F3-679C3BFF79D9}"/>
              </a:ext>
            </a:extLst>
          </p:cNvPr>
          <p:cNvSpPr/>
          <p:nvPr/>
        </p:nvSpPr>
        <p:spPr>
          <a:xfrm>
            <a:off x="522173" y="93171"/>
            <a:ext cx="693174" cy="631644"/>
          </a:xfrm>
          <a:prstGeom prst="hexagon">
            <a:avLst/>
          </a:prstGeom>
          <a:solidFill>
            <a:srgbClr val="264D6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文本框 4">
            <a:extLst>
              <a:ext uri="{FF2B5EF4-FFF2-40B4-BE49-F238E27FC236}">
                <a16:creationId xmlns:a16="http://schemas.microsoft.com/office/drawing/2014/main" xmlns="" id="{E03A1288-B85C-4758-B409-A74C509902AD}"/>
              </a:ext>
            </a:extLst>
          </p:cNvPr>
          <p:cNvSpPr txBox="1"/>
          <p:nvPr/>
        </p:nvSpPr>
        <p:spPr>
          <a:xfrm>
            <a:off x="598682" y="135720"/>
            <a:ext cx="798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01</a:t>
            </a:r>
            <a:endParaRPr lang="zh-CN" altLang="en-US" sz="2800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Striped Right Arrow 29"/>
          <p:cNvSpPr/>
          <p:nvPr/>
        </p:nvSpPr>
        <p:spPr>
          <a:xfrm>
            <a:off x="2568" y="4070557"/>
            <a:ext cx="670911" cy="563631"/>
          </a:xfrm>
          <a:prstGeom prst="striped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spcCol="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84744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B6BF4D4-EC1D-4EFD-A6F9-838DAF6FA8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" y="2624"/>
            <a:ext cx="12189432" cy="6855751"/>
          </a:xfrm>
          <a:prstGeom prst="rect">
            <a:avLst/>
          </a:prstGeom>
        </p:spPr>
      </p:pic>
      <p:sp>
        <p:nvSpPr>
          <p:cNvPr id="25" name="Rectangle 3">
            <a:extLst>
              <a:ext uri="{FF2B5EF4-FFF2-40B4-BE49-F238E27FC236}">
                <a16:creationId xmlns="" xmlns:a16="http://schemas.microsoft.com/office/drawing/2014/main" id="{F002F4CE-4E1D-45B4-9944-DE41535F06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0"/>
            <a:ext cx="7823200" cy="685800"/>
          </a:xfrm>
          <a:prstGeom prst="rect">
            <a:avLst/>
          </a:prstGeom>
          <a:solidFill>
            <a:srgbClr val="264D6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267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BÀI TẬP TÌNH HUỐNG</a:t>
            </a:r>
            <a:endParaRPr lang="en-US" altLang="en-US" sz="4267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" name="六边形 1">
            <a:extLst>
              <a:ext uri="{FF2B5EF4-FFF2-40B4-BE49-F238E27FC236}">
                <a16:creationId xmlns:a16="http://schemas.microsoft.com/office/drawing/2014/main" xmlns="" id="{042475E0-FDEB-4DAA-B8F3-679C3BFF79D9}"/>
              </a:ext>
            </a:extLst>
          </p:cNvPr>
          <p:cNvSpPr/>
          <p:nvPr/>
        </p:nvSpPr>
        <p:spPr>
          <a:xfrm>
            <a:off x="522173" y="93171"/>
            <a:ext cx="693174" cy="631644"/>
          </a:xfrm>
          <a:prstGeom prst="hexagon">
            <a:avLst/>
          </a:prstGeom>
          <a:solidFill>
            <a:srgbClr val="264D6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9" name="文本框 4">
            <a:extLst>
              <a:ext uri="{FF2B5EF4-FFF2-40B4-BE49-F238E27FC236}">
                <a16:creationId xmlns:a16="http://schemas.microsoft.com/office/drawing/2014/main" xmlns="" id="{E03A1288-B85C-4758-B409-A74C509902AD}"/>
              </a:ext>
            </a:extLst>
          </p:cNvPr>
          <p:cNvSpPr txBox="1"/>
          <p:nvPr/>
        </p:nvSpPr>
        <p:spPr>
          <a:xfrm>
            <a:off x="598682" y="135720"/>
            <a:ext cx="798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prstClr val="white">
                    <a:lumMod val="95000"/>
                  </a:prstClr>
                </a:solidFill>
                <a:cs typeface="+mn-ea"/>
                <a:sym typeface="+mn-lt"/>
              </a:rPr>
              <a:t>02</a:t>
            </a:r>
            <a:endParaRPr lang="zh-CN" altLang="en-US" sz="2800" dirty="0">
              <a:solidFill>
                <a:prstClr val="white">
                  <a:lumMod val="9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xmlns="" id="{4D301D20-BB6A-4EC5-84D8-FDC67DF15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944" y="1358494"/>
            <a:ext cx="5486400" cy="229870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/>
            <a:r>
              <a:rPr lang="en-US" altLang="en-US" sz="36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3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- </a:t>
            </a:r>
            <a:r>
              <a:rPr lang="en-US" altLang="en-US" sz="36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en-US" sz="3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lùi</a:t>
            </a:r>
            <a:r>
              <a:rPr lang="en-US" altLang="en-US" sz="3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defTabSz="914400"/>
            <a:r>
              <a:rPr lang="en-US" altLang="en-US" sz="36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sz="3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- </a:t>
            </a:r>
            <a:r>
              <a:rPr lang="en-US" altLang="en-US" sz="36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altLang="en-US" sz="3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 defTabSz="914400"/>
            <a:r>
              <a:rPr lang="en-US" altLang="en-US" sz="36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3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- </a:t>
            </a:r>
            <a:r>
              <a:rPr lang="en-US" altLang="en-US" sz="36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điếc</a:t>
            </a:r>
            <a:r>
              <a:rPr lang="en-US" altLang="en-US" sz="3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defTabSz="914400"/>
            <a:r>
              <a:rPr lang="en-US" altLang="en-US" sz="36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sz="3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- </a:t>
            </a:r>
            <a:r>
              <a:rPr lang="en-US" altLang="en-US" sz="36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3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tiếc</a:t>
            </a:r>
            <a:r>
              <a:rPr lang="en-US" altLang="en-US" sz="3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3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6038BE7-FDA7-4321-BBD7-7B5E55A714C2}"/>
              </a:ext>
            </a:extLst>
          </p:cNvPr>
          <p:cNvSpPr txBox="1"/>
          <p:nvPr/>
        </p:nvSpPr>
        <p:spPr>
          <a:xfrm>
            <a:off x="992835" y="4621354"/>
            <a:ext cx="5132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triped Right Arrow 8"/>
          <p:cNvSpPr/>
          <p:nvPr/>
        </p:nvSpPr>
        <p:spPr>
          <a:xfrm rot="5400000">
            <a:off x="2944972" y="3806915"/>
            <a:ext cx="670911" cy="563631"/>
          </a:xfrm>
          <a:prstGeom prst="striped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spcCol="0" rtlCol="0" anchor="ctr"/>
          <a:lstStyle/>
          <a:p>
            <a:pPr algn="ctr"/>
            <a:endParaRPr lang="en-US"/>
          </a:p>
        </p:txBody>
      </p:sp>
      <p:pic>
        <p:nvPicPr>
          <p:cNvPr id="10" name="图片 2">
            <a:extLst>
              <a:ext uri="{FF2B5EF4-FFF2-40B4-BE49-F238E27FC236}">
                <a16:creationId xmlns:a16="http://schemas.microsoft.com/office/drawing/2014/main" xmlns="" id="{3208AAC5-3D68-4997-9208-E2A61732C5F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302344" y="1256610"/>
            <a:ext cx="5858835" cy="566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454392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B6BF4D4-EC1D-4EFD-A6F9-838DAF6FA8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" y="2624"/>
            <a:ext cx="12189432" cy="6855751"/>
          </a:xfrm>
          <a:prstGeom prst="rect">
            <a:avLst/>
          </a:prstGeom>
        </p:spPr>
      </p:pic>
      <p:sp>
        <p:nvSpPr>
          <p:cNvPr id="25" name="Rectangle 3">
            <a:extLst>
              <a:ext uri="{FF2B5EF4-FFF2-40B4-BE49-F238E27FC236}">
                <a16:creationId xmlns="" xmlns:a16="http://schemas.microsoft.com/office/drawing/2014/main" id="{F002F4CE-4E1D-45B4-9944-DE41535F06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0"/>
            <a:ext cx="7823200" cy="685800"/>
          </a:xfrm>
          <a:prstGeom prst="rect">
            <a:avLst/>
          </a:prstGeom>
          <a:solidFill>
            <a:srgbClr val="264D6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267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BÀI TẬP TÌNH HUỐNG</a:t>
            </a:r>
            <a:endParaRPr lang="en-US" altLang="en-US" sz="4267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" name="六边形 1">
            <a:extLst>
              <a:ext uri="{FF2B5EF4-FFF2-40B4-BE49-F238E27FC236}">
                <a16:creationId xmlns:a16="http://schemas.microsoft.com/office/drawing/2014/main" xmlns="" id="{042475E0-FDEB-4DAA-B8F3-679C3BFF79D9}"/>
              </a:ext>
            </a:extLst>
          </p:cNvPr>
          <p:cNvSpPr/>
          <p:nvPr/>
        </p:nvSpPr>
        <p:spPr>
          <a:xfrm>
            <a:off x="522173" y="93171"/>
            <a:ext cx="693174" cy="631644"/>
          </a:xfrm>
          <a:prstGeom prst="hexagon">
            <a:avLst/>
          </a:prstGeom>
          <a:solidFill>
            <a:srgbClr val="264D6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9" name="文本框 4">
            <a:extLst>
              <a:ext uri="{FF2B5EF4-FFF2-40B4-BE49-F238E27FC236}">
                <a16:creationId xmlns:a16="http://schemas.microsoft.com/office/drawing/2014/main" xmlns="" id="{E03A1288-B85C-4758-B409-A74C509902AD}"/>
              </a:ext>
            </a:extLst>
          </p:cNvPr>
          <p:cNvSpPr txBox="1"/>
          <p:nvPr/>
        </p:nvSpPr>
        <p:spPr>
          <a:xfrm>
            <a:off x="598682" y="135720"/>
            <a:ext cx="798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prstClr val="white">
                    <a:lumMod val="95000"/>
                  </a:prstClr>
                </a:solidFill>
                <a:cs typeface="+mn-ea"/>
                <a:sym typeface="+mn-lt"/>
              </a:rPr>
              <a:t>03</a:t>
            </a:r>
            <a:endParaRPr lang="zh-CN" altLang="en-US" sz="2800" dirty="0">
              <a:solidFill>
                <a:prstClr val="white">
                  <a:lumMod val="9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30" name="Striped Right Arrow 29"/>
          <p:cNvSpPr/>
          <p:nvPr/>
        </p:nvSpPr>
        <p:spPr>
          <a:xfrm>
            <a:off x="851321" y="4358828"/>
            <a:ext cx="670911" cy="563631"/>
          </a:xfrm>
          <a:prstGeom prst="striped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spcCol="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="" xmlns:a16="http://schemas.microsoft.com/office/drawing/2014/main" id="{AB8E04A2-27FB-4FC7-BCC4-8771250EE1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7513" y="4255673"/>
            <a:ext cx="9653664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600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3600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tuân</a:t>
            </a:r>
            <a:r>
              <a:rPr lang="en-US" altLang="en-US" sz="3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thủ</a:t>
            </a:r>
            <a:r>
              <a:rPr lang="en-US" altLang="en-US" sz="3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pc </a:t>
            </a:r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3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3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="" xmlns:a16="http://schemas.microsoft.com/office/drawing/2014/main" id="{95D3CE56-7CD2-4B39-8AC4-ABF6965A2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321" y="1483271"/>
            <a:ext cx="958702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1219170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Nhìn</a:t>
            </a:r>
            <a:r>
              <a:rPr lang="en-US" alt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thấy</a:t>
            </a:r>
            <a:r>
              <a:rPr lang="en-US" alt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Lan</a:t>
            </a:r>
            <a:r>
              <a:rPr lang="en-US" alt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rõ</a:t>
            </a:r>
            <a:r>
              <a:rPr lang="en-US" alt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cửa</a:t>
            </a:r>
            <a:r>
              <a:rPr lang="en-US" alt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ấy</a:t>
            </a:r>
            <a:r>
              <a:rPr lang="en-US" alt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rủ</a:t>
            </a:r>
            <a:r>
              <a:rPr lang="en-US" alt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chơi</a:t>
            </a:r>
            <a:r>
              <a:rPr lang="en-US" alt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Nhưng</a:t>
            </a:r>
            <a:r>
              <a:rPr lang="en-US" alt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Tâm</a:t>
            </a:r>
            <a:r>
              <a:rPr lang="en-US" alt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thích</a:t>
            </a:r>
            <a:r>
              <a:rPr lang="en-US" alt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Tâm</a:t>
            </a:r>
            <a:r>
              <a:rPr lang="en-US" alt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bèn</a:t>
            </a:r>
            <a:r>
              <a:rPr lang="en-US" alt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bảo</a:t>
            </a:r>
            <a:r>
              <a:rPr lang="en-US" alt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Hà</a:t>
            </a:r>
            <a:r>
              <a:rPr lang="en-US" alt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 defTabSz="1219170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nói</a:t>
            </a:r>
            <a:r>
              <a:rPr lang="en-US" alt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chị</a:t>
            </a:r>
            <a:r>
              <a:rPr lang="en-US" alt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Lan</a:t>
            </a:r>
            <a:r>
              <a:rPr lang="en-US" alt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: “ </a:t>
            </a:r>
            <a:r>
              <a:rPr lang="en-US" altLang="en-US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Chị</a:t>
            </a:r>
            <a:r>
              <a:rPr lang="en-US" alt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Tâm</a:t>
            </a:r>
            <a:r>
              <a:rPr lang="en-US" alt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” </a:t>
            </a:r>
            <a:r>
              <a:rPr lang="en-US" altLang="en-US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nhé</a:t>
            </a:r>
            <a:r>
              <a:rPr lang="en-US" alt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10" name="图片 2">
            <a:extLst>
              <a:ext uri="{FF2B5EF4-FFF2-40B4-BE49-F238E27FC236}">
                <a16:creationId xmlns:a16="http://schemas.microsoft.com/office/drawing/2014/main" xmlns="" id="{3208AAC5-3D68-4997-9208-E2A61732C5F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178721" y="2103880"/>
            <a:ext cx="4982457" cy="481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65677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B6BF4D4-EC1D-4EFD-A6F9-838DAF6FA8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8" y="2624"/>
            <a:ext cx="12189432" cy="6855751"/>
          </a:xfrm>
          <a:prstGeom prst="rect">
            <a:avLst/>
          </a:prstGeom>
        </p:spPr>
      </p:pic>
      <p:sp>
        <p:nvSpPr>
          <p:cNvPr id="25" name="Rectangle 3">
            <a:extLst>
              <a:ext uri="{FF2B5EF4-FFF2-40B4-BE49-F238E27FC236}">
                <a16:creationId xmlns="" xmlns:a16="http://schemas.microsoft.com/office/drawing/2014/main" id="{F002F4CE-4E1D-45B4-9944-DE41535F06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0"/>
            <a:ext cx="7823200" cy="685800"/>
          </a:xfrm>
          <a:prstGeom prst="rect">
            <a:avLst/>
          </a:prstGeom>
          <a:solidFill>
            <a:srgbClr val="264D6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267" dirty="0" smtClean="0">
                <a:solidFill>
                  <a:prstClr val="white"/>
                </a:solidFill>
                <a:latin typeface="Times New Roman" panose="02020603050405020304" pitchFamily="18" charset="0"/>
              </a:rPr>
              <a:t>BÀI TẬP TÌNH HUỐNG</a:t>
            </a:r>
            <a:endParaRPr lang="en-US" altLang="en-US" sz="4267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" name="六边形 1">
            <a:extLst>
              <a:ext uri="{FF2B5EF4-FFF2-40B4-BE49-F238E27FC236}">
                <a16:creationId xmlns:a16="http://schemas.microsoft.com/office/drawing/2014/main" xmlns="" id="{042475E0-FDEB-4DAA-B8F3-679C3BFF79D9}"/>
              </a:ext>
            </a:extLst>
          </p:cNvPr>
          <p:cNvSpPr/>
          <p:nvPr/>
        </p:nvSpPr>
        <p:spPr>
          <a:xfrm>
            <a:off x="522173" y="93171"/>
            <a:ext cx="693174" cy="631644"/>
          </a:xfrm>
          <a:prstGeom prst="hexagon">
            <a:avLst/>
          </a:prstGeom>
          <a:solidFill>
            <a:srgbClr val="264D6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9" name="文本框 4">
            <a:extLst>
              <a:ext uri="{FF2B5EF4-FFF2-40B4-BE49-F238E27FC236}">
                <a16:creationId xmlns:a16="http://schemas.microsoft.com/office/drawing/2014/main" xmlns="" id="{E03A1288-B85C-4758-B409-A74C509902AD}"/>
              </a:ext>
            </a:extLst>
          </p:cNvPr>
          <p:cNvSpPr txBox="1"/>
          <p:nvPr/>
        </p:nvSpPr>
        <p:spPr>
          <a:xfrm>
            <a:off x="598682" y="135720"/>
            <a:ext cx="798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prstClr val="white">
                    <a:lumMod val="95000"/>
                  </a:prstClr>
                </a:solidFill>
                <a:cs typeface="+mn-ea"/>
                <a:sym typeface="+mn-lt"/>
              </a:rPr>
              <a:t>04</a:t>
            </a:r>
            <a:endParaRPr lang="zh-CN" altLang="en-US" sz="2800" dirty="0">
              <a:solidFill>
                <a:prstClr val="white">
                  <a:lumMod val="95000"/>
                </a:prstClr>
              </a:solidFill>
              <a:cs typeface="+mn-ea"/>
              <a:sym typeface="+mn-lt"/>
            </a:endParaRPr>
          </a:p>
        </p:txBody>
      </p:sp>
      <p:pic>
        <p:nvPicPr>
          <p:cNvPr id="10" name="图片 2">
            <a:extLst>
              <a:ext uri="{FF2B5EF4-FFF2-40B4-BE49-F238E27FC236}">
                <a16:creationId xmlns:a16="http://schemas.microsoft.com/office/drawing/2014/main" xmlns="" id="{3208AAC5-3D68-4997-9208-E2A61732C5F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178721" y="2103880"/>
            <a:ext cx="4982457" cy="4816969"/>
          </a:xfrm>
          <a:prstGeom prst="rect">
            <a:avLst/>
          </a:prstGeom>
        </p:spPr>
      </p:pic>
      <p:sp>
        <p:nvSpPr>
          <p:cNvPr id="11" name="Text Box 20">
            <a:extLst>
              <a:ext uri="{FF2B5EF4-FFF2-40B4-BE49-F238E27FC236}">
                <a16:creationId xmlns="" xmlns:a16="http://schemas.microsoft.com/office/drawing/2014/main" id="{9D29131A-5F56-478B-B18A-91DA0BFF1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347" y="4736454"/>
            <a:ext cx="9753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3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tuân</a:t>
            </a:r>
            <a:r>
              <a:rPr lang="en-US" altLang="en-US" sz="3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thủ</a:t>
            </a:r>
            <a:r>
              <a:rPr lang="en-US" altLang="en-US" sz="3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phương</a:t>
            </a:r>
            <a:r>
              <a:rPr lang="en-US" altLang="en-US" sz="3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châm</a:t>
            </a:r>
            <a:r>
              <a:rPr lang="en-US" altLang="en-US" sz="3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3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hệ</a:t>
            </a:r>
            <a:r>
              <a:rPr lang="en-US" altLang="en-US" sz="3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2" name="Text Box 24">
            <a:extLst>
              <a:ext uri="{FF2B5EF4-FFF2-40B4-BE49-F238E27FC236}">
                <a16:creationId xmlns="" xmlns:a16="http://schemas.microsoft.com/office/drawing/2014/main" id="{B3BA46D5-E83D-4131-87DE-B7EA1C342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1371601"/>
            <a:ext cx="117856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lí</a:t>
            </a:r>
            <a:r>
              <a:rPr lang="en-US" alt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thầy</a:t>
            </a:r>
            <a:r>
              <a:rPr lang="en-US" alt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đang</a:t>
            </a:r>
            <a:r>
              <a:rPr lang="en-US" alt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mải</a:t>
            </a:r>
            <a:r>
              <a:rPr lang="en-US" alt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nhìn</a:t>
            </a:r>
            <a:r>
              <a:rPr lang="en-US" alt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cửa</a:t>
            </a:r>
            <a:r>
              <a:rPr lang="en-US" alt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sổ</a:t>
            </a:r>
            <a:r>
              <a:rPr lang="en-US" alt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</a:p>
          <a:p>
            <a:pPr defTabSz="1219170"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alt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thầy</a:t>
            </a:r>
            <a:r>
              <a:rPr lang="en-US" alt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sóng</a:t>
            </a:r>
            <a:r>
              <a:rPr lang="en-US" alt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?</a:t>
            </a:r>
          </a:p>
          <a:p>
            <a:pPr defTabSz="1219170" fontAlgn="base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en-US" alt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</a:p>
          <a:p>
            <a:pPr defTabSz="1219170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Thưa</a:t>
            </a:r>
            <a:r>
              <a:rPr lang="en-US" alt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thầy</a:t>
            </a:r>
            <a:r>
              <a:rPr lang="en-US" alt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sóng</a:t>
            </a:r>
            <a:r>
              <a:rPr lang="en-US" alt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thơ</a:t>
            </a:r>
            <a:r>
              <a:rPr lang="en-US" alt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Xuân</a:t>
            </a:r>
            <a:r>
              <a:rPr lang="en-US" alt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Quỳnh</a:t>
            </a:r>
            <a:r>
              <a:rPr lang="en-US" altLang="en-U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ạ !</a:t>
            </a:r>
          </a:p>
        </p:txBody>
      </p:sp>
      <p:sp>
        <p:nvSpPr>
          <p:cNvPr id="13" name="Striped Right Arrow 12"/>
          <p:cNvSpPr/>
          <p:nvPr/>
        </p:nvSpPr>
        <p:spPr>
          <a:xfrm>
            <a:off x="438677" y="4819154"/>
            <a:ext cx="670911" cy="563631"/>
          </a:xfrm>
          <a:prstGeom prst="striped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spcCol="0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835415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B6BF4D4-EC1D-4EFD-A6F9-838DAF6FA8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436" y="0"/>
            <a:ext cx="12189432" cy="685575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7FC7FFD7-F087-447B-91F8-9738C5BA4A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12" t="50000" r="76146" b="27960"/>
          <a:stretch/>
        </p:blipFill>
        <p:spPr>
          <a:xfrm flipH="1">
            <a:off x="-516254" y="5778250"/>
            <a:ext cx="2565400" cy="151130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94FDD56B-F827-4C6E-B070-F1BAC67E754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1670359" y="5487915"/>
            <a:ext cx="470948" cy="1127263"/>
          </a:xfrm>
          <a:prstGeom prst="rect">
            <a:avLst/>
          </a:prstGeom>
        </p:spPr>
      </p:pic>
      <p:sp>
        <p:nvSpPr>
          <p:cNvPr id="13" name="Text Box 8">
            <a:extLst>
              <a:ext uri="{FF2B5EF4-FFF2-40B4-BE49-F238E27FC236}">
                <a16:creationId xmlns="" xmlns:a16="http://schemas.microsoft.com/office/drawing/2014/main" id="{C9C83A83-F744-4DC7-9F22-8ED7BD21B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3019" y="353500"/>
            <a:ext cx="815960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alt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ý: </a:t>
            </a:r>
            <a:r>
              <a:rPr lang="en-US" altLang="en-US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altLang="en-US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altLang="en-US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altLang="en-US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altLang="en-US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endParaRPr lang="en-US" altLang="en-US" b="1" i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9">
            <a:extLst>
              <a:ext uri="{FF2B5EF4-FFF2-40B4-BE49-F238E27FC236}">
                <a16:creationId xmlns="" xmlns:a16="http://schemas.microsoft.com/office/drawing/2014/main" id="{FDE5332D-A758-449C-8358-52F9CAEE51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830" y="3153826"/>
            <a:ext cx="1029758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alt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ý, </a:t>
            </a:r>
            <a:r>
              <a:rPr lang="en-US" alt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vụng</a:t>
            </a:r>
            <a:r>
              <a:rPr lang="en-US" alt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alt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alt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alt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endParaRPr lang="en-US" altLang="en-US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0">
            <a:extLst>
              <a:ext uri="{FF2B5EF4-FFF2-40B4-BE49-F238E27FC236}">
                <a16:creationId xmlns="" xmlns:a16="http://schemas.microsoft.com/office/drawing/2014/main" id="{8B98C110-AB1B-4929-89F4-AE9DBE773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830" y="3817203"/>
            <a:ext cx="11277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alt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alt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alt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alt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alt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alt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alt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alt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alt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alt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Text Box 11">
            <a:extLst>
              <a:ext uri="{FF2B5EF4-FFF2-40B4-BE49-F238E27FC236}">
                <a16:creationId xmlns="" xmlns:a16="http://schemas.microsoft.com/office/drawing/2014/main" id="{08251A2D-821F-436A-BC04-7D756CD8A1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830" y="4833203"/>
            <a:ext cx="1126066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alt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alt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alt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ý, </a:t>
            </a:r>
            <a:r>
              <a:rPr lang="en-US" alt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alt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alt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alt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alt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alt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Text Box 12">
            <a:extLst>
              <a:ext uri="{FF2B5EF4-FFF2-40B4-BE49-F238E27FC236}">
                <a16:creationId xmlns="" xmlns:a16="http://schemas.microsoft.com/office/drawing/2014/main" id="{9D82BA95-5C4D-4327-AE8F-7D1BB7AFD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830" y="1399440"/>
            <a:ext cx="99568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alt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alt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alt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alt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alt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alt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alt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alt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alt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alt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alt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alt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alt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5" name="Text Box 14">
            <a:extLst>
              <a:ext uri="{FF2B5EF4-FFF2-40B4-BE49-F238E27FC236}">
                <a16:creationId xmlns="" xmlns:a16="http://schemas.microsoft.com/office/drawing/2014/main" id="{7966E3C6-812E-4429-9F9A-1665F4D9F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830" y="2490450"/>
            <a:ext cx="10972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tuân</a:t>
            </a:r>
            <a:r>
              <a:rPr lang="en-US" alt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alt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alt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alt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altLang="en-US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endParaRPr lang="en-US" altLang="en-US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图片 5">
            <a:extLst>
              <a:ext uri="{FF2B5EF4-FFF2-40B4-BE49-F238E27FC236}">
                <a16:creationId xmlns:a16="http://schemas.microsoft.com/office/drawing/2014/main" xmlns="" id="{7A891FBE-3F3E-4C7A-B014-025252211C0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83630" y="86521"/>
            <a:ext cx="1295400" cy="1387929"/>
          </a:xfrm>
          <a:prstGeom prst="rect">
            <a:avLst/>
          </a:prstGeom>
        </p:spPr>
      </p:pic>
      <p:pic>
        <p:nvPicPr>
          <p:cNvPr id="27" name="图片 2">
            <a:extLst>
              <a:ext uri="{FF2B5EF4-FFF2-40B4-BE49-F238E27FC236}">
                <a16:creationId xmlns:a16="http://schemas.microsoft.com/office/drawing/2014/main" xmlns="" id="{9CFB68AE-B307-48BC-A723-3E5DC67FFC7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42421">
            <a:off x="10424043" y="610130"/>
            <a:ext cx="1477329" cy="1055065"/>
          </a:xfrm>
          <a:prstGeom prst="rect">
            <a:avLst/>
          </a:prstGeom>
        </p:spPr>
      </p:pic>
      <p:pic>
        <p:nvPicPr>
          <p:cNvPr id="28" name="图片 17">
            <a:extLst>
              <a:ext uri="{FF2B5EF4-FFF2-40B4-BE49-F238E27FC236}">
                <a16:creationId xmlns:a16="http://schemas.microsoft.com/office/drawing/2014/main" xmlns="" id="{CA1127B2-0D2F-4C8E-8E6E-A8110E40493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42421">
            <a:off x="11607961" y="1125498"/>
            <a:ext cx="617479" cy="44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817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14:ripple dir="r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9" presetClass="pat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13" dur="15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9" presetClass="pat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15" dur="15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21" grpId="0"/>
      <p:bldP spid="25" grpId="0"/>
    </p:bldLst>
  </p:timing>
</p:sld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jtjl2i5x">
      <a:majorFont>
        <a:latin typeface="微软雅黑"/>
        <a:ea typeface="新宋体"/>
        <a:cs typeface=""/>
      </a:majorFont>
      <a:minorFont>
        <a:latin typeface="微软雅黑"/>
        <a:ea typeface="新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978</TotalTime>
  <Words>1902</Words>
  <Application>Microsoft Office PowerPoint</Application>
  <PresentationFormat>Widescreen</PresentationFormat>
  <Paragraphs>294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微软雅黑</vt:lpstr>
      <vt:lpstr>新宋体</vt:lpstr>
      <vt:lpstr>宋体</vt:lpstr>
      <vt:lpstr>Arial</vt:lpstr>
      <vt:lpstr>Calibri</vt:lpstr>
      <vt:lpstr>Times New Roman</vt:lpstr>
      <vt:lpstr>VNI-Times</vt:lpstr>
      <vt:lpstr>Wingdings</vt:lpstr>
      <vt:lpstr>安景臣毛笔行书</vt:lpstr>
      <vt:lpstr>www.freeppt7.com</vt:lpstr>
      <vt:lpstr>www.jpppt.com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www.freeppt7.com</Manager>
  <Company>www.freeppt7.com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AutoBVT</cp:lastModifiedBy>
  <cp:revision>232</cp:revision>
  <dcterms:created xsi:type="dcterms:W3CDTF">2019-03-13T08:38:44Z</dcterms:created>
  <dcterms:modified xsi:type="dcterms:W3CDTF">2022-04-18T15:49:55Z</dcterms:modified>
</cp:coreProperties>
</file>