
<file path=[Content_Types].xml><?xml version="1.0" encoding="utf-8"?>
<Types xmlns="http://schemas.openxmlformats.org/package/2006/content-types">
  <Default Extension="bmp" ContentType="image/bmp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17" r:id="rId2"/>
    <p:sldId id="292" r:id="rId3"/>
    <p:sldId id="318" r:id="rId4"/>
    <p:sldId id="344" r:id="rId5"/>
    <p:sldId id="334" r:id="rId6"/>
    <p:sldId id="394" r:id="rId7"/>
    <p:sldId id="375" r:id="rId8"/>
    <p:sldId id="389" r:id="rId9"/>
    <p:sldId id="385" r:id="rId10"/>
    <p:sldId id="346" r:id="rId11"/>
    <p:sldId id="485" r:id="rId12"/>
    <p:sldId id="484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viên:Chu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4">
            <a:hlinkClick r:id="" action="ppaction://media"/>
            <a:extLst>
              <a:ext uri="{FF2B5EF4-FFF2-40B4-BE49-F238E27FC236}">
                <a16:creationId xmlns:a16="http://schemas.microsoft.com/office/drawing/2014/main" id="{0D0AB4A4-FF69-EB05-BC69-CA20D1078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" y="114300"/>
            <a:ext cx="11785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12192000" cy="8382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C00000"/>
                </a:solidFill>
              </a:rPr>
              <a:t>Thể hiện mẫu tiết tấu bằng cốc nhựa</a:t>
            </a:r>
            <a:br>
              <a:rPr lang="vi-VN" sz="3200" b="1">
                <a:solidFill>
                  <a:srgbClr val="C00000"/>
                </a:solidFill>
              </a:rPr>
            </a:b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00BFCB-C6A3-6F15-9464-2F26A6149C56}"/>
              </a:ext>
            </a:extLst>
          </p:cNvPr>
          <p:cNvGrpSpPr/>
          <p:nvPr/>
        </p:nvGrpSpPr>
        <p:grpSpPr>
          <a:xfrm>
            <a:off x="183576" y="1143000"/>
            <a:ext cx="11856024" cy="5562600"/>
            <a:chOff x="183576" y="1143000"/>
            <a:chExt cx="11856024" cy="5562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B65621-4814-CF89-E966-5C3935D1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576" y="1143000"/>
              <a:ext cx="11856024" cy="11644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0E0FFE-98A6-492E-1085-35C164FE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488" y="2333625"/>
              <a:ext cx="7696200" cy="4371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05001"/>
            <a:ext cx="9067800" cy="25907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0000FF"/>
                </a:solidFill>
              </a:rPr>
              <a:t>Khúc ca chào xuân </a:t>
            </a:r>
            <a:r>
              <a:rPr lang="en-US" sz="2800">
                <a:solidFill>
                  <a:srgbClr val="0000FF"/>
                </a:solidFill>
              </a:rPr>
              <a:t>kết hợp gõ đệm bằng nhạc cụ gõ hoặc động tác cơ thể hoặc cốc nhựa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4</a:t>
            </a:r>
            <a:endParaRPr lang="en-US" sz="280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E905A1-ABAD-1568-83CA-8AFADB1E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0DA84F0-925E-0D17-B458-26F808C86B2B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8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C792240B-4C32-67F8-98A9-8BD5E60A0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42616"/>
            <a:ext cx="9372600" cy="32057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5FC1A84-E7A7-EBC2-DEDB-4FB2D62AD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NƯỚC NGOÀI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372600" cy="3470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8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ứng dụng đệm cho bài hát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Khúc ca chào xuân 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Ôn tập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</a:t>
            </a:r>
            <a:r>
              <a:rPr lang="vi-VN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mẫu tiết tấu bằng cốc nhựa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4572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I. Thể hiện tiết tấu;</a:t>
            </a:r>
          </a:p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ứng dụng đệm cho bài hát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Khúc ca chào xuân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80A75-111F-B1A7-70CE-3C0A1A5AC64F}"/>
              </a:ext>
            </a:extLst>
          </p:cNvPr>
          <p:cNvGrpSpPr/>
          <p:nvPr/>
        </p:nvGrpSpPr>
        <p:grpSpPr>
          <a:xfrm>
            <a:off x="1143000" y="2359794"/>
            <a:ext cx="10286701" cy="4041006"/>
            <a:chOff x="1143000" y="2207394"/>
            <a:chExt cx="10286701" cy="40410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B879DB-53EA-3F38-6AFE-DA6597FA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2241885"/>
              <a:ext cx="1676400" cy="2235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9D2010-1EE8-4200-E5C7-F50703938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838"/>
            <a:stretch/>
          </p:blipFill>
          <p:spPr>
            <a:xfrm>
              <a:off x="8229301" y="2364796"/>
              <a:ext cx="3200400" cy="38836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B680BC-66EB-CB12-BE64-7BDC4E07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2207394"/>
              <a:ext cx="2821305" cy="3096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1613B-F61E-55C1-078F-49C2D19C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514350"/>
            <a:ext cx="88011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4EAD09-780A-ED31-056B-EA43CBF8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76200"/>
            <a:ext cx="7105650" cy="600075"/>
          </a:xfrm>
          <a:prstGeom prst="rect">
            <a:avLst/>
          </a:prstGeom>
        </p:spPr>
      </p:pic>
      <p:pic>
        <p:nvPicPr>
          <p:cNvPr id="6" name="CD4 GoDem Khuc ca chao xuan 1 lan">
            <a:hlinkClick r:id="" action="ppaction://media"/>
            <a:extLst>
              <a:ext uri="{FF2B5EF4-FFF2-40B4-BE49-F238E27FC236}">
                <a16:creationId xmlns:a16="http://schemas.microsoft.com/office/drawing/2014/main" id="{A7DF4963-E874-0D8F-35F8-1FA051DA2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76280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Ôn tập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4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D10C1-A4CE-3F2D-DBF1-009B7DF8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91" y="762802"/>
            <a:ext cx="10321618" cy="60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381000"/>
            <a:ext cx="243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  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884997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36" y="3147522"/>
            <a:ext cx="219075" cy="46672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245972" y="418719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583D37C-747E-F91F-4CFC-1D763A8F695E}"/>
              </a:ext>
            </a:extLst>
          </p:cNvPr>
          <p:cNvSpPr>
            <a:spLocks noChangeAspect="1"/>
          </p:cNvSpPr>
          <p:nvPr/>
        </p:nvSpPr>
        <p:spPr bwMode="auto">
          <a:xfrm>
            <a:off x="1219200" y="188468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D3836-B0B6-9D4E-B821-8FAB2A4CA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300" y="1708991"/>
            <a:ext cx="7983064" cy="1019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E0EA4-2F5D-615F-FFB9-E8DC86D66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300" y="4009576"/>
            <a:ext cx="7983064" cy="1066949"/>
          </a:xfrm>
          <a:prstGeom prst="rect">
            <a:avLst/>
          </a:prstGeom>
        </p:spPr>
      </p:pic>
      <p:pic>
        <p:nvPicPr>
          <p:cNvPr id="10" name="ken phim be 1">
            <a:hlinkClick r:id="" action="ppaction://media"/>
            <a:extLst>
              <a:ext uri="{FF2B5EF4-FFF2-40B4-BE49-F238E27FC236}">
                <a16:creationId xmlns:a16="http://schemas.microsoft.com/office/drawing/2014/main" id="{3E7EF8AF-7F23-E9DB-ED75-0922443F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3803" y="3068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447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2434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4531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3284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84720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82697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14B39-88B2-62BF-9FE1-2ABE6B9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76800" y="4268969"/>
            <a:ext cx="2362200" cy="118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8031E0-83E7-5A54-40BF-85D236FCFCD8}"/>
              </a:ext>
            </a:extLst>
          </p:cNvPr>
          <p:cNvGrpSpPr/>
          <p:nvPr/>
        </p:nvGrpSpPr>
        <p:grpSpPr>
          <a:xfrm>
            <a:off x="4817166" y="4991345"/>
            <a:ext cx="1158240" cy="447685"/>
            <a:chOff x="9582912" y="5110951"/>
            <a:chExt cx="1158240" cy="373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F5A07-4180-C37E-CB3E-A667088A10E6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5B4DFE-39AE-BE3F-7535-AF901F1F32E8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B1FA7-B744-31A3-2CA0-DF246D47A199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ED489B-D4FB-48EE-847F-3F72BE0D484C}"/>
              </a:ext>
            </a:extLst>
          </p:cNvPr>
          <p:cNvSpPr txBox="1"/>
          <p:nvPr/>
        </p:nvSpPr>
        <p:spPr>
          <a:xfrm>
            <a:off x="4824441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2046B-0783-B5E9-0D7B-6DF99A05A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533566"/>
            <a:ext cx="9364523" cy="1082737"/>
          </a:xfrm>
          <a:prstGeom prst="rect">
            <a:avLst/>
          </a:prstGeom>
        </p:spPr>
      </p:pic>
      <p:pic>
        <p:nvPicPr>
          <p:cNvPr id="15" name="Be hoa am">
            <a:hlinkClick r:id="" action="ppaction://media"/>
            <a:extLst>
              <a:ext uri="{FF2B5EF4-FFF2-40B4-BE49-F238E27FC236}">
                <a16:creationId xmlns:a16="http://schemas.microsoft.com/office/drawing/2014/main" id="{328034ED-0E28-50CE-1FD3-689E7DA84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9761</TotalTime>
  <Words>226</Words>
  <Application>Microsoft Office PowerPoint</Application>
  <PresentationFormat>Widescreen</PresentationFormat>
  <Paragraphs>39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Default Design</vt:lpstr>
      <vt:lpstr>Giáo viên:Chu Thị Thanh Loan Trường: THCS Nguyễn Gia Thiều</vt:lpstr>
      <vt:lpstr>Chủ đề 4 ÂM NHẠC NƯỚC NGOÀI</vt:lpstr>
      <vt:lpstr>PowerPoint Presentation</vt:lpstr>
      <vt:lpstr>PowerPoint Presentation</vt:lpstr>
      <vt:lpstr>PowerPoint Presentation</vt:lpstr>
      <vt:lpstr>PowerPoint Presentation</vt:lpstr>
      <vt:lpstr>II. Ôn tập Bài hoà tấu số 4</vt:lpstr>
      <vt:lpstr>PowerPoint Presentation</vt:lpstr>
      <vt:lpstr>PowerPoint Presentation</vt:lpstr>
      <vt:lpstr>PowerPoint Presentation</vt:lpstr>
      <vt:lpstr>III. Trải nghiệm và khám phá: Thể hiện mẫu tiết tấu bằng cốc nhựa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333</cp:revision>
  <dcterms:created xsi:type="dcterms:W3CDTF">2006-11-06T13:45:38Z</dcterms:created>
  <dcterms:modified xsi:type="dcterms:W3CDTF">2024-01-07T13:27:31Z</dcterms:modified>
</cp:coreProperties>
</file>