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1"/>
  </p:notesMasterIdLst>
  <p:sldIdLst>
    <p:sldId id="358" r:id="rId2"/>
    <p:sldId id="359" r:id="rId3"/>
    <p:sldId id="396" r:id="rId4"/>
    <p:sldId id="385" r:id="rId5"/>
    <p:sldId id="346" r:id="rId6"/>
    <p:sldId id="393" r:id="rId7"/>
    <p:sldId id="362" r:id="rId8"/>
    <p:sldId id="390" r:id="rId9"/>
    <p:sldId id="372" r:id="rId1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00FF"/>
    <a:srgbClr val="FF00FF"/>
    <a:srgbClr val="FFE36D"/>
    <a:srgbClr val="FFF1B3"/>
    <a:srgbClr val="CC00CC"/>
    <a:srgbClr val="C8FFFF"/>
    <a:srgbClr val="FF9900"/>
    <a:srgbClr val="FF7043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356" autoAdjust="0"/>
  </p:normalViewPr>
  <p:slideViewPr>
    <p:cSldViewPr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Chu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Thanh Loan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Gia </a:t>
            </a:r>
            <a:r>
              <a:rPr lang="en-US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Thiều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7</a:t>
            </a:r>
          </a:p>
        </p:txBody>
      </p:sp>
    </p:spTree>
    <p:extLst>
      <p:ext uri="{BB962C8B-B14F-4D97-AF65-F5344CB8AC3E}">
        <p14:creationId xmlns:p14="http://schemas.microsoft.com/office/powerpoint/2010/main" val="346492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514600" y="533400"/>
            <a:ext cx="7467600" cy="1470025"/>
          </a:xfrm>
          <a:solidFill>
            <a:schemeClr val="l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 đề 4</a:t>
            </a:r>
            <a:b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ƯỚC MƠ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5575"/>
            <a:ext cx="1727200" cy="1930400"/>
          </a:xfrm>
          <a:prstGeom prst="rect">
            <a:avLst/>
          </a:prstGeom>
        </p:spPr>
      </p:pic>
      <p:sp>
        <p:nvSpPr>
          <p:cNvPr id="6" name="Subtitle 6"/>
          <p:cNvSpPr>
            <a:spLocks noGrp="1"/>
          </p:cNvSpPr>
          <p:nvPr>
            <p:ph type="subTitle" idx="1"/>
          </p:nvPr>
        </p:nvSpPr>
        <p:spPr>
          <a:xfrm>
            <a:off x="2032000" y="2514600"/>
            <a:ext cx="8483600" cy="3733800"/>
          </a:xfrm>
        </p:spPr>
        <p:txBody>
          <a:bodyPr/>
          <a:lstStyle/>
          <a:p>
            <a:r>
              <a:rPr lang="en-US" sz="40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Tiết</a:t>
            </a:r>
            <a:r>
              <a:rPr lang="vi-VN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4</a:t>
            </a: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tập bài hoà tấu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0000FF"/>
                </a:solidFill>
                <a:latin typeface="+mj-lt"/>
              </a:rPr>
              <a:t> </a:t>
            </a:r>
            <a:r>
              <a:rPr lang="en-US" b="1">
                <a:solidFill>
                  <a:srgbClr val="C00000"/>
                </a:solidFill>
                <a:latin typeface="+mj-lt"/>
              </a:rPr>
              <a:t>Ôn </a:t>
            </a:r>
            <a:r>
              <a:rPr lang="en-US" b="1" err="1">
                <a:solidFill>
                  <a:srgbClr val="C00000"/>
                </a:solidFill>
                <a:latin typeface="+mj-lt"/>
              </a:rPr>
              <a:t>tập</a:t>
            </a:r>
            <a:r>
              <a:rPr lang="en-US" b="1">
                <a:solidFill>
                  <a:srgbClr val="C00000"/>
                </a:solidFill>
                <a:latin typeface="+mj-lt"/>
              </a:rPr>
              <a:t> bài hát </a:t>
            </a:r>
            <a:r>
              <a:rPr lang="en-US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Điều em muốn </a:t>
            </a:r>
            <a:endParaRPr lang="en-US" b="1" i="1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Trải nghiệm và khám phá</a:t>
            </a:r>
            <a:endParaRPr lang="en-US" b="1" dirty="0">
              <a:solidFill>
                <a:srgbClr val="C00000"/>
              </a:solidFill>
              <a:latin typeface="+mj-lt"/>
            </a:endParaRPr>
          </a:p>
          <a:p>
            <a:pPr algn="just"/>
            <a:endParaRPr lang="en-US" sz="2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344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4144"/>
            <a:ext cx="12039600" cy="842656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I. </a:t>
            </a:r>
            <a:r>
              <a:rPr lang="en-US" sz="3200" b="1">
                <a:solidFill>
                  <a:srgbClr val="0000FF"/>
                </a:solidFill>
              </a:rPr>
              <a:t>Ôn tập bài hoà tấu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6B060-325C-F805-2873-4C96D97E2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987" y="1066800"/>
            <a:ext cx="9861213" cy="505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032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48992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3239867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2454342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96B3C17-08C4-02FF-B17B-3494A6662A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373970" y="4267200"/>
            <a:ext cx="2362200" cy="118753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7AD00C2-120E-3F3B-CC11-F46D7443218C}"/>
              </a:ext>
            </a:extLst>
          </p:cNvPr>
          <p:cNvGrpSpPr/>
          <p:nvPr/>
        </p:nvGrpSpPr>
        <p:grpSpPr>
          <a:xfrm>
            <a:off x="7517547" y="4989576"/>
            <a:ext cx="1158240" cy="447685"/>
            <a:chOff x="9582912" y="5110951"/>
            <a:chExt cx="1158240" cy="37358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8169DA6-09C0-CDC7-43A9-BE071FE8B964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81E6CAE-396C-F277-AD27-B295118AA0CD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6C84B5F-750D-A387-007F-5AB81EE7B7B2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10B902-40FD-80ED-8FA5-5F19DED73C6B}"/>
              </a:ext>
            </a:extLst>
          </p:cNvPr>
          <p:cNvSpPr txBox="1"/>
          <p:nvPr/>
        </p:nvSpPr>
        <p:spPr>
          <a:xfrm>
            <a:off x="7315200" y="5486400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855C27-039B-A80F-0277-FC634F5A64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41111" r="43168" b="48118"/>
          <a:stretch/>
        </p:blipFill>
        <p:spPr>
          <a:xfrm>
            <a:off x="1981200" y="1709863"/>
            <a:ext cx="7993136" cy="1108013"/>
          </a:xfrm>
          <a:prstGeom prst="rect">
            <a:avLst/>
          </a:prstGeom>
        </p:spPr>
      </p:pic>
      <p:pic>
        <p:nvPicPr>
          <p:cNvPr id="12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4CC8A81D-6339-5808-F3F2-8358E1AB8F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048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D4 Hoa Tau BQ">
            <a:hlinkClick r:id="" action="ppaction://media"/>
            <a:extLst>
              <a:ext uri="{FF2B5EF4-FFF2-40B4-BE49-F238E27FC236}">
                <a16:creationId xmlns:a16="http://schemas.microsoft.com/office/drawing/2014/main" id="{0FB90CB7-8931-163F-F965-56D94F7E5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333" y="152400"/>
            <a:ext cx="11514667" cy="6477000"/>
          </a:xfrm>
          <a:prstGeom prst="rect">
            <a:avLst/>
          </a:prstGeom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58B79049-1DCD-4261-A7E2-6D8EECA07CD6}"/>
              </a:ext>
            </a:extLst>
          </p:cNvPr>
          <p:cNvSpPr/>
          <p:nvPr/>
        </p:nvSpPr>
        <p:spPr bwMode="auto">
          <a:xfrm>
            <a:off x="9601199" y="228600"/>
            <a:ext cx="2004373" cy="1423154"/>
          </a:xfrm>
          <a:prstGeom prst="wedgeEllipseCallout">
            <a:avLst>
              <a:gd name="adj1" fmla="val 49543"/>
              <a:gd name="adj2" fmla="val 84833"/>
            </a:avLst>
          </a:prstGeom>
          <a:solidFill>
            <a:srgbClr val="EFFFF6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>
                <a:solidFill>
                  <a:srgbClr val="C00000"/>
                </a:solidFill>
              </a:rPr>
              <a:t>Chơi hai lần nối tiếp nhau</a:t>
            </a:r>
            <a:endParaRPr kumimoji="0" lang="en-US" sz="2000" b="1" u="none" strike="noStrike" cap="none" normalizeH="0" baseline="0">
              <a:ln>
                <a:noFill/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8382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II. </a:t>
            </a:r>
            <a:r>
              <a:rPr lang="en-US" sz="3200" b="1">
                <a:solidFill>
                  <a:srgbClr val="0000FF"/>
                </a:solidFill>
              </a:rPr>
              <a:t>Ôn tập bài hát </a:t>
            </a:r>
            <a:r>
              <a:rPr lang="en-US" sz="3200" b="1" i="1">
                <a:solidFill>
                  <a:srgbClr val="0000FF"/>
                </a:solidFill>
              </a:rPr>
              <a:t>Điều em muốn </a:t>
            </a:r>
            <a:endParaRPr lang="en-US" sz="3200" dirty="0">
              <a:solidFill>
                <a:srgbClr val="0000FF"/>
              </a:solidFill>
            </a:endParaRPr>
          </a:p>
        </p:txBody>
      </p:sp>
      <p:pic>
        <p:nvPicPr>
          <p:cNvPr id="2" name="DieuEmMuon Karaoke">
            <a:hlinkClick r:id="" action="ppaction://media"/>
            <a:extLst>
              <a:ext uri="{FF2B5EF4-FFF2-40B4-BE49-F238E27FC236}">
                <a16:creationId xmlns:a16="http://schemas.microsoft.com/office/drawing/2014/main" id="{B81F34CC-F28F-0AED-B48C-CCD920D712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804863"/>
            <a:ext cx="10354732" cy="582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80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1887200" cy="6096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8CC22B-3EB6-733F-CE7B-6083DA6AB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91" y="1295400"/>
            <a:ext cx="10912209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07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7322C-C578-6D3E-B5C3-158BA23C7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200"/>
            <a:ext cx="11430000" cy="679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9042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44" r="21353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4600" y="2255837"/>
            <a:ext cx="8382000" cy="345916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>
                <a:solidFill>
                  <a:srgbClr val="0000FF"/>
                </a:solidFill>
              </a:rPr>
              <a:t>Ôn tập các nội dung đã học ở Chủ đề 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81400"/>
            <a:ext cx="2672071" cy="3085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80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6766</TotalTime>
  <Words>114</Words>
  <Application>Microsoft Office PowerPoint</Application>
  <PresentationFormat>Widescreen</PresentationFormat>
  <Paragraphs>24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Times New Roman</vt:lpstr>
      <vt:lpstr>Wingdings</vt:lpstr>
      <vt:lpstr>Default Design</vt:lpstr>
      <vt:lpstr>Giáo viên: Chu Thị Thanh Loan Trường: THCS Nguyễn Gia Thiều</vt:lpstr>
      <vt:lpstr>Chủ đề 4 ƯỚC MƠ</vt:lpstr>
      <vt:lpstr>I. Ôn tập bài hoà tấu</vt:lpstr>
      <vt:lpstr>PowerPoint Presentation</vt:lpstr>
      <vt:lpstr>PowerPoint Presentation</vt:lpstr>
      <vt:lpstr>II. Ôn tập bài hát Điều em muốn </vt:lpstr>
      <vt:lpstr>III. Trải nghiệm và khám phá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AAAA</cp:lastModifiedBy>
  <cp:revision>271</cp:revision>
  <dcterms:created xsi:type="dcterms:W3CDTF">2006-11-06T13:45:38Z</dcterms:created>
  <dcterms:modified xsi:type="dcterms:W3CDTF">2024-01-07T13:25:55Z</dcterms:modified>
</cp:coreProperties>
</file>