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/>
    <p:restoredTop sz="91023" autoAdjust="0"/>
  </p:normalViewPr>
  <p:slideViewPr>
    <p:cSldViewPr snapToGrid="0" snapToObjects="1">
      <p:cViewPr>
        <p:scale>
          <a:sx n="100" d="100"/>
          <a:sy n="100" d="100"/>
        </p:scale>
        <p:origin x="348" y="-6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12/8/2023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12/8/2023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12/8/2023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="" xmlns:a16="http://schemas.microsoft.com/office/drawing/2014/main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25/09/2023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29/09 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15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RUNG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HỌC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CƠ SỞ                                      NGUYỄN GIA THIỀU</a:t>
            </a:r>
            <a:endParaRPr lang="x-none" sz="2100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619853"/>
              </p:ext>
            </p:extLst>
          </p:nvPr>
        </p:nvGraphicFramePr>
        <p:xfrm>
          <a:off x="574116" y="1517106"/>
          <a:ext cx="8503919" cy="4841577"/>
        </p:xfrm>
        <a:graphic>
          <a:graphicData uri="http://schemas.openxmlformats.org/drawingml/2006/table">
            <a:tbl>
              <a:tblPr/>
              <a:tblGrid>
                <a:gridCol w="466734">
                  <a:extLst>
                    <a:ext uri="{9D8B030D-6E8A-4147-A177-3AD203B41FA5}">
                      <a16:colId xmlns="" xmlns:a16="http://schemas.microsoft.com/office/drawing/2014/main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="" xmlns:a16="http://schemas.microsoft.com/office/drawing/2014/main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="" xmlns:a16="http://schemas.microsoft.com/office/drawing/2014/main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="" xmlns:a16="http://schemas.microsoft.com/office/drawing/2014/main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="" xmlns:a16="http://schemas.microsoft.com/office/drawing/2014/main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="" xmlns:a16="http://schemas.microsoft.com/office/drawing/2014/main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="" xmlns:a16="http://schemas.microsoft.com/office/drawing/2014/main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="" xmlns:a16="http://schemas.microsoft.com/office/drawing/2014/main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2380076191"/>
                    </a:ext>
                  </a:extLst>
                </a:gridCol>
              </a:tblGrid>
              <a:tr h="151975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40.000 VNĐ bao gồm 01 bữa ăn trưa-Tráng</a:t>
                      </a:r>
                      <a:r>
                        <a:rPr lang="vi-VN" sz="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miệng</a:t>
                      </a:r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và thuế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3471410"/>
                  </a:ext>
                </a:extLst>
              </a:tr>
              <a:tr h="33595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1011950"/>
                  </a:ext>
                </a:extLst>
              </a:tr>
              <a:tr h="1519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hằng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2049321"/>
                  </a:ext>
                </a:extLst>
              </a:tr>
              <a:tr h="57612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1198733"/>
                  </a:ext>
                </a:extLst>
              </a:tr>
              <a:tr h="20247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30.0-40.0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3920712"/>
                  </a:ext>
                </a:extLst>
              </a:tr>
              <a:tr h="54258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11/12/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11/12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khoai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rán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Kun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850.4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36789945"/>
                  </a:ext>
                </a:extLst>
              </a:tr>
              <a:tr h="40878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12/11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ngọt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rim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mắm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xương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mì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cốm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866.4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4689235"/>
                  </a:ext>
                </a:extLst>
              </a:tr>
              <a:tr h="54258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13/1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hạt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nước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dừa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đỗ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cúc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băm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Chuối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45531537"/>
                  </a:ext>
                </a:extLst>
              </a:tr>
              <a:tr h="48017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14/12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phi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giòn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Mọc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Khoai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băm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18572073"/>
                  </a:ext>
                </a:extLst>
              </a:tr>
              <a:tr h="53711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15/12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Mì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xương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842.4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</a:p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45635853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849157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0987895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8938548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021081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6587506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="" xmlns:a16="http://schemas.microsoft.com/office/drawing/2014/main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="" xmlns:a16="http://schemas.microsoft.com/office/drawing/2014/main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="" xmlns:a16="http://schemas.microsoft.com/office/drawing/2014/main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="" xmlns:a16="http://schemas.microsoft.com/office/drawing/2014/main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="" xmlns:a16="http://schemas.microsoft.com/office/drawing/2014/main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1509</TotalTime>
  <Words>366</Words>
  <Application>Microsoft Office PowerPoint</Application>
  <PresentationFormat>A4 Paper (210x297 mm)</PresentationFormat>
  <Paragraphs>104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183</cp:revision>
  <cp:lastPrinted>2023-08-20T15:03:24Z</cp:lastPrinted>
  <dcterms:created xsi:type="dcterms:W3CDTF">2019-09-26T13:09:45Z</dcterms:created>
  <dcterms:modified xsi:type="dcterms:W3CDTF">2023-12-08T07:32:55Z</dcterms:modified>
</cp:coreProperties>
</file>