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27"/>
  </p:notesMasterIdLst>
  <p:sldIdLst>
    <p:sldId id="256" r:id="rId6"/>
    <p:sldId id="257" r:id="rId7"/>
    <p:sldId id="258" r:id="rId8"/>
    <p:sldId id="276" r:id="rId9"/>
    <p:sldId id="285" r:id="rId10"/>
    <p:sldId id="286" r:id="rId11"/>
    <p:sldId id="299" r:id="rId12"/>
    <p:sldId id="310" r:id="rId13"/>
    <p:sldId id="288" r:id="rId14"/>
    <p:sldId id="287" r:id="rId15"/>
    <p:sldId id="311" r:id="rId16"/>
    <p:sldId id="301" r:id="rId17"/>
    <p:sldId id="303" r:id="rId18"/>
    <p:sldId id="284" r:id="rId19"/>
    <p:sldId id="305" r:id="rId20"/>
    <p:sldId id="306" r:id="rId21"/>
    <p:sldId id="307" r:id="rId22"/>
    <p:sldId id="308" r:id="rId23"/>
    <p:sldId id="309" r:id="rId24"/>
    <p:sldId id="279"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D3B"/>
    <a:srgbClr val="9933FF"/>
    <a:srgbClr val="AAF771"/>
    <a:srgbClr val="86F434"/>
    <a:srgbClr val="15142A"/>
    <a:srgbClr val="70AD47"/>
    <a:srgbClr val="A7FDFF"/>
    <a:srgbClr val="3CDFE6"/>
    <a:srgbClr val="0C0D0E"/>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54" d="100"/>
          <a:sy n="54" d="100"/>
        </p:scale>
        <p:origin x="72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07FFB-8876-4390-ACC0-C85E40CAAC76}" type="doc">
      <dgm:prSet loTypeId="urn:microsoft.com/office/officeart/2008/layout/VerticalCurvedList" loCatId="list" qsTypeId="urn:microsoft.com/office/officeart/2005/8/quickstyle/3d3" qsCatId="3D" csTypeId="urn:microsoft.com/office/officeart/2005/8/colors/colorful5" csCatId="colorful" phldr="1"/>
      <dgm:spPr/>
      <dgm:t>
        <a:bodyPr/>
        <a:lstStyle/>
        <a:p>
          <a:endParaRPr lang="en-US"/>
        </a:p>
      </dgm:t>
    </dgm:pt>
    <dgm:pt modelId="{4913E54E-B6B0-4DAB-B170-34CE3E0831FC}">
      <dgm:prSet phldrT="[Text]"/>
      <dgm:spPr/>
      <dgm:t>
        <a:bodyPr/>
        <a:lstStyle/>
        <a:p>
          <a:pPr algn="l"/>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Tiết</a:t>
          </a:r>
          <a:r>
            <a:rPr lang="en-US" dirty="0">
              <a:latin typeface="Arial" panose="020B0604020202020204" pitchFamily="34" charset="0"/>
              <a:cs typeface="Arial" panose="020B0604020202020204" pitchFamily="34" charset="0"/>
            </a:rPr>
            <a:t> 1: </a:t>
          </a:r>
          <a:r>
            <a:rPr lang="en-US" dirty="0" err="1">
              <a:latin typeface="Arial" panose="020B0604020202020204" pitchFamily="34" charset="0"/>
              <a:cs typeface="Arial" panose="020B0604020202020204" pitchFamily="34" charset="0"/>
            </a:rPr>
            <a:t>Ước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ước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nhất</a:t>
          </a:r>
          <a:r>
            <a:rPr lang="en-US" dirty="0">
              <a:latin typeface="Arial" panose="020B0604020202020204" pitchFamily="34" charset="0"/>
              <a:cs typeface="Arial" panose="020B0604020202020204" pitchFamily="34" charset="0"/>
            </a:rPr>
            <a:t>.                                                                                         </a:t>
          </a:r>
        </a:p>
      </dgm:t>
    </dgm:pt>
    <dgm:pt modelId="{A5B8AE06-D54E-45AF-B060-4A0E770CCEC2}" type="parTrans" cxnId="{99EA27B3-6081-4DD2-B0AB-33E99A50C653}">
      <dgm:prSet/>
      <dgm:spPr/>
      <dgm:t>
        <a:bodyPr/>
        <a:lstStyle/>
        <a:p>
          <a:endParaRPr lang="en-US">
            <a:solidFill>
              <a:srgbClr val="C00000"/>
            </a:solidFill>
          </a:endParaRPr>
        </a:p>
      </dgm:t>
    </dgm:pt>
    <dgm:pt modelId="{481ADF38-CF2B-4045-80EA-FC680AD597BF}" type="sibTrans" cxnId="{99EA27B3-6081-4DD2-B0AB-33E99A50C653}">
      <dgm:prSet/>
      <dgm:spPr/>
      <dgm:t>
        <a:bodyPr/>
        <a:lstStyle/>
        <a:p>
          <a:endParaRPr lang="en-US">
            <a:solidFill>
              <a:srgbClr val="C00000"/>
            </a:solidFill>
          </a:endParaRPr>
        </a:p>
      </dgm:t>
    </dgm:pt>
    <dgm:pt modelId="{A73E9DFB-9B1F-4F98-AFB8-BF23A7150175}">
      <dgm:prSet phldrT="[Text]"/>
      <dgm:spPr/>
      <dgm:t>
        <a:bodyPr/>
        <a:lstStyle/>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Tiết</a:t>
          </a:r>
          <a:r>
            <a:rPr lang="en-US" dirty="0">
              <a:latin typeface="Arial" panose="020B0604020202020204" pitchFamily="34" charset="0"/>
              <a:cs typeface="Arial" panose="020B0604020202020204" pitchFamily="34" charset="0"/>
            </a:rPr>
            <a:t> 2: </a:t>
          </a:r>
          <a:r>
            <a:rPr lang="en-US" dirty="0" err="1">
              <a:latin typeface="Arial" panose="020B0604020202020204" pitchFamily="34" charset="0"/>
              <a:cs typeface="Arial" panose="020B0604020202020204" pitchFamily="34" charset="0"/>
            </a:rPr>
            <a:t>Tìm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ước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nhất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bằng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sô</a:t>
          </a:r>
          <a:r>
            <a:rPr lang="en-US" dirty="0">
              <a:latin typeface="Arial" panose="020B0604020202020204" pitchFamily="34" charset="0"/>
              <a:cs typeface="Arial" panose="020B0604020202020204" pitchFamily="34" charset="0"/>
            </a:rPr>
            <a:t>́ ra </a:t>
          </a:r>
          <a:r>
            <a:rPr lang="en-US" dirty="0" err="1">
              <a:latin typeface="Arial" panose="020B0604020202020204" pitchFamily="34" charset="0"/>
              <a:cs typeface="Arial" panose="020B0604020202020204" pitchFamily="34" charset="0"/>
            </a:rPr>
            <a:t>thừa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sô</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nguyên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tô</a:t>
          </a:r>
          <a:r>
            <a:rPr lang="en-US" dirty="0">
              <a:latin typeface="Arial" panose="020B0604020202020204" pitchFamily="34" charset="0"/>
              <a:cs typeface="Arial" panose="020B0604020202020204" pitchFamily="34" charset="0"/>
            </a:rPr>
            <a:t>́.</a:t>
          </a:r>
        </a:p>
      </dgm:t>
    </dgm:pt>
    <dgm:pt modelId="{9C465731-1600-4E5E-A775-8FB518BDD5EC}" type="parTrans" cxnId="{9CC37BF2-8A25-4D9D-9B68-D259EC734A1C}">
      <dgm:prSet/>
      <dgm:spPr/>
      <dgm:t>
        <a:bodyPr/>
        <a:lstStyle/>
        <a:p>
          <a:endParaRPr lang="en-US">
            <a:solidFill>
              <a:srgbClr val="C00000"/>
            </a:solidFill>
          </a:endParaRPr>
        </a:p>
      </dgm:t>
    </dgm:pt>
    <dgm:pt modelId="{1F17289F-D8D1-4528-91EA-7DC8EE1F87BB}" type="sibTrans" cxnId="{9CC37BF2-8A25-4D9D-9B68-D259EC734A1C}">
      <dgm:prSet/>
      <dgm:spPr/>
      <dgm:t>
        <a:bodyPr/>
        <a:lstStyle/>
        <a:p>
          <a:endParaRPr lang="en-US">
            <a:solidFill>
              <a:srgbClr val="C00000"/>
            </a:solidFill>
          </a:endParaRPr>
        </a:p>
      </dgm:t>
    </dgm:pt>
    <dgm:pt modelId="{2597FBC8-AEF7-4B5F-B2A9-D66CF9C1DA03}">
      <dgm:prSet phldrT="[Text]"/>
      <dgm:spPr/>
      <dgm:t>
        <a:bodyPr/>
        <a:lstStyle/>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Tiết</a:t>
          </a:r>
          <a:r>
            <a:rPr lang="en-US" dirty="0">
              <a:latin typeface="Arial" panose="020B0604020202020204" pitchFamily="34" charset="0"/>
              <a:cs typeface="Arial" panose="020B0604020202020204" pitchFamily="34" charset="0"/>
            </a:rPr>
            <a:t> 3: </a:t>
          </a:r>
          <a:r>
            <a:rPr lang="en-US" dirty="0" err="1">
              <a:latin typeface="Arial" panose="020B0604020202020204" pitchFamily="34" charset="0"/>
              <a:cs typeface="Arial" panose="020B0604020202020204" pitchFamily="34" charset="0"/>
            </a:rPr>
            <a:t>Luyện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a:t>
          </a:r>
        </a:p>
      </dgm:t>
    </dgm:pt>
    <dgm:pt modelId="{183A9EB2-F2BC-402C-B98E-368ADA3AA331}" type="parTrans" cxnId="{0FDE9128-4E81-4DA2-974C-36AB6F8E0907}">
      <dgm:prSet/>
      <dgm:spPr/>
      <dgm:t>
        <a:bodyPr/>
        <a:lstStyle/>
        <a:p>
          <a:endParaRPr lang="en-US">
            <a:solidFill>
              <a:srgbClr val="C00000"/>
            </a:solidFill>
          </a:endParaRPr>
        </a:p>
      </dgm:t>
    </dgm:pt>
    <dgm:pt modelId="{7B614EAD-5F93-4859-91AE-02528D6975C8}" type="sibTrans" cxnId="{0FDE9128-4E81-4DA2-974C-36AB6F8E0907}">
      <dgm:prSet/>
      <dgm:spPr/>
      <dgm:t>
        <a:bodyPr/>
        <a:lstStyle/>
        <a:p>
          <a:endParaRPr lang="en-US">
            <a:solidFill>
              <a:srgbClr val="C00000"/>
            </a:solidFill>
          </a:endParaRPr>
        </a:p>
      </dgm:t>
    </dgm:pt>
    <dgm:pt modelId="{3DCDAF08-5995-4158-A326-492E697D6E25}" type="pres">
      <dgm:prSet presAssocID="{FE707FFB-8876-4390-ACC0-C85E40CAAC76}" presName="Name0" presStyleCnt="0">
        <dgm:presLayoutVars>
          <dgm:chMax val="7"/>
          <dgm:chPref val="7"/>
          <dgm:dir/>
        </dgm:presLayoutVars>
      </dgm:prSet>
      <dgm:spPr/>
    </dgm:pt>
    <dgm:pt modelId="{B6787545-56E1-400E-B774-D04E637A92FB}" type="pres">
      <dgm:prSet presAssocID="{FE707FFB-8876-4390-ACC0-C85E40CAAC76}" presName="Name1" presStyleCnt="0"/>
      <dgm:spPr/>
    </dgm:pt>
    <dgm:pt modelId="{1DAD9694-4831-45E8-882E-97BF421D6C75}" type="pres">
      <dgm:prSet presAssocID="{FE707FFB-8876-4390-ACC0-C85E40CAAC76}" presName="cycle" presStyleCnt="0"/>
      <dgm:spPr/>
    </dgm:pt>
    <dgm:pt modelId="{564E0CBA-AD1A-473B-AFD2-19C6C87AA04A}" type="pres">
      <dgm:prSet presAssocID="{FE707FFB-8876-4390-ACC0-C85E40CAAC76}" presName="srcNode" presStyleLbl="node1" presStyleIdx="0" presStyleCnt="3"/>
      <dgm:spPr/>
    </dgm:pt>
    <dgm:pt modelId="{FD59B28C-1C5F-476F-8B81-E5726B68527F}" type="pres">
      <dgm:prSet presAssocID="{FE707FFB-8876-4390-ACC0-C85E40CAAC76}" presName="conn" presStyleLbl="parChTrans1D2" presStyleIdx="0" presStyleCnt="1"/>
      <dgm:spPr/>
    </dgm:pt>
    <dgm:pt modelId="{F66ED3DF-23E2-4140-BBB7-26E71C9F2BF0}" type="pres">
      <dgm:prSet presAssocID="{FE707FFB-8876-4390-ACC0-C85E40CAAC76}" presName="extraNode" presStyleLbl="node1" presStyleIdx="0" presStyleCnt="3"/>
      <dgm:spPr/>
    </dgm:pt>
    <dgm:pt modelId="{3C7D60AC-8FF7-4D7C-8342-B3F6D73372E4}" type="pres">
      <dgm:prSet presAssocID="{FE707FFB-8876-4390-ACC0-C85E40CAAC76}" presName="dstNode" presStyleLbl="node1" presStyleIdx="0" presStyleCnt="3"/>
      <dgm:spPr/>
    </dgm:pt>
    <dgm:pt modelId="{31ACF087-A509-4E57-82B8-DA5B63EEC306}" type="pres">
      <dgm:prSet presAssocID="{4913E54E-B6B0-4DAB-B170-34CE3E0831FC}" presName="text_1" presStyleLbl="node1" presStyleIdx="0" presStyleCnt="3" custScaleX="99946" custLinFactNeighborY="4820">
        <dgm:presLayoutVars>
          <dgm:bulletEnabled val="1"/>
        </dgm:presLayoutVars>
      </dgm:prSet>
      <dgm:spPr/>
    </dgm:pt>
    <dgm:pt modelId="{85A7F2C1-8607-456A-AE37-37AF9EADA4E3}" type="pres">
      <dgm:prSet presAssocID="{4913E54E-B6B0-4DAB-B170-34CE3E0831FC}" presName="accent_1" presStyleCnt="0"/>
      <dgm:spPr/>
    </dgm:pt>
    <dgm:pt modelId="{C1C05292-3CA1-442E-BA92-6FC28E9FFE18}" type="pres">
      <dgm:prSet presAssocID="{4913E54E-B6B0-4DAB-B170-34CE3E0831FC}" presName="accentRepeatNode" presStyleLbl="solidFgAcc1" presStyleIdx="0" presStyleCnt="3"/>
      <dgm:spPr>
        <a:blipFill rotWithShape="0">
          <a:blip xmlns:r="http://schemas.openxmlformats.org/officeDocument/2006/relationships" r:embed="rId1"/>
          <a:stretch>
            <a:fillRect/>
          </a:stretch>
        </a:blipFill>
      </dgm:spPr>
    </dgm:pt>
    <dgm:pt modelId="{A6331CDF-B81D-4213-84E5-264B5B272D34}" type="pres">
      <dgm:prSet presAssocID="{A73E9DFB-9B1F-4F98-AFB8-BF23A7150175}" presName="text_2" presStyleLbl="node1" presStyleIdx="1" presStyleCnt="3" custScaleX="107884" custLinFactNeighborX="-3297">
        <dgm:presLayoutVars>
          <dgm:bulletEnabled val="1"/>
        </dgm:presLayoutVars>
      </dgm:prSet>
      <dgm:spPr/>
    </dgm:pt>
    <dgm:pt modelId="{75B9948D-E9DB-40C3-9BB8-A4FCF9ECBFF4}" type="pres">
      <dgm:prSet presAssocID="{A73E9DFB-9B1F-4F98-AFB8-BF23A7150175}" presName="accent_2" presStyleCnt="0"/>
      <dgm:spPr/>
    </dgm:pt>
    <dgm:pt modelId="{51DF14DE-F53B-472D-9257-80596F22F652}" type="pres">
      <dgm:prSet presAssocID="{A73E9DFB-9B1F-4F98-AFB8-BF23A7150175}" presName="accentRepeatNode" presStyleLbl="solidFgAcc1" presStyleIdx="1" presStyleCnt="3" custLinFactNeighborX="-40225"/>
      <dgm:spPr>
        <a:blipFill rotWithShape="0">
          <a:blip xmlns:r="http://schemas.openxmlformats.org/officeDocument/2006/relationships" r:embed="rId2"/>
          <a:stretch>
            <a:fillRect/>
          </a:stretch>
        </a:blipFill>
      </dgm:spPr>
    </dgm:pt>
    <dgm:pt modelId="{96244068-CEC6-41C6-9DDC-4E3F91B558A7}" type="pres">
      <dgm:prSet presAssocID="{2597FBC8-AEF7-4B5F-B2A9-D66CF9C1DA03}" presName="text_3" presStyleLbl="node1" presStyleIdx="2" presStyleCnt="3">
        <dgm:presLayoutVars>
          <dgm:bulletEnabled val="1"/>
        </dgm:presLayoutVars>
      </dgm:prSet>
      <dgm:spPr/>
    </dgm:pt>
    <dgm:pt modelId="{0433A3E2-DCEE-45AE-ABC8-EE452C90D125}" type="pres">
      <dgm:prSet presAssocID="{2597FBC8-AEF7-4B5F-B2A9-D66CF9C1DA03}" presName="accent_3" presStyleCnt="0"/>
      <dgm:spPr/>
    </dgm:pt>
    <dgm:pt modelId="{E8AC0ACF-61EE-4C28-933C-2EAE9AA8E977}" type="pres">
      <dgm:prSet presAssocID="{2597FBC8-AEF7-4B5F-B2A9-D66CF9C1DA03}" presName="accentRepeatNode" presStyleLbl="solidFgAcc1" presStyleIdx="2" presStyleCnt="3"/>
      <dgm:spPr>
        <a:blipFill rotWithShape="0">
          <a:blip xmlns:r="http://schemas.openxmlformats.org/officeDocument/2006/relationships" r:embed="rId3"/>
          <a:stretch>
            <a:fillRect/>
          </a:stretch>
        </a:blipFill>
      </dgm:spPr>
    </dgm:pt>
  </dgm:ptLst>
  <dgm:cxnLst>
    <dgm:cxn modelId="{E6F4271D-411B-4953-81A6-332093FF7D1F}" type="presOf" srcId="{A73E9DFB-9B1F-4F98-AFB8-BF23A7150175}" destId="{A6331CDF-B81D-4213-84E5-264B5B272D34}" srcOrd="0" destOrd="0" presId="urn:microsoft.com/office/officeart/2008/layout/VerticalCurvedList"/>
    <dgm:cxn modelId="{0FDE9128-4E81-4DA2-974C-36AB6F8E0907}" srcId="{FE707FFB-8876-4390-ACC0-C85E40CAAC76}" destId="{2597FBC8-AEF7-4B5F-B2A9-D66CF9C1DA03}" srcOrd="2" destOrd="0" parTransId="{183A9EB2-F2BC-402C-B98E-368ADA3AA331}" sibTransId="{7B614EAD-5F93-4859-91AE-02528D6975C8}"/>
    <dgm:cxn modelId="{2E682551-315F-43AA-9430-AAA6E884219F}" type="presOf" srcId="{FE707FFB-8876-4390-ACC0-C85E40CAAC76}" destId="{3DCDAF08-5995-4158-A326-492E697D6E25}" srcOrd="0" destOrd="0" presId="urn:microsoft.com/office/officeart/2008/layout/VerticalCurvedList"/>
    <dgm:cxn modelId="{207E15A8-38A4-42D9-AE86-F9DF66FA8085}" type="presOf" srcId="{2597FBC8-AEF7-4B5F-B2A9-D66CF9C1DA03}" destId="{96244068-CEC6-41C6-9DDC-4E3F91B558A7}" srcOrd="0" destOrd="0" presId="urn:microsoft.com/office/officeart/2008/layout/VerticalCurvedList"/>
    <dgm:cxn modelId="{76717FAF-FA7E-43AF-9608-137EC6671B55}" type="presOf" srcId="{481ADF38-CF2B-4045-80EA-FC680AD597BF}" destId="{FD59B28C-1C5F-476F-8B81-E5726B68527F}" srcOrd="0" destOrd="0" presId="urn:microsoft.com/office/officeart/2008/layout/VerticalCurvedList"/>
    <dgm:cxn modelId="{99EA27B3-6081-4DD2-B0AB-33E99A50C653}" srcId="{FE707FFB-8876-4390-ACC0-C85E40CAAC76}" destId="{4913E54E-B6B0-4DAB-B170-34CE3E0831FC}" srcOrd="0" destOrd="0" parTransId="{A5B8AE06-D54E-45AF-B060-4A0E770CCEC2}" sibTransId="{481ADF38-CF2B-4045-80EA-FC680AD597BF}"/>
    <dgm:cxn modelId="{430061CA-1246-4A30-87C7-56FDB8251A22}" type="presOf" srcId="{4913E54E-B6B0-4DAB-B170-34CE3E0831FC}" destId="{31ACF087-A509-4E57-82B8-DA5B63EEC306}" srcOrd="0" destOrd="0" presId="urn:microsoft.com/office/officeart/2008/layout/VerticalCurvedList"/>
    <dgm:cxn modelId="{9CC37BF2-8A25-4D9D-9B68-D259EC734A1C}" srcId="{FE707FFB-8876-4390-ACC0-C85E40CAAC76}" destId="{A73E9DFB-9B1F-4F98-AFB8-BF23A7150175}" srcOrd="1" destOrd="0" parTransId="{9C465731-1600-4E5E-A775-8FB518BDD5EC}" sibTransId="{1F17289F-D8D1-4528-91EA-7DC8EE1F87BB}"/>
    <dgm:cxn modelId="{9EBC0D38-4963-4768-AD12-6AEE28179340}" type="presParOf" srcId="{3DCDAF08-5995-4158-A326-492E697D6E25}" destId="{B6787545-56E1-400E-B774-D04E637A92FB}" srcOrd="0" destOrd="0" presId="urn:microsoft.com/office/officeart/2008/layout/VerticalCurvedList"/>
    <dgm:cxn modelId="{E27E9689-4A2A-486A-BD7B-C56A91FD25F4}" type="presParOf" srcId="{B6787545-56E1-400E-B774-D04E637A92FB}" destId="{1DAD9694-4831-45E8-882E-97BF421D6C75}" srcOrd="0" destOrd="0" presId="urn:microsoft.com/office/officeart/2008/layout/VerticalCurvedList"/>
    <dgm:cxn modelId="{ECF1D403-86B3-4D9D-9229-1AC5101EA03F}" type="presParOf" srcId="{1DAD9694-4831-45E8-882E-97BF421D6C75}" destId="{564E0CBA-AD1A-473B-AFD2-19C6C87AA04A}" srcOrd="0" destOrd="0" presId="urn:microsoft.com/office/officeart/2008/layout/VerticalCurvedList"/>
    <dgm:cxn modelId="{E21F2F5C-7384-4AD1-B941-84DE81DA3BFE}" type="presParOf" srcId="{1DAD9694-4831-45E8-882E-97BF421D6C75}" destId="{FD59B28C-1C5F-476F-8B81-E5726B68527F}" srcOrd="1" destOrd="0" presId="urn:microsoft.com/office/officeart/2008/layout/VerticalCurvedList"/>
    <dgm:cxn modelId="{92BAD737-387F-4A58-98DB-E0931D270F0E}" type="presParOf" srcId="{1DAD9694-4831-45E8-882E-97BF421D6C75}" destId="{F66ED3DF-23E2-4140-BBB7-26E71C9F2BF0}" srcOrd="2" destOrd="0" presId="urn:microsoft.com/office/officeart/2008/layout/VerticalCurvedList"/>
    <dgm:cxn modelId="{F0418AAD-05E6-49A9-B335-A2417D17E6F4}" type="presParOf" srcId="{1DAD9694-4831-45E8-882E-97BF421D6C75}" destId="{3C7D60AC-8FF7-4D7C-8342-B3F6D73372E4}" srcOrd="3" destOrd="0" presId="urn:microsoft.com/office/officeart/2008/layout/VerticalCurvedList"/>
    <dgm:cxn modelId="{6647192F-7BB2-4026-80BB-C23308458EFA}" type="presParOf" srcId="{B6787545-56E1-400E-B774-D04E637A92FB}" destId="{31ACF087-A509-4E57-82B8-DA5B63EEC306}" srcOrd="1" destOrd="0" presId="urn:microsoft.com/office/officeart/2008/layout/VerticalCurvedList"/>
    <dgm:cxn modelId="{E0ED108F-5E4A-4349-8B6C-0D5247859257}" type="presParOf" srcId="{B6787545-56E1-400E-B774-D04E637A92FB}" destId="{85A7F2C1-8607-456A-AE37-37AF9EADA4E3}" srcOrd="2" destOrd="0" presId="urn:microsoft.com/office/officeart/2008/layout/VerticalCurvedList"/>
    <dgm:cxn modelId="{0DB7B0BF-B9FE-4F76-B484-59726E4BC431}" type="presParOf" srcId="{85A7F2C1-8607-456A-AE37-37AF9EADA4E3}" destId="{C1C05292-3CA1-442E-BA92-6FC28E9FFE18}" srcOrd="0" destOrd="0" presId="urn:microsoft.com/office/officeart/2008/layout/VerticalCurvedList"/>
    <dgm:cxn modelId="{B59B0E65-BAEA-4432-AE92-35E21F3F51D8}" type="presParOf" srcId="{B6787545-56E1-400E-B774-D04E637A92FB}" destId="{A6331CDF-B81D-4213-84E5-264B5B272D34}" srcOrd="3" destOrd="0" presId="urn:microsoft.com/office/officeart/2008/layout/VerticalCurvedList"/>
    <dgm:cxn modelId="{5F2C0262-04D5-4469-A6C9-06A0E05E0DB6}" type="presParOf" srcId="{B6787545-56E1-400E-B774-D04E637A92FB}" destId="{75B9948D-E9DB-40C3-9BB8-A4FCF9ECBFF4}" srcOrd="4" destOrd="0" presId="urn:microsoft.com/office/officeart/2008/layout/VerticalCurvedList"/>
    <dgm:cxn modelId="{E538C1D9-8489-489D-9F5D-125E2EE0F42D}" type="presParOf" srcId="{75B9948D-E9DB-40C3-9BB8-A4FCF9ECBFF4}" destId="{51DF14DE-F53B-472D-9257-80596F22F652}" srcOrd="0" destOrd="0" presId="urn:microsoft.com/office/officeart/2008/layout/VerticalCurvedList"/>
    <dgm:cxn modelId="{F0B9290C-59C8-4964-B60F-4EA4561C468E}" type="presParOf" srcId="{B6787545-56E1-400E-B774-D04E637A92FB}" destId="{96244068-CEC6-41C6-9DDC-4E3F91B558A7}" srcOrd="5" destOrd="0" presId="urn:microsoft.com/office/officeart/2008/layout/VerticalCurvedList"/>
    <dgm:cxn modelId="{219C906C-19DC-4DD0-9121-D5E3EF9D25A0}" type="presParOf" srcId="{B6787545-56E1-400E-B774-D04E637A92FB}" destId="{0433A3E2-DCEE-45AE-ABC8-EE452C90D125}" srcOrd="6" destOrd="0" presId="urn:microsoft.com/office/officeart/2008/layout/VerticalCurvedList"/>
    <dgm:cxn modelId="{37843ADB-E17E-4989-944A-C91D51B150BA}" type="presParOf" srcId="{0433A3E2-DCEE-45AE-ABC8-EE452C90D125}" destId="{E8AC0ACF-61EE-4C28-933C-2EAE9AA8E97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9B28C-1C5F-476F-8B81-E5726B68527F}">
      <dsp:nvSpPr>
        <dsp:cNvPr id="0" name=""/>
        <dsp:cNvSpPr/>
      </dsp:nvSpPr>
      <dsp:spPr>
        <a:xfrm>
          <a:off x="-6269035" y="-937410"/>
          <a:ext cx="7293488" cy="7293488"/>
        </a:xfrm>
        <a:prstGeom prst="blockArc">
          <a:avLst>
            <a:gd name="adj1" fmla="val 18900000"/>
            <a:gd name="adj2" fmla="val 2700000"/>
            <a:gd name="adj3" fmla="val 296"/>
          </a:avLst>
        </a:pr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1ACF087-A509-4E57-82B8-DA5B63EEC306}">
      <dsp:nvSpPr>
        <dsp:cNvPr id="0" name=""/>
        <dsp:cNvSpPr/>
      </dsp:nvSpPr>
      <dsp:spPr>
        <a:xfrm>
          <a:off x="610329" y="594102"/>
          <a:ext cx="7688541" cy="1083733"/>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60213"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Tiết</a:t>
          </a:r>
          <a:r>
            <a:rPr lang="en-US" sz="2800" kern="1200" dirty="0">
              <a:latin typeface="Arial" panose="020B0604020202020204" pitchFamily="34" charset="0"/>
              <a:cs typeface="Arial" panose="020B0604020202020204" pitchFamily="34" charset="0"/>
            </a:rPr>
            <a:t> 1: </a:t>
          </a:r>
          <a:r>
            <a:rPr lang="en-US" sz="2800" kern="1200" dirty="0" err="1">
              <a:latin typeface="Arial" panose="020B0604020202020204" pitchFamily="34" charset="0"/>
              <a:cs typeface="Arial" panose="020B0604020202020204" pitchFamily="34" charset="0"/>
            </a:rPr>
            <a:t>Ước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chung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va</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ước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chung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lớn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nhất</a:t>
          </a:r>
          <a:r>
            <a:rPr lang="en-US" sz="2800" kern="1200" dirty="0">
              <a:latin typeface="Arial" panose="020B0604020202020204" pitchFamily="34" charset="0"/>
              <a:cs typeface="Arial" panose="020B0604020202020204" pitchFamily="34" charset="0"/>
            </a:rPr>
            <a:t>.                                                                                         </a:t>
          </a:r>
        </a:p>
      </dsp:txBody>
      <dsp:txXfrm>
        <a:off x="610329" y="594102"/>
        <a:ext cx="7688541" cy="1083733"/>
      </dsp:txXfrm>
    </dsp:sp>
    <dsp:sp modelId="{C1C05292-3CA1-442E-BA92-6FC28E9FFE18}">
      <dsp:nvSpPr>
        <dsp:cNvPr id="0" name=""/>
        <dsp:cNvSpPr/>
      </dsp:nvSpPr>
      <dsp:spPr>
        <a:xfrm>
          <a:off x="-69080" y="406400"/>
          <a:ext cx="1354666" cy="1354666"/>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6331CDF-B81D-4213-84E5-264B5B272D34}">
      <dsp:nvSpPr>
        <dsp:cNvPr id="0" name=""/>
        <dsp:cNvSpPr/>
      </dsp:nvSpPr>
      <dsp:spPr>
        <a:xfrm>
          <a:off x="473832" y="2167466"/>
          <a:ext cx="7874192" cy="1083733"/>
        </a:xfrm>
        <a:prstGeom prst="rec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60213"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Tiết</a:t>
          </a:r>
          <a:r>
            <a:rPr lang="en-US" sz="2800" kern="1200" dirty="0">
              <a:latin typeface="Arial" panose="020B0604020202020204" pitchFamily="34" charset="0"/>
              <a:cs typeface="Arial" panose="020B0604020202020204" pitchFamily="34" charset="0"/>
            </a:rPr>
            <a:t> 2: </a:t>
          </a:r>
          <a:r>
            <a:rPr lang="en-US" sz="2800" kern="1200" dirty="0" err="1">
              <a:latin typeface="Arial" panose="020B0604020202020204" pitchFamily="34" charset="0"/>
              <a:cs typeface="Arial" panose="020B0604020202020204" pitchFamily="34" charset="0"/>
            </a:rPr>
            <a:t>Tìm</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ước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chung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lớn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nhất</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bằng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cách</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phân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tích</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các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sô</a:t>
          </a:r>
          <a:r>
            <a:rPr lang="en-US" sz="2800" kern="1200" dirty="0">
              <a:latin typeface="Arial" panose="020B0604020202020204" pitchFamily="34" charset="0"/>
              <a:cs typeface="Arial" panose="020B0604020202020204" pitchFamily="34" charset="0"/>
            </a:rPr>
            <a:t>́ ra </a:t>
          </a:r>
          <a:r>
            <a:rPr lang="en-US" sz="2800" kern="1200" dirty="0" err="1">
              <a:latin typeface="Arial" panose="020B0604020202020204" pitchFamily="34" charset="0"/>
              <a:cs typeface="Arial" panose="020B0604020202020204" pitchFamily="34" charset="0"/>
            </a:rPr>
            <a:t>thừa</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sô</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nguyên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tô</a:t>
          </a:r>
          <a:r>
            <a:rPr lang="en-US" sz="2800" kern="1200" dirty="0">
              <a:latin typeface="Arial" panose="020B0604020202020204" pitchFamily="34" charset="0"/>
              <a:cs typeface="Arial" panose="020B0604020202020204" pitchFamily="34" charset="0"/>
            </a:rPr>
            <a:t>́.</a:t>
          </a:r>
        </a:p>
      </dsp:txBody>
      <dsp:txXfrm>
        <a:off x="473832" y="2167466"/>
        <a:ext cx="7874192" cy="1083733"/>
      </dsp:txXfrm>
    </dsp:sp>
    <dsp:sp modelId="{51DF14DE-F53B-472D-9257-80596F22F652}">
      <dsp:nvSpPr>
        <dsp:cNvPr id="0" name=""/>
        <dsp:cNvSpPr/>
      </dsp:nvSpPr>
      <dsp:spPr>
        <a:xfrm>
          <a:off x="0" y="2032000"/>
          <a:ext cx="1354666" cy="1354666"/>
        </a:xfrm>
        <a:prstGeom prst="ellipse">
          <a:avLst/>
        </a:prstGeom>
        <a:blipFill rotWithShape="0">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6244068-CEC6-41C6-9DDC-4E3F91B558A7}">
      <dsp:nvSpPr>
        <dsp:cNvPr id="0" name=""/>
        <dsp:cNvSpPr/>
      </dsp:nvSpPr>
      <dsp:spPr>
        <a:xfrm>
          <a:off x="608252" y="3793066"/>
          <a:ext cx="7692695" cy="1083733"/>
        </a:xfrm>
        <a:prstGeom prst="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60213"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Tiết</a:t>
          </a:r>
          <a:r>
            <a:rPr lang="en-US" sz="2800" kern="1200" dirty="0">
              <a:latin typeface="Arial" panose="020B0604020202020204" pitchFamily="34" charset="0"/>
              <a:cs typeface="Arial" panose="020B0604020202020204" pitchFamily="34" charset="0"/>
            </a:rPr>
            <a:t> 3: </a:t>
          </a:r>
          <a:r>
            <a:rPr lang="en-US" sz="2800" kern="1200" dirty="0" err="1">
              <a:latin typeface="Arial" panose="020B0604020202020204" pitchFamily="34" charset="0"/>
              <a:cs typeface="Arial" panose="020B0604020202020204" pitchFamily="34" charset="0"/>
            </a:rPr>
            <a:t>Luyện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tập</a:t>
          </a:r>
          <a:r>
            <a:rPr lang="en-US" sz="2800" kern="1200" dirty="0">
              <a:latin typeface="Arial" panose="020B0604020202020204" pitchFamily="34" charset="0"/>
              <a:cs typeface="Arial" panose="020B0604020202020204" pitchFamily="34" charset="0"/>
            </a:rPr>
            <a:t>.</a:t>
          </a:r>
        </a:p>
      </dsp:txBody>
      <dsp:txXfrm>
        <a:off x="608252" y="3793066"/>
        <a:ext cx="7692695" cy="1083733"/>
      </dsp:txXfrm>
    </dsp:sp>
    <dsp:sp modelId="{E8AC0ACF-61EE-4C28-933C-2EAE9AA8E977}">
      <dsp:nvSpPr>
        <dsp:cNvPr id="0" name=""/>
        <dsp:cNvSpPr/>
      </dsp:nvSpPr>
      <dsp:spPr>
        <a:xfrm>
          <a:off x="-69080" y="3657600"/>
          <a:ext cx="1354666" cy="1354666"/>
        </a:xfrm>
        <a:prstGeom prst="ellipse">
          <a:avLst/>
        </a:prstGeom>
        <a:blipFill rotWithShape="0">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ED2DC49-F6E4-48DE-B609-AFB9FEFEFF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C60C60E-769D-4402-8B3D-3B3BB1C35B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F96A5C9C-3FF3-4A4C-80DC-3E91BA1124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D22F60-E92C-4506-AC9E-64774A500B44}"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6</a:t>
            </a:fld>
            <a:endParaRPr lang="en-US"/>
          </a:p>
        </p:txBody>
      </p:sp>
    </p:spTree>
    <p:extLst>
      <p:ext uri="{BB962C8B-B14F-4D97-AF65-F5344CB8AC3E}">
        <p14:creationId xmlns:p14="http://schemas.microsoft.com/office/powerpoint/2010/main" val="4253971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496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03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588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233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707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20</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11/1/2023</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3A7A90D-1993-44F1-A272-4879BB20D3CF}"/>
              </a:ext>
            </a:extLst>
          </p:cNvPr>
          <p:cNvSpPr>
            <a:spLocks noGrp="1"/>
          </p:cNvSpPr>
          <p:nvPr>
            <p:ph type="dt" sz="half" idx="10"/>
          </p:nvPr>
        </p:nvSpPr>
        <p:spPr/>
        <p:txBody>
          <a:bodyPr/>
          <a:lstStyle>
            <a:lvl1pPr>
              <a:defRPr/>
            </a:lvl1pPr>
          </a:lstStyle>
          <a:p>
            <a:pPr>
              <a:defRPr/>
            </a:pPr>
            <a:fld id="{43110DEE-8554-4EFD-9F8E-A651BF17A9C5}" type="datetimeFigureOut">
              <a:rPr lang="en-US"/>
              <a:pPr>
                <a:defRPr/>
              </a:pPr>
              <a:t>11/1/2023</a:t>
            </a:fld>
            <a:endParaRPr lang="en-US"/>
          </a:p>
        </p:txBody>
      </p:sp>
      <p:sp>
        <p:nvSpPr>
          <p:cNvPr id="5" name="Footer Placeholder 4">
            <a:extLst>
              <a:ext uri="{FF2B5EF4-FFF2-40B4-BE49-F238E27FC236}">
                <a16:creationId xmlns:a16="http://schemas.microsoft.com/office/drawing/2014/main" id="{A17C7100-F749-414A-B302-C98D308FA9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4ABF17-F1C3-4F00-822B-C2E384BEA625}"/>
              </a:ext>
            </a:extLst>
          </p:cNvPr>
          <p:cNvSpPr>
            <a:spLocks noGrp="1"/>
          </p:cNvSpPr>
          <p:nvPr>
            <p:ph type="sldNum" sz="quarter" idx="12"/>
          </p:nvPr>
        </p:nvSpPr>
        <p:spPr/>
        <p:txBody>
          <a:bodyPr/>
          <a:lstStyle>
            <a:lvl1pPr>
              <a:defRPr/>
            </a:lvl1pPr>
          </a:lstStyle>
          <a:p>
            <a:pPr>
              <a:defRPr/>
            </a:pPr>
            <a:fld id="{90602983-54BC-423B-854E-4B0DC2BCE7DE}" type="slidenum">
              <a:rPr lang="en-US" altLang="en-US"/>
              <a:pPr>
                <a:defRPr/>
              </a:pPr>
              <a:t>‹#›</a:t>
            </a:fld>
            <a:endParaRPr lang="en-US" altLang="en-US"/>
          </a:p>
        </p:txBody>
      </p:sp>
    </p:spTree>
    <p:extLst>
      <p:ext uri="{BB962C8B-B14F-4D97-AF65-F5344CB8AC3E}">
        <p14:creationId xmlns:p14="http://schemas.microsoft.com/office/powerpoint/2010/main" val="721985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F87EE-8D1E-4C88-962F-DF787C98CBF5}"/>
              </a:ext>
            </a:extLst>
          </p:cNvPr>
          <p:cNvSpPr>
            <a:spLocks noGrp="1"/>
          </p:cNvSpPr>
          <p:nvPr>
            <p:ph type="dt" sz="half" idx="10"/>
          </p:nvPr>
        </p:nvSpPr>
        <p:spPr/>
        <p:txBody>
          <a:bodyPr/>
          <a:lstStyle>
            <a:lvl1pPr>
              <a:defRPr/>
            </a:lvl1pPr>
          </a:lstStyle>
          <a:p>
            <a:pPr>
              <a:defRPr/>
            </a:pPr>
            <a:fld id="{3C723A25-E9A6-4598-A45A-CA9DFAE40F85}" type="datetimeFigureOut">
              <a:rPr lang="en-US"/>
              <a:pPr>
                <a:defRPr/>
              </a:pPr>
              <a:t>11/1/2023</a:t>
            </a:fld>
            <a:endParaRPr lang="en-US"/>
          </a:p>
        </p:txBody>
      </p:sp>
      <p:sp>
        <p:nvSpPr>
          <p:cNvPr id="5" name="Footer Placeholder 4">
            <a:extLst>
              <a:ext uri="{FF2B5EF4-FFF2-40B4-BE49-F238E27FC236}">
                <a16:creationId xmlns:a16="http://schemas.microsoft.com/office/drawing/2014/main" id="{8BF52018-93C1-4E70-862C-3B868E710A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624F719-7A38-42F6-921B-CB864024FC17}"/>
              </a:ext>
            </a:extLst>
          </p:cNvPr>
          <p:cNvSpPr>
            <a:spLocks noGrp="1"/>
          </p:cNvSpPr>
          <p:nvPr>
            <p:ph type="sldNum" sz="quarter" idx="12"/>
          </p:nvPr>
        </p:nvSpPr>
        <p:spPr/>
        <p:txBody>
          <a:bodyPr/>
          <a:lstStyle>
            <a:lvl1pPr>
              <a:defRPr/>
            </a:lvl1pPr>
          </a:lstStyle>
          <a:p>
            <a:pPr>
              <a:defRPr/>
            </a:pPr>
            <a:fld id="{81A2FABB-324D-4A8E-A9E9-E3AC4BE8232B}" type="slidenum">
              <a:rPr lang="en-US" altLang="en-US"/>
              <a:pPr>
                <a:defRPr/>
              </a:pPr>
              <a:t>‹#›</a:t>
            </a:fld>
            <a:endParaRPr lang="en-US" altLang="en-US"/>
          </a:p>
        </p:txBody>
      </p:sp>
    </p:spTree>
    <p:extLst>
      <p:ext uri="{BB962C8B-B14F-4D97-AF65-F5344CB8AC3E}">
        <p14:creationId xmlns:p14="http://schemas.microsoft.com/office/powerpoint/2010/main" val="1385482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A6C5A4-C4E6-4C9A-81E9-00B30AB8DFA3}"/>
              </a:ext>
            </a:extLst>
          </p:cNvPr>
          <p:cNvSpPr>
            <a:spLocks noGrp="1"/>
          </p:cNvSpPr>
          <p:nvPr>
            <p:ph type="dt" sz="half" idx="10"/>
          </p:nvPr>
        </p:nvSpPr>
        <p:spPr/>
        <p:txBody>
          <a:bodyPr/>
          <a:lstStyle>
            <a:lvl1pPr>
              <a:defRPr/>
            </a:lvl1pPr>
          </a:lstStyle>
          <a:p>
            <a:pPr>
              <a:defRPr/>
            </a:pPr>
            <a:fld id="{68503A64-5123-43E5-906B-4BB64552BB70}" type="datetimeFigureOut">
              <a:rPr lang="en-US"/>
              <a:pPr>
                <a:defRPr/>
              </a:pPr>
              <a:t>11/1/2023</a:t>
            </a:fld>
            <a:endParaRPr lang="en-US"/>
          </a:p>
        </p:txBody>
      </p:sp>
      <p:sp>
        <p:nvSpPr>
          <p:cNvPr id="5" name="Footer Placeholder 4">
            <a:extLst>
              <a:ext uri="{FF2B5EF4-FFF2-40B4-BE49-F238E27FC236}">
                <a16:creationId xmlns:a16="http://schemas.microsoft.com/office/drawing/2014/main" id="{745A5DB8-15AC-4316-BF16-4852F4B92A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BAD95B-1AD5-446E-A7DD-E2E55CC3C7B8}"/>
              </a:ext>
            </a:extLst>
          </p:cNvPr>
          <p:cNvSpPr>
            <a:spLocks noGrp="1"/>
          </p:cNvSpPr>
          <p:nvPr>
            <p:ph type="sldNum" sz="quarter" idx="12"/>
          </p:nvPr>
        </p:nvSpPr>
        <p:spPr/>
        <p:txBody>
          <a:bodyPr/>
          <a:lstStyle>
            <a:lvl1pPr>
              <a:defRPr/>
            </a:lvl1pPr>
          </a:lstStyle>
          <a:p>
            <a:pPr>
              <a:defRPr/>
            </a:pPr>
            <a:fld id="{25E2AD5C-135D-409F-AADC-7704BF93480B}" type="slidenum">
              <a:rPr lang="en-US" altLang="en-US"/>
              <a:pPr>
                <a:defRPr/>
              </a:pPr>
              <a:t>‹#›</a:t>
            </a:fld>
            <a:endParaRPr lang="en-US" altLang="en-US"/>
          </a:p>
        </p:txBody>
      </p:sp>
    </p:spTree>
    <p:extLst>
      <p:ext uri="{BB962C8B-B14F-4D97-AF65-F5344CB8AC3E}">
        <p14:creationId xmlns:p14="http://schemas.microsoft.com/office/powerpoint/2010/main" val="1201340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2DF5ED0-F87F-402C-A2E0-6E33339151E3}"/>
              </a:ext>
            </a:extLst>
          </p:cNvPr>
          <p:cNvSpPr>
            <a:spLocks noGrp="1"/>
          </p:cNvSpPr>
          <p:nvPr>
            <p:ph type="dt" sz="half" idx="10"/>
          </p:nvPr>
        </p:nvSpPr>
        <p:spPr/>
        <p:txBody>
          <a:bodyPr/>
          <a:lstStyle>
            <a:lvl1pPr>
              <a:defRPr/>
            </a:lvl1pPr>
          </a:lstStyle>
          <a:p>
            <a:pPr>
              <a:defRPr/>
            </a:pPr>
            <a:fld id="{5E9FDE93-763F-41B6-B645-3A087E136564}" type="datetimeFigureOut">
              <a:rPr lang="en-US"/>
              <a:pPr>
                <a:defRPr/>
              </a:pPr>
              <a:t>11/1/2023</a:t>
            </a:fld>
            <a:endParaRPr lang="en-US"/>
          </a:p>
        </p:txBody>
      </p:sp>
      <p:sp>
        <p:nvSpPr>
          <p:cNvPr id="6" name="Footer Placeholder 4">
            <a:extLst>
              <a:ext uri="{FF2B5EF4-FFF2-40B4-BE49-F238E27FC236}">
                <a16:creationId xmlns:a16="http://schemas.microsoft.com/office/drawing/2014/main" id="{09BA8D46-D546-48CC-9433-4AA1EDCC3A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16B6517-CD50-4EA5-AFFE-A943D103C17A}"/>
              </a:ext>
            </a:extLst>
          </p:cNvPr>
          <p:cNvSpPr>
            <a:spLocks noGrp="1"/>
          </p:cNvSpPr>
          <p:nvPr>
            <p:ph type="sldNum" sz="quarter" idx="12"/>
          </p:nvPr>
        </p:nvSpPr>
        <p:spPr/>
        <p:txBody>
          <a:bodyPr/>
          <a:lstStyle>
            <a:lvl1pPr>
              <a:defRPr/>
            </a:lvl1pPr>
          </a:lstStyle>
          <a:p>
            <a:pPr>
              <a:defRPr/>
            </a:pPr>
            <a:fld id="{3CFB5404-ECF9-48CF-8579-351646E9D110}" type="slidenum">
              <a:rPr lang="en-US" altLang="en-US"/>
              <a:pPr>
                <a:defRPr/>
              </a:pPr>
              <a:t>‹#›</a:t>
            </a:fld>
            <a:endParaRPr lang="en-US" altLang="en-US"/>
          </a:p>
        </p:txBody>
      </p:sp>
    </p:spTree>
    <p:extLst>
      <p:ext uri="{BB962C8B-B14F-4D97-AF65-F5344CB8AC3E}">
        <p14:creationId xmlns:p14="http://schemas.microsoft.com/office/powerpoint/2010/main" val="3451540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E4C218E-2D87-411F-8124-3A0255692B62}"/>
              </a:ext>
            </a:extLst>
          </p:cNvPr>
          <p:cNvSpPr>
            <a:spLocks noGrp="1"/>
          </p:cNvSpPr>
          <p:nvPr>
            <p:ph type="dt" sz="half" idx="10"/>
          </p:nvPr>
        </p:nvSpPr>
        <p:spPr/>
        <p:txBody>
          <a:bodyPr/>
          <a:lstStyle>
            <a:lvl1pPr>
              <a:defRPr/>
            </a:lvl1pPr>
          </a:lstStyle>
          <a:p>
            <a:pPr>
              <a:defRPr/>
            </a:pPr>
            <a:fld id="{E29B99A2-EB41-461A-A71E-9F42855DC538}" type="datetimeFigureOut">
              <a:rPr lang="en-US"/>
              <a:pPr>
                <a:defRPr/>
              </a:pPr>
              <a:t>11/1/2023</a:t>
            </a:fld>
            <a:endParaRPr lang="en-US"/>
          </a:p>
        </p:txBody>
      </p:sp>
      <p:sp>
        <p:nvSpPr>
          <p:cNvPr id="8" name="Footer Placeholder 4">
            <a:extLst>
              <a:ext uri="{FF2B5EF4-FFF2-40B4-BE49-F238E27FC236}">
                <a16:creationId xmlns:a16="http://schemas.microsoft.com/office/drawing/2014/main" id="{54F4C71B-EDA2-44A0-8E1B-E5237365DBC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6DE6787-EBCE-4DCA-A18D-D027844E56DD}"/>
              </a:ext>
            </a:extLst>
          </p:cNvPr>
          <p:cNvSpPr>
            <a:spLocks noGrp="1"/>
          </p:cNvSpPr>
          <p:nvPr>
            <p:ph type="sldNum" sz="quarter" idx="12"/>
          </p:nvPr>
        </p:nvSpPr>
        <p:spPr/>
        <p:txBody>
          <a:bodyPr/>
          <a:lstStyle>
            <a:lvl1pPr>
              <a:defRPr/>
            </a:lvl1pPr>
          </a:lstStyle>
          <a:p>
            <a:pPr>
              <a:defRPr/>
            </a:pPr>
            <a:fld id="{671A6678-9B2D-45AC-84D9-DB74A0362FB5}" type="slidenum">
              <a:rPr lang="en-US" altLang="en-US"/>
              <a:pPr>
                <a:defRPr/>
              </a:pPr>
              <a:t>‹#›</a:t>
            </a:fld>
            <a:endParaRPr lang="en-US" altLang="en-US"/>
          </a:p>
        </p:txBody>
      </p:sp>
    </p:spTree>
    <p:extLst>
      <p:ext uri="{BB962C8B-B14F-4D97-AF65-F5344CB8AC3E}">
        <p14:creationId xmlns:p14="http://schemas.microsoft.com/office/powerpoint/2010/main" val="421973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C8D9E64-9E05-45F7-9269-FA4146163571}"/>
              </a:ext>
            </a:extLst>
          </p:cNvPr>
          <p:cNvSpPr>
            <a:spLocks noGrp="1"/>
          </p:cNvSpPr>
          <p:nvPr>
            <p:ph type="dt" sz="half" idx="10"/>
          </p:nvPr>
        </p:nvSpPr>
        <p:spPr/>
        <p:txBody>
          <a:bodyPr/>
          <a:lstStyle>
            <a:lvl1pPr>
              <a:defRPr/>
            </a:lvl1pPr>
          </a:lstStyle>
          <a:p>
            <a:pPr>
              <a:defRPr/>
            </a:pPr>
            <a:fld id="{8677CE52-2E7F-4AA4-861B-FB3E4AB1236B}" type="datetimeFigureOut">
              <a:rPr lang="en-US"/>
              <a:pPr>
                <a:defRPr/>
              </a:pPr>
              <a:t>11/1/2023</a:t>
            </a:fld>
            <a:endParaRPr lang="en-US"/>
          </a:p>
        </p:txBody>
      </p:sp>
      <p:sp>
        <p:nvSpPr>
          <p:cNvPr id="4" name="Footer Placeholder 4">
            <a:extLst>
              <a:ext uri="{FF2B5EF4-FFF2-40B4-BE49-F238E27FC236}">
                <a16:creationId xmlns:a16="http://schemas.microsoft.com/office/drawing/2014/main" id="{2F9AA058-6367-4477-8075-B5BEA9914F0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1806FB4-6A00-4A70-9400-5256E99F03F8}"/>
              </a:ext>
            </a:extLst>
          </p:cNvPr>
          <p:cNvSpPr>
            <a:spLocks noGrp="1"/>
          </p:cNvSpPr>
          <p:nvPr>
            <p:ph type="sldNum" sz="quarter" idx="12"/>
          </p:nvPr>
        </p:nvSpPr>
        <p:spPr/>
        <p:txBody>
          <a:bodyPr/>
          <a:lstStyle>
            <a:lvl1pPr>
              <a:defRPr/>
            </a:lvl1pPr>
          </a:lstStyle>
          <a:p>
            <a:pPr>
              <a:defRPr/>
            </a:pPr>
            <a:fld id="{D3117CBD-2537-4619-A4D8-61735D5D52FD}" type="slidenum">
              <a:rPr lang="en-US" altLang="en-US"/>
              <a:pPr>
                <a:defRPr/>
              </a:pPr>
              <a:t>‹#›</a:t>
            </a:fld>
            <a:endParaRPr lang="en-US" altLang="en-US"/>
          </a:p>
        </p:txBody>
      </p:sp>
    </p:spTree>
    <p:extLst>
      <p:ext uri="{BB962C8B-B14F-4D97-AF65-F5344CB8AC3E}">
        <p14:creationId xmlns:p14="http://schemas.microsoft.com/office/powerpoint/2010/main" val="3597411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74EFDCD-C02B-4D9B-AAAC-0A53D8D72E0B}"/>
              </a:ext>
            </a:extLst>
          </p:cNvPr>
          <p:cNvSpPr>
            <a:spLocks noGrp="1"/>
          </p:cNvSpPr>
          <p:nvPr>
            <p:ph type="dt" sz="half" idx="10"/>
          </p:nvPr>
        </p:nvSpPr>
        <p:spPr/>
        <p:txBody>
          <a:bodyPr/>
          <a:lstStyle>
            <a:lvl1pPr>
              <a:defRPr/>
            </a:lvl1pPr>
          </a:lstStyle>
          <a:p>
            <a:pPr>
              <a:defRPr/>
            </a:pPr>
            <a:fld id="{C72CFAA0-39B3-4DB6-BF2C-B75210AE92FE}" type="datetimeFigureOut">
              <a:rPr lang="en-US"/>
              <a:pPr>
                <a:defRPr/>
              </a:pPr>
              <a:t>11/1/2023</a:t>
            </a:fld>
            <a:endParaRPr lang="en-US"/>
          </a:p>
        </p:txBody>
      </p:sp>
      <p:sp>
        <p:nvSpPr>
          <p:cNvPr id="3" name="Footer Placeholder 4">
            <a:extLst>
              <a:ext uri="{FF2B5EF4-FFF2-40B4-BE49-F238E27FC236}">
                <a16:creationId xmlns:a16="http://schemas.microsoft.com/office/drawing/2014/main" id="{BC6AAC42-6678-4D0C-BBE2-21E78B5EC97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EB816FD-6239-4A3F-B01A-02A689DA9600}"/>
              </a:ext>
            </a:extLst>
          </p:cNvPr>
          <p:cNvSpPr>
            <a:spLocks noGrp="1"/>
          </p:cNvSpPr>
          <p:nvPr>
            <p:ph type="sldNum" sz="quarter" idx="12"/>
          </p:nvPr>
        </p:nvSpPr>
        <p:spPr/>
        <p:txBody>
          <a:bodyPr/>
          <a:lstStyle>
            <a:lvl1pPr>
              <a:defRPr/>
            </a:lvl1pPr>
          </a:lstStyle>
          <a:p>
            <a:pPr>
              <a:defRPr/>
            </a:pPr>
            <a:fld id="{F7EF5F07-A586-4FDC-B60E-CA8BC181FD4A}" type="slidenum">
              <a:rPr lang="en-US" altLang="en-US"/>
              <a:pPr>
                <a:defRPr/>
              </a:pPr>
              <a:t>‹#›</a:t>
            </a:fld>
            <a:endParaRPr lang="en-US" altLang="en-US"/>
          </a:p>
        </p:txBody>
      </p:sp>
    </p:spTree>
    <p:extLst>
      <p:ext uri="{BB962C8B-B14F-4D97-AF65-F5344CB8AC3E}">
        <p14:creationId xmlns:p14="http://schemas.microsoft.com/office/powerpoint/2010/main" val="1828437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C0B7794-A174-4C54-8DA5-D24FB62CA321}"/>
              </a:ext>
            </a:extLst>
          </p:cNvPr>
          <p:cNvSpPr>
            <a:spLocks noGrp="1"/>
          </p:cNvSpPr>
          <p:nvPr>
            <p:ph type="dt" sz="half" idx="10"/>
          </p:nvPr>
        </p:nvSpPr>
        <p:spPr/>
        <p:txBody>
          <a:bodyPr/>
          <a:lstStyle>
            <a:lvl1pPr>
              <a:defRPr/>
            </a:lvl1pPr>
          </a:lstStyle>
          <a:p>
            <a:pPr>
              <a:defRPr/>
            </a:pPr>
            <a:fld id="{452F975C-A402-4912-B60F-015BE2554F2E}" type="datetimeFigureOut">
              <a:rPr lang="en-US"/>
              <a:pPr>
                <a:defRPr/>
              </a:pPr>
              <a:t>11/1/2023</a:t>
            </a:fld>
            <a:endParaRPr lang="en-US"/>
          </a:p>
        </p:txBody>
      </p:sp>
      <p:sp>
        <p:nvSpPr>
          <p:cNvPr id="6" name="Footer Placeholder 4">
            <a:extLst>
              <a:ext uri="{FF2B5EF4-FFF2-40B4-BE49-F238E27FC236}">
                <a16:creationId xmlns:a16="http://schemas.microsoft.com/office/drawing/2014/main" id="{5EFC42AD-C826-4B34-8ECD-16CF89B644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8ED1EA9-B41F-4ACC-A79F-D82A12C3DA24}"/>
              </a:ext>
            </a:extLst>
          </p:cNvPr>
          <p:cNvSpPr>
            <a:spLocks noGrp="1"/>
          </p:cNvSpPr>
          <p:nvPr>
            <p:ph type="sldNum" sz="quarter" idx="12"/>
          </p:nvPr>
        </p:nvSpPr>
        <p:spPr/>
        <p:txBody>
          <a:bodyPr/>
          <a:lstStyle>
            <a:lvl1pPr>
              <a:defRPr/>
            </a:lvl1pPr>
          </a:lstStyle>
          <a:p>
            <a:pPr>
              <a:defRPr/>
            </a:pPr>
            <a:fld id="{02998DC4-6F45-4C8F-8FFF-30C1549BF9D4}" type="slidenum">
              <a:rPr lang="en-US" altLang="en-US"/>
              <a:pPr>
                <a:defRPr/>
              </a:pPr>
              <a:t>‹#›</a:t>
            </a:fld>
            <a:endParaRPr lang="en-US" altLang="en-US"/>
          </a:p>
        </p:txBody>
      </p:sp>
    </p:spTree>
    <p:extLst>
      <p:ext uri="{BB962C8B-B14F-4D97-AF65-F5344CB8AC3E}">
        <p14:creationId xmlns:p14="http://schemas.microsoft.com/office/powerpoint/2010/main" val="1898175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1A7E3B4-1D24-42C2-80CA-6ED0D679B0C8}"/>
              </a:ext>
            </a:extLst>
          </p:cNvPr>
          <p:cNvSpPr>
            <a:spLocks noGrp="1"/>
          </p:cNvSpPr>
          <p:nvPr>
            <p:ph type="dt" sz="half" idx="10"/>
          </p:nvPr>
        </p:nvSpPr>
        <p:spPr/>
        <p:txBody>
          <a:bodyPr/>
          <a:lstStyle>
            <a:lvl1pPr>
              <a:defRPr/>
            </a:lvl1pPr>
          </a:lstStyle>
          <a:p>
            <a:pPr>
              <a:defRPr/>
            </a:pPr>
            <a:fld id="{F3812C17-DF42-459A-AD08-6E39B2CFA65C}" type="datetimeFigureOut">
              <a:rPr lang="en-US"/>
              <a:pPr>
                <a:defRPr/>
              </a:pPr>
              <a:t>11/1/2023</a:t>
            </a:fld>
            <a:endParaRPr lang="en-US"/>
          </a:p>
        </p:txBody>
      </p:sp>
      <p:sp>
        <p:nvSpPr>
          <p:cNvPr id="6" name="Footer Placeholder 4">
            <a:extLst>
              <a:ext uri="{FF2B5EF4-FFF2-40B4-BE49-F238E27FC236}">
                <a16:creationId xmlns:a16="http://schemas.microsoft.com/office/drawing/2014/main" id="{10EFF356-A54A-48C7-96CE-F35A752D2F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C4E7B48-9BB4-4B3A-A18E-48E5B9490740}"/>
              </a:ext>
            </a:extLst>
          </p:cNvPr>
          <p:cNvSpPr>
            <a:spLocks noGrp="1"/>
          </p:cNvSpPr>
          <p:nvPr>
            <p:ph type="sldNum" sz="quarter" idx="12"/>
          </p:nvPr>
        </p:nvSpPr>
        <p:spPr/>
        <p:txBody>
          <a:bodyPr/>
          <a:lstStyle>
            <a:lvl1pPr>
              <a:defRPr/>
            </a:lvl1pPr>
          </a:lstStyle>
          <a:p>
            <a:pPr>
              <a:defRPr/>
            </a:pPr>
            <a:fld id="{7A7F08E7-6876-4F87-A6CD-749611E386BD}" type="slidenum">
              <a:rPr lang="en-US" altLang="en-US"/>
              <a:pPr>
                <a:defRPr/>
              </a:pPr>
              <a:t>‹#›</a:t>
            </a:fld>
            <a:endParaRPr lang="en-US" altLang="en-US"/>
          </a:p>
        </p:txBody>
      </p:sp>
    </p:spTree>
    <p:extLst>
      <p:ext uri="{BB962C8B-B14F-4D97-AF65-F5344CB8AC3E}">
        <p14:creationId xmlns:p14="http://schemas.microsoft.com/office/powerpoint/2010/main" val="2810473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F3744-8FF1-495E-87E3-7AEF407FD0FA}"/>
              </a:ext>
            </a:extLst>
          </p:cNvPr>
          <p:cNvSpPr>
            <a:spLocks noGrp="1"/>
          </p:cNvSpPr>
          <p:nvPr>
            <p:ph type="dt" sz="half" idx="10"/>
          </p:nvPr>
        </p:nvSpPr>
        <p:spPr/>
        <p:txBody>
          <a:bodyPr/>
          <a:lstStyle>
            <a:lvl1pPr>
              <a:defRPr/>
            </a:lvl1pPr>
          </a:lstStyle>
          <a:p>
            <a:pPr>
              <a:defRPr/>
            </a:pPr>
            <a:fld id="{FF182409-5331-41F0-8939-FFEAADBE568B}" type="datetimeFigureOut">
              <a:rPr lang="en-US"/>
              <a:pPr>
                <a:defRPr/>
              </a:pPr>
              <a:t>11/1/2023</a:t>
            </a:fld>
            <a:endParaRPr lang="en-US"/>
          </a:p>
        </p:txBody>
      </p:sp>
      <p:sp>
        <p:nvSpPr>
          <p:cNvPr id="5" name="Footer Placeholder 4">
            <a:extLst>
              <a:ext uri="{FF2B5EF4-FFF2-40B4-BE49-F238E27FC236}">
                <a16:creationId xmlns:a16="http://schemas.microsoft.com/office/drawing/2014/main" id="{3ABC1E41-244D-475F-9AFE-FFBBEF0623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077139-7B20-4809-B055-13E905FC73D3}"/>
              </a:ext>
            </a:extLst>
          </p:cNvPr>
          <p:cNvSpPr>
            <a:spLocks noGrp="1"/>
          </p:cNvSpPr>
          <p:nvPr>
            <p:ph type="sldNum" sz="quarter" idx="12"/>
          </p:nvPr>
        </p:nvSpPr>
        <p:spPr/>
        <p:txBody>
          <a:bodyPr/>
          <a:lstStyle>
            <a:lvl1pPr>
              <a:defRPr/>
            </a:lvl1pPr>
          </a:lstStyle>
          <a:p>
            <a:pPr>
              <a:defRPr/>
            </a:pPr>
            <a:fld id="{30ED19F5-0333-4400-A13C-B5710A66C3F5}" type="slidenum">
              <a:rPr lang="en-US" altLang="en-US"/>
              <a:pPr>
                <a:defRPr/>
              </a:pPr>
              <a:t>‹#›</a:t>
            </a:fld>
            <a:endParaRPr lang="en-US" altLang="en-US"/>
          </a:p>
        </p:txBody>
      </p:sp>
    </p:spTree>
    <p:extLst>
      <p:ext uri="{BB962C8B-B14F-4D97-AF65-F5344CB8AC3E}">
        <p14:creationId xmlns:p14="http://schemas.microsoft.com/office/powerpoint/2010/main" val="174403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11/1/2023</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C340A-52AF-4DC5-B7B7-329F23CE36AB}"/>
              </a:ext>
            </a:extLst>
          </p:cNvPr>
          <p:cNvSpPr>
            <a:spLocks noGrp="1"/>
          </p:cNvSpPr>
          <p:nvPr>
            <p:ph type="dt" sz="half" idx="10"/>
          </p:nvPr>
        </p:nvSpPr>
        <p:spPr/>
        <p:txBody>
          <a:bodyPr/>
          <a:lstStyle>
            <a:lvl1pPr>
              <a:defRPr/>
            </a:lvl1pPr>
          </a:lstStyle>
          <a:p>
            <a:pPr>
              <a:defRPr/>
            </a:pPr>
            <a:fld id="{0465E0D3-C987-45B6-9531-C99BFB44DF31}" type="datetimeFigureOut">
              <a:rPr lang="en-US"/>
              <a:pPr>
                <a:defRPr/>
              </a:pPr>
              <a:t>11/1/2023</a:t>
            </a:fld>
            <a:endParaRPr lang="en-US"/>
          </a:p>
        </p:txBody>
      </p:sp>
      <p:sp>
        <p:nvSpPr>
          <p:cNvPr id="5" name="Footer Placeholder 4">
            <a:extLst>
              <a:ext uri="{FF2B5EF4-FFF2-40B4-BE49-F238E27FC236}">
                <a16:creationId xmlns:a16="http://schemas.microsoft.com/office/drawing/2014/main" id="{9917D6D3-7FD4-43F8-A59C-790ED94332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8217B0-E67A-4124-807D-D359D2B04EB9}"/>
              </a:ext>
            </a:extLst>
          </p:cNvPr>
          <p:cNvSpPr>
            <a:spLocks noGrp="1"/>
          </p:cNvSpPr>
          <p:nvPr>
            <p:ph type="sldNum" sz="quarter" idx="12"/>
          </p:nvPr>
        </p:nvSpPr>
        <p:spPr/>
        <p:txBody>
          <a:bodyPr/>
          <a:lstStyle>
            <a:lvl1pPr>
              <a:defRPr/>
            </a:lvl1pPr>
          </a:lstStyle>
          <a:p>
            <a:pPr>
              <a:defRPr/>
            </a:pPr>
            <a:fld id="{D9CFC4E0-A82D-4752-9C45-87F2419505E2}" type="slidenum">
              <a:rPr lang="en-US" altLang="en-US"/>
              <a:pPr>
                <a:defRPr/>
              </a:pPr>
              <a:t>‹#›</a:t>
            </a:fld>
            <a:endParaRPr lang="en-US" altLang="en-US"/>
          </a:p>
        </p:txBody>
      </p:sp>
    </p:spTree>
    <p:extLst>
      <p:ext uri="{BB962C8B-B14F-4D97-AF65-F5344CB8AC3E}">
        <p14:creationId xmlns:p14="http://schemas.microsoft.com/office/powerpoint/2010/main" val="366732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CC459FD-DB50-4074-A793-A7A76160CC12}"/>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26B6801-4CFF-489F-825A-4672F976CB73}"/>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00EC214-9DBF-45CC-900F-D22D34845BDA}"/>
              </a:ext>
            </a:extLst>
          </p:cNvPr>
          <p:cNvSpPr>
            <a:spLocks noGrp="1" noChangeArrowheads="1"/>
          </p:cNvSpPr>
          <p:nvPr>
            <p:ph type="sldNum" sz="quarter" idx="12"/>
          </p:nvPr>
        </p:nvSpPr>
        <p:spPr/>
        <p:txBody>
          <a:bodyPr/>
          <a:lstStyle>
            <a:lvl1pPr>
              <a:defRPr/>
            </a:lvl1pPr>
          </a:lstStyle>
          <a:p>
            <a:pPr>
              <a:defRPr/>
            </a:pPr>
            <a:fld id="{1434D425-5A6D-4C77-A066-AA167EBF9490}" type="slidenum">
              <a:rPr lang="en-US" altLang="en-US"/>
              <a:pPr>
                <a:defRPr/>
              </a:pPr>
              <a:t>‹#›</a:t>
            </a:fld>
            <a:endParaRPr lang="en-US" altLang="en-US"/>
          </a:p>
        </p:txBody>
      </p:sp>
    </p:spTree>
    <p:extLst>
      <p:ext uri="{BB962C8B-B14F-4D97-AF65-F5344CB8AC3E}">
        <p14:creationId xmlns:p14="http://schemas.microsoft.com/office/powerpoint/2010/main" val="1565112483"/>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4"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D05E8E6-B440-441F-9531-1E7DB20AA1BF}"/>
              </a:ext>
            </a:extLst>
          </p:cNvPr>
          <p:cNvSpPr>
            <a:spLocks noGrp="1"/>
          </p:cNvSpPr>
          <p:nvPr>
            <p:ph type="dt" sz="half" idx="10"/>
          </p:nvPr>
        </p:nvSpPr>
        <p:spPr>
          <a:xfrm>
            <a:off x="608013" y="6242050"/>
            <a:ext cx="2840037" cy="474663"/>
          </a:xfr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9F0603E5-B010-4F06-9A0A-4FB18411D59C}"/>
              </a:ext>
            </a:extLst>
          </p:cNvPr>
          <p:cNvSpPr>
            <a:spLocks noGrp="1"/>
          </p:cNvSpPr>
          <p:nvPr>
            <p:ph type="ftr" sz="quarter" idx="11"/>
          </p:nvPr>
        </p:nvSpPr>
        <p:spPr>
          <a:xfrm>
            <a:off x="4165600" y="6242050"/>
            <a:ext cx="3860800" cy="474663"/>
          </a:xfr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3BDA1710-56C2-4EA6-880C-A53C631BEFE9}"/>
              </a:ext>
            </a:extLst>
          </p:cNvPr>
          <p:cNvSpPr>
            <a:spLocks noGrp="1"/>
          </p:cNvSpPr>
          <p:nvPr>
            <p:ph type="sldNum" sz="quarter" idx="12"/>
          </p:nvPr>
        </p:nvSpPr>
        <p:spPr>
          <a:xfrm>
            <a:off x="8737600" y="6242050"/>
            <a:ext cx="2840038" cy="474663"/>
          </a:xfrm>
        </p:spPr>
        <p:txBody>
          <a:bodyPr/>
          <a:lstStyle>
            <a:lvl1pPr>
              <a:defRPr/>
            </a:lvl1pPr>
          </a:lstStyle>
          <a:p>
            <a:pPr>
              <a:defRPr/>
            </a:pPr>
            <a:fld id="{48C95A92-EB38-42CA-BC02-101A04AFAAEC}" type="slidenum">
              <a:rPr lang="en-US" altLang="en-US"/>
              <a:pPr>
                <a:defRPr/>
              </a:pPr>
              <a:t>‹#›</a:t>
            </a:fld>
            <a:endParaRPr lang="en-US" altLang="en-US"/>
          </a:p>
        </p:txBody>
      </p:sp>
    </p:spTree>
    <p:extLst>
      <p:ext uri="{BB962C8B-B14F-4D97-AF65-F5344CB8AC3E}">
        <p14:creationId xmlns:p14="http://schemas.microsoft.com/office/powerpoint/2010/main" val="23660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11/1/2023</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11/1/2023</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11/1/2023</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11/1/2023</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11/1/2023</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11/1/2023</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11/1/2023</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11/1/2023</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1EBCA9F-9754-4281-A4A8-FFF741A0DAE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0D4315F-B6CF-4254-B06A-0BEA0ECD97B9}"/>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0302DB0-FBF6-4473-8A67-0DD0B942AE95}"/>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7EBD84B5-CB68-460D-B67E-572E0A3E464C}" type="datetimeFigureOut">
              <a:rPr lang="en-US"/>
              <a:pPr>
                <a:defRPr/>
              </a:pPr>
              <a:t>11/1/2023</a:t>
            </a:fld>
            <a:endParaRPr lang="en-US"/>
          </a:p>
        </p:txBody>
      </p:sp>
      <p:sp>
        <p:nvSpPr>
          <p:cNvPr id="5" name="Footer Placeholder 4">
            <a:extLst>
              <a:ext uri="{FF2B5EF4-FFF2-40B4-BE49-F238E27FC236}">
                <a16:creationId xmlns:a16="http://schemas.microsoft.com/office/drawing/2014/main" id="{BB8FEB7E-B776-4180-BC49-6D24026659BA}"/>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93EC59EF-C387-400F-9C05-367989C13A34}"/>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4AECD9C-C375-461E-BC0B-ECD8E9DBEFB2}" type="slidenum">
              <a:rPr lang="en-US" altLang="en-US"/>
              <a:pPr>
                <a:defRPr/>
              </a:pPr>
              <a:t>‹#›</a:t>
            </a:fld>
            <a:endParaRPr lang="en-US" altLang="en-US"/>
          </a:p>
        </p:txBody>
      </p:sp>
    </p:spTree>
    <p:extLst>
      <p:ext uri="{BB962C8B-B14F-4D97-AF65-F5344CB8AC3E}">
        <p14:creationId xmlns:p14="http://schemas.microsoft.com/office/powerpoint/2010/main" val="379252031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0" y="2806730"/>
            <a:ext cx="12192000" cy="1417123"/>
          </a:xfrm>
        </p:spPr>
        <p:txBody>
          <a:bodyPr>
            <a:noAutofit/>
          </a:bodyPr>
          <a:lstStyle/>
          <a:p>
            <a:br>
              <a:rPr lang="en-US" sz="5000" b="1" dirty="0">
                <a:solidFill>
                  <a:schemeClr val="accent2">
                    <a:lumMod val="75000"/>
                  </a:schemeClr>
                </a:solidFill>
                <a:latin typeface="Arial" panose="020B0604020202020204" pitchFamily="34" charset="0"/>
                <a:cs typeface="Arial" panose="020B0604020202020204" pitchFamily="34" charset="0"/>
              </a:rPr>
            </a:br>
            <a:r>
              <a:rPr lang="en-US" sz="5000" b="1" dirty="0">
                <a:solidFill>
                  <a:srgbClr val="FFFF00"/>
                </a:solidFill>
                <a:latin typeface="Arial" panose="020B0604020202020204" pitchFamily="34" charset="0"/>
                <a:cs typeface="Arial" panose="020B0604020202020204" pitchFamily="34" charset="0"/>
              </a:rPr>
              <a:t>ƯỚC CHUNG VÀ </a:t>
            </a:r>
            <a:br>
              <a:rPr lang="en-US" sz="5000" b="1" dirty="0">
                <a:solidFill>
                  <a:srgbClr val="FFFF00"/>
                </a:solidFill>
                <a:latin typeface="Arial" panose="020B0604020202020204" pitchFamily="34" charset="0"/>
                <a:cs typeface="Arial" panose="020B0604020202020204" pitchFamily="34" charset="0"/>
              </a:rPr>
            </a:br>
            <a:r>
              <a:rPr lang="en-US" sz="5000" b="1" dirty="0">
                <a:solidFill>
                  <a:srgbClr val="FFFF00"/>
                </a:solidFill>
                <a:latin typeface="Arial" panose="020B0604020202020204" pitchFamily="34" charset="0"/>
                <a:cs typeface="Arial" panose="020B0604020202020204" pitchFamily="34" charset="0"/>
              </a:rPr>
              <a:t>ƯỚC CHUNG LỚN NHẤT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dirty="0" err="1">
                <a:solidFill>
                  <a:schemeClr val="bg1"/>
                </a:solidFill>
                <a:latin typeface="Arial" panose="020B0604020202020204" pitchFamily="34" charset="0"/>
                <a:ea typeface="Tahoma" panose="020B0604030504040204" pitchFamily="34" charset="0"/>
                <a:cs typeface="Arial" panose="020B0604020202020204" pitchFamily="34" charset="0"/>
              </a:rPr>
              <a:t>Giáo</a:t>
            </a:r>
            <a:r>
              <a:rPr lang="en-US" sz="2800"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chemeClr val="bg1"/>
                </a:solidFill>
                <a:latin typeface="Arial" panose="020B0604020202020204" pitchFamily="34" charset="0"/>
                <a:ea typeface="Tahoma" panose="020B0604030504040204" pitchFamily="34" charset="0"/>
                <a:cs typeface="Arial" panose="020B0604020202020204" pitchFamily="34" charset="0"/>
              </a:rPr>
              <a:t>viên</a:t>
            </a:r>
            <a:r>
              <a:rPr lang="en-US" sz="2800" dirty="0">
                <a:solidFill>
                  <a:schemeClr val="bg1"/>
                </a:solidFill>
                <a:latin typeface="Arial" panose="020B0604020202020204" pitchFamily="34" charset="0"/>
                <a:ea typeface="Tahoma" panose="020B0604030504040204" pitchFamily="34" charset="0"/>
                <a:cs typeface="Arial" panose="020B0604020202020204" pitchFamily="34" charset="0"/>
              </a:rPr>
              <a:t>:</a:t>
            </a:r>
            <a:r>
              <a:rPr lang="vi-VN" sz="2800" dirty="0">
                <a:solidFill>
                  <a:schemeClr val="bg1"/>
                </a:solidFill>
                <a:latin typeface="Arial" panose="020B0604020202020204" pitchFamily="34" charset="0"/>
                <a:ea typeface="Tahoma" panose="020B0604030504040204" pitchFamily="34" charset="0"/>
                <a:cs typeface="Arial" panose="020B0604020202020204" pitchFamily="34" charset="0"/>
              </a:rPr>
              <a:t> Phạm Vũ Lan Trang</a:t>
            </a:r>
            <a:endParaRPr lang="en-US" sz="28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chemeClr val="bg1"/>
                </a:solidFill>
                <a:latin typeface="Arial" panose="020B0604020202020204" pitchFamily="34" charset="0"/>
                <a:ea typeface="Tahoma" panose="020B0604030504040204" pitchFamily="34" charset="0"/>
                <a:cs typeface="Arial" panose="020B0604020202020204" pitchFamily="34" charset="0"/>
              </a:rPr>
              <a:t>UBND QUẬN LONG BIÊN</a:t>
            </a:r>
            <a:endParaRPr lang="en-US" sz="2800" dirty="0">
              <a:solidFill>
                <a:schemeClr val="bg1"/>
              </a:solidFill>
              <a:latin typeface="Arial" panose="020B0604020202020204" pitchFamily="34" charset="0"/>
              <a:ea typeface="Tahoma" panose="020B0604030504040204" pitchFamily="34" charset="0"/>
              <a:cs typeface="Arial" panose="020B0604020202020204" pitchFamily="34" charset="0"/>
            </a:endParaRPr>
          </a:p>
          <a:p>
            <a:pPr algn="l"/>
            <a:r>
              <a:rPr lang="en-US" sz="2800" dirty="0">
                <a:solidFill>
                  <a:schemeClr val="bg1"/>
                </a:solidFill>
                <a:latin typeface="Arial" panose="020B0604020202020204" pitchFamily="34" charset="0"/>
                <a:ea typeface="Tahoma" panose="020B0604030504040204" pitchFamily="34" charset="0"/>
                <a:cs typeface="Arial" panose="020B0604020202020204" pitchFamily="34" charset="0"/>
              </a:rPr>
              <a:t>TRƯỜNG THCS </a:t>
            </a:r>
            <a:r>
              <a:rPr lang="vi-VN" sz="2800" dirty="0">
                <a:solidFill>
                  <a:schemeClr val="bg1"/>
                </a:solidFill>
                <a:latin typeface="Arial" panose="020B0604020202020204" pitchFamily="34" charset="0"/>
                <a:ea typeface="Tahoma" panose="020B0604030504040204" pitchFamily="34" charset="0"/>
                <a:cs typeface="Arial" panose="020B0604020202020204" pitchFamily="34" charset="0"/>
              </a:rPr>
              <a:t>NGUYỄN GIA THIỀU</a:t>
            </a:r>
            <a:endParaRPr lang="en-US" sz="28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14" name="!!1">
            <a:extLst>
              <a:ext uri="{FF2B5EF4-FFF2-40B4-BE49-F238E27FC236}">
                <a16:creationId xmlns:a16="http://schemas.microsoft.com/office/drawing/2014/main" id="{0E246211-C9C9-4B3E-9DDF-914AB989AE93}"/>
              </a:ext>
            </a:extLst>
          </p:cNvPr>
          <p:cNvSpPr txBox="1"/>
          <p:nvPr/>
        </p:nvSpPr>
        <p:spPr>
          <a:xfrm>
            <a:off x="222402" y="1193813"/>
            <a:ext cx="11712744" cy="1569660"/>
          </a:xfrm>
          <a:prstGeom prst="rect">
            <a:avLst/>
          </a:prstGeom>
          <a:noFill/>
        </p:spPr>
        <p:txBody>
          <a:bodyPr wrap="square">
            <a:spAutoFit/>
          </a:bodyPr>
          <a:lstStyle/>
          <a:p>
            <a:pPr algn="ctr"/>
            <a:r>
              <a:rPr lang="en-US" sz="4800" b="1" dirty="0">
                <a:solidFill>
                  <a:schemeClr val="accent2">
                    <a:lumMod val="75000"/>
                  </a:schemeClr>
                </a:solidFill>
                <a:latin typeface="Arial" panose="020B0604020202020204" pitchFamily="34" charset="0"/>
                <a:cs typeface="Arial" panose="020B0604020202020204" pitchFamily="34" charset="0"/>
              </a:rPr>
              <a:t>SỐ HỌC 6 – CHƯƠNG I</a:t>
            </a:r>
          </a:p>
          <a:p>
            <a:pPr algn="ctr"/>
            <a:r>
              <a:rPr lang="en-US" sz="4800" b="1" dirty="0">
                <a:solidFill>
                  <a:schemeClr val="accent2">
                    <a:lumMod val="75000"/>
                  </a:schemeClr>
                </a:solidFill>
                <a:latin typeface="Arial" panose="020B0604020202020204" pitchFamily="34" charset="0"/>
                <a:cs typeface="Arial" panose="020B0604020202020204" pitchFamily="34" charset="0"/>
              </a:rPr>
              <a:t>BÀI 12 - TIẾT 1</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id="{8759D96E-BF12-4520-A181-4790B5673605}"/>
              </a:ext>
            </a:extLst>
          </p:cNvPr>
          <p:cNvSpPr txBox="1"/>
          <p:nvPr/>
        </p:nvSpPr>
        <p:spPr>
          <a:xfrm>
            <a:off x="748438" y="637633"/>
            <a:ext cx="10322333" cy="1138773"/>
          </a:xfrm>
          <a:prstGeom prst="rect">
            <a:avLst/>
          </a:prstGeom>
          <a:noFill/>
        </p:spPr>
        <p:txBody>
          <a:bodyPr wrap="square">
            <a:spAutoFit/>
          </a:bodyPr>
          <a:lstStyle/>
          <a:p>
            <a:pPr algn="just"/>
            <a:r>
              <a:rPr lang="en-US" sz="3400" b="1" dirty="0">
                <a:solidFill>
                  <a:srgbClr val="0070C0"/>
                </a:solidFill>
                <a:latin typeface="Times New Roman" panose="02020603050405020304" pitchFamily="18" charset="0"/>
                <a:ea typeface="Times New Roman" panose="02020603050405020304" pitchFamily="18" charset="0"/>
              </a:rPr>
              <a:t> </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c)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Xác</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định</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sô</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lớn</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nhất</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trong</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các</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ước</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chung</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của</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30 </a:t>
            </a:r>
            <a:r>
              <a:rPr lang="vi-VN"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và</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48.</a:t>
            </a:r>
            <a:endParaRPr lang="en-US" sz="3400" b="1" dirty="0">
              <a:solidFill>
                <a:srgbClr val="0070C0"/>
              </a:solidFill>
              <a:latin typeface="Arial" panose="020B0604020202020204" pitchFamily="34" charset="0"/>
              <a:cs typeface="Arial" panose="020B0604020202020204" pitchFamily="34" charset="0"/>
            </a:endParaRPr>
          </a:p>
        </p:txBody>
      </p:sp>
      <p:sp>
        <p:nvSpPr>
          <p:cNvPr id="2" name="Thought Bubble: Cloud 1">
            <a:extLst>
              <a:ext uri="{FF2B5EF4-FFF2-40B4-BE49-F238E27FC236}">
                <a16:creationId xmlns:a16="http://schemas.microsoft.com/office/drawing/2014/main" id="{760FE71D-C878-4373-924F-B3DD61FA2CC5}"/>
              </a:ext>
            </a:extLst>
          </p:cNvPr>
          <p:cNvSpPr/>
          <p:nvPr/>
        </p:nvSpPr>
        <p:spPr>
          <a:xfrm>
            <a:off x="1632856" y="3897086"/>
            <a:ext cx="9056914" cy="2177345"/>
          </a:xfrm>
          <a:prstGeom prst="cloudCallout">
            <a:avLst>
              <a:gd name="adj1" fmla="val -13359"/>
              <a:gd name="adj2" fmla="val 772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Sô</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lớn</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nhất</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trong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các</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ước</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chung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của</a:t>
            </a:r>
            <a:r>
              <a:rPr lang="en-US" sz="2800" i="1" dirty="0">
                <a:solidFill>
                  <a:schemeClr val="bg1"/>
                </a:solidFill>
                <a:latin typeface="Arial" panose="020B0604020202020204" pitchFamily="34" charset="0"/>
                <a:cs typeface="Arial" panose="020B0604020202020204" pitchFamily="34" charset="0"/>
              </a:rPr>
              <a:t> 30 </a:t>
            </a:r>
            <a:r>
              <a:rPr lang="vi-VN" sz="2800" i="1" dirty="0">
                <a:solidFill>
                  <a:schemeClr val="bg1"/>
                </a:solidFill>
                <a:latin typeface="Arial" panose="020B0604020202020204" pitchFamily="34" charset="0"/>
                <a:cs typeface="Arial" panose="020B0604020202020204" pitchFamily="34" charset="0"/>
              </a:rPr>
              <a:t>và</a:t>
            </a:r>
            <a:r>
              <a:rPr lang="en-US" sz="2800" i="1" dirty="0">
                <a:solidFill>
                  <a:schemeClr val="bg1"/>
                </a:solidFill>
                <a:latin typeface="Arial" panose="020B0604020202020204" pitchFamily="34" charset="0"/>
                <a:cs typeface="Arial" panose="020B0604020202020204" pitchFamily="34" charset="0"/>
              </a:rPr>
              <a:t> 48 là 6. </a:t>
            </a:r>
            <a:r>
              <a:rPr lang="en-US" sz="2800" i="1" dirty="0" err="1">
                <a:solidFill>
                  <a:schemeClr val="bg1"/>
                </a:solidFill>
                <a:latin typeface="Arial" panose="020B0604020202020204" pitchFamily="34" charset="0"/>
                <a:cs typeface="Arial" panose="020B0604020202020204" pitchFamily="34" charset="0"/>
              </a:rPr>
              <a:t>Sô</a:t>
            </a:r>
            <a:r>
              <a:rPr lang="en-US" sz="2800" i="1" dirty="0">
                <a:solidFill>
                  <a:schemeClr val="bg1"/>
                </a:solidFill>
                <a:latin typeface="Arial" panose="020B0604020202020204" pitchFamily="34" charset="0"/>
                <a:cs typeface="Arial" panose="020B0604020202020204" pitchFamily="34" charset="0"/>
              </a:rPr>
              <a:t>́ </a:t>
            </a:r>
            <a:r>
              <a:rPr lang="vi-VN" sz="2800" i="1" dirty="0">
                <a:solidFill>
                  <a:schemeClr val="bg1"/>
                </a:solidFill>
                <a:latin typeface="Arial" panose="020B0604020202020204" pitchFamily="34" charset="0"/>
                <a:cs typeface="Arial" panose="020B0604020202020204" pitchFamily="34" charset="0"/>
              </a:rPr>
              <a:t>đó</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được</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gọi</a:t>
            </a:r>
            <a:r>
              <a:rPr lang="en-US" sz="2800" i="1" dirty="0">
                <a:solidFill>
                  <a:schemeClr val="bg1"/>
                </a:solidFill>
                <a:latin typeface="Arial" panose="020B0604020202020204" pitchFamily="34" charset="0"/>
                <a:cs typeface="Arial" panose="020B0604020202020204" pitchFamily="34" charset="0"/>
              </a:rPr>
              <a:t> là </a:t>
            </a:r>
            <a:r>
              <a:rPr lang="en-US" sz="2800" i="1" dirty="0" err="1">
                <a:solidFill>
                  <a:schemeClr val="bg1"/>
                </a:solidFill>
                <a:latin typeface="Arial" panose="020B0604020202020204" pitchFamily="34" charset="0"/>
                <a:cs typeface="Arial" panose="020B0604020202020204" pitchFamily="34" charset="0"/>
              </a:rPr>
              <a:t>ước</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chung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lớn</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nhất</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của</a:t>
            </a:r>
            <a:r>
              <a:rPr lang="en-US" sz="2800" i="1" dirty="0">
                <a:solidFill>
                  <a:schemeClr val="bg1"/>
                </a:solidFill>
                <a:latin typeface="Arial" panose="020B0604020202020204" pitchFamily="34" charset="0"/>
                <a:cs typeface="Arial" panose="020B0604020202020204" pitchFamily="34" charset="0"/>
              </a:rPr>
              <a:t> 30 </a:t>
            </a:r>
            <a:r>
              <a:rPr lang="vi-VN" sz="2800" i="1" dirty="0">
                <a:solidFill>
                  <a:schemeClr val="bg1"/>
                </a:solidFill>
                <a:latin typeface="Arial" panose="020B0604020202020204" pitchFamily="34" charset="0"/>
                <a:cs typeface="Arial" panose="020B0604020202020204" pitchFamily="34" charset="0"/>
              </a:rPr>
              <a:t>và</a:t>
            </a:r>
            <a:r>
              <a:rPr lang="en-US" sz="2800" i="1" dirty="0">
                <a:solidFill>
                  <a:schemeClr val="bg1"/>
                </a:solidFill>
                <a:latin typeface="Arial" panose="020B0604020202020204" pitchFamily="34" charset="0"/>
                <a:cs typeface="Arial" panose="020B0604020202020204" pitchFamily="34" charset="0"/>
              </a:rPr>
              <a:t> 48.</a:t>
            </a:r>
          </a:p>
        </p:txBody>
      </p:sp>
      <p:sp>
        <p:nvSpPr>
          <p:cNvPr id="29" name="Thought Bubble: Cloud 28">
            <a:extLst>
              <a:ext uri="{FF2B5EF4-FFF2-40B4-BE49-F238E27FC236}">
                <a16:creationId xmlns:a16="http://schemas.microsoft.com/office/drawing/2014/main" id="{D12C9EBD-A840-4940-9D8A-0D93A2686046}"/>
              </a:ext>
            </a:extLst>
          </p:cNvPr>
          <p:cNvSpPr/>
          <p:nvPr/>
        </p:nvSpPr>
        <p:spPr>
          <a:xfrm>
            <a:off x="1458684" y="1698172"/>
            <a:ext cx="9699171" cy="1643944"/>
          </a:xfrm>
          <a:prstGeom prst="cloudCallout">
            <a:avLst>
              <a:gd name="adj1" fmla="val -15323"/>
              <a:gd name="adj2" fmla="val 740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Các</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sô</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vừa</a:t>
            </a:r>
            <a:r>
              <a:rPr lang="en-US" sz="2800" i="1" dirty="0">
                <a:solidFill>
                  <a:schemeClr val="bg1"/>
                </a:solidFill>
                <a:latin typeface="Arial" panose="020B0604020202020204" pitchFamily="34" charset="0"/>
                <a:cs typeface="Arial" panose="020B0604020202020204" pitchFamily="34" charset="0"/>
              </a:rPr>
              <a:t> ở </a:t>
            </a:r>
            <a:r>
              <a:rPr lang="en-US" sz="2800" i="1" dirty="0" err="1">
                <a:solidFill>
                  <a:schemeClr val="bg1"/>
                </a:solidFill>
                <a:latin typeface="Arial" panose="020B0604020202020204" pitchFamily="34" charset="0"/>
                <a:cs typeface="Arial" panose="020B0604020202020204" pitchFamily="34" charset="0"/>
              </a:rPr>
              <a:t>trong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hàng</a:t>
            </a:r>
            <a:r>
              <a:rPr lang="en-US" sz="2800" i="1" dirty="0">
                <a:solidFill>
                  <a:schemeClr val="bg1"/>
                </a:solidFill>
                <a:latin typeface="Arial" panose="020B0604020202020204" pitchFamily="34" charset="0"/>
                <a:cs typeface="Arial" panose="020B0604020202020204" pitchFamily="34" charset="0"/>
              </a:rPr>
              <a:t> </a:t>
            </a:r>
            <a:r>
              <a:rPr lang="vi-VN" sz="2800" i="1" dirty="0">
                <a:solidFill>
                  <a:schemeClr val="bg1"/>
                </a:solidFill>
                <a:latin typeface="Arial" panose="020B0604020202020204" pitchFamily="34" charset="0"/>
                <a:cs typeface="Arial" panose="020B0604020202020204" pitchFamily="34" charset="0"/>
              </a:rPr>
              <a:t>thứ</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nhất</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vừa</a:t>
            </a:r>
            <a:r>
              <a:rPr lang="en-US" sz="2800" i="1" dirty="0">
                <a:solidFill>
                  <a:schemeClr val="bg1"/>
                </a:solidFill>
                <a:latin typeface="Arial" panose="020B0604020202020204" pitchFamily="34" charset="0"/>
                <a:cs typeface="Arial" panose="020B0604020202020204" pitchFamily="34" charset="0"/>
              </a:rPr>
              <a:t> ở </a:t>
            </a:r>
            <a:r>
              <a:rPr lang="en-US" sz="2800" i="1" dirty="0" err="1">
                <a:solidFill>
                  <a:schemeClr val="bg1"/>
                </a:solidFill>
                <a:latin typeface="Arial" panose="020B0604020202020204" pitchFamily="34" charset="0"/>
                <a:cs typeface="Arial" panose="020B0604020202020204" pitchFamily="34" charset="0"/>
              </a:rPr>
              <a:t>trong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hàng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thư</a:t>
            </a:r>
            <a:r>
              <a:rPr lang="en-US" sz="2800" i="1" dirty="0">
                <a:solidFill>
                  <a:schemeClr val="bg1"/>
                </a:solidFill>
                <a:latin typeface="Arial" panose="020B0604020202020204" pitchFamily="34" charset="0"/>
                <a:cs typeface="Arial" panose="020B0604020202020204" pitchFamily="34" charset="0"/>
              </a:rPr>
              <a:t>́</a:t>
            </a:r>
            <a:r>
              <a:rPr lang="vi-VN"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hai</a:t>
            </a:r>
            <a:r>
              <a:rPr lang="en-US" sz="2800" i="1" dirty="0">
                <a:solidFill>
                  <a:schemeClr val="bg1"/>
                </a:solidFill>
                <a:latin typeface="Arial" panose="020B0604020202020204" pitchFamily="34" charset="0"/>
                <a:cs typeface="Arial" panose="020B0604020202020204" pitchFamily="34" charset="0"/>
              </a:rPr>
              <a:t> là 1, 2, 3, 6 </a:t>
            </a:r>
            <a:r>
              <a:rPr lang="en-US" sz="2800" i="1" dirty="0" err="1">
                <a:solidFill>
                  <a:schemeClr val="bg1"/>
                </a:solidFill>
                <a:latin typeface="Arial" panose="020B0604020202020204" pitchFamily="34" charset="0"/>
                <a:cs typeface="Arial" panose="020B0604020202020204" pitchFamily="34" charset="0"/>
              </a:rPr>
              <a:t>được</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gọi</a:t>
            </a:r>
            <a:r>
              <a:rPr lang="en-US" sz="2800" i="1" dirty="0">
                <a:solidFill>
                  <a:schemeClr val="bg1"/>
                </a:solidFill>
                <a:latin typeface="Arial" panose="020B0604020202020204" pitchFamily="34" charset="0"/>
                <a:cs typeface="Arial" panose="020B0604020202020204" pitchFamily="34" charset="0"/>
              </a:rPr>
              <a:t> là </a:t>
            </a:r>
            <a:r>
              <a:rPr lang="en-US" sz="2800" i="1" dirty="0" err="1">
                <a:solidFill>
                  <a:schemeClr val="bg1"/>
                </a:solidFill>
                <a:latin typeface="Arial" panose="020B0604020202020204" pitchFamily="34" charset="0"/>
                <a:cs typeface="Arial" panose="020B0604020202020204" pitchFamily="34" charset="0"/>
              </a:rPr>
              <a:t>ước</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chung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của</a:t>
            </a:r>
            <a:r>
              <a:rPr lang="en-US" sz="2800" i="1" dirty="0">
                <a:solidFill>
                  <a:schemeClr val="bg1"/>
                </a:solidFill>
                <a:latin typeface="Arial" panose="020B0604020202020204" pitchFamily="34" charset="0"/>
                <a:cs typeface="Arial" panose="020B0604020202020204" pitchFamily="34" charset="0"/>
              </a:rPr>
              <a:t> 30 </a:t>
            </a:r>
            <a:r>
              <a:rPr lang="vi-VN" sz="2800" i="1" dirty="0">
                <a:solidFill>
                  <a:schemeClr val="bg1"/>
                </a:solidFill>
                <a:latin typeface="Arial" panose="020B0604020202020204" pitchFamily="34" charset="0"/>
                <a:cs typeface="Arial" panose="020B0604020202020204" pitchFamily="34" charset="0"/>
              </a:rPr>
              <a:t>và</a:t>
            </a:r>
            <a:r>
              <a:rPr lang="en-US" sz="2800" i="1" dirty="0">
                <a:solidFill>
                  <a:schemeClr val="bg1"/>
                </a:solidFill>
                <a:latin typeface="Arial" panose="020B0604020202020204" pitchFamily="34" charset="0"/>
                <a:cs typeface="Arial" panose="020B0604020202020204" pitchFamily="34" charset="0"/>
              </a:rPr>
              <a:t> 48.</a:t>
            </a:r>
          </a:p>
        </p:txBody>
      </p:sp>
      <p:grpSp>
        <p:nvGrpSpPr>
          <p:cNvPr id="14" name="Group 13">
            <a:extLst>
              <a:ext uri="{FF2B5EF4-FFF2-40B4-BE49-F238E27FC236}">
                <a16:creationId xmlns:a16="http://schemas.microsoft.com/office/drawing/2014/main" id="{07141508-9282-4A81-A25D-42C20B0BA065}"/>
              </a:ext>
            </a:extLst>
          </p:cNvPr>
          <p:cNvGrpSpPr/>
          <p:nvPr/>
        </p:nvGrpSpPr>
        <p:grpSpPr>
          <a:xfrm rot="5400000">
            <a:off x="8383393" y="3218530"/>
            <a:ext cx="6891246" cy="653685"/>
            <a:chOff x="4871257" y="83128"/>
            <a:chExt cx="7501721" cy="653685"/>
          </a:xfrm>
        </p:grpSpPr>
        <p:sp>
          <p:nvSpPr>
            <p:cNvPr id="15" name="Rectangle: Rounded Corners 14">
              <a:extLst>
                <a:ext uri="{FF2B5EF4-FFF2-40B4-BE49-F238E27FC236}">
                  <a16:creationId xmlns:a16="http://schemas.microsoft.com/office/drawing/2014/main" id="{CD353E19-CD99-4442-A814-558BDE99AC4B}"/>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TextBox 16">
              <a:extLst>
                <a:ext uri="{FF2B5EF4-FFF2-40B4-BE49-F238E27FC236}">
                  <a16:creationId xmlns:a16="http://schemas.microsoft.com/office/drawing/2014/main" id="{2407F2D2-465A-4288-B439-B9369D7F9050}"/>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TRẢI NGHIỆM</a:t>
              </a:r>
              <a:endParaRPr lang="en-US" sz="2400" dirty="0">
                <a:solidFill>
                  <a:srgbClr val="FFFF00"/>
                </a:solidFill>
              </a:endParaRPr>
            </a:p>
          </p:txBody>
        </p:sp>
      </p:grpSp>
    </p:spTree>
    <p:extLst>
      <p:ext uri="{BB962C8B-B14F-4D97-AF65-F5344CB8AC3E}">
        <p14:creationId xmlns:p14="http://schemas.microsoft.com/office/powerpoint/2010/main" val="3357260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90"/>
                                          </p:val>
                                        </p:tav>
                                        <p:tav tm="100000">
                                          <p:val>
                                            <p:fltVal val="0"/>
                                          </p:val>
                                        </p:tav>
                                      </p:tavLst>
                                    </p:anim>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HÌNH THÀNH KIẾN THỨC</a:t>
              </a:r>
              <a:endParaRPr kumimoji="0" lang="en-US" sz="2400" b="0" i="0" u="none" strike="noStrike" kern="1200" cap="none" spc="0" normalizeH="0" baseline="0" noProof="0">
                <a:ln>
                  <a:noFill/>
                </a:ln>
                <a:solidFill>
                  <a:srgbClr val="FFFF00"/>
                </a:solidFill>
                <a:effectLst/>
                <a:uLnTx/>
                <a:uFillTx/>
                <a:latin typeface="Calibri" panose="020F0502020204030204"/>
                <a:ea typeface="+mn-ea"/>
                <a:cs typeface="+mn-cs"/>
              </a:endParaRPr>
            </a:p>
          </p:txBody>
        </p:sp>
      </p:grpSp>
      <p:sp>
        <p:nvSpPr>
          <p:cNvPr id="16" name="TextBox 15">
            <a:extLst>
              <a:ext uri="{FF2B5EF4-FFF2-40B4-BE49-F238E27FC236}">
                <a16:creationId xmlns:a16="http://schemas.microsoft.com/office/drawing/2014/main" id="{1C1A6CA6-8FBF-4C83-AE67-F7BAAE3C80DC}"/>
              </a:ext>
            </a:extLst>
          </p:cNvPr>
          <p:cNvSpPr txBox="1"/>
          <p:nvPr/>
        </p:nvSpPr>
        <p:spPr>
          <a:xfrm>
            <a:off x="700117" y="2029514"/>
            <a:ext cx="10861040" cy="3754874"/>
          </a:xfrm>
          <a:prstGeom prst="rect">
            <a:avLst/>
          </a:prstGeom>
          <a:noFill/>
        </p:spPr>
        <p:txBody>
          <a:bodyPr wrap="square">
            <a:spAutoFit/>
          </a:bodyPr>
          <a:lstStyle/>
          <a:p>
            <a:pPr marL="457200" indent="-457200">
              <a:buFont typeface="Wingdings" panose="05000000000000000000" pitchFamily="2" charset="2"/>
              <a:buChar char="Ø"/>
            </a:pPr>
            <a:r>
              <a:rPr lang="en-US" sz="3400" b="1" dirty="0" err="1">
                <a:solidFill>
                  <a:srgbClr val="0070C0"/>
                </a:solidFill>
                <a:latin typeface="Arial" panose="020B0604020202020204" pitchFamily="34" charset="0"/>
                <a:cs typeface="Arial" panose="020B0604020202020204" pitchFamily="34" charset="0"/>
              </a:rPr>
              <a:t>Số</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tự</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nhiên</a:t>
            </a:r>
            <a:r>
              <a:rPr lang="en-US" sz="3400" b="1" dirty="0">
                <a:solidFill>
                  <a:srgbClr val="0070C0"/>
                </a:solidFill>
                <a:latin typeface="Arial" panose="020B0604020202020204" pitchFamily="34" charset="0"/>
                <a:cs typeface="Arial" panose="020B0604020202020204" pitchFamily="34" charset="0"/>
              </a:rPr>
              <a:t> </a:t>
            </a:r>
            <a:r>
              <a:rPr lang="en-US" sz="3400" b="1" i="1" dirty="0">
                <a:solidFill>
                  <a:srgbClr val="0070C0"/>
                </a:solidFill>
                <a:latin typeface="Arial" panose="020B0604020202020204" pitchFamily="34" charset="0"/>
                <a:cs typeface="Arial" panose="020B0604020202020204" pitchFamily="34" charset="0"/>
              </a:rPr>
              <a:t>n</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được</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gọi</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là</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ước</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chung</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của</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hai</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số</a:t>
            </a:r>
            <a:r>
              <a:rPr lang="en-US" sz="3400" b="1" dirty="0">
                <a:solidFill>
                  <a:srgbClr val="0070C0"/>
                </a:solidFill>
                <a:latin typeface="Arial" panose="020B0604020202020204" pitchFamily="34" charset="0"/>
                <a:cs typeface="Arial" panose="020B0604020202020204" pitchFamily="34" charset="0"/>
              </a:rPr>
              <a:t> </a:t>
            </a:r>
            <a:r>
              <a:rPr lang="en-US" sz="3400" b="1" i="1" dirty="0">
                <a:solidFill>
                  <a:srgbClr val="0070C0"/>
                </a:solidFill>
                <a:latin typeface="Arial" panose="020B0604020202020204" pitchFamily="34" charset="0"/>
                <a:cs typeface="Arial" panose="020B0604020202020204" pitchFamily="34" charset="0"/>
              </a:rPr>
              <a:t>a</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và</a:t>
            </a:r>
            <a:r>
              <a:rPr lang="en-US" sz="3400" b="1" dirty="0">
                <a:solidFill>
                  <a:srgbClr val="0070C0"/>
                </a:solidFill>
                <a:latin typeface="Arial" panose="020B0604020202020204" pitchFamily="34" charset="0"/>
                <a:cs typeface="Arial" panose="020B0604020202020204" pitchFamily="34" charset="0"/>
              </a:rPr>
              <a:t> </a:t>
            </a:r>
            <a:r>
              <a:rPr lang="en-US" sz="3400" b="1" i="1" dirty="0">
                <a:solidFill>
                  <a:srgbClr val="0070C0"/>
                </a:solidFill>
                <a:latin typeface="Arial" panose="020B0604020202020204" pitchFamily="34" charset="0"/>
                <a:cs typeface="Arial" panose="020B0604020202020204" pitchFamily="34" charset="0"/>
              </a:rPr>
              <a:t>b</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nếu</a:t>
            </a:r>
            <a:r>
              <a:rPr lang="en-US" sz="3400" b="1" dirty="0">
                <a:solidFill>
                  <a:srgbClr val="0070C0"/>
                </a:solidFill>
                <a:latin typeface="Arial" panose="020B0604020202020204" pitchFamily="34" charset="0"/>
                <a:cs typeface="Arial" panose="020B0604020202020204" pitchFamily="34" charset="0"/>
              </a:rPr>
              <a:t> n </a:t>
            </a:r>
            <a:r>
              <a:rPr lang="en-US" sz="3400" b="1" dirty="0" err="1">
                <a:solidFill>
                  <a:srgbClr val="0070C0"/>
                </a:solidFill>
                <a:latin typeface="Arial" panose="020B0604020202020204" pitchFamily="34" charset="0"/>
                <a:cs typeface="Arial" panose="020B0604020202020204" pitchFamily="34" charset="0"/>
              </a:rPr>
              <a:t>vừa</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là</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ước</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của</a:t>
            </a:r>
            <a:r>
              <a:rPr lang="en-US" sz="3400" b="1" dirty="0">
                <a:solidFill>
                  <a:srgbClr val="0070C0"/>
                </a:solidFill>
                <a:latin typeface="Arial" panose="020B0604020202020204" pitchFamily="34" charset="0"/>
                <a:cs typeface="Arial" panose="020B0604020202020204" pitchFamily="34" charset="0"/>
              </a:rPr>
              <a:t> </a:t>
            </a:r>
            <a:r>
              <a:rPr lang="en-US" sz="3400" b="1" i="1" dirty="0">
                <a:solidFill>
                  <a:srgbClr val="0070C0"/>
                </a:solidFill>
                <a:latin typeface="Arial" panose="020B0604020202020204" pitchFamily="34" charset="0"/>
                <a:cs typeface="Arial" panose="020B0604020202020204" pitchFamily="34" charset="0"/>
              </a:rPr>
              <a:t>a</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vừa</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là</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ước</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của</a:t>
            </a:r>
            <a:r>
              <a:rPr lang="en-US" sz="3400" b="1" dirty="0">
                <a:solidFill>
                  <a:srgbClr val="0070C0"/>
                </a:solidFill>
                <a:latin typeface="Arial" panose="020B0604020202020204" pitchFamily="34" charset="0"/>
                <a:cs typeface="Arial" panose="020B0604020202020204" pitchFamily="34" charset="0"/>
              </a:rPr>
              <a:t> </a:t>
            </a:r>
            <a:r>
              <a:rPr lang="en-US" sz="3400" b="1" i="1" dirty="0">
                <a:solidFill>
                  <a:srgbClr val="0070C0"/>
                </a:solidFill>
                <a:latin typeface="Arial" panose="020B0604020202020204" pitchFamily="34" charset="0"/>
                <a:cs typeface="Arial" panose="020B0604020202020204" pitchFamily="34" charset="0"/>
              </a:rPr>
              <a:t>b</a:t>
            </a:r>
            <a:r>
              <a:rPr lang="en-US" sz="3400" b="1" dirty="0">
                <a:solidFill>
                  <a:srgbClr val="0070C0"/>
                </a:solidFill>
                <a:latin typeface="Arial" panose="020B0604020202020204" pitchFamily="34" charset="0"/>
                <a:cs typeface="Arial" panose="020B0604020202020204" pitchFamily="34" charset="0"/>
              </a:rPr>
              <a:t>.</a:t>
            </a:r>
          </a:p>
          <a:p>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Kí</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hiệu</a:t>
            </a:r>
            <a:r>
              <a:rPr lang="en-US" sz="3400" b="1" dirty="0">
                <a:solidFill>
                  <a:srgbClr val="0070C0"/>
                </a:solidFill>
                <a:latin typeface="Arial" panose="020B0604020202020204" pitchFamily="34" charset="0"/>
                <a:cs typeface="Arial" panose="020B0604020202020204" pitchFamily="34" charset="0"/>
              </a:rPr>
              <a:t>: ƯC(</a:t>
            </a:r>
            <a:r>
              <a:rPr lang="en-US" sz="3400" b="1" i="1" dirty="0" err="1">
                <a:solidFill>
                  <a:srgbClr val="0070C0"/>
                </a:solidFill>
                <a:latin typeface="Arial" panose="020B0604020202020204" pitchFamily="34" charset="0"/>
                <a:cs typeface="Arial" panose="020B0604020202020204" pitchFamily="34" charset="0"/>
              </a:rPr>
              <a:t>a,b</a:t>
            </a:r>
            <a:r>
              <a:rPr lang="en-US" sz="3400" b="1" dirty="0">
                <a:solidFill>
                  <a:srgbClr val="0070C0"/>
                </a:solidFill>
                <a:latin typeface="Arial" panose="020B0604020202020204" pitchFamily="34" charset="0"/>
                <a:cs typeface="Arial" panose="020B0604020202020204" pitchFamily="34" charset="0"/>
              </a:rPr>
              <a:t>).</a:t>
            </a:r>
          </a:p>
          <a:p>
            <a:endParaRPr lang="en-US" sz="3400" b="1" dirty="0">
              <a:solidFill>
                <a:srgbClr val="0070C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3400" b="1" dirty="0" err="1">
                <a:solidFill>
                  <a:srgbClr val="0070C0"/>
                </a:solidFill>
                <a:latin typeface="Arial" panose="020B0604020202020204" pitchFamily="34" charset="0"/>
                <a:cs typeface="Arial" panose="020B0604020202020204" pitchFamily="34" charset="0"/>
              </a:rPr>
              <a:t>Số</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lớn</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nhất</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trong</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các</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ước</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chung</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của</a:t>
            </a:r>
            <a:r>
              <a:rPr lang="en-US" sz="3400" b="1" dirty="0">
                <a:solidFill>
                  <a:srgbClr val="0070C0"/>
                </a:solidFill>
                <a:latin typeface="Arial" panose="020B0604020202020204" pitchFamily="34" charset="0"/>
                <a:cs typeface="Arial" panose="020B0604020202020204" pitchFamily="34" charset="0"/>
              </a:rPr>
              <a:t> </a:t>
            </a:r>
            <a:r>
              <a:rPr lang="en-US" sz="3400" b="1" i="1" dirty="0">
                <a:solidFill>
                  <a:srgbClr val="0070C0"/>
                </a:solidFill>
                <a:latin typeface="Arial" panose="020B0604020202020204" pitchFamily="34" charset="0"/>
                <a:cs typeface="Arial" panose="020B0604020202020204" pitchFamily="34" charset="0"/>
              </a:rPr>
              <a:t>a</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và</a:t>
            </a:r>
            <a:r>
              <a:rPr lang="en-US" sz="3400" b="1" dirty="0">
                <a:solidFill>
                  <a:srgbClr val="0070C0"/>
                </a:solidFill>
                <a:latin typeface="Arial" panose="020B0604020202020204" pitchFamily="34" charset="0"/>
                <a:cs typeface="Arial" panose="020B0604020202020204" pitchFamily="34" charset="0"/>
              </a:rPr>
              <a:t> </a:t>
            </a:r>
            <a:r>
              <a:rPr lang="en-US" sz="3400" b="1" i="1" dirty="0">
                <a:solidFill>
                  <a:srgbClr val="0070C0"/>
                </a:solidFill>
                <a:latin typeface="Arial" panose="020B0604020202020204" pitchFamily="34" charset="0"/>
                <a:cs typeface="Arial" panose="020B0604020202020204" pitchFamily="34" charset="0"/>
              </a:rPr>
              <a:t>b</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được</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gọi</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ước</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chung</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lớn</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nhất</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của</a:t>
            </a:r>
            <a:r>
              <a:rPr lang="en-US" sz="3400" b="1" dirty="0">
                <a:solidFill>
                  <a:srgbClr val="0070C0"/>
                </a:solidFill>
                <a:latin typeface="Arial" panose="020B0604020202020204" pitchFamily="34" charset="0"/>
                <a:cs typeface="Arial" panose="020B0604020202020204" pitchFamily="34" charset="0"/>
              </a:rPr>
              <a:t> </a:t>
            </a:r>
            <a:r>
              <a:rPr lang="en-US" sz="3400" b="1" i="1" dirty="0">
                <a:solidFill>
                  <a:srgbClr val="0070C0"/>
                </a:solidFill>
                <a:latin typeface="Arial" panose="020B0604020202020204" pitchFamily="34" charset="0"/>
                <a:cs typeface="Arial" panose="020B0604020202020204" pitchFamily="34" charset="0"/>
              </a:rPr>
              <a:t>a</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và</a:t>
            </a:r>
            <a:r>
              <a:rPr lang="en-US" sz="3400" b="1" dirty="0">
                <a:solidFill>
                  <a:srgbClr val="0070C0"/>
                </a:solidFill>
                <a:latin typeface="Arial" panose="020B0604020202020204" pitchFamily="34" charset="0"/>
                <a:cs typeface="Arial" panose="020B0604020202020204" pitchFamily="34" charset="0"/>
              </a:rPr>
              <a:t> </a:t>
            </a:r>
            <a:r>
              <a:rPr lang="en-US" sz="3400" b="1" i="1" dirty="0">
                <a:solidFill>
                  <a:srgbClr val="0070C0"/>
                </a:solidFill>
                <a:latin typeface="Arial" panose="020B0604020202020204" pitchFamily="34" charset="0"/>
                <a:cs typeface="Arial" panose="020B0604020202020204" pitchFamily="34" charset="0"/>
              </a:rPr>
              <a:t>b</a:t>
            </a:r>
            <a:r>
              <a:rPr lang="en-US" sz="3400" b="1" dirty="0">
                <a:solidFill>
                  <a:srgbClr val="0070C0"/>
                </a:solidFill>
                <a:latin typeface="Arial" panose="020B0604020202020204" pitchFamily="34" charset="0"/>
                <a:cs typeface="Arial" panose="020B0604020202020204" pitchFamily="34" charset="0"/>
              </a:rPr>
              <a:t>.</a:t>
            </a:r>
          </a:p>
          <a:p>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Kí</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hiệu</a:t>
            </a:r>
            <a:r>
              <a:rPr lang="en-US" sz="3400" b="1" dirty="0">
                <a:solidFill>
                  <a:srgbClr val="0070C0"/>
                </a:solidFill>
                <a:latin typeface="Arial" panose="020B0604020202020204" pitchFamily="34" charset="0"/>
                <a:cs typeface="Arial" panose="020B0604020202020204" pitchFamily="34" charset="0"/>
              </a:rPr>
              <a:t>: ƯCLN(</a:t>
            </a:r>
            <a:r>
              <a:rPr lang="en-US" sz="3400" b="1" i="1" dirty="0" err="1">
                <a:solidFill>
                  <a:srgbClr val="0070C0"/>
                </a:solidFill>
                <a:latin typeface="Arial" panose="020B0604020202020204" pitchFamily="34" charset="0"/>
                <a:cs typeface="Arial" panose="020B0604020202020204" pitchFamily="34" charset="0"/>
              </a:rPr>
              <a:t>a,b</a:t>
            </a:r>
            <a:r>
              <a:rPr lang="en-US" sz="3400" b="1" dirty="0">
                <a:solidFill>
                  <a:srgbClr val="0070C0"/>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98303538-91D0-418F-A56C-C8D76DB08B35}"/>
              </a:ext>
            </a:extLst>
          </p:cNvPr>
          <p:cNvSpPr txBox="1"/>
          <p:nvPr/>
        </p:nvSpPr>
        <p:spPr>
          <a:xfrm>
            <a:off x="700117" y="1118967"/>
            <a:ext cx="3289038" cy="615553"/>
          </a:xfrm>
          <a:prstGeom prst="rect">
            <a:avLst/>
          </a:prstGeom>
          <a:noFill/>
        </p:spPr>
        <p:txBody>
          <a:bodyPr wrap="square">
            <a:spAutoFit/>
          </a:bodyPr>
          <a:lstStyle/>
          <a:p>
            <a:r>
              <a:rPr lang="en-US" sz="3400" b="1" dirty="0" err="1">
                <a:solidFill>
                  <a:srgbClr val="FF0000"/>
                </a:solidFill>
                <a:latin typeface="Arial" panose="020B0604020202020204" pitchFamily="34" charset="0"/>
                <a:cs typeface="Arial" panose="020B0604020202020204" pitchFamily="34" charset="0"/>
              </a:rPr>
              <a:t>Khái</a:t>
            </a:r>
            <a:r>
              <a:rPr lang="en-US" sz="3400" b="1" dirty="0">
                <a:solidFill>
                  <a:srgbClr val="FF0000"/>
                </a:solidFill>
                <a:latin typeface="Arial" panose="020B0604020202020204" pitchFamily="34" charset="0"/>
                <a:cs typeface="Arial" panose="020B0604020202020204" pitchFamily="34" charset="0"/>
              </a:rPr>
              <a:t> </a:t>
            </a:r>
            <a:r>
              <a:rPr lang="en-US" sz="3400" b="1" dirty="0" err="1">
                <a:solidFill>
                  <a:srgbClr val="FF0000"/>
                </a:solidFill>
                <a:latin typeface="Arial" panose="020B0604020202020204" pitchFamily="34" charset="0"/>
                <a:cs typeface="Arial" panose="020B0604020202020204" pitchFamily="34" charset="0"/>
              </a:rPr>
              <a:t>niệm</a:t>
            </a:r>
            <a:r>
              <a:rPr lang="en-US" sz="34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11040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Effect transition="in" filter="barn(inVertical)">
                                      <p:cBhvr>
                                        <p:cTn id="7" dur="500"/>
                                        <p:tgtEl>
                                          <p:spTgt spid="1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barn(inVertical)">
                                      <p:cBhvr>
                                        <p:cTn id="12"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459453" y="507244"/>
            <a:ext cx="2857500" cy="257175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3134280" y="1843892"/>
            <a:ext cx="9214395" cy="255454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Ví dụ 1 SGK(48):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a)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Sô</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5 có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phải</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là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ước</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chung</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của</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20 </a:t>
            </a:r>
            <a:r>
              <a:rPr kumimoji="0" lang="vi-VN"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và</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30</a:t>
            </a:r>
            <a:r>
              <a:rPr kumimoji="0" lang="en-US" sz="3200" b="1" i="0" u="none" strike="noStrike" kern="1200" cap="none" spc="0" normalizeH="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không</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Vì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sao</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b)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Sô</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6 có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phải</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là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ước</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chung</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của</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12 </a:t>
            </a:r>
            <a:r>
              <a:rPr kumimoji="0" lang="vi-VN"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và</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26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không</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Vì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sao</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a:t>
            </a:r>
          </a:p>
        </p:txBody>
      </p:sp>
      <p:sp>
        <p:nvSpPr>
          <p:cNvPr id="13" name="!!4">
            <a:extLst>
              <a:ext uri="{FF2B5EF4-FFF2-40B4-BE49-F238E27FC236}">
                <a16:creationId xmlns:a16="http://schemas.microsoft.com/office/drawing/2014/main" id="{590A809E-11CF-4EEB-B742-11659C0D0EC8}"/>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HOẠT ĐỘNG CỦNG CỐ</a:t>
            </a:r>
          </a:p>
        </p:txBody>
      </p:sp>
    </p:spTree>
    <p:extLst>
      <p:ext uri="{BB962C8B-B14F-4D97-AF65-F5344CB8AC3E}">
        <p14:creationId xmlns:p14="http://schemas.microsoft.com/office/powerpoint/2010/main" val="2743777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2" presetClass="entr" presetSubtype="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4"/>
                                        </p:tgtEl>
                                        <p:attrNameLst>
                                          <p:attrName>ppt_y</p:attrName>
                                        </p:attrNameLst>
                                      </p:cBhvr>
                                      <p:tavLst>
                                        <p:tav tm="0">
                                          <p:val>
                                            <p:strVal val="#ppt_y"/>
                                          </p:val>
                                        </p:tav>
                                        <p:tav tm="100000">
                                          <p:val>
                                            <p:strVal val="#ppt_y"/>
                                          </p:val>
                                        </p:tav>
                                      </p:tavLst>
                                    </p:anim>
                                    <p:anim calcmode="lin" valueType="num">
                                      <p:cBhvr>
                                        <p:cTn id="22"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TextBox 13">
            <a:extLst>
              <a:ext uri="{FF2B5EF4-FFF2-40B4-BE49-F238E27FC236}">
                <a16:creationId xmlns:a16="http://schemas.microsoft.com/office/drawing/2014/main" id="{204F276D-852B-4A46-B48E-01816685900D}"/>
              </a:ext>
            </a:extLst>
          </p:cNvPr>
          <p:cNvSpPr txBox="1"/>
          <p:nvPr/>
        </p:nvSpPr>
        <p:spPr>
          <a:xfrm>
            <a:off x="1490593" y="1366419"/>
            <a:ext cx="9993835" cy="1077218"/>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rPr>
              <a:t>Số</a:t>
            </a:r>
            <a:r>
              <a:rPr kumimoji="0" lang="en-US" sz="3200" b="1" i="0" u="none" strike="noStrike" kern="1200" cap="none" spc="0" normalizeH="0" baseline="0" noProof="0" dirty="0">
                <a:ln>
                  <a:noFill/>
                </a:ln>
                <a:solidFill>
                  <a:srgbClr val="0070C0"/>
                </a:solidFill>
                <a:effectLst/>
                <a:uLnTx/>
                <a:uFillTx/>
                <a:latin typeface="Calibri" panose="020F0502020204030204"/>
                <a:ea typeface="+mn-ea"/>
              </a:rPr>
              <a:t>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8 có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phải</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rPr>
              <a:t>là ước chung của 24 và 56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không</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Vì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sao</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497C0C64-9DC7-4581-A0DB-2B8F5B1414AA}"/>
              </a:ext>
            </a:extLst>
          </p:cNvPr>
          <p:cNvSpPr txBox="1"/>
          <p:nvPr/>
        </p:nvSpPr>
        <p:spPr>
          <a:xfrm>
            <a:off x="1544488" y="3767809"/>
            <a:ext cx="9852855" cy="735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b)</a:t>
            </a:r>
            <a:r>
              <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rPr>
              <a:t>Số 8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có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phải</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rPr>
              <a:t>là ước chung của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1</a:t>
            </a: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rPr>
              <a:t>4 và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48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không</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Vì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sao</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t>
            </a:r>
          </a:p>
        </p:txBody>
      </p:sp>
      <p:sp>
        <p:nvSpPr>
          <p:cNvPr id="11" name="TextBox 10">
            <a:extLst>
              <a:ext uri="{FF2B5EF4-FFF2-40B4-BE49-F238E27FC236}">
                <a16:creationId xmlns:a16="http://schemas.microsoft.com/office/drawing/2014/main" id="{3274B5CE-9993-4B8C-AD1E-F18D53843370}"/>
              </a:ext>
            </a:extLst>
          </p:cNvPr>
          <p:cNvSpPr txBox="1"/>
          <p:nvPr/>
        </p:nvSpPr>
        <p:spPr>
          <a:xfrm>
            <a:off x="1506506" y="717329"/>
            <a:ext cx="4326826"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Luyện</a:t>
            </a:r>
            <a:r>
              <a:rPr kumimoji="0" lang="en-US" sz="3200" b="1"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1" i="1"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tập</a:t>
            </a:r>
            <a:r>
              <a:rPr kumimoji="0" lang="en-US" sz="3200" b="1"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1 SGK(48):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24" name="!!4">
            <a:extLst>
              <a:ext uri="{FF2B5EF4-FFF2-40B4-BE49-F238E27FC236}">
                <a16:creationId xmlns:a16="http://schemas.microsoft.com/office/drawing/2014/main" id="{FB8FC4E0-C046-453E-B6C6-B8353A53CF71}"/>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HOẠT ĐỘNG LUYỆN TẬP</a:t>
            </a:r>
          </a:p>
        </p:txBody>
      </p:sp>
      <p:sp>
        <p:nvSpPr>
          <p:cNvPr id="12" name="TextBox 11">
            <a:extLst>
              <a:ext uri="{FF2B5EF4-FFF2-40B4-BE49-F238E27FC236}">
                <a16:creationId xmlns:a16="http://schemas.microsoft.com/office/drawing/2014/main" id="{5E4C8266-FF50-47A3-B480-59FC60AC456E}"/>
              </a:ext>
            </a:extLst>
          </p:cNvPr>
          <p:cNvSpPr txBox="1"/>
          <p:nvPr/>
        </p:nvSpPr>
        <p:spPr>
          <a:xfrm>
            <a:off x="1926019" y="2423292"/>
            <a:ext cx="985285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rPr>
              <a:t> </a:t>
            </a:r>
            <a:r>
              <a:rPr kumimoji="0" lang="en-US" sz="3200" b="1" i="0" u="none" strike="noStrike" kern="1200" cap="none" spc="0" normalizeH="0" baseline="0" noProof="0" dirty="0">
                <a:ln>
                  <a:noFill/>
                </a:ln>
                <a:solidFill>
                  <a:srgbClr val="C00000"/>
                </a:solidFill>
                <a:effectLst/>
                <a:uLnTx/>
                <a:uFillTx/>
                <a:latin typeface="Calibri" panose="020F0502020204030204"/>
                <a:ea typeface="+mn-ea"/>
              </a:rPr>
              <a:t>- </a:t>
            </a:r>
            <a:r>
              <a:rPr kumimoji="0" lang="vi-VN" sz="3200" b="1" i="0" u="none" strike="noStrike" kern="1200" cap="none" spc="0" normalizeH="0" baseline="0" noProof="0" dirty="0">
                <a:ln>
                  <a:noFill/>
                </a:ln>
                <a:solidFill>
                  <a:srgbClr val="C00000"/>
                </a:solidFill>
                <a:effectLst/>
                <a:uLnTx/>
                <a:uFillTx/>
                <a:latin typeface="Arial" panose="020B0604020202020204" pitchFamily="34" charset="0"/>
                <a:ea typeface="+mn-ea"/>
              </a:rPr>
              <a:t>Số 8 là ước chung của 24 và 56 vì 8 vừa là ước</a:t>
            </a:r>
            <a:r>
              <a:rPr kumimoji="0" lang="en-US" sz="3200" b="1" i="0" u="none" strike="noStrike" kern="1200" cap="none" spc="0" normalizeH="0" baseline="0" noProof="0" dirty="0">
                <a:ln>
                  <a:noFill/>
                </a:ln>
                <a:solidFill>
                  <a:srgbClr val="C00000"/>
                </a:solidFill>
                <a:effectLst/>
                <a:uLnTx/>
                <a:uFillTx/>
                <a:latin typeface="Calibri" panose="020F0502020204030204"/>
                <a:ea typeface="+mn-ea"/>
              </a:rPr>
              <a:t> </a:t>
            </a:r>
            <a:r>
              <a:rPr kumimoji="0" lang="vi-VN" sz="3200" b="1" i="0" u="none" strike="noStrike" kern="1200" cap="none" spc="0" normalizeH="0" baseline="0" noProof="0" dirty="0">
                <a:ln>
                  <a:noFill/>
                </a:ln>
                <a:solidFill>
                  <a:srgbClr val="C00000"/>
                </a:solidFill>
                <a:effectLst/>
                <a:uLnTx/>
                <a:uFillTx/>
                <a:latin typeface="Arial" panose="020B0604020202020204" pitchFamily="34" charset="0"/>
                <a:ea typeface="+mn-ea"/>
              </a:rPr>
              <a:t>của 24</a:t>
            </a:r>
            <a:r>
              <a:rPr kumimoji="0" lang="en-US" sz="3200" b="1" i="0" u="none" strike="noStrike" kern="1200" cap="none" spc="0" normalizeH="0" noProof="0" dirty="0">
                <a:ln>
                  <a:noFill/>
                </a:ln>
                <a:solidFill>
                  <a:srgbClr val="C00000"/>
                </a:solidFill>
                <a:effectLst/>
                <a:uLnTx/>
                <a:uFillTx/>
                <a:latin typeface="Arial" panose="020B0604020202020204" pitchFamily="34" charset="0"/>
                <a:ea typeface="+mn-ea"/>
              </a:rPr>
              <a:t> </a:t>
            </a:r>
            <a:r>
              <a:rPr kumimoji="0" lang="vi-VN" sz="3200" b="1" i="0" u="none" strike="noStrike" kern="1200" cap="none" spc="0" normalizeH="0" baseline="0" noProof="0" dirty="0">
                <a:ln>
                  <a:noFill/>
                </a:ln>
                <a:solidFill>
                  <a:srgbClr val="C00000"/>
                </a:solidFill>
                <a:effectLst/>
                <a:uLnTx/>
                <a:uFillTx/>
                <a:latin typeface="Arial" panose="020B0604020202020204" pitchFamily="34" charset="0"/>
                <a:ea typeface="+mn-ea"/>
              </a:rPr>
              <a:t>vừa là ước của 56.</a:t>
            </a:r>
            <a:endPar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6C63A1A0-B107-46AA-A8C5-54BFE8BC7EE2}"/>
              </a:ext>
            </a:extLst>
          </p:cNvPr>
          <p:cNvSpPr txBox="1"/>
          <p:nvPr/>
        </p:nvSpPr>
        <p:spPr>
          <a:xfrm>
            <a:off x="1936378" y="4769295"/>
            <a:ext cx="9646027" cy="735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vi-VN"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Số 8</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không</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phải</a:t>
            </a:r>
            <a:r>
              <a:rPr kumimoji="0" lang="vi-VN"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là ước chung của </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14</a:t>
            </a:r>
            <a:r>
              <a:rPr kumimoji="0" lang="vi-VN"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và </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48</a:t>
            </a:r>
            <a:r>
              <a:rPr kumimoji="0" lang="vi-VN"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v</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i</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vi-VN"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 là ước của </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48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nhưng</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không</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vi-VN"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là ước của </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14.</a:t>
            </a:r>
          </a:p>
        </p:txBody>
      </p:sp>
    </p:spTree>
    <p:extLst>
      <p:ext uri="{BB962C8B-B14F-4D97-AF65-F5344CB8AC3E}">
        <p14:creationId xmlns:p14="http://schemas.microsoft.com/office/powerpoint/2010/main" val="2663053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13369864">
            <a:off x="-2696134" y="-2064954"/>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HÌNH THÀNH KIẾN THỨC</a:t>
              </a:r>
              <a:endParaRPr kumimoji="0" lang="en-US" sz="2400" b="0" i="0" u="none" strike="noStrike" kern="1200" cap="none" spc="0" normalizeH="0" baseline="0" noProof="0">
                <a:ln>
                  <a:noFill/>
                </a:ln>
                <a:solidFill>
                  <a:srgbClr val="FFFF00"/>
                </a:solidFill>
                <a:effectLst/>
                <a:uLnTx/>
                <a:uFillTx/>
                <a:latin typeface="Calibri" panose="020F0502020204030204"/>
                <a:ea typeface="+mn-ea"/>
                <a:cs typeface="+mn-cs"/>
              </a:endParaRPr>
            </a:p>
          </p:txBody>
        </p:sp>
      </p:grpSp>
      <p:sp>
        <p:nvSpPr>
          <p:cNvPr id="18" name="TextBox 17">
            <a:extLst>
              <a:ext uri="{FF2B5EF4-FFF2-40B4-BE49-F238E27FC236}">
                <a16:creationId xmlns:a16="http://schemas.microsoft.com/office/drawing/2014/main" id="{A3A062DA-93BF-4842-B601-4404401BCCE3}"/>
              </a:ext>
            </a:extLst>
          </p:cNvPr>
          <p:cNvSpPr txBox="1"/>
          <p:nvPr/>
        </p:nvSpPr>
        <p:spPr>
          <a:xfrm>
            <a:off x="1544420" y="988430"/>
            <a:ext cx="4388293" cy="584775"/>
          </a:xfrm>
          <a:prstGeom prst="rect">
            <a:avLst/>
          </a:prstGeom>
          <a:noFill/>
        </p:spPr>
        <p:txBody>
          <a:bodyPr wrap="square">
            <a:spAutoFit/>
          </a:bodyPr>
          <a:lstStyle/>
          <a:p>
            <a:r>
              <a:rPr lang="en-US" sz="32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Luyện</a:t>
            </a:r>
            <a:r>
              <a:rPr lang="en-US" sz="32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32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tập</a:t>
            </a:r>
            <a:r>
              <a:rPr lang="en-US" sz="32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2 SGK(48)</a:t>
            </a:r>
            <a:r>
              <a:rPr lang="en-US" sz="3200" b="1" dirty="0">
                <a:solidFill>
                  <a:srgbClr val="FF0000"/>
                </a:solidFill>
                <a:latin typeface="Arial" panose="020B0604020202020204" pitchFamily="34" charset="0"/>
                <a:cs typeface="Arial" panose="020B0604020202020204" pitchFamily="34" charset="0"/>
              </a:rPr>
              <a:t>:</a:t>
            </a:r>
            <a:endParaRPr lang="en-US" sz="3200" b="1" i="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9" name="TextBox 18">
            <a:extLst>
              <a:ext uri="{FF2B5EF4-FFF2-40B4-BE49-F238E27FC236}">
                <a16:creationId xmlns:a16="http://schemas.microsoft.com/office/drawing/2014/main" id="{A3A062DA-93BF-4842-B601-4404401BCCE3}"/>
              </a:ext>
            </a:extLst>
          </p:cNvPr>
          <p:cNvSpPr txBox="1"/>
          <p:nvPr/>
        </p:nvSpPr>
        <p:spPr>
          <a:xfrm>
            <a:off x="922010" y="1818187"/>
            <a:ext cx="10374413"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7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có</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phải</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là</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ước</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chung</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của</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14, 49, 63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không</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Vì</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sao</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7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là</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ước</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chung</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của</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14, 49, 63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vì</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7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là</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ước</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của</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cả</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ba</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14, 49, 63.</a:t>
            </a:r>
          </a:p>
        </p:txBody>
      </p:sp>
      <p:sp>
        <p:nvSpPr>
          <p:cNvPr id="17" name="TextBox 16">
            <a:extLst>
              <a:ext uri="{FF2B5EF4-FFF2-40B4-BE49-F238E27FC236}">
                <a16:creationId xmlns:a16="http://schemas.microsoft.com/office/drawing/2014/main" id="{A3A062DA-93BF-4842-B601-4404401BCCE3}"/>
              </a:ext>
            </a:extLst>
          </p:cNvPr>
          <p:cNvSpPr txBox="1"/>
          <p:nvPr/>
        </p:nvSpPr>
        <p:spPr>
          <a:xfrm>
            <a:off x="1159426" y="4966720"/>
            <a:ext cx="9936181"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Chú</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ý:</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tự</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nhiên</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n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được</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gọi</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là</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ước</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chung</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của</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ba</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 b, c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nếu</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n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là</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ước</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của</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ba</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 b, c.</a:t>
            </a:r>
          </a:p>
        </p:txBody>
      </p:sp>
      <p:sp>
        <p:nvSpPr>
          <p:cNvPr id="2" name="Right Arrow 1"/>
          <p:cNvSpPr/>
          <p:nvPr/>
        </p:nvSpPr>
        <p:spPr>
          <a:xfrm>
            <a:off x="470565" y="5180332"/>
            <a:ext cx="627370" cy="28629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1667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1000"/>
                                        <p:tgtEl>
                                          <p:spTgt spid="19">
                                            <p:txEl>
                                              <p:pRg st="0" end="0"/>
                                            </p:txEl>
                                          </p:spTgt>
                                        </p:tgtEl>
                                      </p:cBhvr>
                                    </p:animEffect>
                                    <p:anim calcmode="lin" valueType="num">
                                      <p:cBhvr>
                                        <p:cTn id="13"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Effect transition="in" filter="fade">
                                      <p:cBhvr>
                                        <p:cTn id="19" dur="1000"/>
                                        <p:tgtEl>
                                          <p:spTgt spid="19">
                                            <p:txEl>
                                              <p:pRg st="1" end="1"/>
                                            </p:txEl>
                                          </p:spTgt>
                                        </p:tgtEl>
                                      </p:cBhvr>
                                    </p:animEffect>
                                    <p:anim calcmode="lin" valueType="num">
                                      <p:cBhvr>
                                        <p:cTn id="20"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Effect transition="in" filter="fade">
                                      <p:cBhvr>
                                        <p:cTn id="26" dur="1000"/>
                                        <p:tgtEl>
                                          <p:spTgt spid="19">
                                            <p:txEl>
                                              <p:pRg st="2" end="2"/>
                                            </p:txEl>
                                          </p:spTgt>
                                        </p:tgtEl>
                                      </p:cBhvr>
                                    </p:animEffect>
                                    <p:anim calcmode="lin" valueType="num">
                                      <p:cBhvr>
                                        <p:cTn id="27"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fltVal val="0"/>
                                          </p:val>
                                        </p:tav>
                                        <p:tav tm="100000">
                                          <p:val>
                                            <p:strVal val="#ppt_w"/>
                                          </p:val>
                                        </p:tav>
                                      </p:tavLst>
                                    </p:anim>
                                    <p:anim calcmode="lin" valueType="num">
                                      <p:cBhvr>
                                        <p:cTn id="34" dur="1000" fill="hold"/>
                                        <p:tgtEl>
                                          <p:spTgt spid="2"/>
                                        </p:tgtEl>
                                        <p:attrNameLst>
                                          <p:attrName>ppt_h</p:attrName>
                                        </p:attrNameLst>
                                      </p:cBhvr>
                                      <p:tavLst>
                                        <p:tav tm="0">
                                          <p:val>
                                            <p:fltVal val="0"/>
                                          </p:val>
                                        </p:tav>
                                        <p:tav tm="100000">
                                          <p:val>
                                            <p:strVal val="#ppt_h"/>
                                          </p:val>
                                        </p:tav>
                                      </p:tavLst>
                                    </p:anim>
                                    <p:anim calcmode="lin" valueType="num">
                                      <p:cBhvr>
                                        <p:cTn id="35" dur="1000" fill="hold"/>
                                        <p:tgtEl>
                                          <p:spTgt spid="2"/>
                                        </p:tgtEl>
                                        <p:attrNameLst>
                                          <p:attrName>style.rotation</p:attrName>
                                        </p:attrNameLst>
                                      </p:cBhvr>
                                      <p:tavLst>
                                        <p:tav tm="0">
                                          <p:val>
                                            <p:fltVal val="90"/>
                                          </p:val>
                                        </p:tav>
                                        <p:tav tm="100000">
                                          <p:val>
                                            <p:fltVal val="0"/>
                                          </p:val>
                                        </p:tav>
                                      </p:tavLst>
                                    </p:anim>
                                    <p:animEffect transition="in" filter="fade">
                                      <p:cBhvr>
                                        <p:cTn id="36" dur="1000"/>
                                        <p:tgtEl>
                                          <p:spTgt spid="2"/>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590085" y="507244"/>
            <a:ext cx="2857500" cy="257175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3447585" y="1591281"/>
            <a:ext cx="9214395"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1"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Ví dụ 2 SGK(48):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Liệt</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kê</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các</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ước</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của</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12 </a:t>
            </a: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và</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của</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20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theo</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thứ</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tư</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tăng</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dần</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b)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Viết</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tập</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hợp</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ƯC(12,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c)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Tìm</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ƯCLN(12, 20).</a:t>
            </a:r>
          </a:p>
        </p:txBody>
      </p:sp>
    </p:spTree>
    <p:extLst>
      <p:ext uri="{BB962C8B-B14F-4D97-AF65-F5344CB8AC3E}">
        <p14:creationId xmlns:p14="http://schemas.microsoft.com/office/powerpoint/2010/main" val="3417458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B54C9AA5-FC61-431E-8AF6-0087C8FC62CB}"/>
              </a:ext>
            </a:extLst>
          </p:cNvPr>
          <p:cNvSpPr txBox="1"/>
          <p:nvPr/>
        </p:nvSpPr>
        <p:spPr>
          <a:xfrm>
            <a:off x="453839" y="1331362"/>
            <a:ext cx="10148422"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Hoạt</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động</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2:</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759D96E-BF12-4520-A181-4790B5673605}"/>
              </a:ext>
            </a:extLst>
          </p:cNvPr>
          <p:cNvSpPr txBox="1"/>
          <p:nvPr/>
        </p:nvSpPr>
        <p:spPr>
          <a:xfrm>
            <a:off x="1288212" y="4244938"/>
            <a:ext cx="10148422"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ea typeface="Times New Roman" panose="02020603050405020304" pitchFamily="18" charset="0"/>
                <a:cs typeface="+mn-cs"/>
              </a:rPr>
              <a:t> a) </a:t>
            </a:r>
            <a:r>
              <a:rPr kumimoji="0" lang="en-US" sz="3200" b="1" i="0" u="none" strike="noStrike" kern="1200" cap="none" spc="0" normalizeH="0" baseline="0" noProof="0" dirty="0" err="1">
                <a:ln>
                  <a:noFill/>
                </a:ln>
                <a:solidFill>
                  <a:srgbClr val="0070C0"/>
                </a:solidFill>
                <a:effectLst/>
                <a:uLnTx/>
                <a:uFillTx/>
                <a:ea typeface="Times New Roman" panose="02020603050405020304" pitchFamily="18" charset="0"/>
                <a:cs typeface="+mn-cs"/>
              </a:rPr>
              <a:t>Viết</a:t>
            </a:r>
            <a:r>
              <a:rPr kumimoji="0" lang="en-US" sz="3200" b="1" i="0" u="none" strike="noStrike" kern="1200" cap="none" spc="0" normalizeH="0" baseline="0" noProof="0" dirty="0">
                <a:ln>
                  <a:noFill/>
                </a:ln>
                <a:solidFill>
                  <a:srgbClr val="0070C0"/>
                </a:solidFill>
                <a:effectLst/>
                <a:uLnTx/>
                <a:uFillTx/>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ea typeface="Times New Roman" panose="02020603050405020304" pitchFamily="18" charset="0"/>
                <a:cs typeface="+mn-cs"/>
              </a:rPr>
              <a:t>tập</a:t>
            </a:r>
            <a:r>
              <a:rPr kumimoji="0" lang="en-US" sz="3200" b="1" i="0" u="none" strike="noStrike" kern="1200" cap="none" spc="0" normalizeH="0" baseline="0" noProof="0" dirty="0">
                <a:ln>
                  <a:noFill/>
                </a:ln>
                <a:solidFill>
                  <a:srgbClr val="0070C0"/>
                </a:solidFill>
                <a:effectLst/>
                <a:uLnTx/>
                <a:uFillTx/>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ea typeface="Times New Roman" panose="02020603050405020304" pitchFamily="18" charset="0"/>
                <a:cs typeface="+mn-cs"/>
              </a:rPr>
              <a:t>hợp</a:t>
            </a:r>
            <a:r>
              <a:rPr kumimoji="0" lang="en-US" sz="3200" b="1" i="0" u="none" strike="noStrike" kern="1200" cap="none" spc="0" normalizeH="0" baseline="0" noProof="0" dirty="0">
                <a:ln>
                  <a:noFill/>
                </a:ln>
                <a:solidFill>
                  <a:srgbClr val="0070C0"/>
                </a:solidFill>
                <a:effectLst/>
                <a:uLnTx/>
                <a:uFillTx/>
                <a:ea typeface="Times New Roman" panose="02020603050405020304" pitchFamily="18" charset="0"/>
                <a:cs typeface="+mn-cs"/>
              </a:rPr>
              <a:t> ƯC(24, 36).</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cs typeface="+mn-cs"/>
              </a:rPr>
              <a:t> b) </a:t>
            </a:r>
            <a:r>
              <a:rPr kumimoji="0" lang="en-US" sz="3200" b="1" i="0" u="none" strike="noStrike" kern="1200" cap="none" spc="0" normalizeH="0" baseline="0" noProof="0" dirty="0" err="1">
                <a:ln>
                  <a:noFill/>
                </a:ln>
                <a:solidFill>
                  <a:srgbClr val="0070C0"/>
                </a:solidFill>
                <a:effectLst/>
                <a:uLnTx/>
                <a:uFillTx/>
                <a:cs typeface="+mn-cs"/>
              </a:rPr>
              <a:t>Tìm</a:t>
            </a:r>
            <a:r>
              <a:rPr kumimoji="0" lang="en-US" sz="3200" b="1" i="0" u="none" strike="noStrike" kern="1200" cap="none" spc="0" normalizeH="0" baseline="0" noProof="0" dirty="0">
                <a:ln>
                  <a:noFill/>
                </a:ln>
                <a:solidFill>
                  <a:srgbClr val="0070C0"/>
                </a:solidFill>
                <a:effectLst/>
                <a:uLnTx/>
                <a:uFillTx/>
                <a:cs typeface="+mn-cs"/>
              </a:rPr>
              <a:t> ƯCLN(24, 36).</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cs typeface="+mn-cs"/>
              </a:rPr>
              <a:t> c) </a:t>
            </a:r>
            <a:r>
              <a:rPr kumimoji="0" lang="en-US" sz="3200" b="1" i="0" u="none" strike="noStrike" kern="1200" cap="none" spc="0" normalizeH="0" baseline="0" noProof="0" dirty="0" err="1">
                <a:ln>
                  <a:noFill/>
                </a:ln>
                <a:solidFill>
                  <a:srgbClr val="0070C0"/>
                </a:solidFill>
                <a:effectLst/>
                <a:uLnTx/>
                <a:uFillTx/>
                <a:cs typeface="+mn-cs"/>
              </a:rPr>
              <a:t>Thực</a:t>
            </a:r>
            <a:r>
              <a:rPr kumimoji="0" lang="en-US" sz="3200" b="1" i="0" u="none" strike="noStrike" kern="1200" cap="none" spc="0" normalizeH="0" baseline="0" noProof="0" dirty="0">
                <a:ln>
                  <a:noFill/>
                </a:ln>
                <a:solidFill>
                  <a:srgbClr val="0070C0"/>
                </a:solidFill>
                <a:effectLst/>
                <a:uLnTx/>
                <a:uFillTx/>
                <a:cs typeface="+mn-cs"/>
              </a:rPr>
              <a:t> </a:t>
            </a:r>
            <a:r>
              <a:rPr kumimoji="0" lang="en-US" sz="3200" b="1" i="0" u="none" strike="noStrike" kern="1200" cap="none" spc="0" normalizeH="0" baseline="0" noProof="0" dirty="0" err="1">
                <a:ln>
                  <a:noFill/>
                </a:ln>
                <a:solidFill>
                  <a:srgbClr val="0070C0"/>
                </a:solidFill>
                <a:effectLst/>
                <a:uLnTx/>
                <a:uFillTx/>
                <a:cs typeface="+mn-cs"/>
              </a:rPr>
              <a:t>hiện</a:t>
            </a:r>
            <a:r>
              <a:rPr kumimoji="0" lang="en-US" sz="3200" b="1" i="0" u="none" strike="noStrike" kern="1200" cap="none" spc="0" normalizeH="0" baseline="0" noProof="0" dirty="0">
                <a:ln>
                  <a:noFill/>
                </a:ln>
                <a:solidFill>
                  <a:srgbClr val="0070C0"/>
                </a:solidFill>
                <a:effectLst/>
                <a:uLnTx/>
                <a:uFillTx/>
                <a:cs typeface="+mn-cs"/>
              </a:rPr>
              <a:t> </a:t>
            </a:r>
            <a:r>
              <a:rPr kumimoji="0" lang="en-US" sz="3200" b="1" i="0" u="none" strike="noStrike" kern="1200" cap="none" spc="0" normalizeH="0" baseline="0" noProof="0" dirty="0" err="1">
                <a:ln>
                  <a:noFill/>
                </a:ln>
                <a:solidFill>
                  <a:srgbClr val="0070C0"/>
                </a:solidFill>
                <a:effectLst/>
                <a:uLnTx/>
                <a:uFillTx/>
                <a:cs typeface="+mn-cs"/>
              </a:rPr>
              <a:t>phép</a:t>
            </a:r>
            <a:r>
              <a:rPr kumimoji="0" lang="en-US" sz="3200" b="1" i="0" u="none" strike="noStrike" kern="1200" cap="none" spc="0" normalizeH="0" baseline="0" noProof="0" dirty="0">
                <a:ln>
                  <a:noFill/>
                </a:ln>
                <a:solidFill>
                  <a:srgbClr val="0070C0"/>
                </a:solidFill>
                <a:effectLst/>
                <a:uLnTx/>
                <a:uFillTx/>
                <a:cs typeface="+mn-cs"/>
              </a:rPr>
              <a:t> chia ƯCLN(24, 36) </a:t>
            </a:r>
            <a:r>
              <a:rPr kumimoji="0" lang="en-US" sz="3200" b="1" i="0" u="none" strike="noStrike" kern="1200" cap="none" spc="0" normalizeH="0" baseline="0" noProof="0" dirty="0" err="1">
                <a:ln>
                  <a:noFill/>
                </a:ln>
                <a:solidFill>
                  <a:srgbClr val="0070C0"/>
                </a:solidFill>
                <a:effectLst/>
                <a:uLnTx/>
                <a:uFillTx/>
                <a:cs typeface="+mn-cs"/>
              </a:rPr>
              <a:t>cho</a:t>
            </a:r>
            <a:r>
              <a:rPr kumimoji="0" lang="en-US" sz="3200" b="1" i="0" u="none" strike="noStrike" kern="1200" cap="none" spc="0" normalizeH="0" baseline="0" noProof="0" dirty="0">
                <a:ln>
                  <a:noFill/>
                </a:ln>
                <a:solidFill>
                  <a:srgbClr val="0070C0"/>
                </a:solidFill>
                <a:effectLst/>
                <a:uLnTx/>
                <a:uFillTx/>
                <a:cs typeface="+mn-cs"/>
              </a:rPr>
              <a:t> </a:t>
            </a:r>
            <a:r>
              <a:rPr kumimoji="0" lang="en-US" sz="3200" b="1" i="0" u="none" strike="noStrike" kern="1200" cap="none" spc="0" normalizeH="0" baseline="0" noProof="0" dirty="0" err="1">
                <a:ln>
                  <a:noFill/>
                </a:ln>
                <a:solidFill>
                  <a:srgbClr val="0070C0"/>
                </a:solidFill>
                <a:effectLst/>
                <a:uLnTx/>
                <a:uFillTx/>
                <a:cs typeface="+mn-cs"/>
              </a:rPr>
              <a:t>các</a:t>
            </a:r>
            <a:r>
              <a:rPr kumimoji="0" lang="en-US" sz="3200" b="1" i="0" u="none" strike="noStrike" kern="1200" cap="none" spc="0" normalizeH="0" baseline="0" noProof="0" dirty="0">
                <a:ln>
                  <a:noFill/>
                </a:ln>
                <a:solidFill>
                  <a:srgbClr val="0070C0"/>
                </a:solidFill>
                <a:effectLst/>
                <a:uLnTx/>
                <a:uFillTx/>
                <a:cs typeface="+mn-cs"/>
              </a:rPr>
              <a:t> </a:t>
            </a:r>
            <a:r>
              <a:rPr kumimoji="0" lang="en-US" sz="3200" b="1" i="0" u="none" strike="noStrike" kern="1200" cap="none" spc="0" normalizeH="0" baseline="0" noProof="0" dirty="0" err="1">
                <a:ln>
                  <a:noFill/>
                </a:ln>
                <a:solidFill>
                  <a:srgbClr val="0070C0"/>
                </a:solidFill>
                <a:effectLst/>
                <a:uLnTx/>
                <a:uFillTx/>
                <a:cs typeface="+mn-cs"/>
              </a:rPr>
              <a:t>ước</a:t>
            </a:r>
            <a:r>
              <a:rPr kumimoji="0" lang="en-US" sz="3200" b="1" i="0" u="none" strike="noStrike" kern="1200" cap="none" spc="0" normalizeH="0" baseline="0" noProof="0" dirty="0">
                <a:ln>
                  <a:noFill/>
                </a:ln>
                <a:solidFill>
                  <a:srgbClr val="0070C0"/>
                </a:solidFill>
                <a:effectLst/>
                <a:uLnTx/>
                <a:uFillTx/>
                <a:cs typeface="+mn-cs"/>
              </a:rPr>
              <a:t> </a:t>
            </a:r>
            <a:r>
              <a:rPr kumimoji="0" lang="en-US" sz="3200" b="1" i="0" u="none" strike="noStrike" kern="1200" cap="none" spc="0" normalizeH="0" baseline="0" noProof="0" dirty="0" err="1">
                <a:ln>
                  <a:noFill/>
                </a:ln>
                <a:solidFill>
                  <a:srgbClr val="0070C0"/>
                </a:solidFill>
                <a:effectLst/>
                <a:uLnTx/>
                <a:uFillTx/>
                <a:cs typeface="+mn-cs"/>
              </a:rPr>
              <a:t>chung</a:t>
            </a:r>
            <a:r>
              <a:rPr kumimoji="0" lang="en-US" sz="3200" b="1" i="0" u="none" strike="noStrike" kern="1200" cap="none" spc="0" normalizeH="0" baseline="0" noProof="0" dirty="0">
                <a:ln>
                  <a:noFill/>
                </a:ln>
                <a:solidFill>
                  <a:srgbClr val="0070C0"/>
                </a:solidFill>
                <a:effectLst/>
                <a:uLnTx/>
                <a:uFillTx/>
                <a:cs typeface="+mn-cs"/>
              </a:rPr>
              <a:t> </a:t>
            </a:r>
            <a:r>
              <a:rPr kumimoji="0" lang="en-US" sz="3200" b="1" i="0" u="none" strike="noStrike" kern="1200" cap="none" spc="0" normalizeH="0" baseline="0" noProof="0" dirty="0" err="1">
                <a:ln>
                  <a:noFill/>
                </a:ln>
                <a:solidFill>
                  <a:srgbClr val="0070C0"/>
                </a:solidFill>
                <a:effectLst/>
                <a:uLnTx/>
                <a:uFillTx/>
                <a:cs typeface="+mn-cs"/>
              </a:rPr>
              <a:t>của</a:t>
            </a:r>
            <a:r>
              <a:rPr kumimoji="0" lang="en-US" sz="3200" b="1" i="0" u="none" strike="noStrike" kern="1200" cap="none" spc="0" normalizeH="0" baseline="0" noProof="0" dirty="0">
                <a:ln>
                  <a:noFill/>
                </a:ln>
                <a:solidFill>
                  <a:srgbClr val="0070C0"/>
                </a:solidFill>
                <a:effectLst/>
                <a:uLnTx/>
                <a:uFillTx/>
                <a:cs typeface="+mn-cs"/>
              </a:rPr>
              <a:t> </a:t>
            </a:r>
            <a:r>
              <a:rPr kumimoji="0" lang="en-US" sz="3200" b="1" i="0" u="none" strike="noStrike" kern="1200" cap="none" spc="0" normalizeH="0" baseline="0" noProof="0" dirty="0" err="1">
                <a:ln>
                  <a:noFill/>
                </a:ln>
                <a:solidFill>
                  <a:srgbClr val="0070C0"/>
                </a:solidFill>
                <a:effectLst/>
                <a:uLnTx/>
                <a:uFillTx/>
                <a:cs typeface="+mn-cs"/>
              </a:rPr>
              <a:t>hai</a:t>
            </a:r>
            <a:r>
              <a:rPr kumimoji="0" lang="en-US" sz="3200" b="1" i="0" u="none" strike="noStrike" kern="1200" cap="none" spc="0" normalizeH="0" baseline="0" noProof="0" dirty="0">
                <a:ln>
                  <a:noFill/>
                </a:ln>
                <a:solidFill>
                  <a:srgbClr val="0070C0"/>
                </a:solidFill>
                <a:effectLst/>
                <a:uLnTx/>
                <a:uFillTx/>
                <a:cs typeface="+mn-cs"/>
              </a:rPr>
              <a:t> </a:t>
            </a:r>
            <a:r>
              <a:rPr kumimoji="0" lang="en-US" sz="3200" b="1" i="0" u="none" strike="noStrike" kern="1200" cap="none" spc="0" normalizeH="0" baseline="0" noProof="0" dirty="0" err="1">
                <a:ln>
                  <a:noFill/>
                </a:ln>
                <a:solidFill>
                  <a:srgbClr val="0070C0"/>
                </a:solidFill>
                <a:effectLst/>
                <a:uLnTx/>
                <a:uFillTx/>
                <a:cs typeface="+mn-cs"/>
              </a:rPr>
              <a:t>sô</a:t>
            </a:r>
            <a:r>
              <a:rPr kumimoji="0" lang="en-US" sz="3200" b="1" i="0" u="none" strike="noStrike" kern="1200" cap="none" spc="0" normalizeH="0" baseline="0" noProof="0" dirty="0">
                <a:ln>
                  <a:noFill/>
                </a:ln>
                <a:solidFill>
                  <a:srgbClr val="0070C0"/>
                </a:solidFill>
                <a:effectLst/>
                <a:uLnTx/>
                <a:uFillTx/>
                <a:cs typeface="+mn-cs"/>
              </a:rPr>
              <a:t>́ </a:t>
            </a:r>
            <a:r>
              <a:rPr kumimoji="0" lang="en-US" sz="3200" b="1" i="0" u="none" strike="noStrike" kern="1200" cap="none" spc="0" normalizeH="0" baseline="0" noProof="0" dirty="0" err="1">
                <a:ln>
                  <a:noFill/>
                </a:ln>
                <a:solidFill>
                  <a:srgbClr val="0070C0"/>
                </a:solidFill>
                <a:effectLst/>
                <a:uLnTx/>
                <a:uFillTx/>
                <a:cs typeface="+mn-cs"/>
              </a:rPr>
              <a:t>đo</a:t>
            </a:r>
            <a:r>
              <a:rPr kumimoji="0" lang="en-US" sz="3200" b="1" i="0" u="none" strike="noStrike" kern="1200" cap="none" spc="0" normalizeH="0" baseline="0" noProof="0" dirty="0">
                <a:ln>
                  <a:noFill/>
                </a:ln>
                <a:solidFill>
                  <a:srgbClr val="0070C0"/>
                </a:solidFill>
                <a:effectLst/>
                <a:uLnTx/>
                <a:uFillTx/>
                <a:cs typeface="+mn-cs"/>
              </a:rPr>
              <a:t>́.</a:t>
            </a:r>
          </a:p>
        </p:txBody>
      </p:sp>
      <p:graphicFrame>
        <p:nvGraphicFramePr>
          <p:cNvPr id="3" name="Table 8">
            <a:extLst>
              <a:ext uri="{FF2B5EF4-FFF2-40B4-BE49-F238E27FC236}">
                <a16:creationId xmlns:a16="http://schemas.microsoft.com/office/drawing/2014/main" id="{461D6C76-C0EA-4D02-92DA-866C5E5C0532}"/>
              </a:ext>
            </a:extLst>
          </p:cNvPr>
          <p:cNvGraphicFramePr>
            <a:graphicFrameLocks noGrp="1"/>
          </p:cNvGraphicFramePr>
          <p:nvPr/>
        </p:nvGraphicFramePr>
        <p:xfrm>
          <a:off x="1229710" y="2102529"/>
          <a:ext cx="9028387" cy="1889760"/>
        </p:xfrm>
        <a:graphic>
          <a:graphicData uri="http://schemas.openxmlformats.org/drawingml/2006/table">
            <a:tbl>
              <a:tblPr firstRow="1" bandRow="1">
                <a:tableStyleId>{5940675A-B579-460E-94D1-54222C63F5DA}</a:tableStyleId>
              </a:tblPr>
              <a:tblGrid>
                <a:gridCol w="1471449">
                  <a:extLst>
                    <a:ext uri="{9D8B030D-6E8A-4147-A177-3AD203B41FA5}">
                      <a16:colId xmlns:a16="http://schemas.microsoft.com/office/drawing/2014/main" val="88960969"/>
                    </a:ext>
                  </a:extLst>
                </a:gridCol>
                <a:gridCol w="830317">
                  <a:extLst>
                    <a:ext uri="{9D8B030D-6E8A-4147-A177-3AD203B41FA5}">
                      <a16:colId xmlns:a16="http://schemas.microsoft.com/office/drawing/2014/main" val="2909738700"/>
                    </a:ext>
                  </a:extLst>
                </a:gridCol>
                <a:gridCol w="872358">
                  <a:extLst>
                    <a:ext uri="{9D8B030D-6E8A-4147-A177-3AD203B41FA5}">
                      <a16:colId xmlns:a16="http://schemas.microsoft.com/office/drawing/2014/main" val="2962004492"/>
                    </a:ext>
                  </a:extLst>
                </a:gridCol>
                <a:gridCol w="840828">
                  <a:extLst>
                    <a:ext uri="{9D8B030D-6E8A-4147-A177-3AD203B41FA5}">
                      <a16:colId xmlns:a16="http://schemas.microsoft.com/office/drawing/2014/main" val="519971232"/>
                    </a:ext>
                  </a:extLst>
                </a:gridCol>
                <a:gridCol w="861848">
                  <a:extLst>
                    <a:ext uri="{9D8B030D-6E8A-4147-A177-3AD203B41FA5}">
                      <a16:colId xmlns:a16="http://schemas.microsoft.com/office/drawing/2014/main" val="4162999969"/>
                    </a:ext>
                  </a:extLst>
                </a:gridCol>
                <a:gridCol w="840828">
                  <a:extLst>
                    <a:ext uri="{9D8B030D-6E8A-4147-A177-3AD203B41FA5}">
                      <a16:colId xmlns:a16="http://schemas.microsoft.com/office/drawing/2014/main" val="3236462022"/>
                    </a:ext>
                  </a:extLst>
                </a:gridCol>
                <a:gridCol w="840828">
                  <a:extLst>
                    <a:ext uri="{9D8B030D-6E8A-4147-A177-3AD203B41FA5}">
                      <a16:colId xmlns:a16="http://schemas.microsoft.com/office/drawing/2014/main" val="798961389"/>
                    </a:ext>
                  </a:extLst>
                </a:gridCol>
                <a:gridCol w="861848">
                  <a:extLst>
                    <a:ext uri="{9D8B030D-6E8A-4147-A177-3AD203B41FA5}">
                      <a16:colId xmlns:a16="http://schemas.microsoft.com/office/drawing/2014/main" val="1678913462"/>
                    </a:ext>
                  </a:extLst>
                </a:gridCol>
                <a:gridCol w="830317">
                  <a:extLst>
                    <a:ext uri="{9D8B030D-6E8A-4147-A177-3AD203B41FA5}">
                      <a16:colId xmlns:a16="http://schemas.microsoft.com/office/drawing/2014/main" val="4178467537"/>
                    </a:ext>
                  </a:extLst>
                </a:gridCol>
                <a:gridCol w="777766">
                  <a:extLst>
                    <a:ext uri="{9D8B030D-6E8A-4147-A177-3AD203B41FA5}">
                      <a16:colId xmlns:a16="http://schemas.microsoft.com/office/drawing/2014/main" val="367775268"/>
                    </a:ext>
                  </a:extLst>
                </a:gridCol>
              </a:tblGrid>
              <a:tr h="370840">
                <a:tc>
                  <a:txBody>
                    <a:bodyPr/>
                    <a:lstStyle/>
                    <a:p>
                      <a:endParaRPr lang="en-US" sz="2800" b="1" dirty="0">
                        <a:solidFill>
                          <a:srgbClr val="0070C0"/>
                        </a:solidFill>
                      </a:endParaRPr>
                    </a:p>
                    <a:p>
                      <a:endParaRPr lang="en-US" sz="2800" b="1" dirty="0">
                        <a:solidFill>
                          <a:srgbClr val="0070C0"/>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highlight>
                          <a:srgbClr val="C0C0C0"/>
                        </a:highlight>
                      </a:endParaRPr>
                    </a:p>
                  </a:txBody>
                  <a:tcPr>
                    <a:solidFill>
                      <a:schemeClr val="bg1"/>
                    </a:solidFill>
                  </a:tcPr>
                </a:tc>
                <a:extLst>
                  <a:ext uri="{0D108BD9-81ED-4DB2-BD59-A6C34878D82A}">
                    <a16:rowId xmlns:a16="http://schemas.microsoft.com/office/drawing/2014/main" val="504868465"/>
                  </a:ext>
                </a:extLst>
              </a:tr>
              <a:tr h="370840">
                <a:tc>
                  <a:txBody>
                    <a:bodyPr/>
                    <a:lstStyle/>
                    <a:p>
                      <a:endParaRPr lang="en-US" sz="2800" b="1" dirty="0">
                        <a:solidFill>
                          <a:srgbClr val="0070C0"/>
                        </a:solidFill>
                      </a:endParaRPr>
                    </a:p>
                    <a:p>
                      <a:endParaRPr lang="en-US" sz="2800" b="1" dirty="0">
                        <a:solidFill>
                          <a:srgbClr val="0070C0"/>
                        </a:solidFill>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10940823"/>
                  </a:ext>
                </a:extLst>
              </a:tr>
            </a:tbl>
          </a:graphicData>
        </a:graphic>
      </p:graphicFrame>
      <p:sp>
        <p:nvSpPr>
          <p:cNvPr id="11" name="TextBox 10">
            <a:extLst>
              <a:ext uri="{FF2B5EF4-FFF2-40B4-BE49-F238E27FC236}">
                <a16:creationId xmlns:a16="http://schemas.microsoft.com/office/drawing/2014/main" id="{145BE949-8343-436B-9C20-DDAEB384329F}"/>
              </a:ext>
            </a:extLst>
          </p:cNvPr>
          <p:cNvSpPr txBox="1"/>
          <p:nvPr/>
        </p:nvSpPr>
        <p:spPr>
          <a:xfrm>
            <a:off x="2953411" y="230777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0" name="TextBox 19">
            <a:extLst>
              <a:ext uri="{FF2B5EF4-FFF2-40B4-BE49-F238E27FC236}">
                <a16:creationId xmlns:a16="http://schemas.microsoft.com/office/drawing/2014/main" id="{94AB9060-8F77-4BC8-93C6-C4A78E87B501}"/>
              </a:ext>
            </a:extLst>
          </p:cNvPr>
          <p:cNvSpPr txBox="1"/>
          <p:nvPr/>
        </p:nvSpPr>
        <p:spPr>
          <a:xfrm>
            <a:off x="2969181" y="3143348"/>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1" name="TextBox 20">
            <a:extLst>
              <a:ext uri="{FF2B5EF4-FFF2-40B4-BE49-F238E27FC236}">
                <a16:creationId xmlns:a16="http://schemas.microsoft.com/office/drawing/2014/main" id="{0840C1B6-39A6-4736-9053-0980F55C6A84}"/>
              </a:ext>
            </a:extLst>
          </p:cNvPr>
          <p:cNvSpPr txBox="1"/>
          <p:nvPr/>
        </p:nvSpPr>
        <p:spPr>
          <a:xfrm>
            <a:off x="3810004" y="2292014"/>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22" name="TextBox 21">
            <a:extLst>
              <a:ext uri="{FF2B5EF4-FFF2-40B4-BE49-F238E27FC236}">
                <a16:creationId xmlns:a16="http://schemas.microsoft.com/office/drawing/2014/main" id="{D73AE494-3733-431E-B50D-4BFC6D50F487}"/>
              </a:ext>
            </a:extLst>
          </p:cNvPr>
          <p:cNvSpPr txBox="1"/>
          <p:nvPr/>
        </p:nvSpPr>
        <p:spPr>
          <a:xfrm>
            <a:off x="3857301" y="3148603"/>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23" name="TextBox 22">
            <a:extLst>
              <a:ext uri="{FF2B5EF4-FFF2-40B4-BE49-F238E27FC236}">
                <a16:creationId xmlns:a16="http://schemas.microsoft.com/office/drawing/2014/main" id="{2BB78124-51E8-4ABB-B59F-A5A50378374D}"/>
              </a:ext>
            </a:extLst>
          </p:cNvPr>
          <p:cNvSpPr txBox="1"/>
          <p:nvPr/>
        </p:nvSpPr>
        <p:spPr>
          <a:xfrm>
            <a:off x="4645577" y="2318291"/>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28" name="TextBox 27">
            <a:extLst>
              <a:ext uri="{FF2B5EF4-FFF2-40B4-BE49-F238E27FC236}">
                <a16:creationId xmlns:a16="http://schemas.microsoft.com/office/drawing/2014/main" id="{CC4E3D23-4403-495A-BA41-21A8BF56E81A}"/>
              </a:ext>
            </a:extLst>
          </p:cNvPr>
          <p:cNvSpPr txBox="1"/>
          <p:nvPr/>
        </p:nvSpPr>
        <p:spPr>
          <a:xfrm>
            <a:off x="4661104" y="3165513"/>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32" name="TextBox 31">
            <a:extLst>
              <a:ext uri="{FF2B5EF4-FFF2-40B4-BE49-F238E27FC236}">
                <a16:creationId xmlns:a16="http://schemas.microsoft.com/office/drawing/2014/main" id="{AAD7E39B-E562-472A-9FB9-122434C558FA}"/>
              </a:ext>
            </a:extLst>
          </p:cNvPr>
          <p:cNvSpPr txBox="1"/>
          <p:nvPr/>
        </p:nvSpPr>
        <p:spPr>
          <a:xfrm>
            <a:off x="5485681" y="3178147"/>
            <a:ext cx="3513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33" name="TextBox 32">
            <a:extLst>
              <a:ext uri="{FF2B5EF4-FFF2-40B4-BE49-F238E27FC236}">
                <a16:creationId xmlns:a16="http://schemas.microsoft.com/office/drawing/2014/main" id="{A55E6568-D3A6-47FC-ADC5-C3DB939EFFBF}"/>
              </a:ext>
            </a:extLst>
          </p:cNvPr>
          <p:cNvSpPr txBox="1"/>
          <p:nvPr/>
        </p:nvSpPr>
        <p:spPr>
          <a:xfrm>
            <a:off x="5470636" y="2318291"/>
            <a:ext cx="3623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35" name="TextBox 34">
            <a:extLst>
              <a:ext uri="{FF2B5EF4-FFF2-40B4-BE49-F238E27FC236}">
                <a16:creationId xmlns:a16="http://schemas.microsoft.com/office/drawing/2014/main" id="{B180CBB0-BFB9-42F3-9667-6D7A8DAA8F49}"/>
              </a:ext>
            </a:extLst>
          </p:cNvPr>
          <p:cNvSpPr txBox="1"/>
          <p:nvPr/>
        </p:nvSpPr>
        <p:spPr>
          <a:xfrm>
            <a:off x="6329852" y="3167732"/>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36" name="TextBox 35">
            <a:extLst>
              <a:ext uri="{FF2B5EF4-FFF2-40B4-BE49-F238E27FC236}">
                <a16:creationId xmlns:a16="http://schemas.microsoft.com/office/drawing/2014/main" id="{71B6E4CF-C433-42F5-AE32-FABFAB201D1F}"/>
              </a:ext>
            </a:extLst>
          </p:cNvPr>
          <p:cNvSpPr txBox="1"/>
          <p:nvPr/>
        </p:nvSpPr>
        <p:spPr>
          <a:xfrm>
            <a:off x="6332134" y="231828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37" name="TextBox 36">
            <a:extLst>
              <a:ext uri="{FF2B5EF4-FFF2-40B4-BE49-F238E27FC236}">
                <a16:creationId xmlns:a16="http://schemas.microsoft.com/office/drawing/2014/main" id="{C099F540-D3B4-40B4-BF74-675C6615A8F4}"/>
              </a:ext>
            </a:extLst>
          </p:cNvPr>
          <p:cNvSpPr txBox="1"/>
          <p:nvPr/>
        </p:nvSpPr>
        <p:spPr>
          <a:xfrm>
            <a:off x="7150529" y="3172246"/>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9</a:t>
            </a:r>
          </a:p>
        </p:txBody>
      </p:sp>
      <p:sp>
        <p:nvSpPr>
          <p:cNvPr id="38" name="TextBox 37">
            <a:extLst>
              <a:ext uri="{FF2B5EF4-FFF2-40B4-BE49-F238E27FC236}">
                <a16:creationId xmlns:a16="http://schemas.microsoft.com/office/drawing/2014/main" id="{617CE4FA-E0E4-467B-897D-68907E48C4F7}"/>
              </a:ext>
            </a:extLst>
          </p:cNvPr>
          <p:cNvSpPr txBox="1"/>
          <p:nvPr/>
        </p:nvSpPr>
        <p:spPr>
          <a:xfrm>
            <a:off x="7167707" y="2315331"/>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8</a:t>
            </a:r>
          </a:p>
        </p:txBody>
      </p:sp>
      <p:sp>
        <p:nvSpPr>
          <p:cNvPr id="39" name="TextBox 38">
            <a:extLst>
              <a:ext uri="{FF2B5EF4-FFF2-40B4-BE49-F238E27FC236}">
                <a16:creationId xmlns:a16="http://schemas.microsoft.com/office/drawing/2014/main" id="{0C65D99A-5225-44F2-BF70-B90B44275F3B}"/>
              </a:ext>
            </a:extLst>
          </p:cNvPr>
          <p:cNvSpPr txBox="1"/>
          <p:nvPr/>
        </p:nvSpPr>
        <p:spPr>
          <a:xfrm>
            <a:off x="8041816" y="3179400"/>
            <a:ext cx="55015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12</a:t>
            </a:r>
          </a:p>
        </p:txBody>
      </p:sp>
      <p:sp>
        <p:nvSpPr>
          <p:cNvPr id="40" name="TextBox 39">
            <a:extLst>
              <a:ext uri="{FF2B5EF4-FFF2-40B4-BE49-F238E27FC236}">
                <a16:creationId xmlns:a16="http://schemas.microsoft.com/office/drawing/2014/main" id="{98B02D17-F024-4466-BC38-B27F2962716C}"/>
              </a:ext>
            </a:extLst>
          </p:cNvPr>
          <p:cNvSpPr txBox="1"/>
          <p:nvPr/>
        </p:nvSpPr>
        <p:spPr>
          <a:xfrm>
            <a:off x="8021670" y="2313034"/>
            <a:ext cx="55015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12</a:t>
            </a:r>
          </a:p>
        </p:txBody>
      </p:sp>
      <p:sp>
        <p:nvSpPr>
          <p:cNvPr id="41" name="TextBox 40">
            <a:extLst>
              <a:ext uri="{FF2B5EF4-FFF2-40B4-BE49-F238E27FC236}">
                <a16:creationId xmlns:a16="http://schemas.microsoft.com/office/drawing/2014/main" id="{3B67D18F-16B4-4A33-80F3-14D51581CB25}"/>
              </a:ext>
            </a:extLst>
          </p:cNvPr>
          <p:cNvSpPr txBox="1"/>
          <p:nvPr/>
        </p:nvSpPr>
        <p:spPr>
          <a:xfrm>
            <a:off x="8871038" y="3178615"/>
            <a:ext cx="5573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18</a:t>
            </a:r>
          </a:p>
        </p:txBody>
      </p:sp>
      <p:sp>
        <p:nvSpPr>
          <p:cNvPr id="42" name="TextBox 41">
            <a:extLst>
              <a:ext uri="{FF2B5EF4-FFF2-40B4-BE49-F238E27FC236}">
                <a16:creationId xmlns:a16="http://schemas.microsoft.com/office/drawing/2014/main" id="{143EBBAE-7536-47C7-B9B2-0CA68497524C}"/>
              </a:ext>
            </a:extLst>
          </p:cNvPr>
          <p:cNvSpPr txBox="1"/>
          <p:nvPr/>
        </p:nvSpPr>
        <p:spPr>
          <a:xfrm>
            <a:off x="8878263" y="2315439"/>
            <a:ext cx="55015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24</a:t>
            </a:r>
          </a:p>
        </p:txBody>
      </p:sp>
      <p:sp>
        <p:nvSpPr>
          <p:cNvPr id="43" name="TextBox 42">
            <a:extLst>
              <a:ext uri="{FF2B5EF4-FFF2-40B4-BE49-F238E27FC236}">
                <a16:creationId xmlns:a16="http://schemas.microsoft.com/office/drawing/2014/main" id="{3410194C-50EB-42F8-88D4-554269F6FABD}"/>
              </a:ext>
            </a:extLst>
          </p:cNvPr>
          <p:cNvSpPr txBox="1"/>
          <p:nvPr/>
        </p:nvSpPr>
        <p:spPr>
          <a:xfrm>
            <a:off x="9633030" y="3177866"/>
            <a:ext cx="55015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36</a:t>
            </a:r>
          </a:p>
        </p:txBody>
      </p:sp>
      <p:sp>
        <p:nvSpPr>
          <p:cNvPr id="2" name="TextBox 1">
            <a:extLst>
              <a:ext uri="{FF2B5EF4-FFF2-40B4-BE49-F238E27FC236}">
                <a16:creationId xmlns:a16="http://schemas.microsoft.com/office/drawing/2014/main" id="{DEB2927A-6BC6-41B2-BD71-711FD86B2578}"/>
              </a:ext>
            </a:extLst>
          </p:cNvPr>
          <p:cNvSpPr txBox="1"/>
          <p:nvPr/>
        </p:nvSpPr>
        <p:spPr>
          <a:xfrm>
            <a:off x="1262740" y="2079176"/>
            <a:ext cx="155349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Các</a:t>
            </a:r>
            <a:r>
              <a:rPr kumimoji="0" 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ước</a:t>
            </a:r>
            <a:r>
              <a:rPr kumimoji="0" 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của</a:t>
            </a:r>
            <a:r>
              <a:rPr kumimoji="0" 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F4C7513-AF64-4AA3-9307-F8211D214F04}"/>
              </a:ext>
            </a:extLst>
          </p:cNvPr>
          <p:cNvSpPr txBox="1"/>
          <p:nvPr/>
        </p:nvSpPr>
        <p:spPr>
          <a:xfrm>
            <a:off x="1288212" y="3032776"/>
            <a:ext cx="1449436" cy="11079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Các</a:t>
            </a:r>
            <a:r>
              <a:rPr kumimoji="0" 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ước</a:t>
            </a:r>
            <a:endParaRPr kumimoji="0" 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của</a:t>
            </a:r>
            <a:r>
              <a:rPr kumimoji="0" 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36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8F622996-A7DF-451F-9A19-5D8377CBC4F8}"/>
              </a:ext>
            </a:extLst>
          </p:cNvPr>
          <p:cNvSpPr txBox="1"/>
          <p:nvPr/>
        </p:nvSpPr>
        <p:spPr>
          <a:xfrm>
            <a:off x="38687" y="650448"/>
            <a:ext cx="11463486" cy="615553"/>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4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4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vi-VN" sz="3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Quan hệ giữa ước chung và ước chung lớn nhất </a:t>
            </a:r>
            <a:r>
              <a:rPr kumimoji="0" lang="en-US" sz="34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FAA5994A-18CF-4325-9889-1EDF961AD48E}"/>
              </a:ext>
            </a:extLst>
          </p:cNvPr>
          <p:cNvGrpSpPr/>
          <p:nvPr/>
        </p:nvGrpSpPr>
        <p:grpSpPr>
          <a:xfrm rot="5400000">
            <a:off x="8383393" y="3218530"/>
            <a:ext cx="6891246" cy="653685"/>
            <a:chOff x="4871257" y="83128"/>
            <a:chExt cx="7501721" cy="653685"/>
          </a:xfrm>
        </p:grpSpPr>
        <p:sp>
          <p:nvSpPr>
            <p:cNvPr id="47" name="Rectangle: Rounded Corners 46">
              <a:extLst>
                <a:ext uri="{FF2B5EF4-FFF2-40B4-BE49-F238E27FC236}">
                  <a16:creationId xmlns:a16="http://schemas.microsoft.com/office/drawing/2014/main" id="{DF2A4D00-B699-4AC0-BC2B-8DCE391C636A}"/>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6988B691-0247-4DFB-B8D9-F38CF5F9289E}"/>
                </a:ext>
              </a:extLst>
            </p:cNvPr>
            <p:cNvSpPr txBox="1"/>
            <p:nvPr/>
          </p:nvSpPr>
          <p:spPr>
            <a:xfrm>
              <a:off x="5268730" y="213658"/>
              <a:ext cx="710424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TRẢI NGHIỆM</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46085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left)">
                                      <p:cBhvr>
                                        <p:cTn id="56" dur="500"/>
                                        <p:tgtEl>
                                          <p:spTgt spid="3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left)">
                                      <p:cBhvr>
                                        <p:cTn id="62" dur="500"/>
                                        <p:tgtEl>
                                          <p:spTgt spid="3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left)">
                                      <p:cBhvr>
                                        <p:cTn id="65" dur="500"/>
                                        <p:tgtEl>
                                          <p:spTgt spid="41"/>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left)">
                                      <p:cBhvr>
                                        <p:cTn id="68" dur="500"/>
                                        <p:tgtEl>
                                          <p:spTgt spid="42"/>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left)">
                                      <p:cBhvr>
                                        <p:cTn id="71" dur="500"/>
                                        <p:tgtEl>
                                          <p:spTgt spid="43"/>
                                        </p:tgtEl>
                                      </p:cBhvr>
                                    </p:animEffect>
                                  </p:childTnLst>
                                </p:cTn>
                              </p:par>
                              <p:par>
                                <p:cTn id="72" presetID="22" presetClass="entr" presetSubtype="4" fill="hold" nodeType="with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wipe(down)">
                                      <p:cBhvr>
                                        <p:cTn id="74" dur="500"/>
                                        <p:tgtEl>
                                          <p:spTgt spid="3"/>
                                        </p:tgtEl>
                                      </p:cBhvr>
                                    </p:animEffect>
                                  </p:childTnLst>
                                </p:cTn>
                              </p:par>
                            </p:childTnLst>
                          </p:cTn>
                        </p:par>
                      </p:childTnLst>
                    </p:cTn>
                  </p:par>
                  <p:par>
                    <p:cTn id="75" fill="hold">
                      <p:stCondLst>
                        <p:cond delay="indefinite"/>
                      </p:stCondLst>
                      <p:childTnLst>
                        <p:par>
                          <p:cTn id="76" fill="hold">
                            <p:stCondLst>
                              <p:cond delay="0"/>
                            </p:stCondLst>
                            <p:childTnLst>
                              <p:par>
                                <p:cTn id="77" presetID="45"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2000"/>
                                        <p:tgtEl>
                                          <p:spTgt spid="16"/>
                                        </p:tgtEl>
                                      </p:cBhvr>
                                    </p:animEffect>
                                    <p:anim calcmode="lin" valueType="num">
                                      <p:cBhvr>
                                        <p:cTn id="80" dur="2000" fill="hold"/>
                                        <p:tgtEl>
                                          <p:spTgt spid="16"/>
                                        </p:tgtEl>
                                        <p:attrNameLst>
                                          <p:attrName>ppt_w</p:attrName>
                                        </p:attrNameLst>
                                      </p:cBhvr>
                                      <p:tavLst>
                                        <p:tav tm="0" fmla="#ppt_w*sin(2.5*pi*$)">
                                          <p:val>
                                            <p:fltVal val="0"/>
                                          </p:val>
                                        </p:tav>
                                        <p:tav tm="100000">
                                          <p:val>
                                            <p:fltVal val="1"/>
                                          </p:val>
                                        </p:tav>
                                      </p:tavLst>
                                    </p:anim>
                                    <p:anim calcmode="lin" valueType="num">
                                      <p:cBhvr>
                                        <p:cTn id="81"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1" grpId="0"/>
      <p:bldP spid="20" grpId="0"/>
      <p:bldP spid="21" grpId="0"/>
      <p:bldP spid="22" grpId="0"/>
      <p:bldP spid="23" grpId="0"/>
      <p:bldP spid="28" grpId="0"/>
      <p:bldP spid="32" grpId="0"/>
      <p:bldP spid="33" grpId="0"/>
      <p:bldP spid="35" grpId="0"/>
      <p:bldP spid="36" grpId="0"/>
      <p:bldP spid="37" grpId="0"/>
      <p:bldP spid="38" grpId="0"/>
      <p:bldP spid="39" grpId="0"/>
      <p:bldP spid="40" grpId="0"/>
      <p:bldP spid="41" grpId="0"/>
      <p:bldP spid="42" grpId="0"/>
      <p:bldP spid="43" grpId="0"/>
      <p:bldP spid="2" grpId="0"/>
      <p:bldP spid="12"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Rectangle: Top Corners Rounded 12">
            <a:extLst>
              <a:ext uri="{FF2B5EF4-FFF2-40B4-BE49-F238E27FC236}">
                <a16:creationId xmlns:a16="http://schemas.microsoft.com/office/drawing/2014/main" id="{FA7A48EE-6358-4515-81F7-C0A66F42C5E7}"/>
              </a:ext>
            </a:extLst>
          </p:cNvPr>
          <p:cNvSpPr/>
          <p:nvPr/>
        </p:nvSpPr>
        <p:spPr>
          <a:xfrm rot="10800000">
            <a:off x="1415135" y="2133600"/>
            <a:ext cx="9200312" cy="1687286"/>
          </a:xfrm>
          <a:prstGeom prst="round2SameRect">
            <a:avLst/>
          </a:prstGeom>
          <a:solidFill>
            <a:srgbClr val="FAED3B"/>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00FF00"/>
              </a:highligh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978F505D-CD41-4293-955C-7A31FFD2BE5A}"/>
              </a:ext>
            </a:extLst>
          </p:cNvPr>
          <p:cNvGrpSpPr/>
          <p:nvPr/>
        </p:nvGrpSpPr>
        <p:grpSpPr>
          <a:xfrm rot="5400000">
            <a:off x="8383393" y="3218530"/>
            <a:ext cx="6891246" cy="653685"/>
            <a:chOff x="4871257" y="83128"/>
            <a:chExt cx="7501721" cy="653685"/>
          </a:xfrm>
        </p:grpSpPr>
        <p:sp>
          <p:nvSpPr>
            <p:cNvPr id="17" name="Rectangle: Rounded Corners 16">
              <a:extLst>
                <a:ext uri="{FF2B5EF4-FFF2-40B4-BE49-F238E27FC236}">
                  <a16:creationId xmlns:a16="http://schemas.microsoft.com/office/drawing/2014/main" id="{18ACB577-C26A-4789-A9B0-E4011D70121A}"/>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DAE3291-2EE9-4761-B519-259A8DB170EF}"/>
                </a:ext>
              </a:extLst>
            </p:cNvPr>
            <p:cNvSpPr txBox="1"/>
            <p:nvPr/>
          </p:nvSpPr>
          <p:spPr>
            <a:xfrm>
              <a:off x="5268730" y="213658"/>
              <a:ext cx="710424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HÌNH THÀNH KIẾN THỨC</a:t>
              </a:r>
              <a:endParaRPr kumimoji="0" lang="en-US" sz="2400" b="0" i="0" u="none" strike="noStrike" kern="1200" cap="none" spc="0" normalizeH="0" baseline="0" noProof="0">
                <a:ln>
                  <a:noFill/>
                </a:ln>
                <a:solidFill>
                  <a:srgbClr val="FFFF00"/>
                </a:solidFill>
                <a:effectLst/>
                <a:uLnTx/>
                <a:uFillTx/>
                <a:latin typeface="Calibri" panose="020F0502020204030204"/>
                <a:ea typeface="+mn-ea"/>
                <a:cs typeface="+mn-cs"/>
              </a:endParaRPr>
            </a:p>
          </p:txBody>
        </p:sp>
      </p:grpSp>
      <p:sp>
        <p:nvSpPr>
          <p:cNvPr id="15" name="Rectangle 6">
            <a:extLst>
              <a:ext uri="{FF2B5EF4-FFF2-40B4-BE49-F238E27FC236}">
                <a16:creationId xmlns:a16="http://schemas.microsoft.com/office/drawing/2014/main" id="{6FDF313B-8A02-4FCB-82D2-24564637CF47}"/>
              </a:ext>
            </a:extLst>
          </p:cNvPr>
          <p:cNvSpPr>
            <a:spLocks noChangeArrowheads="1"/>
          </p:cNvSpPr>
          <p:nvPr/>
        </p:nvSpPr>
        <p:spPr bwMode="auto">
          <a:xfrm>
            <a:off x="1852166" y="2423060"/>
            <a:ext cx="8498561"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3400" b="1" dirty="0" err="1">
                <a:solidFill>
                  <a:srgbClr val="FF0000"/>
                </a:solidFill>
                <a:latin typeface="Arial" panose="020B0604020202020204" pitchFamily="34" charset="0"/>
                <a:cs typeface="Arial" panose="020B0604020202020204" pitchFamily="34" charset="0"/>
              </a:rPr>
              <a:t>Nhận</a:t>
            </a:r>
            <a:r>
              <a:rPr lang="en-US" sz="3400" b="1" dirty="0">
                <a:solidFill>
                  <a:srgbClr val="FF0000"/>
                </a:solidFill>
                <a:latin typeface="Arial" panose="020B0604020202020204" pitchFamily="34" charset="0"/>
                <a:cs typeface="Arial" panose="020B0604020202020204" pitchFamily="34" charset="0"/>
              </a:rPr>
              <a:t> </a:t>
            </a:r>
            <a:r>
              <a:rPr lang="en-US" sz="3400" b="1" dirty="0" err="1">
                <a:solidFill>
                  <a:srgbClr val="FF0000"/>
                </a:solidFill>
                <a:latin typeface="Arial" panose="020B0604020202020204" pitchFamily="34" charset="0"/>
                <a:cs typeface="Arial" panose="020B0604020202020204" pitchFamily="34" charset="0"/>
              </a:rPr>
              <a:t>xét</a:t>
            </a:r>
            <a:r>
              <a:rPr lang="en-US" sz="3400" b="1" dirty="0">
                <a:solidFill>
                  <a:srgbClr val="FF000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Ước</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chung</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của</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hai</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số</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là</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ước</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của</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ước</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chung</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lớn</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nhất</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của</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chúng</a:t>
            </a:r>
            <a:r>
              <a:rPr lang="en-US" sz="3400" b="1"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16459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1" y="144543"/>
            <a:ext cx="2521284" cy="20775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EB32F49-3D44-4F28-BF72-F7004207C04D}"/>
              </a:ext>
            </a:extLst>
          </p:cNvPr>
          <p:cNvSpPr txBox="1"/>
          <p:nvPr/>
        </p:nvSpPr>
        <p:spPr>
          <a:xfrm>
            <a:off x="2713713" y="477277"/>
            <a:ext cx="8774838" cy="147732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Ví</a:t>
            </a:r>
            <a:r>
              <a:rPr kumimoji="0" lang="en-US" sz="3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dụ</a:t>
            </a:r>
            <a:r>
              <a:rPr kumimoji="0" lang="en-US" sz="3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3 SGK(49):</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Biết</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ƯCLN</a:t>
            </a:r>
            <a:r>
              <a:rPr kumimoji="0" lang="en-US" sz="32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 b)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60.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Tìm</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tất</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cả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các</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sô</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có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hai</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chữ</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sô</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là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ước</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chung</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của</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và</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b</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t>
            </a:r>
            <a:endParaRPr kumimoji="0" lang="en-US" sz="4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C43426E7-C369-466F-AE52-0F0ABA3552F0}"/>
              </a:ext>
            </a:extLst>
          </p:cNvPr>
          <p:cNvSpPr txBox="1"/>
          <p:nvPr/>
        </p:nvSpPr>
        <p:spPr>
          <a:xfrm>
            <a:off x="2608611" y="2336148"/>
            <a:ext cx="9440085" cy="147732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Luyện</a:t>
            </a:r>
            <a:r>
              <a:rPr kumimoji="0" lang="en-US" sz="3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tập</a:t>
            </a:r>
            <a:r>
              <a:rPr kumimoji="0" lang="en-US" sz="3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3 SGK(49):</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Tìm</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tất</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cả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các</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sô</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có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hai</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chữ</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sô</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là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ước</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chung</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của</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va</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b,</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biết</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ƯCLN</a:t>
            </a:r>
            <a:r>
              <a:rPr kumimoji="0" lang="en-US" sz="32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 b)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80. </a:t>
            </a:r>
            <a:endParaRPr kumimoji="0" lang="en-US" sz="4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31844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B32F49-3D44-4F28-BF72-F7004207C04D}"/>
              </a:ext>
            </a:extLst>
          </p:cNvPr>
          <p:cNvSpPr txBox="1"/>
          <p:nvPr/>
        </p:nvSpPr>
        <p:spPr>
          <a:xfrm>
            <a:off x="294291" y="456258"/>
            <a:ext cx="5591500" cy="196977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Ví</a:t>
            </a:r>
            <a:r>
              <a:rPr kumimoji="0" lang="en-US" sz="3200" b="1" i="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1"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dụ</a:t>
            </a:r>
            <a:r>
              <a:rPr kumimoji="0" lang="en-US" sz="3200" b="1" i="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3</a:t>
            </a:r>
            <a:r>
              <a:rPr lang="en-US" sz="3200" b="1" i="1" dirty="0">
                <a:solidFill>
                  <a:srgbClr val="FF0000"/>
                </a:solidFill>
                <a:latin typeface="Arial" panose="020B0604020202020204" pitchFamily="34" charset="0"/>
                <a:cs typeface="Arial" panose="020B0604020202020204" pitchFamily="34" charset="0"/>
              </a:rPr>
              <a:t> SGK(49):</a:t>
            </a:r>
            <a:r>
              <a:rPr kumimoji="0" lang="en-US" sz="3200" b="1" i="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Biết</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ƯCLN</a:t>
            </a:r>
            <a:r>
              <a:rPr kumimoji="0" lang="en-US" sz="3200" b="1" i="1"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(a, b)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60.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Tìm</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tất</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cả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các</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sô</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có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hai</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vi-VN"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chữ</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sô</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là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ước</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chung</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của</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200" b="1" i="1"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a</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vi-VN"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và</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200" b="1" i="1"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b</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C43426E7-C369-466F-AE52-0F0ABA3552F0}"/>
              </a:ext>
            </a:extLst>
          </p:cNvPr>
          <p:cNvSpPr txBox="1"/>
          <p:nvPr/>
        </p:nvSpPr>
        <p:spPr>
          <a:xfrm>
            <a:off x="6159065" y="445750"/>
            <a:ext cx="5864770" cy="196977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Luyện</a:t>
            </a:r>
            <a:r>
              <a:rPr kumimoji="0" lang="en-US" sz="3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tập</a:t>
            </a:r>
            <a:r>
              <a:rPr kumimoji="0" lang="en-US" sz="3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3 SGK(49):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Tìm</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tất</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cả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các</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sô</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có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hai</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chữ</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sô</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là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ước</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chung</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của</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và</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b,</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biết</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rằng</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ƯCLN</a:t>
            </a:r>
            <a:r>
              <a:rPr kumimoji="0" lang="en-US" sz="32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 b)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80. </a:t>
            </a:r>
          </a:p>
        </p:txBody>
      </p:sp>
      <p:sp>
        <p:nvSpPr>
          <p:cNvPr id="10" name="TextBox 9">
            <a:extLst>
              <a:ext uri="{FF2B5EF4-FFF2-40B4-BE49-F238E27FC236}">
                <a16:creationId xmlns:a16="http://schemas.microsoft.com/office/drawing/2014/main" id="{15DA9059-3F78-43EF-B5F7-159A8EE1B70F}"/>
              </a:ext>
            </a:extLst>
          </p:cNvPr>
          <p:cNvSpPr txBox="1"/>
          <p:nvPr/>
        </p:nvSpPr>
        <p:spPr>
          <a:xfrm>
            <a:off x="84091" y="2518121"/>
            <a:ext cx="586477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Giải</a:t>
            </a:r>
            <a:r>
              <a:rPr kumimoji="0" lang="en-US" sz="3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Vì ước chung của </a:t>
            </a:r>
            <a:r>
              <a:rPr kumimoji="0" lang="vi-VN" sz="30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 </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và </a:t>
            </a:r>
            <a:r>
              <a:rPr kumimoji="0" lang="vi-VN" sz="30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b</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đều là ước của ƯCLN(</a:t>
            </a:r>
            <a:r>
              <a:rPr kumimoji="0" lang="vi-VN" sz="30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 b</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 </a:t>
            </a:r>
            <a:r>
              <a:rPr kumimoji="0" lang="en-US"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6</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0 nên tất cả các số có hai chữ số là ước chung của </a:t>
            </a:r>
            <a:r>
              <a:rPr kumimoji="0" lang="vi-VN" sz="30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 </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và </a:t>
            </a:r>
            <a:r>
              <a:rPr kumimoji="0" lang="vi-VN" sz="30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b</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là: </a:t>
            </a:r>
            <a:endParaRPr kumimoji="0" lang="en-US"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10, 1</a:t>
            </a:r>
            <a:r>
              <a:rPr kumimoji="0" lang="en-US"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2</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15, </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20, </a:t>
            </a:r>
            <a:r>
              <a:rPr kumimoji="0" lang="en-US"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3</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0, </a:t>
            </a:r>
            <a:r>
              <a:rPr kumimoji="0" lang="en-US"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6</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0.</a:t>
            </a:r>
            <a:endParaRPr kumimoji="0" lang="en-US" sz="3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EAC8B2E0-9C7B-47BC-B0EA-75FA591B9DCC}"/>
              </a:ext>
            </a:extLst>
          </p:cNvPr>
          <p:cNvCxnSpPr>
            <a:cxnSpLocks/>
          </p:cNvCxnSpPr>
          <p:nvPr/>
        </p:nvCxnSpPr>
        <p:spPr>
          <a:xfrm>
            <a:off x="5990899" y="645440"/>
            <a:ext cx="42045" cy="4735003"/>
          </a:xfrm>
          <a:prstGeom prst="line">
            <a:avLst/>
          </a:prstGeom>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0EA3D3CA-37A6-472A-8008-EAF4A56A6D70}"/>
              </a:ext>
            </a:extLst>
          </p:cNvPr>
          <p:cNvSpPr txBox="1"/>
          <p:nvPr/>
        </p:nvSpPr>
        <p:spPr>
          <a:xfrm>
            <a:off x="6190592" y="2533885"/>
            <a:ext cx="5864768"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Giải</a:t>
            </a:r>
            <a:r>
              <a:rPr kumimoji="0" lang="en-US" sz="3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Vì ước chung của </a:t>
            </a:r>
            <a:r>
              <a:rPr kumimoji="0" lang="vi-VN" sz="3000" b="1" i="1"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a </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và </a:t>
            </a:r>
            <a:r>
              <a:rPr kumimoji="0" lang="vi-VN" sz="3000" b="1" i="1"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b</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đều là ước của ƯCLN(</a:t>
            </a:r>
            <a:r>
              <a:rPr kumimoji="0" lang="vi-VN" sz="3000" b="1" i="1"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a, b</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 80  nên</a:t>
            </a:r>
            <a:r>
              <a:rPr lang="en-US" sz="3000" b="1" dirty="0">
                <a:solidFill>
                  <a:srgbClr val="0070C0"/>
                </a:solidFill>
                <a:latin typeface="Arial" panose="020B0604020202020204" pitchFamily="34" charset="0"/>
                <a:cs typeface="Arial" panose="020B0604020202020204" pitchFamily="34" charset="0"/>
              </a:rPr>
              <a:t> </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tất cả các số có hai chữ số là ước chung của </a:t>
            </a:r>
            <a:r>
              <a:rPr kumimoji="0" lang="vi-VN" sz="3000" b="1" i="1"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a </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và </a:t>
            </a:r>
            <a:r>
              <a:rPr kumimoji="0" lang="vi-VN" sz="3000" b="1" i="1"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b</a:t>
            </a:r>
            <a:r>
              <a:rPr kumimoji="0" lang="en-US" sz="3000" b="1" i="1"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là: </a:t>
            </a:r>
            <a:endParaRPr kumimoji="0" lang="en-US" sz="3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vi-VN" sz="3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10, 16, 20, 40, 80.</a:t>
            </a:r>
            <a:endParaRPr kumimoji="0" lang="en-US" sz="3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296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1132369" y="2210340"/>
            <a:ext cx="8904259" cy="750532"/>
          </a:xfrm>
        </p:spPr>
        <p:txBody>
          <a:bodyPr>
            <a:noAutofit/>
          </a:bodyPr>
          <a:lstStyle/>
          <a:p>
            <a:r>
              <a:rPr lang="en-US" sz="3200" b="1" dirty="0" err="1">
                <a:solidFill>
                  <a:srgbClr val="FF0000"/>
                </a:solidFill>
                <a:latin typeface="Arial" panose="020B0604020202020204" pitchFamily="34" charset="0"/>
                <a:cs typeface="Arial" panose="020B0604020202020204" pitchFamily="34" charset="0"/>
              </a:rPr>
              <a:t>Bài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toán</a:t>
            </a:r>
            <a:r>
              <a:rPr lang="en-US" sz="3200" b="1" dirty="0">
                <a:solidFill>
                  <a:srgbClr val="FF0000"/>
                </a:solidFill>
                <a:latin typeface="Arial" panose="020B0604020202020204" pitchFamily="34" charset="0"/>
                <a:cs typeface="Arial" panose="020B0604020202020204" pitchFamily="34" charset="0"/>
              </a:rPr>
              <a:t> SGK(47):</a:t>
            </a:r>
            <a:r>
              <a:rPr lang="en-US" sz="3200" b="1" dirty="0">
                <a:solidFill>
                  <a:schemeClr val="accent5">
                    <a:lumMod val="50000"/>
                  </a:schemeClr>
                </a:solidFill>
                <a:latin typeface="Arial" panose="020B0604020202020204" pitchFamily="34" charset="0"/>
                <a:cs typeface="Arial" panose="020B0604020202020204" pitchFamily="34" charset="0"/>
              </a:rPr>
              <a:t> </a:t>
            </a:r>
            <a:br>
              <a:rPr lang="en-US" sz="3200" b="1" dirty="0">
                <a:solidFill>
                  <a:schemeClr val="accent5">
                    <a:lumMod val="50000"/>
                  </a:schemeClr>
                </a:solidFill>
                <a:latin typeface="Arial" panose="020B0604020202020204" pitchFamily="34" charset="0"/>
                <a:cs typeface="Arial" panose="020B0604020202020204" pitchFamily="34" charset="0"/>
              </a:rPr>
            </a:br>
            <a:br>
              <a:rPr lang="en-US" sz="3200" b="1" dirty="0">
                <a:solidFill>
                  <a:schemeClr val="accent5">
                    <a:lumMod val="50000"/>
                  </a:schemeClr>
                </a:solidFill>
                <a:latin typeface="Arial" panose="020B0604020202020204" pitchFamily="34" charset="0"/>
                <a:cs typeface="Arial" panose="020B0604020202020204" pitchFamily="34" charset="0"/>
              </a:rPr>
            </a:b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Thầy</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giáo</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chuẩn</a:t>
            </a:r>
            <a:r>
              <a:rPr lang="en-US" sz="3200" b="1" dirty="0">
                <a:solidFill>
                  <a:schemeClr val="accent5">
                    <a:lumMod val="50000"/>
                  </a:schemeClr>
                </a:solidFill>
                <a:latin typeface="Arial" panose="020B0604020202020204" pitchFamily="34" charset="0"/>
                <a:cs typeface="Arial" panose="020B0604020202020204" pitchFamily="34" charset="0"/>
              </a:rPr>
              <a:t> bị 30 </a:t>
            </a:r>
            <a:r>
              <a:rPr lang="en-US" sz="3200" b="1" dirty="0" err="1">
                <a:solidFill>
                  <a:schemeClr val="accent5">
                    <a:lumMod val="50000"/>
                  </a:schemeClr>
                </a:solidFill>
                <a:latin typeface="Arial" panose="020B0604020202020204" pitchFamily="34" charset="0"/>
                <a:cs typeface="Arial" panose="020B0604020202020204" pitchFamily="34" charset="0"/>
              </a:rPr>
              <a:t>miếng</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dứa</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va</a:t>
            </a:r>
            <a:r>
              <a:rPr lang="en-US" sz="3200" b="1" dirty="0">
                <a:solidFill>
                  <a:schemeClr val="accent5">
                    <a:lumMod val="50000"/>
                  </a:schemeClr>
                </a:solidFill>
                <a:latin typeface="Arial" panose="020B0604020202020204" pitchFamily="34" charset="0"/>
                <a:cs typeface="Arial" panose="020B0604020202020204" pitchFamily="34" charset="0"/>
              </a:rPr>
              <a:t>̀</a:t>
            </a:r>
            <a:r>
              <a:rPr lang="vi-VN" sz="3200" b="1" dirty="0">
                <a:solidFill>
                  <a:schemeClr val="accent5">
                    <a:lumMod val="50000"/>
                  </a:schemeClr>
                </a:solidFill>
                <a:latin typeface="Arial" panose="020B0604020202020204" pitchFamily="34" charset="0"/>
                <a:cs typeface="Arial" panose="020B0604020202020204" pitchFamily="34" charset="0"/>
              </a:rPr>
              <a:t> </a:t>
            </a:r>
            <a:r>
              <a:rPr lang="en-US" sz="3200" b="1" dirty="0">
                <a:solidFill>
                  <a:schemeClr val="accent5">
                    <a:lumMod val="50000"/>
                  </a:schemeClr>
                </a:solidFill>
                <a:latin typeface="Arial" panose="020B0604020202020204" pitchFamily="34" charset="0"/>
                <a:cs typeface="Arial" panose="020B0604020202020204" pitchFamily="34" charset="0"/>
              </a:rPr>
              <a:t>48 </a:t>
            </a:r>
            <a:r>
              <a:rPr lang="en-US" sz="3200" b="1" dirty="0" err="1">
                <a:solidFill>
                  <a:schemeClr val="accent5">
                    <a:lumMod val="50000"/>
                  </a:schemeClr>
                </a:solidFill>
                <a:latin typeface="Arial" panose="020B0604020202020204" pitchFamily="34" charset="0"/>
                <a:cs typeface="Arial" panose="020B0604020202020204" pitchFamily="34" charset="0"/>
              </a:rPr>
              <a:t>miếng</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dưa</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hấu</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đê</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liên</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hoan</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lớp</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Thầy</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giáo</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muốn</a:t>
            </a:r>
            <a:r>
              <a:rPr lang="en-US" sz="3200" b="1" dirty="0">
                <a:solidFill>
                  <a:schemeClr val="accent5">
                    <a:lumMod val="50000"/>
                  </a:schemeClr>
                </a:solidFill>
                <a:latin typeface="Arial" panose="020B0604020202020204" pitchFamily="34" charset="0"/>
                <a:cs typeface="Arial" panose="020B0604020202020204" pitchFamily="34" charset="0"/>
              </a:rPr>
              <a:t> chia </a:t>
            </a:r>
            <a:r>
              <a:rPr lang="en-US" sz="3200" b="1" dirty="0" err="1">
                <a:solidFill>
                  <a:schemeClr val="accent5">
                    <a:lumMod val="50000"/>
                  </a:schemeClr>
                </a:solidFill>
                <a:latin typeface="Arial" panose="020B0604020202020204" pitchFamily="34" charset="0"/>
                <a:cs typeface="Arial" panose="020B0604020202020204" pitchFamily="34" charset="0"/>
              </a:rPr>
              <a:t>sô</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trái</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cây</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trên</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vào</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một</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sô</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đĩa</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sao</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cho</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mỗi</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đĩa</a:t>
            </a:r>
            <a:r>
              <a:rPr lang="en-US" sz="3200" b="1" dirty="0">
                <a:solidFill>
                  <a:schemeClr val="accent5">
                    <a:lumMod val="50000"/>
                  </a:schemeClr>
                </a:solidFill>
                <a:latin typeface="Arial" panose="020B0604020202020204" pitchFamily="34" charset="0"/>
                <a:cs typeface="Arial" panose="020B0604020202020204" pitchFamily="34" charset="0"/>
              </a:rPr>
              <a:t> có </a:t>
            </a:r>
            <a:r>
              <a:rPr lang="en-US" sz="3200" b="1" dirty="0" err="1">
                <a:solidFill>
                  <a:schemeClr val="accent5">
                    <a:lumMod val="50000"/>
                  </a:schemeClr>
                </a:solidFill>
                <a:latin typeface="Arial" panose="020B0604020202020204" pitchFamily="34" charset="0"/>
                <a:cs typeface="Arial" panose="020B0604020202020204" pitchFamily="34" charset="0"/>
              </a:rPr>
              <a:t>sô</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miếng</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mỗi</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loại</a:t>
            </a:r>
            <a:r>
              <a:rPr lang="en-US" sz="3200" b="1" dirty="0">
                <a:solidFill>
                  <a:schemeClr val="accent5">
                    <a:lumMod val="50000"/>
                  </a:schemeClr>
                </a:solidFill>
                <a:latin typeface="Arial" panose="020B0604020202020204" pitchFamily="34" charset="0"/>
                <a:cs typeface="Arial" panose="020B0604020202020204" pitchFamily="34" charset="0"/>
              </a:rPr>
              <a:t> quả </a:t>
            </a:r>
            <a:r>
              <a:rPr lang="en-US" sz="3200" b="1" dirty="0" err="1">
                <a:solidFill>
                  <a:schemeClr val="accent5">
                    <a:lumMod val="50000"/>
                  </a:schemeClr>
                </a:solidFill>
                <a:latin typeface="Arial" panose="020B0604020202020204" pitchFamily="34" charset="0"/>
                <a:cs typeface="Arial" panose="020B0604020202020204" pitchFamily="34" charset="0"/>
              </a:rPr>
              <a:t>như</a:t>
            </a:r>
            <a:r>
              <a:rPr lang="en-US" sz="3200" b="1" dirty="0">
                <a:solidFill>
                  <a:schemeClr val="accent5">
                    <a:lumMod val="50000"/>
                  </a:schemeClr>
                </a:solidFill>
                <a:latin typeface="Arial" panose="020B0604020202020204" pitchFamily="34" charset="0"/>
                <a:cs typeface="Arial" panose="020B0604020202020204" pitchFamily="34" charset="0"/>
              </a:rPr>
              <a:t> </a:t>
            </a:r>
            <a:r>
              <a:rPr lang="en-US" sz="3200" b="1" dirty="0" err="1">
                <a:solidFill>
                  <a:schemeClr val="accent5">
                    <a:lumMod val="50000"/>
                  </a:schemeClr>
                </a:solidFill>
                <a:latin typeface="Arial" panose="020B0604020202020204" pitchFamily="34" charset="0"/>
                <a:cs typeface="Arial" panose="020B0604020202020204" pitchFamily="34" charset="0"/>
              </a:rPr>
              <a:t>nhau</a:t>
            </a:r>
            <a:r>
              <a:rPr lang="en-US" sz="3200" b="1" dirty="0">
                <a:solidFill>
                  <a:schemeClr val="accent5">
                    <a:lumMod val="50000"/>
                  </a:schemeClr>
                </a:solidFill>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1471099" y="5245921"/>
            <a:ext cx="9280985" cy="1137830"/>
          </a:xfrm>
        </p:spPr>
        <p:txBody>
          <a:bodyPr vert="horz" lIns="91440" tIns="45720" rIns="91440" bIns="45720" rtlCol="0" anchor="t">
            <a:normAutofit/>
          </a:bodyPr>
          <a:lstStyle/>
          <a:p>
            <a:pPr marL="0" indent="0">
              <a:buNone/>
            </a:pPr>
            <a:r>
              <a:rPr lang="en-US" sz="3200" b="1" dirty="0">
                <a:solidFill>
                  <a:schemeClr val="accent5">
                    <a:lumMod val="50000"/>
                  </a:schemeClr>
                </a:solidFill>
                <a:latin typeface="Arial" panose="020B0604020202020204" pitchFamily="34" charset="0"/>
                <a:ea typeface="Tahoma"/>
                <a:cs typeface="Arial" panose="020B0604020202020204" pitchFamily="34" charset="0"/>
              </a:rPr>
              <a:t>b) </a:t>
            </a:r>
            <a:r>
              <a:rPr lang="en-US" sz="3200" b="1" dirty="0" err="1">
                <a:solidFill>
                  <a:schemeClr val="accent5">
                    <a:lumMod val="50000"/>
                  </a:schemeClr>
                </a:solidFill>
                <a:latin typeface="Arial" panose="020B0604020202020204" pitchFamily="34" charset="0"/>
                <a:ea typeface="Tahoma"/>
                <a:cs typeface="Arial" panose="020B0604020202020204" pitchFamily="34" charset="0"/>
              </a:rPr>
              <a:t>Sô</a:t>
            </a:r>
            <a:r>
              <a:rPr lang="en-US" sz="3200" b="1" dirty="0">
                <a:solidFill>
                  <a:schemeClr val="accent5">
                    <a:lumMod val="50000"/>
                  </a:schemeClr>
                </a:solidFill>
                <a:latin typeface="Arial" panose="020B0604020202020204" pitchFamily="34" charset="0"/>
                <a:ea typeface="Tahoma"/>
                <a:cs typeface="Arial" panose="020B0604020202020204" pitchFamily="34" charset="0"/>
              </a:rPr>
              <a:t>́ </a:t>
            </a:r>
            <a:r>
              <a:rPr lang="en-US" sz="3200" b="1" dirty="0" err="1">
                <a:solidFill>
                  <a:schemeClr val="accent5">
                    <a:lumMod val="50000"/>
                  </a:schemeClr>
                </a:solidFill>
                <a:latin typeface="Arial" panose="020B0604020202020204" pitchFamily="34" charset="0"/>
                <a:ea typeface="Tahoma"/>
                <a:cs typeface="Arial" panose="020B0604020202020204" pitchFamily="34" charset="0"/>
              </a:rPr>
              <a:t>đĩa</a:t>
            </a:r>
            <a:r>
              <a:rPr lang="en-US" sz="3200" b="1" dirty="0">
                <a:solidFill>
                  <a:schemeClr val="accent5">
                    <a:lumMod val="50000"/>
                  </a:schemeClr>
                </a:solidFill>
                <a:latin typeface="Arial" panose="020B0604020202020204" pitchFamily="34" charset="0"/>
                <a:ea typeface="Tahoma"/>
                <a:cs typeface="Arial" panose="020B0604020202020204" pitchFamily="34" charset="0"/>
              </a:rPr>
              <a:t> </a:t>
            </a:r>
            <a:r>
              <a:rPr lang="en-US" sz="3200" b="1" dirty="0" err="1">
                <a:solidFill>
                  <a:schemeClr val="accent5">
                    <a:lumMod val="50000"/>
                  </a:schemeClr>
                </a:solidFill>
                <a:latin typeface="Arial" panose="020B0604020202020204" pitchFamily="34" charset="0"/>
                <a:ea typeface="Tahoma"/>
                <a:cs typeface="Arial" panose="020B0604020202020204" pitchFamily="34" charset="0"/>
              </a:rPr>
              <a:t>nhiều</a:t>
            </a:r>
            <a:r>
              <a:rPr lang="en-US" sz="3200" b="1" dirty="0">
                <a:solidFill>
                  <a:schemeClr val="accent5">
                    <a:lumMod val="50000"/>
                  </a:schemeClr>
                </a:solidFill>
                <a:latin typeface="Arial" panose="020B0604020202020204" pitchFamily="34" charset="0"/>
                <a:ea typeface="Tahoma"/>
                <a:cs typeface="Arial" panose="020B0604020202020204" pitchFamily="34" charset="0"/>
              </a:rPr>
              <a:t> </a:t>
            </a:r>
            <a:r>
              <a:rPr lang="en-US" sz="3200" b="1" dirty="0" err="1">
                <a:solidFill>
                  <a:schemeClr val="accent5">
                    <a:lumMod val="50000"/>
                  </a:schemeClr>
                </a:solidFill>
                <a:latin typeface="Arial" panose="020B0604020202020204" pitchFamily="34" charset="0"/>
                <a:ea typeface="Tahoma"/>
                <a:cs typeface="Arial" panose="020B0604020202020204" pitchFamily="34" charset="0"/>
              </a:rPr>
              <a:t>nhất</a:t>
            </a:r>
            <a:r>
              <a:rPr lang="en-US" sz="3200" b="1" dirty="0">
                <a:solidFill>
                  <a:schemeClr val="accent5">
                    <a:lumMod val="50000"/>
                  </a:schemeClr>
                </a:solidFill>
                <a:latin typeface="Arial" panose="020B0604020202020204" pitchFamily="34" charset="0"/>
                <a:ea typeface="Tahoma"/>
                <a:cs typeface="Arial" panose="020B0604020202020204" pitchFamily="34" charset="0"/>
              </a:rPr>
              <a:t> mà </a:t>
            </a:r>
            <a:r>
              <a:rPr lang="en-US" sz="3200" b="1" dirty="0" err="1">
                <a:solidFill>
                  <a:schemeClr val="accent5">
                    <a:lumMod val="50000"/>
                  </a:schemeClr>
                </a:solidFill>
                <a:latin typeface="Arial" panose="020B0604020202020204" pitchFamily="34" charset="0"/>
                <a:ea typeface="Tahoma"/>
                <a:cs typeface="Arial" panose="020B0604020202020204" pitchFamily="34" charset="0"/>
              </a:rPr>
              <a:t>thầy</a:t>
            </a:r>
            <a:r>
              <a:rPr lang="en-US" sz="3200" b="1" dirty="0">
                <a:solidFill>
                  <a:schemeClr val="accent5">
                    <a:lumMod val="50000"/>
                  </a:schemeClr>
                </a:solidFill>
                <a:latin typeface="Arial" panose="020B0604020202020204" pitchFamily="34" charset="0"/>
                <a:ea typeface="Tahoma"/>
                <a:cs typeface="Arial" panose="020B0604020202020204" pitchFamily="34" charset="0"/>
              </a:rPr>
              <a:t> </a:t>
            </a:r>
            <a:r>
              <a:rPr lang="en-US" sz="3200" b="1" dirty="0" err="1">
                <a:solidFill>
                  <a:schemeClr val="accent5">
                    <a:lumMod val="50000"/>
                  </a:schemeClr>
                </a:solidFill>
                <a:latin typeface="Arial" panose="020B0604020202020204" pitchFamily="34" charset="0"/>
                <a:ea typeface="Tahoma"/>
                <a:cs typeface="Arial" panose="020B0604020202020204" pitchFamily="34" charset="0"/>
              </a:rPr>
              <a:t>giáo</a:t>
            </a:r>
            <a:r>
              <a:rPr lang="en-US" sz="3200" b="1" dirty="0">
                <a:solidFill>
                  <a:schemeClr val="accent5">
                    <a:lumMod val="50000"/>
                  </a:schemeClr>
                </a:solidFill>
                <a:latin typeface="Arial" panose="020B0604020202020204" pitchFamily="34" charset="0"/>
                <a:ea typeface="Tahoma"/>
                <a:cs typeface="Arial" panose="020B0604020202020204" pitchFamily="34" charset="0"/>
              </a:rPr>
              <a:t> có </a:t>
            </a:r>
            <a:r>
              <a:rPr lang="en-US" sz="3200" b="1" dirty="0" err="1">
                <a:solidFill>
                  <a:schemeClr val="accent5">
                    <a:lumMod val="50000"/>
                  </a:schemeClr>
                </a:solidFill>
                <a:latin typeface="Arial" panose="020B0604020202020204" pitchFamily="34" charset="0"/>
                <a:ea typeface="Tahoma"/>
                <a:cs typeface="Arial" panose="020B0604020202020204" pitchFamily="34" charset="0"/>
              </a:rPr>
              <a:t>thê</a:t>
            </a:r>
            <a:r>
              <a:rPr lang="en-US" sz="3200" b="1" dirty="0">
                <a:solidFill>
                  <a:schemeClr val="accent5">
                    <a:lumMod val="50000"/>
                  </a:schemeClr>
                </a:solidFill>
                <a:latin typeface="Arial" panose="020B0604020202020204" pitchFamily="34" charset="0"/>
                <a:ea typeface="Tahoma"/>
                <a:cs typeface="Arial" panose="020B0604020202020204" pitchFamily="34" charset="0"/>
              </a:rPr>
              <a:t>̉ </a:t>
            </a:r>
            <a:r>
              <a:rPr lang="en-US" sz="3200" b="1" dirty="0" err="1">
                <a:solidFill>
                  <a:schemeClr val="accent5">
                    <a:lumMod val="50000"/>
                  </a:schemeClr>
                </a:solidFill>
                <a:latin typeface="Arial" panose="020B0604020202020204" pitchFamily="34" charset="0"/>
                <a:ea typeface="Tahoma"/>
                <a:cs typeface="Arial" panose="020B0604020202020204" pitchFamily="34" charset="0"/>
              </a:rPr>
              <a:t>dùng</a:t>
            </a:r>
            <a:r>
              <a:rPr lang="en-US" sz="3200" b="1" dirty="0">
                <a:solidFill>
                  <a:schemeClr val="accent5">
                    <a:lumMod val="50000"/>
                  </a:schemeClr>
                </a:solidFill>
                <a:latin typeface="Arial" panose="020B0604020202020204" pitchFamily="34" charset="0"/>
                <a:ea typeface="Tahoma"/>
                <a:cs typeface="Arial" panose="020B0604020202020204" pitchFamily="34" charset="0"/>
              </a:rPr>
              <a:t> là bao </a:t>
            </a:r>
            <a:r>
              <a:rPr lang="en-US" sz="3200" b="1" dirty="0" err="1">
                <a:solidFill>
                  <a:schemeClr val="accent5">
                    <a:lumMod val="50000"/>
                  </a:schemeClr>
                </a:solidFill>
                <a:latin typeface="Arial" panose="020B0604020202020204" pitchFamily="34" charset="0"/>
                <a:ea typeface="Tahoma"/>
                <a:cs typeface="Arial" panose="020B0604020202020204" pitchFamily="34" charset="0"/>
              </a:rPr>
              <a:t>nhiêu</a:t>
            </a:r>
            <a:r>
              <a:rPr lang="en-US" sz="3200" b="1" dirty="0">
                <a:solidFill>
                  <a:schemeClr val="accent5">
                    <a:lumMod val="50000"/>
                  </a:schemeClr>
                </a:solidFill>
                <a:latin typeface="Arial" panose="020B0604020202020204" pitchFamily="34" charset="0"/>
                <a:ea typeface="Tahoma"/>
                <a:cs typeface="Arial" panose="020B0604020202020204" pitchFamily="34" charset="0"/>
              </a:rPr>
              <a:t>?</a:t>
            </a:r>
            <a:r>
              <a:rPr lang="en-US" sz="3200" dirty="0">
                <a:solidFill>
                  <a:schemeClr val="accent5">
                    <a:lumMod val="50000"/>
                  </a:schemeClr>
                </a:solidFill>
                <a:latin typeface="Arial" panose="020B0604020202020204" pitchFamily="34" charset="0"/>
                <a:ea typeface="Tahoma"/>
                <a:cs typeface="Arial" panose="020B0604020202020204" pitchFamily="34" charset="0"/>
              </a:rPr>
              <a:t>	</a:t>
            </a:r>
          </a:p>
          <a:p>
            <a:pPr marL="1371600" lvl="3" indent="0">
              <a:buNone/>
            </a:pPr>
            <a:endParaRPr lang="en-US" sz="3200" dirty="0">
              <a:solidFill>
                <a:schemeClr val="accent5">
                  <a:lumMod val="50000"/>
                </a:schemeClr>
              </a:solidFill>
              <a:latin typeface="Arial" panose="020B0604020202020204" pitchFamily="34" charset="0"/>
              <a:ea typeface="Tahoma"/>
              <a:cs typeface="Arial" panose="020B0604020202020204" pitchFamily="34" charset="0"/>
            </a:endParaRPr>
          </a:p>
        </p:txBody>
      </p:sp>
      <p:sp>
        <p:nvSpPr>
          <p:cNvPr id="18" name="Content Placeholder 2">
            <a:extLst>
              <a:ext uri="{FF2B5EF4-FFF2-40B4-BE49-F238E27FC236}">
                <a16:creationId xmlns:a16="http://schemas.microsoft.com/office/drawing/2014/main" id="{DF9BD0EA-8A82-4EEC-BF24-49675928EA0D}"/>
              </a:ext>
            </a:extLst>
          </p:cNvPr>
          <p:cNvSpPr txBox="1">
            <a:spLocks/>
          </p:cNvSpPr>
          <p:nvPr/>
        </p:nvSpPr>
        <p:spPr>
          <a:xfrm>
            <a:off x="1481609" y="4373928"/>
            <a:ext cx="9102307" cy="96809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chemeClr val="accent5">
                    <a:lumMod val="50000"/>
                  </a:schemeClr>
                </a:solidFill>
                <a:latin typeface="Arial" panose="020B0604020202020204" pitchFamily="34" charset="0"/>
                <a:ea typeface="Tahoma"/>
                <a:cs typeface="Arial" panose="020B0604020202020204" pitchFamily="34" charset="0"/>
              </a:rPr>
              <a:t>a) </a:t>
            </a:r>
            <a:r>
              <a:rPr lang="en-US" sz="3200" b="1" dirty="0" err="1">
                <a:solidFill>
                  <a:schemeClr val="accent5">
                    <a:lumMod val="50000"/>
                  </a:schemeClr>
                </a:solidFill>
                <a:latin typeface="Arial" panose="020B0604020202020204" pitchFamily="34" charset="0"/>
                <a:ea typeface="Tahoma"/>
                <a:cs typeface="Arial" panose="020B0604020202020204" pitchFamily="34" charset="0"/>
              </a:rPr>
              <a:t>Thầy</a:t>
            </a:r>
            <a:r>
              <a:rPr lang="en-US" sz="3200" b="1" dirty="0">
                <a:solidFill>
                  <a:schemeClr val="accent5">
                    <a:lumMod val="50000"/>
                  </a:schemeClr>
                </a:solidFill>
                <a:latin typeface="Arial" panose="020B0604020202020204" pitchFamily="34" charset="0"/>
                <a:ea typeface="Tahoma"/>
                <a:cs typeface="Arial" panose="020B0604020202020204" pitchFamily="34" charset="0"/>
              </a:rPr>
              <a:t> </a:t>
            </a:r>
            <a:r>
              <a:rPr lang="en-US" sz="3200" b="1" dirty="0" err="1">
                <a:solidFill>
                  <a:schemeClr val="accent5">
                    <a:lumMod val="50000"/>
                  </a:schemeClr>
                </a:solidFill>
                <a:latin typeface="Arial" panose="020B0604020202020204" pitchFamily="34" charset="0"/>
                <a:ea typeface="Tahoma"/>
                <a:cs typeface="Arial" panose="020B0604020202020204" pitchFamily="34" charset="0"/>
              </a:rPr>
              <a:t>giáo</a:t>
            </a:r>
            <a:r>
              <a:rPr lang="en-US" sz="3200" b="1" dirty="0">
                <a:solidFill>
                  <a:schemeClr val="accent5">
                    <a:lumMod val="50000"/>
                  </a:schemeClr>
                </a:solidFill>
                <a:latin typeface="Arial" panose="020B0604020202020204" pitchFamily="34" charset="0"/>
                <a:ea typeface="Tahoma"/>
                <a:cs typeface="Arial" panose="020B0604020202020204" pitchFamily="34" charset="0"/>
              </a:rPr>
              <a:t> có </a:t>
            </a:r>
            <a:r>
              <a:rPr lang="en-US" sz="3200" b="1" dirty="0" err="1">
                <a:solidFill>
                  <a:schemeClr val="accent5">
                    <a:lumMod val="50000"/>
                  </a:schemeClr>
                </a:solidFill>
                <a:latin typeface="Arial" panose="020B0604020202020204" pitchFamily="34" charset="0"/>
                <a:ea typeface="Tahoma"/>
                <a:cs typeface="Arial" panose="020B0604020202020204" pitchFamily="34" charset="0"/>
              </a:rPr>
              <a:t>thê</a:t>
            </a:r>
            <a:r>
              <a:rPr lang="en-US" sz="3200" b="1" dirty="0">
                <a:solidFill>
                  <a:schemeClr val="accent5">
                    <a:lumMod val="50000"/>
                  </a:schemeClr>
                </a:solidFill>
                <a:latin typeface="Arial" panose="020B0604020202020204" pitchFamily="34" charset="0"/>
                <a:ea typeface="Tahoma"/>
                <a:cs typeface="Arial" panose="020B0604020202020204" pitchFamily="34" charset="0"/>
              </a:rPr>
              <a:t>̉ chia </a:t>
            </a:r>
            <a:r>
              <a:rPr lang="en-US" sz="3200" b="1" dirty="0" err="1">
                <a:solidFill>
                  <a:schemeClr val="accent5">
                    <a:lumMod val="50000"/>
                  </a:schemeClr>
                </a:solidFill>
                <a:latin typeface="Arial" panose="020B0604020202020204" pitchFamily="34" charset="0"/>
                <a:ea typeface="Tahoma"/>
                <a:cs typeface="Arial" panose="020B0604020202020204" pitchFamily="34" charset="0"/>
              </a:rPr>
              <a:t>như</a:t>
            </a:r>
            <a:r>
              <a:rPr lang="en-US" sz="3200" b="1" dirty="0">
                <a:solidFill>
                  <a:schemeClr val="accent5">
                    <a:lumMod val="50000"/>
                  </a:schemeClr>
                </a:solidFill>
                <a:latin typeface="Arial" panose="020B0604020202020204" pitchFamily="34" charset="0"/>
                <a:ea typeface="Tahoma"/>
                <a:cs typeface="Arial" panose="020B0604020202020204" pitchFamily="34" charset="0"/>
              </a:rPr>
              <a:t> </a:t>
            </a:r>
            <a:r>
              <a:rPr lang="en-US" sz="3200" b="1" dirty="0" err="1">
                <a:solidFill>
                  <a:schemeClr val="accent5">
                    <a:lumMod val="50000"/>
                  </a:schemeClr>
                </a:solidFill>
                <a:latin typeface="Arial" panose="020B0604020202020204" pitchFamily="34" charset="0"/>
                <a:ea typeface="Tahoma"/>
                <a:cs typeface="Arial" panose="020B0604020202020204" pitchFamily="34" charset="0"/>
              </a:rPr>
              <a:t>thê</a:t>
            </a:r>
            <a:r>
              <a:rPr lang="en-US" sz="3200" b="1" dirty="0">
                <a:solidFill>
                  <a:schemeClr val="accent5">
                    <a:lumMod val="50000"/>
                  </a:schemeClr>
                </a:solidFill>
                <a:latin typeface="Arial" panose="020B0604020202020204" pitchFamily="34" charset="0"/>
                <a:ea typeface="Tahoma"/>
                <a:cs typeface="Arial" panose="020B0604020202020204" pitchFamily="34" charset="0"/>
              </a:rPr>
              <a:t>́ </a:t>
            </a:r>
            <a:r>
              <a:rPr lang="en-US" sz="3200" b="1" dirty="0" err="1">
                <a:solidFill>
                  <a:schemeClr val="accent5">
                    <a:lumMod val="50000"/>
                  </a:schemeClr>
                </a:solidFill>
                <a:latin typeface="Arial" panose="020B0604020202020204" pitchFamily="34" charset="0"/>
                <a:ea typeface="Tahoma"/>
                <a:cs typeface="Arial" panose="020B0604020202020204" pitchFamily="34" charset="0"/>
              </a:rPr>
              <a:t>vào</a:t>
            </a:r>
            <a:r>
              <a:rPr lang="en-US" sz="3200" b="1" dirty="0">
                <a:solidFill>
                  <a:schemeClr val="accent5">
                    <a:lumMod val="50000"/>
                  </a:schemeClr>
                </a:solidFill>
                <a:latin typeface="Arial" panose="020B0604020202020204" pitchFamily="34" charset="0"/>
                <a:ea typeface="Tahoma"/>
                <a:cs typeface="Arial" panose="020B0604020202020204" pitchFamily="34" charset="0"/>
              </a:rPr>
              <a:t> bao </a:t>
            </a:r>
            <a:r>
              <a:rPr lang="en-US" sz="3200" b="1" dirty="0" err="1">
                <a:solidFill>
                  <a:schemeClr val="accent5">
                    <a:lumMod val="50000"/>
                  </a:schemeClr>
                </a:solidFill>
                <a:latin typeface="Arial" panose="020B0604020202020204" pitchFamily="34" charset="0"/>
                <a:ea typeface="Tahoma"/>
                <a:cs typeface="Arial" panose="020B0604020202020204" pitchFamily="34" charset="0"/>
              </a:rPr>
              <a:t>nhiêu</a:t>
            </a:r>
            <a:r>
              <a:rPr lang="en-US" sz="3200" b="1" dirty="0">
                <a:solidFill>
                  <a:schemeClr val="accent5">
                    <a:lumMod val="50000"/>
                  </a:schemeClr>
                </a:solidFill>
                <a:latin typeface="Arial" panose="020B0604020202020204" pitchFamily="34" charset="0"/>
                <a:ea typeface="Tahoma"/>
                <a:cs typeface="Arial" panose="020B0604020202020204" pitchFamily="34" charset="0"/>
              </a:rPr>
              <a:t> </a:t>
            </a:r>
            <a:r>
              <a:rPr lang="en-US" sz="3200" b="1" dirty="0" err="1">
                <a:solidFill>
                  <a:schemeClr val="accent5">
                    <a:lumMod val="50000"/>
                  </a:schemeClr>
                </a:solidFill>
                <a:latin typeface="Arial" panose="020B0604020202020204" pitchFamily="34" charset="0"/>
                <a:ea typeface="Tahoma"/>
                <a:cs typeface="Arial" panose="020B0604020202020204" pitchFamily="34" charset="0"/>
              </a:rPr>
              <a:t>đĩa</a:t>
            </a:r>
            <a:r>
              <a:rPr lang="en-US" sz="3200" b="1" dirty="0">
                <a:solidFill>
                  <a:schemeClr val="accent5">
                    <a:lumMod val="50000"/>
                  </a:schemeClr>
                </a:solidFill>
                <a:latin typeface="Arial" panose="020B0604020202020204" pitchFamily="34" charset="0"/>
                <a:ea typeface="Tahoma"/>
                <a:cs typeface="Arial" panose="020B0604020202020204" pitchFamily="34" charset="0"/>
              </a:rPr>
              <a:t>?</a:t>
            </a:r>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NHÓM</a:t>
            </a:r>
            <a:endParaRPr lang="en-US" sz="2800" dirty="0">
              <a:solidFill>
                <a:srgbClr val="C55A11"/>
              </a:solidFill>
              <a:latin typeface="Arial" panose="020B0604020202020204" pitchFamily="34" charset="0"/>
              <a:cs typeface="Arial" panose="020B0604020202020204" pitchFamily="34" charset="0"/>
            </a:endParaRPr>
          </a:p>
        </p:txBody>
      </p:sp>
      <p:pic>
        <p:nvPicPr>
          <p:cNvPr id="4" name="Đồng Hồ Đếm Ngược 2 Phút Có Âm Thanh Cực Chuẩn 😎_ 2 Minutes Countdown Timer">
            <a:hlinkClick r:id="" action="ppaction://media"/>
            <a:extLst>
              <a:ext uri="{FF2B5EF4-FFF2-40B4-BE49-F238E27FC236}">
                <a16:creationId xmlns:a16="http://schemas.microsoft.com/office/drawing/2014/main" id="{3797CBED-0E73-4735-A798-719F102916E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415171" y="203080"/>
            <a:ext cx="2156329" cy="1432565"/>
          </a:xfrm>
          <a:prstGeom prst="rect">
            <a:avLst/>
          </a:prstGeom>
        </p:spPr>
      </p:pic>
    </p:spTree>
    <p:extLst>
      <p:ext uri="{BB962C8B-B14F-4D97-AF65-F5344CB8AC3E}">
        <p14:creationId xmlns:p14="http://schemas.microsoft.com/office/powerpoint/2010/main" val="2490499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cTn>
                <p:tgtEl>
                  <p:spTgt spid="4"/>
                </p:tgtEl>
              </p:cMediaNode>
            </p:video>
          </p:childTnLst>
        </p:cTn>
      </p:par>
    </p:tnLst>
    <p:bldLst>
      <p:bldP spid="2" grpId="0"/>
      <p:bldP spid="3" grpId="0" build="p"/>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1376419" y="1690724"/>
            <a:ext cx="9601200" cy="4574650"/>
          </a:xfrm>
          <a:prstGeom prst="rect">
            <a:avLst/>
          </a:prstGeom>
          <a:noFill/>
        </p:spPr>
        <p:txBody>
          <a:bodyPr wrap="square">
            <a:spAutoFit/>
          </a:bodyPr>
          <a:lstStyle/>
          <a:p>
            <a:pPr algn="just">
              <a:lnSpc>
                <a:spcPct val="115000"/>
              </a:lnSpc>
            </a:pPr>
            <a:r>
              <a:rPr lang="nl-NL" sz="3200" b="1" dirty="0">
                <a:solidFill>
                  <a:srgbClr val="0070C0"/>
                </a:solidFill>
                <a:latin typeface="Arial" panose="020B0604020202020204" pitchFamily="34" charset="0"/>
                <a:cs typeface="Arial" panose="020B0604020202020204" pitchFamily="34" charset="0"/>
              </a:rPr>
              <a:t>- </a:t>
            </a:r>
            <a:r>
              <a:rPr lang="vi-VN" sz="3200" b="1" dirty="0">
                <a:solidFill>
                  <a:srgbClr val="0070C0"/>
                </a:solidFill>
                <a:latin typeface="Arial" panose="020B0604020202020204" pitchFamily="34" charset="0"/>
                <a:cs typeface="Arial" panose="020B0604020202020204" pitchFamily="34" charset="0"/>
              </a:rPr>
              <a:t>Ôn tập lại</a:t>
            </a:r>
            <a:r>
              <a:rPr lang="vi-VN" sz="3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khái niệm ước chung, ước chung lớn nhất của hai số; quan hệ giữa ước chung và ước chung lớn nhất của hai số cùng các quy ước, chú ý.</a:t>
            </a:r>
            <a:endParaRPr lang="en-US" sz="3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vi-VN" sz="3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Làm bài tập 1;</a:t>
            </a:r>
            <a:r>
              <a:rPr lang="en-US" sz="3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vi-VN" sz="3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2; 3 SGK trang 51.</a:t>
            </a:r>
            <a:endParaRPr lang="en-US" sz="3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vi-VN" sz="3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vi-VN"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Làm thể nào để tìm được ước chung lớn nhất của hai số tự nhiên bằng cách phân tích một số thành các thừa số nguyên tố.</a:t>
            </a:r>
            <a:endParaRPr lang="en-US" sz="3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95275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283" y="3219897"/>
            <a:ext cx="2707878" cy="324081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874253" y="963503"/>
            <a:ext cx="10148422" cy="1661993"/>
          </a:xfrm>
          <a:prstGeom prst="rect">
            <a:avLst/>
          </a:prstGeom>
          <a:noFill/>
        </p:spPr>
        <p:txBody>
          <a:bodyPr wrap="square">
            <a:spAutoFit/>
          </a:bodyPr>
          <a:lstStyle/>
          <a:p>
            <a:pPr algn="just"/>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Vậy</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các</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sô</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như</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thê</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nào</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thi</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được</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gọi</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là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ước</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chung</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của</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hai</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sô</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Và</a:t>
            </a:r>
            <a:r>
              <a:rPr lang="vi-VN"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ước</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chung</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lớn</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nhất</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của</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hai</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sô</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là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một</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sô</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như</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thê</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nào</a:t>
            </a:r>
            <a:r>
              <a:rPr lang="en-US" sz="3400" b="1"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endParaRPr lang="en-US" sz="3400" b="1" dirty="0">
              <a:solidFill>
                <a:srgbClr val="0070C0"/>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Tree>
    <p:extLst>
      <p:ext uri="{BB962C8B-B14F-4D97-AF65-F5344CB8AC3E}">
        <p14:creationId xmlns:p14="http://schemas.microsoft.com/office/powerpoint/2010/main" val="2228991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DE061417-6360-4F80-99CA-9B8495783F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76200"/>
            <a:ext cx="12357100" cy="71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F65FFD59-7A5E-4270-9933-9EC2243B9336}"/>
              </a:ext>
            </a:extLst>
          </p:cNvPr>
          <p:cNvGraphicFramePr/>
          <p:nvPr>
            <p:extLst>
              <p:ext uri="{D42A27DB-BD31-4B8C-83A1-F6EECF244321}">
                <p14:modId xmlns:p14="http://schemas.microsoft.com/office/powerpoint/2010/main" val="1254091073"/>
              </p:ext>
            </p:extLst>
          </p:nvPr>
        </p:nvGraphicFramePr>
        <p:xfrm>
          <a:off x="2133600" y="1166998"/>
          <a:ext cx="851958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364" name="Picture 4">
            <a:extLst>
              <a:ext uri="{FF2B5EF4-FFF2-40B4-BE49-F238E27FC236}">
                <a16:creationId xmlns:a16="http://schemas.microsoft.com/office/drawing/2014/main" id="{8F9D25AA-4E32-4542-AD24-4F41A24312A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258300" y="5999163"/>
            <a:ext cx="1395413"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Date Placeholder 8">
            <a:extLst>
              <a:ext uri="{FF2B5EF4-FFF2-40B4-BE49-F238E27FC236}">
                <a16:creationId xmlns:a16="http://schemas.microsoft.com/office/drawing/2014/main" id="{1C271542-1F86-4680-9297-BECC6AC89E0F}"/>
              </a:ext>
            </a:extLst>
          </p:cNvPr>
          <p:cNvSpPr>
            <a:spLocks noGrp="1"/>
          </p:cNvSpPr>
          <p:nvPr>
            <p:ph type="dt" sz="quarter" idx="10"/>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6DA71B49-EC67-447A-A5E0-C6E47278F675}" type="datetime10">
              <a:rPr kumimoji="0" lang="vi-VN" altLang="en-US" sz="1200" b="0" i="0" u="none" strike="noStrike" kern="1200" cap="none" spc="0" normalizeH="0" baseline="0" noProof="0" smtClean="0">
                <a:ln>
                  <a:noFill/>
                </a:ln>
                <a:solidFill>
                  <a:srgbClr val="898989"/>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9:14 CH</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15367" name="WordArt 5">
            <a:extLst>
              <a:ext uri="{FF2B5EF4-FFF2-40B4-BE49-F238E27FC236}">
                <a16:creationId xmlns:a16="http://schemas.microsoft.com/office/drawing/2014/main" id="{6290C1CC-BE92-4612-94DB-F63CDE29CC76}"/>
              </a:ext>
            </a:extLst>
          </p:cNvPr>
          <p:cNvSpPr>
            <a:spLocks noChangeArrowheads="1" noChangeShapeType="1" noTextEdit="1"/>
          </p:cNvSpPr>
          <p:nvPr/>
        </p:nvSpPr>
        <p:spPr bwMode="auto">
          <a:xfrm>
            <a:off x="2235200" y="533400"/>
            <a:ext cx="7518400" cy="4048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BÀI 12</a:t>
            </a:r>
            <a:r>
              <a:rPr kumimoji="0" lang="en-US" sz="3600" b="0" i="0" u="none" strike="noStrike" kern="10" cap="none" spc="0" normalizeH="0" baseline="0" noProof="0" dirty="0">
                <a:ln w="19050">
                  <a:solidFill>
                    <a:srgbClr val="99CCFF"/>
                  </a:solidFill>
                  <a:round/>
                  <a:headEnd/>
                  <a:tailEnd/>
                </a:ln>
                <a:solidFill>
                  <a:srgbClr val="FF0000"/>
                </a:solidFill>
                <a:effectLst>
                  <a:outerShdw dist="35921" dir="2700000" algn="ctr" rotWithShape="0">
                    <a:srgbClr val="990000"/>
                  </a:outerShdw>
                </a:effectLst>
                <a:uLnTx/>
                <a:uFillTx/>
                <a:latin typeface="Times New Roman" panose="02020603050405020304" pitchFamily="18" charset="0"/>
                <a:ea typeface="+mn-ea"/>
                <a:cs typeface="Times New Roman" panose="02020603050405020304" pitchFamily="18" charset="0"/>
              </a:rPr>
              <a:t>: ƯỚC CHUNG VÀ ƯỚC CHUNG LỚN NHẤT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B54C9AA5-FC61-431E-8AF6-0087C8FC62CB}"/>
              </a:ext>
            </a:extLst>
          </p:cNvPr>
          <p:cNvSpPr txBox="1"/>
          <p:nvPr/>
        </p:nvSpPr>
        <p:spPr>
          <a:xfrm>
            <a:off x="453839" y="1331362"/>
            <a:ext cx="10148422" cy="584775"/>
          </a:xfrm>
          <a:prstGeom prst="rect">
            <a:avLst/>
          </a:prstGeom>
          <a:noFill/>
        </p:spPr>
        <p:txBody>
          <a:bodyPr wrap="square">
            <a:spAutoFit/>
          </a:bodyPr>
          <a:lstStyle/>
          <a:p>
            <a:pPr algn="just"/>
            <a:r>
              <a:rPr lang="en-US" sz="3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Hoạt</a:t>
            </a:r>
            <a:r>
              <a:rPr lang="en-US" sz="3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động</a:t>
            </a:r>
            <a:r>
              <a:rPr lang="en-US" sz="3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1:</a:t>
            </a:r>
            <a:endParaRPr lang="en-US" sz="3200" b="1" dirty="0">
              <a:solidFill>
                <a:srgbClr val="FF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759D96E-BF12-4520-A181-4790B5673605}"/>
              </a:ext>
            </a:extLst>
          </p:cNvPr>
          <p:cNvSpPr txBox="1"/>
          <p:nvPr/>
        </p:nvSpPr>
        <p:spPr>
          <a:xfrm>
            <a:off x="389207" y="1958183"/>
            <a:ext cx="10982436" cy="584775"/>
          </a:xfrm>
          <a:prstGeom prst="rect">
            <a:avLst/>
          </a:prstGeom>
          <a:noFill/>
        </p:spPr>
        <p:txBody>
          <a:bodyPr wrap="square">
            <a:spAutoFit/>
          </a:bodyPr>
          <a:lstStyle/>
          <a:p>
            <a:pPr algn="just"/>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Nêu</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các</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ước</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của</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30 </a:t>
            </a:r>
            <a:r>
              <a:rPr lang="vi-VN"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và</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của</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48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theo</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thư</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r>
              <a:rPr lang="vi-VN"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tư</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tăng</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dần</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endParaRPr lang="en-US" sz="3200" b="1" dirty="0">
              <a:solidFill>
                <a:srgbClr val="0070C0"/>
              </a:solidFill>
              <a:latin typeface="Arial" panose="020B0604020202020204" pitchFamily="34" charset="0"/>
              <a:cs typeface="Arial" panose="020B0604020202020204" pitchFamily="34" charset="0"/>
            </a:endParaRPr>
          </a:p>
        </p:txBody>
      </p:sp>
      <p:graphicFrame>
        <p:nvGraphicFramePr>
          <p:cNvPr id="3" name="Table 8">
            <a:extLst>
              <a:ext uri="{FF2B5EF4-FFF2-40B4-BE49-F238E27FC236}">
                <a16:creationId xmlns:a16="http://schemas.microsoft.com/office/drawing/2014/main" id="{461D6C76-C0EA-4D02-92DA-866C5E5C0532}"/>
              </a:ext>
            </a:extLst>
          </p:cNvPr>
          <p:cNvGraphicFramePr>
            <a:graphicFrameLocks noGrp="1"/>
          </p:cNvGraphicFramePr>
          <p:nvPr>
            <p:extLst>
              <p:ext uri="{D42A27DB-BD31-4B8C-83A1-F6EECF244321}">
                <p14:modId xmlns:p14="http://schemas.microsoft.com/office/powerpoint/2010/main" val="2710353286"/>
              </p:ext>
            </p:extLst>
          </p:nvPr>
        </p:nvGraphicFramePr>
        <p:xfrm>
          <a:off x="1229710" y="2842757"/>
          <a:ext cx="9806150" cy="1889760"/>
        </p:xfrm>
        <a:graphic>
          <a:graphicData uri="http://schemas.openxmlformats.org/drawingml/2006/table">
            <a:tbl>
              <a:tblPr firstRow="1" bandRow="1">
                <a:tableStyleId>{5940675A-B579-460E-94D1-54222C63F5DA}</a:tableStyleId>
              </a:tblPr>
              <a:tblGrid>
                <a:gridCol w="1471449">
                  <a:extLst>
                    <a:ext uri="{9D8B030D-6E8A-4147-A177-3AD203B41FA5}">
                      <a16:colId xmlns:a16="http://schemas.microsoft.com/office/drawing/2014/main" val="88960969"/>
                    </a:ext>
                  </a:extLst>
                </a:gridCol>
                <a:gridCol w="830317">
                  <a:extLst>
                    <a:ext uri="{9D8B030D-6E8A-4147-A177-3AD203B41FA5}">
                      <a16:colId xmlns:a16="http://schemas.microsoft.com/office/drawing/2014/main" val="2909738700"/>
                    </a:ext>
                  </a:extLst>
                </a:gridCol>
                <a:gridCol w="872358">
                  <a:extLst>
                    <a:ext uri="{9D8B030D-6E8A-4147-A177-3AD203B41FA5}">
                      <a16:colId xmlns:a16="http://schemas.microsoft.com/office/drawing/2014/main" val="2962004492"/>
                    </a:ext>
                  </a:extLst>
                </a:gridCol>
                <a:gridCol w="840828">
                  <a:extLst>
                    <a:ext uri="{9D8B030D-6E8A-4147-A177-3AD203B41FA5}">
                      <a16:colId xmlns:a16="http://schemas.microsoft.com/office/drawing/2014/main" val="519971232"/>
                    </a:ext>
                  </a:extLst>
                </a:gridCol>
                <a:gridCol w="861848">
                  <a:extLst>
                    <a:ext uri="{9D8B030D-6E8A-4147-A177-3AD203B41FA5}">
                      <a16:colId xmlns:a16="http://schemas.microsoft.com/office/drawing/2014/main" val="4162999969"/>
                    </a:ext>
                  </a:extLst>
                </a:gridCol>
                <a:gridCol w="840828">
                  <a:extLst>
                    <a:ext uri="{9D8B030D-6E8A-4147-A177-3AD203B41FA5}">
                      <a16:colId xmlns:a16="http://schemas.microsoft.com/office/drawing/2014/main" val="3236462022"/>
                    </a:ext>
                  </a:extLst>
                </a:gridCol>
                <a:gridCol w="840828">
                  <a:extLst>
                    <a:ext uri="{9D8B030D-6E8A-4147-A177-3AD203B41FA5}">
                      <a16:colId xmlns:a16="http://schemas.microsoft.com/office/drawing/2014/main" val="798961389"/>
                    </a:ext>
                  </a:extLst>
                </a:gridCol>
                <a:gridCol w="861848">
                  <a:extLst>
                    <a:ext uri="{9D8B030D-6E8A-4147-A177-3AD203B41FA5}">
                      <a16:colId xmlns:a16="http://schemas.microsoft.com/office/drawing/2014/main" val="1678913462"/>
                    </a:ext>
                  </a:extLst>
                </a:gridCol>
                <a:gridCol w="830317">
                  <a:extLst>
                    <a:ext uri="{9D8B030D-6E8A-4147-A177-3AD203B41FA5}">
                      <a16:colId xmlns:a16="http://schemas.microsoft.com/office/drawing/2014/main" val="4178467537"/>
                    </a:ext>
                  </a:extLst>
                </a:gridCol>
                <a:gridCol w="777766">
                  <a:extLst>
                    <a:ext uri="{9D8B030D-6E8A-4147-A177-3AD203B41FA5}">
                      <a16:colId xmlns:a16="http://schemas.microsoft.com/office/drawing/2014/main" val="367775268"/>
                    </a:ext>
                  </a:extLst>
                </a:gridCol>
                <a:gridCol w="777763">
                  <a:extLst>
                    <a:ext uri="{9D8B030D-6E8A-4147-A177-3AD203B41FA5}">
                      <a16:colId xmlns:a16="http://schemas.microsoft.com/office/drawing/2014/main" val="3702233673"/>
                    </a:ext>
                  </a:extLst>
                </a:gridCol>
              </a:tblGrid>
              <a:tr h="370840">
                <a:tc>
                  <a:txBody>
                    <a:bodyPr/>
                    <a:lstStyle/>
                    <a:p>
                      <a:endParaRPr lang="en-US" sz="2800" b="1" dirty="0">
                        <a:solidFill>
                          <a:srgbClr val="0070C0"/>
                        </a:solidFill>
                      </a:endParaRPr>
                    </a:p>
                    <a:p>
                      <a:endParaRPr lang="en-US" sz="2800" b="1" dirty="0">
                        <a:solidFill>
                          <a:srgbClr val="0070C0"/>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highlight>
                          <a:srgbClr val="C0C0C0"/>
                        </a:highlight>
                      </a:endParaRPr>
                    </a:p>
                  </a:txBody>
                  <a:tcPr>
                    <a:solidFill>
                      <a:schemeClr val="bg1"/>
                    </a:solidFill>
                  </a:tcPr>
                </a:tc>
                <a:tc>
                  <a:txBody>
                    <a:bodyPr/>
                    <a:lstStyle/>
                    <a:p>
                      <a:endParaRPr lang="en-US" dirty="0">
                        <a:highlight>
                          <a:srgbClr val="C0C0C0"/>
                        </a:highlight>
                      </a:endParaRPr>
                    </a:p>
                  </a:txBody>
                  <a:tcPr>
                    <a:solidFill>
                      <a:schemeClr val="bg1"/>
                    </a:solidFill>
                  </a:tcPr>
                </a:tc>
                <a:extLst>
                  <a:ext uri="{0D108BD9-81ED-4DB2-BD59-A6C34878D82A}">
                    <a16:rowId xmlns:a16="http://schemas.microsoft.com/office/drawing/2014/main" val="504868465"/>
                  </a:ext>
                </a:extLst>
              </a:tr>
              <a:tr h="370840">
                <a:tc>
                  <a:txBody>
                    <a:bodyPr/>
                    <a:lstStyle/>
                    <a:p>
                      <a:endParaRPr lang="en-US" sz="2800" b="1" dirty="0">
                        <a:solidFill>
                          <a:srgbClr val="0070C0"/>
                        </a:solidFill>
                      </a:endParaRPr>
                    </a:p>
                    <a:p>
                      <a:endParaRPr lang="en-US" sz="2800" b="1" dirty="0">
                        <a:solidFill>
                          <a:srgbClr val="0070C0"/>
                        </a:solidFill>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210940823"/>
                  </a:ext>
                </a:extLst>
              </a:tr>
            </a:tbl>
          </a:graphicData>
        </a:graphic>
      </p:graphicFrame>
      <p:sp>
        <p:nvSpPr>
          <p:cNvPr id="11" name="TextBox 10">
            <a:extLst>
              <a:ext uri="{FF2B5EF4-FFF2-40B4-BE49-F238E27FC236}">
                <a16:creationId xmlns:a16="http://schemas.microsoft.com/office/drawing/2014/main" id="{145BE949-8343-436B-9C20-DDAEB384329F}"/>
              </a:ext>
            </a:extLst>
          </p:cNvPr>
          <p:cNvSpPr txBox="1"/>
          <p:nvPr/>
        </p:nvSpPr>
        <p:spPr>
          <a:xfrm>
            <a:off x="2953411" y="3048005"/>
            <a:ext cx="351378" cy="523220"/>
          </a:xfrm>
          <a:prstGeom prst="rect">
            <a:avLst/>
          </a:prstGeom>
          <a:noFill/>
        </p:spPr>
        <p:txBody>
          <a:bodyPr wrap="none" rtlCol="0">
            <a:spAutoFit/>
          </a:bodyPr>
          <a:lstStyle/>
          <a:p>
            <a:r>
              <a:rPr lang="en-US" sz="2800" dirty="0"/>
              <a:t>?</a:t>
            </a:r>
          </a:p>
        </p:txBody>
      </p:sp>
      <p:sp>
        <p:nvSpPr>
          <p:cNvPr id="20" name="TextBox 19">
            <a:extLst>
              <a:ext uri="{FF2B5EF4-FFF2-40B4-BE49-F238E27FC236}">
                <a16:creationId xmlns:a16="http://schemas.microsoft.com/office/drawing/2014/main" id="{94AB9060-8F77-4BC8-93C6-C4A78E87B501}"/>
              </a:ext>
            </a:extLst>
          </p:cNvPr>
          <p:cNvSpPr txBox="1"/>
          <p:nvPr/>
        </p:nvSpPr>
        <p:spPr>
          <a:xfrm>
            <a:off x="2969181" y="3883576"/>
            <a:ext cx="351378" cy="523220"/>
          </a:xfrm>
          <a:prstGeom prst="rect">
            <a:avLst/>
          </a:prstGeom>
          <a:noFill/>
        </p:spPr>
        <p:txBody>
          <a:bodyPr wrap="none" rtlCol="0">
            <a:spAutoFit/>
          </a:bodyPr>
          <a:lstStyle/>
          <a:p>
            <a:r>
              <a:rPr lang="en-US" sz="2800" dirty="0"/>
              <a:t>?</a:t>
            </a:r>
          </a:p>
        </p:txBody>
      </p:sp>
      <p:sp>
        <p:nvSpPr>
          <p:cNvPr id="21" name="TextBox 20">
            <a:extLst>
              <a:ext uri="{FF2B5EF4-FFF2-40B4-BE49-F238E27FC236}">
                <a16:creationId xmlns:a16="http://schemas.microsoft.com/office/drawing/2014/main" id="{0840C1B6-39A6-4736-9053-0980F55C6A84}"/>
              </a:ext>
            </a:extLst>
          </p:cNvPr>
          <p:cNvSpPr txBox="1"/>
          <p:nvPr/>
        </p:nvSpPr>
        <p:spPr>
          <a:xfrm>
            <a:off x="3810004" y="3032242"/>
            <a:ext cx="351378" cy="523220"/>
          </a:xfrm>
          <a:prstGeom prst="rect">
            <a:avLst/>
          </a:prstGeom>
          <a:noFill/>
        </p:spPr>
        <p:txBody>
          <a:bodyPr wrap="none" rtlCol="0">
            <a:spAutoFit/>
          </a:bodyPr>
          <a:lstStyle/>
          <a:p>
            <a:r>
              <a:rPr lang="en-US" sz="2800" dirty="0"/>
              <a:t>?</a:t>
            </a:r>
          </a:p>
        </p:txBody>
      </p:sp>
      <p:sp>
        <p:nvSpPr>
          <p:cNvPr id="22" name="TextBox 21">
            <a:extLst>
              <a:ext uri="{FF2B5EF4-FFF2-40B4-BE49-F238E27FC236}">
                <a16:creationId xmlns:a16="http://schemas.microsoft.com/office/drawing/2014/main" id="{D73AE494-3733-431E-B50D-4BFC6D50F487}"/>
              </a:ext>
            </a:extLst>
          </p:cNvPr>
          <p:cNvSpPr txBox="1"/>
          <p:nvPr/>
        </p:nvSpPr>
        <p:spPr>
          <a:xfrm>
            <a:off x="3857301" y="3888831"/>
            <a:ext cx="351378" cy="523220"/>
          </a:xfrm>
          <a:prstGeom prst="rect">
            <a:avLst/>
          </a:prstGeom>
          <a:noFill/>
        </p:spPr>
        <p:txBody>
          <a:bodyPr wrap="none" rtlCol="0">
            <a:spAutoFit/>
          </a:bodyPr>
          <a:lstStyle/>
          <a:p>
            <a:r>
              <a:rPr lang="en-US" sz="2800" dirty="0"/>
              <a:t>?</a:t>
            </a:r>
          </a:p>
        </p:txBody>
      </p:sp>
      <p:sp>
        <p:nvSpPr>
          <p:cNvPr id="23" name="TextBox 22">
            <a:extLst>
              <a:ext uri="{FF2B5EF4-FFF2-40B4-BE49-F238E27FC236}">
                <a16:creationId xmlns:a16="http://schemas.microsoft.com/office/drawing/2014/main" id="{2BB78124-51E8-4ABB-B59F-A5A50378374D}"/>
              </a:ext>
            </a:extLst>
          </p:cNvPr>
          <p:cNvSpPr txBox="1"/>
          <p:nvPr/>
        </p:nvSpPr>
        <p:spPr>
          <a:xfrm>
            <a:off x="4645577" y="3058519"/>
            <a:ext cx="351378" cy="523220"/>
          </a:xfrm>
          <a:prstGeom prst="rect">
            <a:avLst/>
          </a:prstGeom>
          <a:noFill/>
        </p:spPr>
        <p:txBody>
          <a:bodyPr wrap="none" rtlCol="0">
            <a:spAutoFit/>
          </a:bodyPr>
          <a:lstStyle/>
          <a:p>
            <a:r>
              <a:rPr lang="en-US" sz="2800" dirty="0"/>
              <a:t>?</a:t>
            </a:r>
          </a:p>
        </p:txBody>
      </p:sp>
      <p:sp>
        <p:nvSpPr>
          <p:cNvPr id="28" name="TextBox 27">
            <a:extLst>
              <a:ext uri="{FF2B5EF4-FFF2-40B4-BE49-F238E27FC236}">
                <a16:creationId xmlns:a16="http://schemas.microsoft.com/office/drawing/2014/main" id="{CC4E3D23-4403-495A-BA41-21A8BF56E81A}"/>
              </a:ext>
            </a:extLst>
          </p:cNvPr>
          <p:cNvSpPr txBox="1"/>
          <p:nvPr/>
        </p:nvSpPr>
        <p:spPr>
          <a:xfrm>
            <a:off x="4661104" y="3905741"/>
            <a:ext cx="351378" cy="523220"/>
          </a:xfrm>
          <a:prstGeom prst="rect">
            <a:avLst/>
          </a:prstGeom>
          <a:noFill/>
        </p:spPr>
        <p:txBody>
          <a:bodyPr wrap="none" rtlCol="0">
            <a:spAutoFit/>
          </a:bodyPr>
          <a:lstStyle/>
          <a:p>
            <a:r>
              <a:rPr lang="en-US" sz="2800" dirty="0"/>
              <a:t>?</a:t>
            </a:r>
          </a:p>
        </p:txBody>
      </p:sp>
      <p:sp>
        <p:nvSpPr>
          <p:cNvPr id="32" name="TextBox 31">
            <a:extLst>
              <a:ext uri="{FF2B5EF4-FFF2-40B4-BE49-F238E27FC236}">
                <a16:creationId xmlns:a16="http://schemas.microsoft.com/office/drawing/2014/main" id="{AAD7E39B-E562-472A-9FB9-122434C558FA}"/>
              </a:ext>
            </a:extLst>
          </p:cNvPr>
          <p:cNvSpPr txBox="1"/>
          <p:nvPr/>
        </p:nvSpPr>
        <p:spPr>
          <a:xfrm>
            <a:off x="5485681" y="3918375"/>
            <a:ext cx="351378" cy="523220"/>
          </a:xfrm>
          <a:prstGeom prst="rect">
            <a:avLst/>
          </a:prstGeom>
          <a:noFill/>
        </p:spPr>
        <p:txBody>
          <a:bodyPr wrap="square" rtlCol="0">
            <a:spAutoFit/>
          </a:bodyPr>
          <a:lstStyle/>
          <a:p>
            <a:r>
              <a:rPr lang="en-US" sz="2800" dirty="0"/>
              <a:t>?</a:t>
            </a:r>
          </a:p>
        </p:txBody>
      </p:sp>
      <p:sp>
        <p:nvSpPr>
          <p:cNvPr id="33" name="TextBox 32">
            <a:extLst>
              <a:ext uri="{FF2B5EF4-FFF2-40B4-BE49-F238E27FC236}">
                <a16:creationId xmlns:a16="http://schemas.microsoft.com/office/drawing/2014/main" id="{A55E6568-D3A6-47FC-ADC5-C3DB939EFFBF}"/>
              </a:ext>
            </a:extLst>
          </p:cNvPr>
          <p:cNvSpPr txBox="1"/>
          <p:nvPr/>
        </p:nvSpPr>
        <p:spPr>
          <a:xfrm>
            <a:off x="5470636" y="3058519"/>
            <a:ext cx="362343" cy="523220"/>
          </a:xfrm>
          <a:prstGeom prst="rect">
            <a:avLst/>
          </a:prstGeom>
          <a:noFill/>
        </p:spPr>
        <p:txBody>
          <a:bodyPr wrap="square" rtlCol="0">
            <a:spAutoFit/>
          </a:bodyPr>
          <a:lstStyle/>
          <a:p>
            <a:r>
              <a:rPr lang="en-US" sz="2800" dirty="0"/>
              <a:t>?</a:t>
            </a:r>
          </a:p>
        </p:txBody>
      </p:sp>
      <p:sp>
        <p:nvSpPr>
          <p:cNvPr id="35" name="TextBox 34">
            <a:extLst>
              <a:ext uri="{FF2B5EF4-FFF2-40B4-BE49-F238E27FC236}">
                <a16:creationId xmlns:a16="http://schemas.microsoft.com/office/drawing/2014/main" id="{B180CBB0-BFB9-42F3-9667-6D7A8DAA8F49}"/>
              </a:ext>
            </a:extLst>
          </p:cNvPr>
          <p:cNvSpPr txBox="1"/>
          <p:nvPr/>
        </p:nvSpPr>
        <p:spPr>
          <a:xfrm>
            <a:off x="6329852" y="3907960"/>
            <a:ext cx="351378" cy="523220"/>
          </a:xfrm>
          <a:prstGeom prst="rect">
            <a:avLst/>
          </a:prstGeom>
          <a:noFill/>
        </p:spPr>
        <p:txBody>
          <a:bodyPr wrap="none" rtlCol="0">
            <a:spAutoFit/>
          </a:bodyPr>
          <a:lstStyle/>
          <a:p>
            <a:r>
              <a:rPr lang="en-US" sz="2800" dirty="0"/>
              <a:t>?</a:t>
            </a:r>
          </a:p>
        </p:txBody>
      </p:sp>
      <p:sp>
        <p:nvSpPr>
          <p:cNvPr id="36" name="TextBox 35">
            <a:extLst>
              <a:ext uri="{FF2B5EF4-FFF2-40B4-BE49-F238E27FC236}">
                <a16:creationId xmlns:a16="http://schemas.microsoft.com/office/drawing/2014/main" id="{71B6E4CF-C433-42F5-AE32-FABFAB201D1F}"/>
              </a:ext>
            </a:extLst>
          </p:cNvPr>
          <p:cNvSpPr txBox="1"/>
          <p:nvPr/>
        </p:nvSpPr>
        <p:spPr>
          <a:xfrm>
            <a:off x="6332134" y="3058515"/>
            <a:ext cx="351378" cy="523220"/>
          </a:xfrm>
          <a:prstGeom prst="rect">
            <a:avLst/>
          </a:prstGeom>
          <a:noFill/>
        </p:spPr>
        <p:txBody>
          <a:bodyPr wrap="none" rtlCol="0">
            <a:spAutoFit/>
          </a:bodyPr>
          <a:lstStyle/>
          <a:p>
            <a:r>
              <a:rPr lang="en-US" sz="2800" dirty="0"/>
              <a:t>?</a:t>
            </a:r>
          </a:p>
        </p:txBody>
      </p:sp>
      <p:sp>
        <p:nvSpPr>
          <p:cNvPr id="37" name="TextBox 36">
            <a:extLst>
              <a:ext uri="{FF2B5EF4-FFF2-40B4-BE49-F238E27FC236}">
                <a16:creationId xmlns:a16="http://schemas.microsoft.com/office/drawing/2014/main" id="{C099F540-D3B4-40B4-BF74-675C6615A8F4}"/>
              </a:ext>
            </a:extLst>
          </p:cNvPr>
          <p:cNvSpPr txBox="1"/>
          <p:nvPr/>
        </p:nvSpPr>
        <p:spPr>
          <a:xfrm>
            <a:off x="7150529" y="3912474"/>
            <a:ext cx="351378" cy="523220"/>
          </a:xfrm>
          <a:prstGeom prst="rect">
            <a:avLst/>
          </a:prstGeom>
          <a:noFill/>
        </p:spPr>
        <p:txBody>
          <a:bodyPr wrap="none" rtlCol="0">
            <a:spAutoFit/>
          </a:bodyPr>
          <a:lstStyle/>
          <a:p>
            <a:r>
              <a:rPr lang="en-US" sz="2800" dirty="0"/>
              <a:t>?</a:t>
            </a:r>
          </a:p>
        </p:txBody>
      </p:sp>
      <p:sp>
        <p:nvSpPr>
          <p:cNvPr id="38" name="TextBox 37">
            <a:extLst>
              <a:ext uri="{FF2B5EF4-FFF2-40B4-BE49-F238E27FC236}">
                <a16:creationId xmlns:a16="http://schemas.microsoft.com/office/drawing/2014/main" id="{617CE4FA-E0E4-467B-897D-68907E48C4F7}"/>
              </a:ext>
            </a:extLst>
          </p:cNvPr>
          <p:cNvSpPr txBox="1"/>
          <p:nvPr/>
        </p:nvSpPr>
        <p:spPr>
          <a:xfrm>
            <a:off x="7167707" y="3055559"/>
            <a:ext cx="351378" cy="523220"/>
          </a:xfrm>
          <a:prstGeom prst="rect">
            <a:avLst/>
          </a:prstGeom>
          <a:noFill/>
        </p:spPr>
        <p:txBody>
          <a:bodyPr wrap="none" rtlCol="0">
            <a:spAutoFit/>
          </a:bodyPr>
          <a:lstStyle/>
          <a:p>
            <a:r>
              <a:rPr lang="en-US" sz="2800" dirty="0"/>
              <a:t>?</a:t>
            </a:r>
          </a:p>
        </p:txBody>
      </p:sp>
      <p:sp>
        <p:nvSpPr>
          <p:cNvPr id="39" name="TextBox 38">
            <a:extLst>
              <a:ext uri="{FF2B5EF4-FFF2-40B4-BE49-F238E27FC236}">
                <a16:creationId xmlns:a16="http://schemas.microsoft.com/office/drawing/2014/main" id="{0C65D99A-5225-44F2-BF70-B90B44275F3B}"/>
              </a:ext>
            </a:extLst>
          </p:cNvPr>
          <p:cNvSpPr txBox="1"/>
          <p:nvPr/>
        </p:nvSpPr>
        <p:spPr>
          <a:xfrm>
            <a:off x="8041816" y="3919628"/>
            <a:ext cx="351378" cy="523220"/>
          </a:xfrm>
          <a:prstGeom prst="rect">
            <a:avLst/>
          </a:prstGeom>
          <a:noFill/>
        </p:spPr>
        <p:txBody>
          <a:bodyPr wrap="none" rtlCol="0">
            <a:spAutoFit/>
          </a:bodyPr>
          <a:lstStyle/>
          <a:p>
            <a:r>
              <a:rPr lang="en-US" sz="2800" dirty="0"/>
              <a:t>?</a:t>
            </a:r>
          </a:p>
        </p:txBody>
      </p:sp>
      <p:sp>
        <p:nvSpPr>
          <p:cNvPr id="40" name="TextBox 39">
            <a:extLst>
              <a:ext uri="{FF2B5EF4-FFF2-40B4-BE49-F238E27FC236}">
                <a16:creationId xmlns:a16="http://schemas.microsoft.com/office/drawing/2014/main" id="{98B02D17-F024-4466-BC38-B27F2962716C}"/>
              </a:ext>
            </a:extLst>
          </p:cNvPr>
          <p:cNvSpPr txBox="1"/>
          <p:nvPr/>
        </p:nvSpPr>
        <p:spPr>
          <a:xfrm>
            <a:off x="8021670" y="3053262"/>
            <a:ext cx="351378" cy="523220"/>
          </a:xfrm>
          <a:prstGeom prst="rect">
            <a:avLst/>
          </a:prstGeom>
          <a:noFill/>
        </p:spPr>
        <p:txBody>
          <a:bodyPr wrap="none" rtlCol="0">
            <a:spAutoFit/>
          </a:bodyPr>
          <a:lstStyle/>
          <a:p>
            <a:r>
              <a:rPr lang="en-US" sz="2800" dirty="0"/>
              <a:t>?</a:t>
            </a:r>
          </a:p>
        </p:txBody>
      </p:sp>
      <p:sp>
        <p:nvSpPr>
          <p:cNvPr id="41" name="TextBox 40">
            <a:extLst>
              <a:ext uri="{FF2B5EF4-FFF2-40B4-BE49-F238E27FC236}">
                <a16:creationId xmlns:a16="http://schemas.microsoft.com/office/drawing/2014/main" id="{3B67D18F-16B4-4A33-80F3-14D51581CB25}"/>
              </a:ext>
            </a:extLst>
          </p:cNvPr>
          <p:cNvSpPr txBox="1"/>
          <p:nvPr/>
        </p:nvSpPr>
        <p:spPr>
          <a:xfrm>
            <a:off x="8871038" y="3918843"/>
            <a:ext cx="351378" cy="523220"/>
          </a:xfrm>
          <a:prstGeom prst="rect">
            <a:avLst/>
          </a:prstGeom>
          <a:noFill/>
        </p:spPr>
        <p:txBody>
          <a:bodyPr wrap="square" rtlCol="0">
            <a:spAutoFit/>
          </a:bodyPr>
          <a:lstStyle/>
          <a:p>
            <a:r>
              <a:rPr lang="en-US" sz="2800" dirty="0"/>
              <a:t>?</a:t>
            </a:r>
          </a:p>
        </p:txBody>
      </p:sp>
      <p:sp>
        <p:nvSpPr>
          <p:cNvPr id="42" name="TextBox 41">
            <a:extLst>
              <a:ext uri="{FF2B5EF4-FFF2-40B4-BE49-F238E27FC236}">
                <a16:creationId xmlns:a16="http://schemas.microsoft.com/office/drawing/2014/main" id="{143EBBAE-7536-47C7-B9B2-0CA68497524C}"/>
              </a:ext>
            </a:extLst>
          </p:cNvPr>
          <p:cNvSpPr txBox="1"/>
          <p:nvPr/>
        </p:nvSpPr>
        <p:spPr>
          <a:xfrm>
            <a:off x="8878263" y="3055667"/>
            <a:ext cx="351378" cy="523220"/>
          </a:xfrm>
          <a:prstGeom prst="rect">
            <a:avLst/>
          </a:prstGeom>
          <a:noFill/>
        </p:spPr>
        <p:txBody>
          <a:bodyPr wrap="none" rtlCol="0">
            <a:spAutoFit/>
          </a:bodyPr>
          <a:lstStyle/>
          <a:p>
            <a:r>
              <a:rPr lang="en-US" sz="2800" dirty="0"/>
              <a:t>?</a:t>
            </a:r>
          </a:p>
        </p:txBody>
      </p:sp>
      <p:sp>
        <p:nvSpPr>
          <p:cNvPr id="43" name="TextBox 42">
            <a:extLst>
              <a:ext uri="{FF2B5EF4-FFF2-40B4-BE49-F238E27FC236}">
                <a16:creationId xmlns:a16="http://schemas.microsoft.com/office/drawing/2014/main" id="{3410194C-50EB-42F8-88D4-554269F6FABD}"/>
              </a:ext>
            </a:extLst>
          </p:cNvPr>
          <p:cNvSpPr txBox="1"/>
          <p:nvPr/>
        </p:nvSpPr>
        <p:spPr>
          <a:xfrm>
            <a:off x="9633030" y="3918094"/>
            <a:ext cx="351378" cy="523220"/>
          </a:xfrm>
          <a:prstGeom prst="rect">
            <a:avLst/>
          </a:prstGeom>
          <a:noFill/>
        </p:spPr>
        <p:txBody>
          <a:bodyPr wrap="none" rtlCol="0">
            <a:spAutoFit/>
          </a:bodyPr>
          <a:lstStyle/>
          <a:p>
            <a:r>
              <a:rPr lang="en-US" sz="2800" dirty="0"/>
              <a:t>?</a:t>
            </a:r>
          </a:p>
        </p:txBody>
      </p:sp>
      <p:sp>
        <p:nvSpPr>
          <p:cNvPr id="44" name="TextBox 43">
            <a:extLst>
              <a:ext uri="{FF2B5EF4-FFF2-40B4-BE49-F238E27FC236}">
                <a16:creationId xmlns:a16="http://schemas.microsoft.com/office/drawing/2014/main" id="{802E41AF-3872-41A0-BD51-533CC6A29209}"/>
              </a:ext>
            </a:extLst>
          </p:cNvPr>
          <p:cNvSpPr txBox="1"/>
          <p:nvPr/>
        </p:nvSpPr>
        <p:spPr>
          <a:xfrm>
            <a:off x="9670075" y="3055667"/>
            <a:ext cx="351378" cy="523220"/>
          </a:xfrm>
          <a:prstGeom prst="rect">
            <a:avLst/>
          </a:prstGeom>
          <a:noFill/>
        </p:spPr>
        <p:txBody>
          <a:bodyPr wrap="none" rtlCol="0">
            <a:spAutoFit/>
          </a:bodyPr>
          <a:lstStyle/>
          <a:p>
            <a:r>
              <a:rPr lang="en-US" sz="2800" dirty="0"/>
              <a:t>?</a:t>
            </a:r>
          </a:p>
        </p:txBody>
      </p:sp>
      <p:sp>
        <p:nvSpPr>
          <p:cNvPr id="45" name="TextBox 44">
            <a:extLst>
              <a:ext uri="{FF2B5EF4-FFF2-40B4-BE49-F238E27FC236}">
                <a16:creationId xmlns:a16="http://schemas.microsoft.com/office/drawing/2014/main" id="{2E5B6CE9-431F-4FCC-A88E-9481BFD23FA9}"/>
              </a:ext>
            </a:extLst>
          </p:cNvPr>
          <p:cNvSpPr txBox="1"/>
          <p:nvPr/>
        </p:nvSpPr>
        <p:spPr>
          <a:xfrm>
            <a:off x="10468598" y="3918500"/>
            <a:ext cx="351378" cy="523220"/>
          </a:xfrm>
          <a:prstGeom prst="rect">
            <a:avLst/>
          </a:prstGeom>
          <a:noFill/>
        </p:spPr>
        <p:txBody>
          <a:bodyPr wrap="none" rtlCol="0">
            <a:spAutoFit/>
          </a:bodyPr>
          <a:lstStyle/>
          <a:p>
            <a:r>
              <a:rPr lang="en-US" sz="2800" dirty="0"/>
              <a:t>?</a:t>
            </a:r>
          </a:p>
        </p:txBody>
      </p:sp>
      <p:sp>
        <p:nvSpPr>
          <p:cNvPr id="46" name="TextBox 45">
            <a:extLst>
              <a:ext uri="{FF2B5EF4-FFF2-40B4-BE49-F238E27FC236}">
                <a16:creationId xmlns:a16="http://schemas.microsoft.com/office/drawing/2014/main" id="{66A14806-B5F5-44A9-AC19-644228945E29}"/>
              </a:ext>
            </a:extLst>
          </p:cNvPr>
          <p:cNvSpPr txBox="1"/>
          <p:nvPr/>
        </p:nvSpPr>
        <p:spPr>
          <a:xfrm>
            <a:off x="10468598" y="3055667"/>
            <a:ext cx="351378" cy="523220"/>
          </a:xfrm>
          <a:prstGeom prst="rect">
            <a:avLst/>
          </a:prstGeom>
          <a:noFill/>
        </p:spPr>
        <p:txBody>
          <a:bodyPr wrap="none" rtlCol="0">
            <a:spAutoFit/>
          </a:bodyPr>
          <a:lstStyle/>
          <a:p>
            <a:r>
              <a:rPr lang="en-US" sz="2800" dirty="0"/>
              <a:t>?</a:t>
            </a:r>
          </a:p>
        </p:txBody>
      </p:sp>
      <p:sp>
        <p:nvSpPr>
          <p:cNvPr id="2" name="TextBox 1">
            <a:extLst>
              <a:ext uri="{FF2B5EF4-FFF2-40B4-BE49-F238E27FC236}">
                <a16:creationId xmlns:a16="http://schemas.microsoft.com/office/drawing/2014/main" id="{DEB2927A-6BC6-41B2-BD71-711FD86B2578}"/>
              </a:ext>
            </a:extLst>
          </p:cNvPr>
          <p:cNvSpPr txBox="1"/>
          <p:nvPr/>
        </p:nvSpPr>
        <p:spPr>
          <a:xfrm>
            <a:off x="1262741" y="2819404"/>
            <a:ext cx="1388976" cy="1231106"/>
          </a:xfrm>
          <a:prstGeom prst="rect">
            <a:avLst/>
          </a:prstGeom>
          <a:noFill/>
        </p:spPr>
        <p:txBody>
          <a:bodyPr wrap="square" rtlCol="0">
            <a:spAutoFit/>
          </a:bodyPr>
          <a:lstStyle/>
          <a:p>
            <a:pPr algn="ctr"/>
            <a:r>
              <a:rPr lang="en-US" sz="2800" b="1" dirty="0" err="1">
                <a:solidFill>
                  <a:srgbClr val="0070C0"/>
                </a:solidFill>
              </a:rPr>
              <a:t>Các</a:t>
            </a:r>
            <a:r>
              <a:rPr lang="en-US" sz="2800" b="1" dirty="0">
                <a:solidFill>
                  <a:srgbClr val="0070C0"/>
                </a:solidFill>
              </a:rPr>
              <a:t> </a:t>
            </a:r>
            <a:r>
              <a:rPr lang="en-US" sz="2800" b="1" dirty="0" err="1">
                <a:solidFill>
                  <a:srgbClr val="0070C0"/>
                </a:solidFill>
              </a:rPr>
              <a:t>ước</a:t>
            </a:r>
            <a:r>
              <a:rPr lang="en-US" sz="2800" b="1" dirty="0">
                <a:solidFill>
                  <a:srgbClr val="0070C0"/>
                </a:solidFill>
              </a:rPr>
              <a:t> </a:t>
            </a:r>
          </a:p>
          <a:p>
            <a:pPr algn="ctr"/>
            <a:r>
              <a:rPr lang="en-US" sz="2800" b="1" dirty="0" err="1">
                <a:solidFill>
                  <a:srgbClr val="0070C0"/>
                </a:solidFill>
              </a:rPr>
              <a:t>của</a:t>
            </a:r>
            <a:r>
              <a:rPr lang="en-US" sz="2800" b="1" dirty="0">
                <a:solidFill>
                  <a:srgbClr val="0070C0"/>
                </a:solidFill>
              </a:rPr>
              <a:t> 30</a:t>
            </a:r>
          </a:p>
          <a:p>
            <a:endParaRPr lang="en-US" dirty="0"/>
          </a:p>
        </p:txBody>
      </p:sp>
      <p:sp>
        <p:nvSpPr>
          <p:cNvPr id="12" name="TextBox 11">
            <a:extLst>
              <a:ext uri="{FF2B5EF4-FFF2-40B4-BE49-F238E27FC236}">
                <a16:creationId xmlns:a16="http://schemas.microsoft.com/office/drawing/2014/main" id="{9F4C7513-AF64-4AA3-9307-F8211D214F04}"/>
              </a:ext>
            </a:extLst>
          </p:cNvPr>
          <p:cNvSpPr txBox="1"/>
          <p:nvPr/>
        </p:nvSpPr>
        <p:spPr>
          <a:xfrm>
            <a:off x="1288212" y="3773004"/>
            <a:ext cx="1396536" cy="1231106"/>
          </a:xfrm>
          <a:prstGeom prst="rect">
            <a:avLst/>
          </a:prstGeom>
          <a:noFill/>
        </p:spPr>
        <p:txBody>
          <a:bodyPr wrap="none" rtlCol="0">
            <a:spAutoFit/>
          </a:bodyPr>
          <a:lstStyle/>
          <a:p>
            <a:pPr algn="ctr"/>
            <a:r>
              <a:rPr lang="en-US" sz="2800" b="1" dirty="0" err="1">
                <a:solidFill>
                  <a:srgbClr val="0070C0"/>
                </a:solidFill>
              </a:rPr>
              <a:t>Các</a:t>
            </a:r>
            <a:r>
              <a:rPr lang="en-US" sz="2800" b="1" dirty="0">
                <a:solidFill>
                  <a:srgbClr val="0070C0"/>
                </a:solidFill>
              </a:rPr>
              <a:t> </a:t>
            </a:r>
            <a:r>
              <a:rPr lang="en-US" sz="2800" b="1" dirty="0" err="1">
                <a:solidFill>
                  <a:srgbClr val="0070C0"/>
                </a:solidFill>
              </a:rPr>
              <a:t>ước</a:t>
            </a:r>
            <a:endParaRPr lang="en-US" sz="2800" b="1" dirty="0">
              <a:solidFill>
                <a:srgbClr val="0070C0"/>
              </a:solidFill>
            </a:endParaRPr>
          </a:p>
          <a:p>
            <a:pPr algn="ctr"/>
            <a:r>
              <a:rPr lang="en-US" sz="2800" b="1" dirty="0" err="1">
                <a:solidFill>
                  <a:srgbClr val="0070C0"/>
                </a:solidFill>
              </a:rPr>
              <a:t>của</a:t>
            </a:r>
            <a:r>
              <a:rPr lang="en-US" sz="2800" b="1" dirty="0">
                <a:solidFill>
                  <a:srgbClr val="0070C0"/>
                </a:solidFill>
              </a:rPr>
              <a:t> 48</a:t>
            </a:r>
          </a:p>
          <a:p>
            <a:endParaRPr lang="en-US" dirty="0"/>
          </a:p>
        </p:txBody>
      </p:sp>
      <p:sp>
        <p:nvSpPr>
          <p:cNvPr id="34" name="TextBox 33">
            <a:extLst>
              <a:ext uri="{FF2B5EF4-FFF2-40B4-BE49-F238E27FC236}">
                <a16:creationId xmlns:a16="http://schemas.microsoft.com/office/drawing/2014/main" id="{8F622996-A7DF-451F-9A19-5D8377CBC4F8}"/>
              </a:ext>
            </a:extLst>
          </p:cNvPr>
          <p:cNvSpPr txBox="1"/>
          <p:nvPr/>
        </p:nvSpPr>
        <p:spPr>
          <a:xfrm>
            <a:off x="38686" y="737536"/>
            <a:ext cx="11249423" cy="646331"/>
          </a:xfrm>
          <a:prstGeom prst="rect">
            <a:avLst/>
          </a:prstGeom>
          <a:noFill/>
        </p:spPr>
        <p:txBody>
          <a:bodyPr wrap="square">
            <a:spAutoFit/>
          </a:bodyPr>
          <a:lstStyle/>
          <a:p>
            <a:pPr algn="just"/>
            <a:r>
              <a:rPr lang="en-US" sz="36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600" b="1" dirty="0">
                <a:solidFill>
                  <a:srgbClr val="C00000"/>
                </a:solidFill>
                <a:latin typeface="Arial" panose="020B0604020202020204" pitchFamily="34" charset="0"/>
                <a:ea typeface="Times New Roman" panose="02020603050405020304" pitchFamily="18" charset="0"/>
                <a:cs typeface="Arial" panose="020B0604020202020204" pitchFamily="34" charset="0"/>
              </a:rPr>
              <a:t>1)</a:t>
            </a:r>
            <a:r>
              <a:rPr lang="en-US" sz="36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600" b="1" dirty="0">
                <a:solidFill>
                  <a:srgbClr val="C00000"/>
                </a:solidFill>
                <a:latin typeface="Arial" panose="020B0604020202020204" pitchFamily="34" charset="0"/>
                <a:cs typeface="Arial" panose="020B0604020202020204" pitchFamily="34" charset="0"/>
              </a:rPr>
              <a:t>Ư</a:t>
            </a:r>
            <a:r>
              <a:rPr lang="vi-VN" sz="3600" b="1" dirty="0">
                <a:solidFill>
                  <a:srgbClr val="C00000"/>
                </a:solidFill>
                <a:latin typeface="Arial" panose="020B0604020202020204" pitchFamily="34" charset="0"/>
                <a:cs typeface="Arial" panose="020B0604020202020204" pitchFamily="34" charset="0"/>
              </a:rPr>
              <a:t>ớc chung và ước chung lớn nhất </a:t>
            </a:r>
            <a:r>
              <a:rPr lang="en-US" sz="3600" b="1" dirty="0">
                <a:solidFill>
                  <a:srgbClr val="C00000"/>
                </a:solidFill>
                <a:latin typeface="Arial" panose="020B0604020202020204" pitchFamily="34" charset="0"/>
                <a:ea typeface="Times New Roman" panose="02020603050405020304" pitchFamily="18" charset="0"/>
                <a:cs typeface="Arial" panose="020B0604020202020204" pitchFamily="34" charset="0"/>
              </a:rPr>
              <a:t>:</a:t>
            </a:r>
            <a:endParaRPr lang="en-US" sz="3600" b="1" dirty="0">
              <a:solidFill>
                <a:srgbClr val="C00000"/>
              </a:solidFill>
              <a:latin typeface="Arial" panose="020B0604020202020204" pitchFamily="34" charset="0"/>
              <a:cs typeface="Arial" panose="020B0604020202020204" pitchFamily="34" charset="0"/>
            </a:endParaRPr>
          </a:p>
        </p:txBody>
      </p:sp>
      <p:sp>
        <p:nvSpPr>
          <p:cNvPr id="47" name="WordArt 5">
            <a:extLst>
              <a:ext uri="{FF2B5EF4-FFF2-40B4-BE49-F238E27FC236}">
                <a16:creationId xmlns:a16="http://schemas.microsoft.com/office/drawing/2014/main" id="{09BABBAB-7026-43E1-B7E9-43ED77A54EAB}"/>
              </a:ext>
            </a:extLst>
          </p:cNvPr>
          <p:cNvSpPr>
            <a:spLocks noChangeArrowheads="1" noChangeShapeType="1" noTextEdit="1"/>
          </p:cNvSpPr>
          <p:nvPr/>
        </p:nvSpPr>
        <p:spPr bwMode="auto">
          <a:xfrm>
            <a:off x="2373585" y="166472"/>
            <a:ext cx="7518400" cy="404812"/>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I. ƯỚC CHUNG VÀ ƯỚC CHUNG LỚN NHẤT</a:t>
            </a:r>
          </a:p>
        </p:txBody>
      </p:sp>
      <p:grpSp>
        <p:nvGrpSpPr>
          <p:cNvPr id="48" name="Group 47">
            <a:extLst>
              <a:ext uri="{FF2B5EF4-FFF2-40B4-BE49-F238E27FC236}">
                <a16:creationId xmlns:a16="http://schemas.microsoft.com/office/drawing/2014/main" id="{0D1AD136-8E35-4E9E-B59A-9FB62E699FB1}"/>
              </a:ext>
            </a:extLst>
          </p:cNvPr>
          <p:cNvGrpSpPr/>
          <p:nvPr/>
        </p:nvGrpSpPr>
        <p:grpSpPr>
          <a:xfrm rot="5400000">
            <a:off x="8383393" y="3218530"/>
            <a:ext cx="6891246" cy="653685"/>
            <a:chOff x="4871257" y="83128"/>
            <a:chExt cx="7501721" cy="653685"/>
          </a:xfrm>
        </p:grpSpPr>
        <p:sp>
          <p:nvSpPr>
            <p:cNvPr id="49" name="Rectangle: Rounded Corners 48">
              <a:extLst>
                <a:ext uri="{FF2B5EF4-FFF2-40B4-BE49-F238E27FC236}">
                  <a16:creationId xmlns:a16="http://schemas.microsoft.com/office/drawing/2014/main" id="{759E632F-C2A4-4EFB-8739-936AB0307682}"/>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0" name="TextBox 49">
              <a:extLst>
                <a:ext uri="{FF2B5EF4-FFF2-40B4-BE49-F238E27FC236}">
                  <a16:creationId xmlns:a16="http://schemas.microsoft.com/office/drawing/2014/main" id="{2B44D666-0733-43E4-9D31-86E2BCE7BA29}"/>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TRẢI NGHIỆM</a:t>
              </a:r>
              <a:endParaRPr lang="en-US" sz="2400" dirty="0">
                <a:solidFill>
                  <a:srgbClr val="FFFF00"/>
                </a:solidFill>
              </a:endParaRPr>
            </a:p>
          </p:txBody>
        </p:sp>
      </p:grpSp>
    </p:spTree>
    <p:extLst>
      <p:ext uri="{BB962C8B-B14F-4D97-AF65-F5344CB8AC3E}">
        <p14:creationId xmlns:p14="http://schemas.microsoft.com/office/powerpoint/2010/main" val="1955652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anim calcmode="lin" valueType="num">
                                      <p:cBhvr>
                                        <p:cTn id="18" dur="2000" fill="hold"/>
                                        <p:tgtEl>
                                          <p:spTgt spid="16"/>
                                        </p:tgtEl>
                                        <p:attrNameLst>
                                          <p:attrName>ppt_w</p:attrName>
                                        </p:attrNameLst>
                                      </p:cBhvr>
                                      <p:tavLst>
                                        <p:tav tm="0" fmla="#ppt_w*sin(2.5*pi*$)">
                                          <p:val>
                                            <p:fltVal val="0"/>
                                          </p:val>
                                        </p:tav>
                                        <p:tav tm="100000">
                                          <p:val>
                                            <p:fltVal val="1"/>
                                          </p:val>
                                        </p:tav>
                                      </p:tavLst>
                                    </p:anim>
                                    <p:anim calcmode="lin" valueType="num">
                                      <p:cBhvr>
                                        <p:cTn id="19" dur="2000" fill="hold"/>
                                        <p:tgtEl>
                                          <p:spTgt spid="16"/>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left)">
                                      <p:cBhvr>
                                        <p:cTn id="59" dur="500"/>
                                        <p:tgtEl>
                                          <p:spTgt spid="3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500"/>
                                        <p:tgtEl>
                                          <p:spTgt spid="37"/>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ipe(left)">
                                      <p:cBhvr>
                                        <p:cTn id="65" dur="500"/>
                                        <p:tgtEl>
                                          <p:spTgt spid="4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left)">
                                      <p:cBhvr>
                                        <p:cTn id="68" dur="500"/>
                                        <p:tgtEl>
                                          <p:spTgt spid="39"/>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left)">
                                      <p:cBhvr>
                                        <p:cTn id="74" dur="500"/>
                                        <p:tgtEl>
                                          <p:spTgt spid="4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wipe(left)">
                                      <p:cBhvr>
                                        <p:cTn id="80" dur="500"/>
                                        <p:tgtEl>
                                          <p:spTgt spid="44"/>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left)">
                                      <p:cBhvr>
                                        <p:cTn id="83" dur="500"/>
                                        <p:tgtEl>
                                          <p:spTgt spid="45"/>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wipe(left)">
                                      <p:cBhvr>
                                        <p:cTn id="86" dur="500"/>
                                        <p:tgtEl>
                                          <p:spTgt spid="46"/>
                                        </p:tgtEl>
                                      </p:cBhvr>
                                    </p:animEffect>
                                  </p:childTnLst>
                                </p:cTn>
                              </p:par>
                              <p:par>
                                <p:cTn id="87" presetID="22" presetClass="entr" presetSubtype="4" fill="hold" nodeType="with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wipe(down)">
                                      <p:cBhvr>
                                        <p:cTn id="8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1" grpId="0"/>
      <p:bldP spid="20" grpId="0"/>
      <p:bldP spid="21" grpId="0"/>
      <p:bldP spid="22" grpId="0"/>
      <p:bldP spid="23" grpId="0"/>
      <p:bldP spid="28" grpId="0"/>
      <p:bldP spid="32" grpId="0"/>
      <p:bldP spid="33" grpId="0"/>
      <p:bldP spid="35" grpId="0"/>
      <p:bldP spid="36" grpId="0"/>
      <p:bldP spid="37" grpId="0"/>
      <p:bldP spid="38" grpId="0"/>
      <p:bldP spid="39" grpId="0"/>
      <p:bldP spid="40" grpId="0"/>
      <p:bldP spid="41" grpId="0"/>
      <p:bldP spid="42" grpId="0"/>
      <p:bldP spid="43" grpId="0"/>
      <p:bldP spid="44" grpId="0"/>
      <p:bldP spid="45" grpId="0"/>
      <p:bldP spid="46" grpId="0"/>
      <p:bldP spid="2" grpId="0"/>
      <p:bldP spid="12"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B54C9AA5-FC61-431E-8AF6-0087C8FC62CB}"/>
              </a:ext>
            </a:extLst>
          </p:cNvPr>
          <p:cNvSpPr txBox="1"/>
          <p:nvPr/>
        </p:nvSpPr>
        <p:spPr>
          <a:xfrm>
            <a:off x="327716" y="858403"/>
            <a:ext cx="10148422" cy="584775"/>
          </a:xfrm>
          <a:prstGeom prst="rect">
            <a:avLst/>
          </a:prstGeom>
          <a:noFill/>
        </p:spPr>
        <p:txBody>
          <a:bodyPr wrap="square">
            <a:spAutoFit/>
          </a:bodyPr>
          <a:lstStyle/>
          <a:p>
            <a:pPr algn="just"/>
            <a:r>
              <a:rPr lang="en-US" sz="3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Hoạt</a:t>
            </a:r>
            <a:r>
              <a:rPr lang="en-US" sz="3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động</a:t>
            </a:r>
            <a:r>
              <a:rPr lang="en-US" sz="3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1:</a:t>
            </a:r>
            <a:endParaRPr lang="en-US" sz="3200" b="1" dirty="0">
              <a:solidFill>
                <a:srgbClr val="FF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759D96E-BF12-4520-A181-4790B5673605}"/>
              </a:ext>
            </a:extLst>
          </p:cNvPr>
          <p:cNvSpPr txBox="1"/>
          <p:nvPr/>
        </p:nvSpPr>
        <p:spPr>
          <a:xfrm>
            <a:off x="389206" y="1443178"/>
            <a:ext cx="10835841" cy="584775"/>
          </a:xfrm>
          <a:prstGeom prst="rect">
            <a:avLst/>
          </a:prstGeom>
          <a:noFill/>
        </p:spPr>
        <p:txBody>
          <a:bodyPr wrap="square">
            <a:spAutoFit/>
          </a:bodyPr>
          <a:lstStyle/>
          <a:p>
            <a:pPr algn="just"/>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Nêu</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các</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ước</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của</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30 </a:t>
            </a:r>
            <a:r>
              <a:rPr lang="vi-VN"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và</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của</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48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theo</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vi-VN"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thứ</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tư</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tăng</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dần</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endParaRPr lang="en-US" sz="3200" b="1" dirty="0">
              <a:solidFill>
                <a:srgbClr val="0070C0"/>
              </a:solidFill>
              <a:latin typeface="Arial" panose="020B0604020202020204" pitchFamily="34" charset="0"/>
              <a:cs typeface="Arial" panose="020B0604020202020204" pitchFamily="34" charset="0"/>
            </a:endParaRPr>
          </a:p>
        </p:txBody>
      </p:sp>
      <p:graphicFrame>
        <p:nvGraphicFramePr>
          <p:cNvPr id="3" name="Table 8">
            <a:extLst>
              <a:ext uri="{FF2B5EF4-FFF2-40B4-BE49-F238E27FC236}">
                <a16:creationId xmlns:a16="http://schemas.microsoft.com/office/drawing/2014/main" id="{461D6C76-C0EA-4D02-92DA-866C5E5C0532}"/>
              </a:ext>
            </a:extLst>
          </p:cNvPr>
          <p:cNvGraphicFramePr>
            <a:graphicFrameLocks noGrp="1"/>
          </p:cNvGraphicFramePr>
          <p:nvPr>
            <p:extLst>
              <p:ext uri="{D42A27DB-BD31-4B8C-83A1-F6EECF244321}">
                <p14:modId xmlns:p14="http://schemas.microsoft.com/office/powerpoint/2010/main" val="23442261"/>
              </p:ext>
            </p:extLst>
          </p:nvPr>
        </p:nvGraphicFramePr>
        <p:xfrm>
          <a:off x="1229710" y="2369793"/>
          <a:ext cx="9806150" cy="1889760"/>
        </p:xfrm>
        <a:graphic>
          <a:graphicData uri="http://schemas.openxmlformats.org/drawingml/2006/table">
            <a:tbl>
              <a:tblPr firstRow="1" bandRow="1">
                <a:tableStyleId>{5940675A-B579-460E-94D1-54222C63F5DA}</a:tableStyleId>
              </a:tblPr>
              <a:tblGrid>
                <a:gridCol w="1471449">
                  <a:extLst>
                    <a:ext uri="{9D8B030D-6E8A-4147-A177-3AD203B41FA5}">
                      <a16:colId xmlns:a16="http://schemas.microsoft.com/office/drawing/2014/main" val="88960969"/>
                    </a:ext>
                  </a:extLst>
                </a:gridCol>
                <a:gridCol w="830317">
                  <a:extLst>
                    <a:ext uri="{9D8B030D-6E8A-4147-A177-3AD203B41FA5}">
                      <a16:colId xmlns:a16="http://schemas.microsoft.com/office/drawing/2014/main" val="2909738700"/>
                    </a:ext>
                  </a:extLst>
                </a:gridCol>
                <a:gridCol w="872358">
                  <a:extLst>
                    <a:ext uri="{9D8B030D-6E8A-4147-A177-3AD203B41FA5}">
                      <a16:colId xmlns:a16="http://schemas.microsoft.com/office/drawing/2014/main" val="2962004492"/>
                    </a:ext>
                  </a:extLst>
                </a:gridCol>
                <a:gridCol w="840828">
                  <a:extLst>
                    <a:ext uri="{9D8B030D-6E8A-4147-A177-3AD203B41FA5}">
                      <a16:colId xmlns:a16="http://schemas.microsoft.com/office/drawing/2014/main" val="519971232"/>
                    </a:ext>
                  </a:extLst>
                </a:gridCol>
                <a:gridCol w="861848">
                  <a:extLst>
                    <a:ext uri="{9D8B030D-6E8A-4147-A177-3AD203B41FA5}">
                      <a16:colId xmlns:a16="http://schemas.microsoft.com/office/drawing/2014/main" val="4162999969"/>
                    </a:ext>
                  </a:extLst>
                </a:gridCol>
                <a:gridCol w="840828">
                  <a:extLst>
                    <a:ext uri="{9D8B030D-6E8A-4147-A177-3AD203B41FA5}">
                      <a16:colId xmlns:a16="http://schemas.microsoft.com/office/drawing/2014/main" val="3236462022"/>
                    </a:ext>
                  </a:extLst>
                </a:gridCol>
                <a:gridCol w="840828">
                  <a:extLst>
                    <a:ext uri="{9D8B030D-6E8A-4147-A177-3AD203B41FA5}">
                      <a16:colId xmlns:a16="http://schemas.microsoft.com/office/drawing/2014/main" val="798961389"/>
                    </a:ext>
                  </a:extLst>
                </a:gridCol>
                <a:gridCol w="861848">
                  <a:extLst>
                    <a:ext uri="{9D8B030D-6E8A-4147-A177-3AD203B41FA5}">
                      <a16:colId xmlns:a16="http://schemas.microsoft.com/office/drawing/2014/main" val="1678913462"/>
                    </a:ext>
                  </a:extLst>
                </a:gridCol>
                <a:gridCol w="830317">
                  <a:extLst>
                    <a:ext uri="{9D8B030D-6E8A-4147-A177-3AD203B41FA5}">
                      <a16:colId xmlns:a16="http://schemas.microsoft.com/office/drawing/2014/main" val="4178467537"/>
                    </a:ext>
                  </a:extLst>
                </a:gridCol>
                <a:gridCol w="777766">
                  <a:extLst>
                    <a:ext uri="{9D8B030D-6E8A-4147-A177-3AD203B41FA5}">
                      <a16:colId xmlns:a16="http://schemas.microsoft.com/office/drawing/2014/main" val="367775268"/>
                    </a:ext>
                  </a:extLst>
                </a:gridCol>
                <a:gridCol w="777763">
                  <a:extLst>
                    <a:ext uri="{9D8B030D-6E8A-4147-A177-3AD203B41FA5}">
                      <a16:colId xmlns:a16="http://schemas.microsoft.com/office/drawing/2014/main" val="3702233673"/>
                    </a:ext>
                  </a:extLst>
                </a:gridCol>
              </a:tblGrid>
              <a:tr h="370840">
                <a:tc>
                  <a:txBody>
                    <a:bodyPr/>
                    <a:lstStyle/>
                    <a:p>
                      <a:endParaRPr lang="en-US" sz="2800" b="1" dirty="0">
                        <a:solidFill>
                          <a:srgbClr val="0070C0"/>
                        </a:solidFill>
                      </a:endParaRPr>
                    </a:p>
                    <a:p>
                      <a:endParaRPr lang="en-US" sz="2800" b="1" dirty="0">
                        <a:solidFill>
                          <a:srgbClr val="0070C0"/>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highlight>
                          <a:srgbClr val="C0C0C0"/>
                        </a:highlight>
                      </a:endParaRPr>
                    </a:p>
                  </a:txBody>
                  <a:tcPr>
                    <a:solidFill>
                      <a:schemeClr val="bg1"/>
                    </a:solidFill>
                  </a:tcPr>
                </a:tc>
                <a:tc>
                  <a:txBody>
                    <a:bodyPr/>
                    <a:lstStyle/>
                    <a:p>
                      <a:endParaRPr lang="en-US" dirty="0">
                        <a:highlight>
                          <a:srgbClr val="C0C0C0"/>
                        </a:highlight>
                      </a:endParaRPr>
                    </a:p>
                  </a:txBody>
                  <a:tcPr>
                    <a:solidFill>
                      <a:schemeClr val="bg1"/>
                    </a:solidFill>
                  </a:tcPr>
                </a:tc>
                <a:extLst>
                  <a:ext uri="{0D108BD9-81ED-4DB2-BD59-A6C34878D82A}">
                    <a16:rowId xmlns:a16="http://schemas.microsoft.com/office/drawing/2014/main" val="504868465"/>
                  </a:ext>
                </a:extLst>
              </a:tr>
              <a:tr h="370840">
                <a:tc>
                  <a:txBody>
                    <a:bodyPr/>
                    <a:lstStyle/>
                    <a:p>
                      <a:endParaRPr lang="en-US" sz="2800" b="1" dirty="0">
                        <a:solidFill>
                          <a:srgbClr val="0070C0"/>
                        </a:solidFill>
                      </a:endParaRPr>
                    </a:p>
                    <a:p>
                      <a:endParaRPr lang="en-US" sz="2800" b="1" dirty="0">
                        <a:solidFill>
                          <a:srgbClr val="0070C0"/>
                        </a:solidFill>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210940823"/>
                  </a:ext>
                </a:extLst>
              </a:tr>
            </a:tbl>
          </a:graphicData>
        </a:graphic>
      </p:graphicFrame>
      <p:sp>
        <p:nvSpPr>
          <p:cNvPr id="11" name="TextBox 10">
            <a:extLst>
              <a:ext uri="{FF2B5EF4-FFF2-40B4-BE49-F238E27FC236}">
                <a16:creationId xmlns:a16="http://schemas.microsoft.com/office/drawing/2014/main" id="{145BE949-8343-436B-9C20-DDAEB384329F}"/>
              </a:ext>
            </a:extLst>
          </p:cNvPr>
          <p:cNvSpPr txBox="1"/>
          <p:nvPr/>
        </p:nvSpPr>
        <p:spPr>
          <a:xfrm>
            <a:off x="2953411" y="2575041"/>
            <a:ext cx="367408" cy="523220"/>
          </a:xfrm>
          <a:prstGeom prst="rect">
            <a:avLst/>
          </a:prstGeom>
          <a:noFill/>
        </p:spPr>
        <p:txBody>
          <a:bodyPr wrap="none" rtlCol="0">
            <a:spAutoFit/>
          </a:bodyPr>
          <a:lstStyle/>
          <a:p>
            <a:r>
              <a:rPr lang="en-US" sz="2800" dirty="0">
                <a:solidFill>
                  <a:srgbClr val="FF0000"/>
                </a:solidFill>
              </a:rPr>
              <a:t>1</a:t>
            </a:r>
          </a:p>
        </p:txBody>
      </p:sp>
      <p:sp>
        <p:nvSpPr>
          <p:cNvPr id="20" name="TextBox 19">
            <a:extLst>
              <a:ext uri="{FF2B5EF4-FFF2-40B4-BE49-F238E27FC236}">
                <a16:creationId xmlns:a16="http://schemas.microsoft.com/office/drawing/2014/main" id="{94AB9060-8F77-4BC8-93C6-C4A78E87B501}"/>
              </a:ext>
            </a:extLst>
          </p:cNvPr>
          <p:cNvSpPr txBox="1"/>
          <p:nvPr/>
        </p:nvSpPr>
        <p:spPr>
          <a:xfrm>
            <a:off x="2969181" y="3410612"/>
            <a:ext cx="367408" cy="523220"/>
          </a:xfrm>
          <a:prstGeom prst="rect">
            <a:avLst/>
          </a:prstGeom>
          <a:noFill/>
        </p:spPr>
        <p:txBody>
          <a:bodyPr wrap="none" rtlCol="0">
            <a:spAutoFit/>
          </a:bodyPr>
          <a:lstStyle/>
          <a:p>
            <a:r>
              <a:rPr lang="en-US" sz="2800" dirty="0">
                <a:solidFill>
                  <a:srgbClr val="FF0000"/>
                </a:solidFill>
              </a:rPr>
              <a:t>1</a:t>
            </a:r>
          </a:p>
        </p:txBody>
      </p:sp>
      <p:sp>
        <p:nvSpPr>
          <p:cNvPr id="21" name="TextBox 20">
            <a:extLst>
              <a:ext uri="{FF2B5EF4-FFF2-40B4-BE49-F238E27FC236}">
                <a16:creationId xmlns:a16="http://schemas.microsoft.com/office/drawing/2014/main" id="{0840C1B6-39A6-4736-9053-0980F55C6A84}"/>
              </a:ext>
            </a:extLst>
          </p:cNvPr>
          <p:cNvSpPr txBox="1"/>
          <p:nvPr/>
        </p:nvSpPr>
        <p:spPr>
          <a:xfrm>
            <a:off x="3810004" y="2559278"/>
            <a:ext cx="367408" cy="523220"/>
          </a:xfrm>
          <a:prstGeom prst="rect">
            <a:avLst/>
          </a:prstGeom>
          <a:noFill/>
        </p:spPr>
        <p:txBody>
          <a:bodyPr wrap="none" rtlCol="0">
            <a:spAutoFit/>
          </a:bodyPr>
          <a:lstStyle/>
          <a:p>
            <a:r>
              <a:rPr lang="en-US" sz="2800" dirty="0">
                <a:solidFill>
                  <a:srgbClr val="FF0000"/>
                </a:solidFill>
              </a:rPr>
              <a:t>2</a:t>
            </a:r>
          </a:p>
        </p:txBody>
      </p:sp>
      <p:sp>
        <p:nvSpPr>
          <p:cNvPr id="22" name="TextBox 21">
            <a:extLst>
              <a:ext uri="{FF2B5EF4-FFF2-40B4-BE49-F238E27FC236}">
                <a16:creationId xmlns:a16="http://schemas.microsoft.com/office/drawing/2014/main" id="{D73AE494-3733-431E-B50D-4BFC6D50F487}"/>
              </a:ext>
            </a:extLst>
          </p:cNvPr>
          <p:cNvSpPr txBox="1"/>
          <p:nvPr/>
        </p:nvSpPr>
        <p:spPr>
          <a:xfrm>
            <a:off x="3857301" y="3415867"/>
            <a:ext cx="367408" cy="523220"/>
          </a:xfrm>
          <a:prstGeom prst="rect">
            <a:avLst/>
          </a:prstGeom>
          <a:noFill/>
        </p:spPr>
        <p:txBody>
          <a:bodyPr wrap="none" rtlCol="0">
            <a:spAutoFit/>
          </a:bodyPr>
          <a:lstStyle/>
          <a:p>
            <a:r>
              <a:rPr lang="en-US" sz="2800" dirty="0">
                <a:solidFill>
                  <a:srgbClr val="FF0000"/>
                </a:solidFill>
              </a:rPr>
              <a:t>2</a:t>
            </a:r>
          </a:p>
        </p:txBody>
      </p:sp>
      <p:sp>
        <p:nvSpPr>
          <p:cNvPr id="23" name="TextBox 22">
            <a:extLst>
              <a:ext uri="{FF2B5EF4-FFF2-40B4-BE49-F238E27FC236}">
                <a16:creationId xmlns:a16="http://schemas.microsoft.com/office/drawing/2014/main" id="{2BB78124-51E8-4ABB-B59F-A5A50378374D}"/>
              </a:ext>
            </a:extLst>
          </p:cNvPr>
          <p:cNvSpPr txBox="1"/>
          <p:nvPr/>
        </p:nvSpPr>
        <p:spPr>
          <a:xfrm>
            <a:off x="4645577" y="2585555"/>
            <a:ext cx="351378" cy="523220"/>
          </a:xfrm>
          <a:prstGeom prst="rect">
            <a:avLst/>
          </a:prstGeom>
          <a:noFill/>
        </p:spPr>
        <p:txBody>
          <a:bodyPr wrap="none" rtlCol="0">
            <a:spAutoFit/>
          </a:bodyPr>
          <a:lstStyle/>
          <a:p>
            <a:r>
              <a:rPr lang="en-US" sz="2800" dirty="0"/>
              <a:t>?</a:t>
            </a:r>
          </a:p>
        </p:txBody>
      </p:sp>
      <p:sp>
        <p:nvSpPr>
          <p:cNvPr id="28" name="TextBox 27">
            <a:extLst>
              <a:ext uri="{FF2B5EF4-FFF2-40B4-BE49-F238E27FC236}">
                <a16:creationId xmlns:a16="http://schemas.microsoft.com/office/drawing/2014/main" id="{CC4E3D23-4403-495A-BA41-21A8BF56E81A}"/>
              </a:ext>
            </a:extLst>
          </p:cNvPr>
          <p:cNvSpPr txBox="1"/>
          <p:nvPr/>
        </p:nvSpPr>
        <p:spPr>
          <a:xfrm>
            <a:off x="4661104" y="3432777"/>
            <a:ext cx="351378" cy="523220"/>
          </a:xfrm>
          <a:prstGeom prst="rect">
            <a:avLst/>
          </a:prstGeom>
          <a:noFill/>
        </p:spPr>
        <p:txBody>
          <a:bodyPr wrap="none" rtlCol="0">
            <a:spAutoFit/>
          </a:bodyPr>
          <a:lstStyle/>
          <a:p>
            <a:r>
              <a:rPr lang="en-US" sz="2800" dirty="0"/>
              <a:t>?</a:t>
            </a:r>
          </a:p>
        </p:txBody>
      </p:sp>
      <p:sp>
        <p:nvSpPr>
          <p:cNvPr id="32" name="TextBox 31">
            <a:extLst>
              <a:ext uri="{FF2B5EF4-FFF2-40B4-BE49-F238E27FC236}">
                <a16:creationId xmlns:a16="http://schemas.microsoft.com/office/drawing/2014/main" id="{AAD7E39B-E562-472A-9FB9-122434C558FA}"/>
              </a:ext>
            </a:extLst>
          </p:cNvPr>
          <p:cNvSpPr txBox="1"/>
          <p:nvPr/>
        </p:nvSpPr>
        <p:spPr>
          <a:xfrm>
            <a:off x="5485681" y="3445411"/>
            <a:ext cx="351378" cy="523220"/>
          </a:xfrm>
          <a:prstGeom prst="rect">
            <a:avLst/>
          </a:prstGeom>
          <a:noFill/>
        </p:spPr>
        <p:txBody>
          <a:bodyPr wrap="square" rtlCol="0">
            <a:spAutoFit/>
          </a:bodyPr>
          <a:lstStyle/>
          <a:p>
            <a:r>
              <a:rPr lang="en-US" sz="2800" dirty="0"/>
              <a:t>?</a:t>
            </a:r>
          </a:p>
        </p:txBody>
      </p:sp>
      <p:sp>
        <p:nvSpPr>
          <p:cNvPr id="33" name="TextBox 32">
            <a:extLst>
              <a:ext uri="{FF2B5EF4-FFF2-40B4-BE49-F238E27FC236}">
                <a16:creationId xmlns:a16="http://schemas.microsoft.com/office/drawing/2014/main" id="{A55E6568-D3A6-47FC-ADC5-C3DB939EFFBF}"/>
              </a:ext>
            </a:extLst>
          </p:cNvPr>
          <p:cNvSpPr txBox="1"/>
          <p:nvPr/>
        </p:nvSpPr>
        <p:spPr>
          <a:xfrm>
            <a:off x="5470636" y="2585555"/>
            <a:ext cx="362343" cy="523220"/>
          </a:xfrm>
          <a:prstGeom prst="rect">
            <a:avLst/>
          </a:prstGeom>
          <a:noFill/>
        </p:spPr>
        <p:txBody>
          <a:bodyPr wrap="square" rtlCol="0">
            <a:spAutoFit/>
          </a:bodyPr>
          <a:lstStyle/>
          <a:p>
            <a:r>
              <a:rPr lang="en-US" sz="2800" dirty="0"/>
              <a:t>?</a:t>
            </a:r>
          </a:p>
        </p:txBody>
      </p:sp>
      <p:sp>
        <p:nvSpPr>
          <p:cNvPr id="35" name="TextBox 34">
            <a:extLst>
              <a:ext uri="{FF2B5EF4-FFF2-40B4-BE49-F238E27FC236}">
                <a16:creationId xmlns:a16="http://schemas.microsoft.com/office/drawing/2014/main" id="{B180CBB0-BFB9-42F3-9667-6D7A8DAA8F49}"/>
              </a:ext>
            </a:extLst>
          </p:cNvPr>
          <p:cNvSpPr txBox="1"/>
          <p:nvPr/>
        </p:nvSpPr>
        <p:spPr>
          <a:xfrm>
            <a:off x="6329852" y="3434996"/>
            <a:ext cx="351378" cy="523220"/>
          </a:xfrm>
          <a:prstGeom prst="rect">
            <a:avLst/>
          </a:prstGeom>
          <a:noFill/>
        </p:spPr>
        <p:txBody>
          <a:bodyPr wrap="none" rtlCol="0">
            <a:spAutoFit/>
          </a:bodyPr>
          <a:lstStyle/>
          <a:p>
            <a:r>
              <a:rPr lang="en-US" sz="2800" dirty="0"/>
              <a:t>?</a:t>
            </a:r>
          </a:p>
        </p:txBody>
      </p:sp>
      <p:sp>
        <p:nvSpPr>
          <p:cNvPr id="36" name="TextBox 35">
            <a:extLst>
              <a:ext uri="{FF2B5EF4-FFF2-40B4-BE49-F238E27FC236}">
                <a16:creationId xmlns:a16="http://schemas.microsoft.com/office/drawing/2014/main" id="{71B6E4CF-C433-42F5-AE32-FABFAB201D1F}"/>
              </a:ext>
            </a:extLst>
          </p:cNvPr>
          <p:cNvSpPr txBox="1"/>
          <p:nvPr/>
        </p:nvSpPr>
        <p:spPr>
          <a:xfrm>
            <a:off x="6332134" y="2585551"/>
            <a:ext cx="351378" cy="523220"/>
          </a:xfrm>
          <a:prstGeom prst="rect">
            <a:avLst/>
          </a:prstGeom>
          <a:noFill/>
        </p:spPr>
        <p:txBody>
          <a:bodyPr wrap="none" rtlCol="0">
            <a:spAutoFit/>
          </a:bodyPr>
          <a:lstStyle/>
          <a:p>
            <a:r>
              <a:rPr lang="en-US" sz="2800" dirty="0"/>
              <a:t>?</a:t>
            </a:r>
          </a:p>
        </p:txBody>
      </p:sp>
      <p:sp>
        <p:nvSpPr>
          <p:cNvPr id="37" name="TextBox 36">
            <a:extLst>
              <a:ext uri="{FF2B5EF4-FFF2-40B4-BE49-F238E27FC236}">
                <a16:creationId xmlns:a16="http://schemas.microsoft.com/office/drawing/2014/main" id="{C099F540-D3B4-40B4-BF74-675C6615A8F4}"/>
              </a:ext>
            </a:extLst>
          </p:cNvPr>
          <p:cNvSpPr txBox="1"/>
          <p:nvPr/>
        </p:nvSpPr>
        <p:spPr>
          <a:xfrm>
            <a:off x="7150529" y="3439510"/>
            <a:ext cx="351378" cy="523220"/>
          </a:xfrm>
          <a:prstGeom prst="rect">
            <a:avLst/>
          </a:prstGeom>
          <a:noFill/>
        </p:spPr>
        <p:txBody>
          <a:bodyPr wrap="none" rtlCol="0">
            <a:spAutoFit/>
          </a:bodyPr>
          <a:lstStyle/>
          <a:p>
            <a:r>
              <a:rPr lang="en-US" sz="2800" dirty="0"/>
              <a:t>?</a:t>
            </a:r>
          </a:p>
        </p:txBody>
      </p:sp>
      <p:sp>
        <p:nvSpPr>
          <p:cNvPr id="38" name="TextBox 37">
            <a:extLst>
              <a:ext uri="{FF2B5EF4-FFF2-40B4-BE49-F238E27FC236}">
                <a16:creationId xmlns:a16="http://schemas.microsoft.com/office/drawing/2014/main" id="{617CE4FA-E0E4-467B-897D-68907E48C4F7}"/>
              </a:ext>
            </a:extLst>
          </p:cNvPr>
          <p:cNvSpPr txBox="1"/>
          <p:nvPr/>
        </p:nvSpPr>
        <p:spPr>
          <a:xfrm>
            <a:off x="7167707" y="2582595"/>
            <a:ext cx="351378" cy="523220"/>
          </a:xfrm>
          <a:prstGeom prst="rect">
            <a:avLst/>
          </a:prstGeom>
          <a:noFill/>
        </p:spPr>
        <p:txBody>
          <a:bodyPr wrap="none" rtlCol="0">
            <a:spAutoFit/>
          </a:bodyPr>
          <a:lstStyle/>
          <a:p>
            <a:r>
              <a:rPr lang="en-US" sz="2800" dirty="0"/>
              <a:t>?</a:t>
            </a:r>
          </a:p>
        </p:txBody>
      </p:sp>
      <p:sp>
        <p:nvSpPr>
          <p:cNvPr id="39" name="TextBox 38">
            <a:extLst>
              <a:ext uri="{FF2B5EF4-FFF2-40B4-BE49-F238E27FC236}">
                <a16:creationId xmlns:a16="http://schemas.microsoft.com/office/drawing/2014/main" id="{0C65D99A-5225-44F2-BF70-B90B44275F3B}"/>
              </a:ext>
            </a:extLst>
          </p:cNvPr>
          <p:cNvSpPr txBox="1"/>
          <p:nvPr/>
        </p:nvSpPr>
        <p:spPr>
          <a:xfrm>
            <a:off x="8041816" y="3446664"/>
            <a:ext cx="351378" cy="523220"/>
          </a:xfrm>
          <a:prstGeom prst="rect">
            <a:avLst/>
          </a:prstGeom>
          <a:noFill/>
        </p:spPr>
        <p:txBody>
          <a:bodyPr wrap="none" rtlCol="0">
            <a:spAutoFit/>
          </a:bodyPr>
          <a:lstStyle/>
          <a:p>
            <a:r>
              <a:rPr lang="en-US" sz="2800" dirty="0"/>
              <a:t>?</a:t>
            </a:r>
          </a:p>
        </p:txBody>
      </p:sp>
      <p:sp>
        <p:nvSpPr>
          <p:cNvPr id="40" name="TextBox 39">
            <a:extLst>
              <a:ext uri="{FF2B5EF4-FFF2-40B4-BE49-F238E27FC236}">
                <a16:creationId xmlns:a16="http://schemas.microsoft.com/office/drawing/2014/main" id="{98B02D17-F024-4466-BC38-B27F2962716C}"/>
              </a:ext>
            </a:extLst>
          </p:cNvPr>
          <p:cNvSpPr txBox="1"/>
          <p:nvPr/>
        </p:nvSpPr>
        <p:spPr>
          <a:xfrm>
            <a:off x="8021670" y="2580298"/>
            <a:ext cx="351378" cy="523220"/>
          </a:xfrm>
          <a:prstGeom prst="rect">
            <a:avLst/>
          </a:prstGeom>
          <a:noFill/>
        </p:spPr>
        <p:txBody>
          <a:bodyPr wrap="none" rtlCol="0">
            <a:spAutoFit/>
          </a:bodyPr>
          <a:lstStyle/>
          <a:p>
            <a:r>
              <a:rPr lang="en-US" sz="2800" dirty="0"/>
              <a:t>?</a:t>
            </a:r>
          </a:p>
        </p:txBody>
      </p:sp>
      <p:sp>
        <p:nvSpPr>
          <p:cNvPr id="41" name="TextBox 40">
            <a:extLst>
              <a:ext uri="{FF2B5EF4-FFF2-40B4-BE49-F238E27FC236}">
                <a16:creationId xmlns:a16="http://schemas.microsoft.com/office/drawing/2014/main" id="{3B67D18F-16B4-4A33-80F3-14D51581CB25}"/>
              </a:ext>
            </a:extLst>
          </p:cNvPr>
          <p:cNvSpPr txBox="1"/>
          <p:nvPr/>
        </p:nvSpPr>
        <p:spPr>
          <a:xfrm>
            <a:off x="8871038" y="3445879"/>
            <a:ext cx="351378" cy="523220"/>
          </a:xfrm>
          <a:prstGeom prst="rect">
            <a:avLst/>
          </a:prstGeom>
          <a:noFill/>
        </p:spPr>
        <p:txBody>
          <a:bodyPr wrap="square" rtlCol="0">
            <a:spAutoFit/>
          </a:bodyPr>
          <a:lstStyle/>
          <a:p>
            <a:r>
              <a:rPr lang="en-US" sz="2800" dirty="0"/>
              <a:t>?</a:t>
            </a:r>
          </a:p>
        </p:txBody>
      </p:sp>
      <p:sp>
        <p:nvSpPr>
          <p:cNvPr id="42" name="TextBox 41">
            <a:extLst>
              <a:ext uri="{FF2B5EF4-FFF2-40B4-BE49-F238E27FC236}">
                <a16:creationId xmlns:a16="http://schemas.microsoft.com/office/drawing/2014/main" id="{143EBBAE-7536-47C7-B9B2-0CA68497524C}"/>
              </a:ext>
            </a:extLst>
          </p:cNvPr>
          <p:cNvSpPr txBox="1"/>
          <p:nvPr/>
        </p:nvSpPr>
        <p:spPr>
          <a:xfrm>
            <a:off x="8878263" y="2582703"/>
            <a:ext cx="351378" cy="523220"/>
          </a:xfrm>
          <a:prstGeom prst="rect">
            <a:avLst/>
          </a:prstGeom>
          <a:noFill/>
        </p:spPr>
        <p:txBody>
          <a:bodyPr wrap="none" rtlCol="0">
            <a:spAutoFit/>
          </a:bodyPr>
          <a:lstStyle/>
          <a:p>
            <a:r>
              <a:rPr lang="en-US" sz="2800" dirty="0"/>
              <a:t>?</a:t>
            </a:r>
          </a:p>
        </p:txBody>
      </p:sp>
      <p:sp>
        <p:nvSpPr>
          <p:cNvPr id="43" name="TextBox 42">
            <a:extLst>
              <a:ext uri="{FF2B5EF4-FFF2-40B4-BE49-F238E27FC236}">
                <a16:creationId xmlns:a16="http://schemas.microsoft.com/office/drawing/2014/main" id="{3410194C-50EB-42F8-88D4-554269F6FABD}"/>
              </a:ext>
            </a:extLst>
          </p:cNvPr>
          <p:cNvSpPr txBox="1"/>
          <p:nvPr/>
        </p:nvSpPr>
        <p:spPr>
          <a:xfrm>
            <a:off x="9633030" y="3445130"/>
            <a:ext cx="351378" cy="523220"/>
          </a:xfrm>
          <a:prstGeom prst="rect">
            <a:avLst/>
          </a:prstGeom>
          <a:noFill/>
        </p:spPr>
        <p:txBody>
          <a:bodyPr wrap="none" rtlCol="0">
            <a:spAutoFit/>
          </a:bodyPr>
          <a:lstStyle/>
          <a:p>
            <a:r>
              <a:rPr lang="en-US" sz="2800" dirty="0"/>
              <a:t>?</a:t>
            </a:r>
          </a:p>
        </p:txBody>
      </p:sp>
      <p:sp>
        <p:nvSpPr>
          <p:cNvPr id="44" name="TextBox 43">
            <a:extLst>
              <a:ext uri="{FF2B5EF4-FFF2-40B4-BE49-F238E27FC236}">
                <a16:creationId xmlns:a16="http://schemas.microsoft.com/office/drawing/2014/main" id="{802E41AF-3872-41A0-BD51-533CC6A29209}"/>
              </a:ext>
            </a:extLst>
          </p:cNvPr>
          <p:cNvSpPr txBox="1"/>
          <p:nvPr/>
        </p:nvSpPr>
        <p:spPr>
          <a:xfrm>
            <a:off x="9670075" y="2582703"/>
            <a:ext cx="351378" cy="523220"/>
          </a:xfrm>
          <a:prstGeom prst="rect">
            <a:avLst/>
          </a:prstGeom>
          <a:noFill/>
        </p:spPr>
        <p:txBody>
          <a:bodyPr wrap="none" rtlCol="0">
            <a:spAutoFit/>
          </a:bodyPr>
          <a:lstStyle/>
          <a:p>
            <a:r>
              <a:rPr lang="en-US" sz="2800" dirty="0"/>
              <a:t>?</a:t>
            </a:r>
          </a:p>
        </p:txBody>
      </p:sp>
      <p:sp>
        <p:nvSpPr>
          <p:cNvPr id="45" name="TextBox 44">
            <a:extLst>
              <a:ext uri="{FF2B5EF4-FFF2-40B4-BE49-F238E27FC236}">
                <a16:creationId xmlns:a16="http://schemas.microsoft.com/office/drawing/2014/main" id="{2E5B6CE9-431F-4FCC-A88E-9481BFD23FA9}"/>
              </a:ext>
            </a:extLst>
          </p:cNvPr>
          <p:cNvSpPr txBox="1"/>
          <p:nvPr/>
        </p:nvSpPr>
        <p:spPr>
          <a:xfrm>
            <a:off x="10468598" y="3445536"/>
            <a:ext cx="351378" cy="523220"/>
          </a:xfrm>
          <a:prstGeom prst="rect">
            <a:avLst/>
          </a:prstGeom>
          <a:noFill/>
        </p:spPr>
        <p:txBody>
          <a:bodyPr wrap="none" rtlCol="0">
            <a:spAutoFit/>
          </a:bodyPr>
          <a:lstStyle/>
          <a:p>
            <a:r>
              <a:rPr lang="en-US" sz="2800" dirty="0"/>
              <a:t>?</a:t>
            </a:r>
          </a:p>
        </p:txBody>
      </p:sp>
      <p:sp>
        <p:nvSpPr>
          <p:cNvPr id="46" name="TextBox 45">
            <a:extLst>
              <a:ext uri="{FF2B5EF4-FFF2-40B4-BE49-F238E27FC236}">
                <a16:creationId xmlns:a16="http://schemas.microsoft.com/office/drawing/2014/main" id="{66A14806-B5F5-44A9-AC19-644228945E29}"/>
              </a:ext>
            </a:extLst>
          </p:cNvPr>
          <p:cNvSpPr txBox="1"/>
          <p:nvPr/>
        </p:nvSpPr>
        <p:spPr>
          <a:xfrm>
            <a:off x="10468598" y="2582703"/>
            <a:ext cx="351378" cy="523220"/>
          </a:xfrm>
          <a:prstGeom prst="rect">
            <a:avLst/>
          </a:prstGeom>
          <a:noFill/>
        </p:spPr>
        <p:txBody>
          <a:bodyPr wrap="none" rtlCol="0">
            <a:spAutoFit/>
          </a:bodyPr>
          <a:lstStyle/>
          <a:p>
            <a:r>
              <a:rPr lang="en-US" sz="2800" dirty="0"/>
              <a:t>?</a:t>
            </a:r>
          </a:p>
        </p:txBody>
      </p:sp>
      <p:sp>
        <p:nvSpPr>
          <p:cNvPr id="2" name="TextBox 1">
            <a:extLst>
              <a:ext uri="{FF2B5EF4-FFF2-40B4-BE49-F238E27FC236}">
                <a16:creationId xmlns:a16="http://schemas.microsoft.com/office/drawing/2014/main" id="{DEB2927A-6BC6-41B2-BD71-711FD86B2578}"/>
              </a:ext>
            </a:extLst>
          </p:cNvPr>
          <p:cNvSpPr txBox="1"/>
          <p:nvPr/>
        </p:nvSpPr>
        <p:spPr>
          <a:xfrm>
            <a:off x="1262741" y="2346440"/>
            <a:ext cx="1388976" cy="1231106"/>
          </a:xfrm>
          <a:prstGeom prst="rect">
            <a:avLst/>
          </a:prstGeom>
          <a:noFill/>
        </p:spPr>
        <p:txBody>
          <a:bodyPr wrap="square" rtlCol="0">
            <a:spAutoFit/>
          </a:bodyPr>
          <a:lstStyle/>
          <a:p>
            <a:pPr algn="ctr"/>
            <a:r>
              <a:rPr lang="en-US" sz="2800" b="1" dirty="0" err="1">
                <a:solidFill>
                  <a:srgbClr val="0070C0"/>
                </a:solidFill>
              </a:rPr>
              <a:t>Các</a:t>
            </a:r>
            <a:r>
              <a:rPr lang="en-US" sz="2800" b="1" dirty="0">
                <a:solidFill>
                  <a:srgbClr val="0070C0"/>
                </a:solidFill>
              </a:rPr>
              <a:t> </a:t>
            </a:r>
            <a:r>
              <a:rPr lang="en-US" sz="2800" b="1" dirty="0" err="1">
                <a:solidFill>
                  <a:srgbClr val="0070C0"/>
                </a:solidFill>
              </a:rPr>
              <a:t>ước</a:t>
            </a:r>
            <a:r>
              <a:rPr lang="en-US" sz="2800" b="1" dirty="0">
                <a:solidFill>
                  <a:srgbClr val="0070C0"/>
                </a:solidFill>
              </a:rPr>
              <a:t> </a:t>
            </a:r>
          </a:p>
          <a:p>
            <a:pPr algn="ctr"/>
            <a:r>
              <a:rPr lang="en-US" sz="2800" b="1" dirty="0" err="1">
                <a:solidFill>
                  <a:srgbClr val="0070C0"/>
                </a:solidFill>
              </a:rPr>
              <a:t>của</a:t>
            </a:r>
            <a:r>
              <a:rPr lang="en-US" sz="2800" b="1" dirty="0">
                <a:solidFill>
                  <a:srgbClr val="0070C0"/>
                </a:solidFill>
              </a:rPr>
              <a:t> 30</a:t>
            </a:r>
          </a:p>
          <a:p>
            <a:endParaRPr lang="en-US" dirty="0"/>
          </a:p>
        </p:txBody>
      </p:sp>
      <p:sp>
        <p:nvSpPr>
          <p:cNvPr id="12" name="TextBox 11">
            <a:extLst>
              <a:ext uri="{FF2B5EF4-FFF2-40B4-BE49-F238E27FC236}">
                <a16:creationId xmlns:a16="http://schemas.microsoft.com/office/drawing/2014/main" id="{9F4C7513-AF64-4AA3-9307-F8211D214F04}"/>
              </a:ext>
            </a:extLst>
          </p:cNvPr>
          <p:cNvSpPr txBox="1"/>
          <p:nvPr/>
        </p:nvSpPr>
        <p:spPr>
          <a:xfrm>
            <a:off x="1288212" y="3300040"/>
            <a:ext cx="1396536" cy="1231106"/>
          </a:xfrm>
          <a:prstGeom prst="rect">
            <a:avLst/>
          </a:prstGeom>
          <a:noFill/>
        </p:spPr>
        <p:txBody>
          <a:bodyPr wrap="none" rtlCol="0">
            <a:spAutoFit/>
          </a:bodyPr>
          <a:lstStyle/>
          <a:p>
            <a:pPr algn="ctr"/>
            <a:r>
              <a:rPr lang="en-US" sz="2800" b="1" dirty="0" err="1">
                <a:solidFill>
                  <a:srgbClr val="0070C0"/>
                </a:solidFill>
              </a:rPr>
              <a:t>Các</a:t>
            </a:r>
            <a:r>
              <a:rPr lang="en-US" sz="2800" b="1" dirty="0">
                <a:solidFill>
                  <a:srgbClr val="0070C0"/>
                </a:solidFill>
              </a:rPr>
              <a:t> </a:t>
            </a:r>
            <a:r>
              <a:rPr lang="en-US" sz="2800" b="1" dirty="0" err="1">
                <a:solidFill>
                  <a:srgbClr val="0070C0"/>
                </a:solidFill>
              </a:rPr>
              <a:t>ước</a:t>
            </a:r>
            <a:endParaRPr lang="en-US" sz="2800" b="1" dirty="0">
              <a:solidFill>
                <a:srgbClr val="0070C0"/>
              </a:solidFill>
            </a:endParaRPr>
          </a:p>
          <a:p>
            <a:pPr algn="ctr"/>
            <a:r>
              <a:rPr lang="en-US" sz="2800" b="1" dirty="0">
                <a:solidFill>
                  <a:srgbClr val="0070C0"/>
                </a:solidFill>
              </a:rPr>
              <a:t> </a:t>
            </a:r>
            <a:r>
              <a:rPr lang="en-US" sz="2800" b="1" dirty="0" err="1">
                <a:solidFill>
                  <a:srgbClr val="0070C0"/>
                </a:solidFill>
              </a:rPr>
              <a:t>của</a:t>
            </a:r>
            <a:r>
              <a:rPr lang="en-US" sz="2800" b="1" dirty="0">
                <a:solidFill>
                  <a:srgbClr val="0070C0"/>
                </a:solidFill>
              </a:rPr>
              <a:t> 48</a:t>
            </a:r>
          </a:p>
          <a:p>
            <a:endParaRPr lang="en-US" dirty="0"/>
          </a:p>
        </p:txBody>
      </p:sp>
      <p:sp>
        <p:nvSpPr>
          <p:cNvPr id="34" name="TextBox 33">
            <a:extLst>
              <a:ext uri="{FF2B5EF4-FFF2-40B4-BE49-F238E27FC236}">
                <a16:creationId xmlns:a16="http://schemas.microsoft.com/office/drawing/2014/main" id="{441121A8-ACE7-40F1-AB70-2A94E69BC29D}"/>
              </a:ext>
            </a:extLst>
          </p:cNvPr>
          <p:cNvSpPr txBox="1"/>
          <p:nvPr/>
        </p:nvSpPr>
        <p:spPr>
          <a:xfrm>
            <a:off x="4656459" y="2563777"/>
            <a:ext cx="367408" cy="523220"/>
          </a:xfrm>
          <a:prstGeom prst="rect">
            <a:avLst/>
          </a:prstGeom>
          <a:noFill/>
        </p:spPr>
        <p:txBody>
          <a:bodyPr wrap="none" rtlCol="0">
            <a:spAutoFit/>
          </a:bodyPr>
          <a:lstStyle/>
          <a:p>
            <a:r>
              <a:rPr lang="en-US" sz="2800" dirty="0">
                <a:solidFill>
                  <a:srgbClr val="FF0000"/>
                </a:solidFill>
              </a:rPr>
              <a:t>3</a:t>
            </a:r>
          </a:p>
        </p:txBody>
      </p:sp>
      <p:sp>
        <p:nvSpPr>
          <p:cNvPr id="47" name="TextBox 46">
            <a:extLst>
              <a:ext uri="{FF2B5EF4-FFF2-40B4-BE49-F238E27FC236}">
                <a16:creationId xmlns:a16="http://schemas.microsoft.com/office/drawing/2014/main" id="{AEE87D8A-0770-47DF-97B3-D745F51A9040}"/>
              </a:ext>
            </a:extLst>
          </p:cNvPr>
          <p:cNvSpPr txBox="1"/>
          <p:nvPr/>
        </p:nvSpPr>
        <p:spPr>
          <a:xfrm>
            <a:off x="5483775" y="2574675"/>
            <a:ext cx="367408" cy="523220"/>
          </a:xfrm>
          <a:prstGeom prst="rect">
            <a:avLst/>
          </a:prstGeom>
          <a:noFill/>
        </p:spPr>
        <p:txBody>
          <a:bodyPr wrap="none" rtlCol="0">
            <a:spAutoFit/>
          </a:bodyPr>
          <a:lstStyle/>
          <a:p>
            <a:r>
              <a:rPr lang="en-US" sz="2800" dirty="0">
                <a:solidFill>
                  <a:srgbClr val="FF0000"/>
                </a:solidFill>
              </a:rPr>
              <a:t>5</a:t>
            </a:r>
          </a:p>
        </p:txBody>
      </p:sp>
      <p:sp>
        <p:nvSpPr>
          <p:cNvPr id="48" name="TextBox 47">
            <a:extLst>
              <a:ext uri="{FF2B5EF4-FFF2-40B4-BE49-F238E27FC236}">
                <a16:creationId xmlns:a16="http://schemas.microsoft.com/office/drawing/2014/main" id="{C4CF6FCE-0A77-4973-AA2A-E3C2EF1D867D}"/>
              </a:ext>
            </a:extLst>
          </p:cNvPr>
          <p:cNvSpPr txBox="1"/>
          <p:nvPr/>
        </p:nvSpPr>
        <p:spPr>
          <a:xfrm>
            <a:off x="6326719" y="2592630"/>
            <a:ext cx="367408" cy="523220"/>
          </a:xfrm>
          <a:prstGeom prst="rect">
            <a:avLst/>
          </a:prstGeom>
          <a:noFill/>
        </p:spPr>
        <p:txBody>
          <a:bodyPr wrap="none" rtlCol="0">
            <a:spAutoFit/>
          </a:bodyPr>
          <a:lstStyle/>
          <a:p>
            <a:r>
              <a:rPr lang="en-US" sz="2800" dirty="0">
                <a:solidFill>
                  <a:srgbClr val="FF0000"/>
                </a:solidFill>
              </a:rPr>
              <a:t>6</a:t>
            </a:r>
          </a:p>
        </p:txBody>
      </p:sp>
      <p:sp>
        <p:nvSpPr>
          <p:cNvPr id="49" name="TextBox 48">
            <a:extLst>
              <a:ext uri="{FF2B5EF4-FFF2-40B4-BE49-F238E27FC236}">
                <a16:creationId xmlns:a16="http://schemas.microsoft.com/office/drawing/2014/main" id="{667A04A3-4091-49B4-ACFB-9362E6B64C90}"/>
              </a:ext>
            </a:extLst>
          </p:cNvPr>
          <p:cNvSpPr txBox="1"/>
          <p:nvPr/>
        </p:nvSpPr>
        <p:spPr>
          <a:xfrm>
            <a:off x="7071510" y="2575017"/>
            <a:ext cx="550151" cy="523220"/>
          </a:xfrm>
          <a:prstGeom prst="rect">
            <a:avLst/>
          </a:prstGeom>
          <a:noFill/>
        </p:spPr>
        <p:txBody>
          <a:bodyPr wrap="none" rtlCol="0">
            <a:spAutoFit/>
          </a:bodyPr>
          <a:lstStyle/>
          <a:p>
            <a:r>
              <a:rPr lang="en-US" sz="2800" dirty="0">
                <a:solidFill>
                  <a:srgbClr val="FF0000"/>
                </a:solidFill>
              </a:rPr>
              <a:t>10</a:t>
            </a:r>
          </a:p>
        </p:txBody>
      </p:sp>
      <p:sp>
        <p:nvSpPr>
          <p:cNvPr id="50" name="TextBox 49">
            <a:extLst>
              <a:ext uri="{FF2B5EF4-FFF2-40B4-BE49-F238E27FC236}">
                <a16:creationId xmlns:a16="http://schemas.microsoft.com/office/drawing/2014/main" id="{005423E9-F0EA-482E-9461-225116C200DD}"/>
              </a:ext>
            </a:extLst>
          </p:cNvPr>
          <p:cNvSpPr txBox="1"/>
          <p:nvPr/>
        </p:nvSpPr>
        <p:spPr>
          <a:xfrm>
            <a:off x="7924070" y="2564491"/>
            <a:ext cx="550151" cy="523220"/>
          </a:xfrm>
          <a:prstGeom prst="rect">
            <a:avLst/>
          </a:prstGeom>
          <a:noFill/>
        </p:spPr>
        <p:txBody>
          <a:bodyPr wrap="none" rtlCol="0">
            <a:spAutoFit/>
          </a:bodyPr>
          <a:lstStyle/>
          <a:p>
            <a:r>
              <a:rPr lang="en-US" sz="2800" dirty="0">
                <a:solidFill>
                  <a:srgbClr val="FF0000"/>
                </a:solidFill>
              </a:rPr>
              <a:t>15</a:t>
            </a:r>
          </a:p>
        </p:txBody>
      </p:sp>
      <p:sp>
        <p:nvSpPr>
          <p:cNvPr id="51" name="TextBox 50">
            <a:extLst>
              <a:ext uri="{FF2B5EF4-FFF2-40B4-BE49-F238E27FC236}">
                <a16:creationId xmlns:a16="http://schemas.microsoft.com/office/drawing/2014/main" id="{23BD12A4-4430-4EB9-AD4C-EAC892E91E9D}"/>
              </a:ext>
            </a:extLst>
          </p:cNvPr>
          <p:cNvSpPr txBox="1"/>
          <p:nvPr/>
        </p:nvSpPr>
        <p:spPr>
          <a:xfrm>
            <a:off x="8764092" y="2566196"/>
            <a:ext cx="550151" cy="523220"/>
          </a:xfrm>
          <a:prstGeom prst="rect">
            <a:avLst/>
          </a:prstGeom>
          <a:noFill/>
        </p:spPr>
        <p:txBody>
          <a:bodyPr wrap="none" rtlCol="0">
            <a:spAutoFit/>
          </a:bodyPr>
          <a:lstStyle/>
          <a:p>
            <a:r>
              <a:rPr lang="en-US" sz="2800" dirty="0">
                <a:solidFill>
                  <a:srgbClr val="FF0000"/>
                </a:solidFill>
              </a:rPr>
              <a:t>30</a:t>
            </a:r>
          </a:p>
        </p:txBody>
      </p:sp>
      <p:sp>
        <p:nvSpPr>
          <p:cNvPr id="53" name="TextBox 52">
            <a:extLst>
              <a:ext uri="{FF2B5EF4-FFF2-40B4-BE49-F238E27FC236}">
                <a16:creationId xmlns:a16="http://schemas.microsoft.com/office/drawing/2014/main" id="{69161498-EC19-4002-B9A1-1609D340C176}"/>
              </a:ext>
            </a:extLst>
          </p:cNvPr>
          <p:cNvSpPr txBox="1"/>
          <p:nvPr/>
        </p:nvSpPr>
        <p:spPr>
          <a:xfrm>
            <a:off x="4661476" y="3430915"/>
            <a:ext cx="367408" cy="523220"/>
          </a:xfrm>
          <a:prstGeom prst="rect">
            <a:avLst/>
          </a:prstGeom>
          <a:noFill/>
        </p:spPr>
        <p:txBody>
          <a:bodyPr wrap="none" rtlCol="0">
            <a:spAutoFit/>
          </a:bodyPr>
          <a:lstStyle/>
          <a:p>
            <a:r>
              <a:rPr lang="en-US" sz="2800" dirty="0">
                <a:solidFill>
                  <a:srgbClr val="FF0000"/>
                </a:solidFill>
              </a:rPr>
              <a:t>3</a:t>
            </a:r>
          </a:p>
        </p:txBody>
      </p:sp>
      <p:sp>
        <p:nvSpPr>
          <p:cNvPr id="54" name="TextBox 53">
            <a:extLst>
              <a:ext uri="{FF2B5EF4-FFF2-40B4-BE49-F238E27FC236}">
                <a16:creationId xmlns:a16="http://schemas.microsoft.com/office/drawing/2014/main" id="{D713B649-6910-496F-AF69-FF96ACC980F9}"/>
              </a:ext>
            </a:extLst>
          </p:cNvPr>
          <p:cNvSpPr txBox="1"/>
          <p:nvPr/>
        </p:nvSpPr>
        <p:spPr>
          <a:xfrm>
            <a:off x="6328687" y="3429934"/>
            <a:ext cx="351378" cy="523220"/>
          </a:xfrm>
          <a:prstGeom prst="rect">
            <a:avLst/>
          </a:prstGeom>
          <a:noFill/>
        </p:spPr>
        <p:txBody>
          <a:bodyPr wrap="square" rtlCol="0">
            <a:spAutoFit/>
          </a:bodyPr>
          <a:lstStyle/>
          <a:p>
            <a:r>
              <a:rPr lang="en-US" sz="2800" dirty="0">
                <a:solidFill>
                  <a:srgbClr val="FF0000"/>
                </a:solidFill>
              </a:rPr>
              <a:t>6</a:t>
            </a:r>
          </a:p>
        </p:txBody>
      </p:sp>
      <p:sp>
        <p:nvSpPr>
          <p:cNvPr id="55" name="TextBox 54">
            <a:extLst>
              <a:ext uri="{FF2B5EF4-FFF2-40B4-BE49-F238E27FC236}">
                <a16:creationId xmlns:a16="http://schemas.microsoft.com/office/drawing/2014/main" id="{FFBFC338-EA2D-4DC4-B441-AD9DA0CFCA80}"/>
              </a:ext>
            </a:extLst>
          </p:cNvPr>
          <p:cNvSpPr txBox="1"/>
          <p:nvPr/>
        </p:nvSpPr>
        <p:spPr>
          <a:xfrm>
            <a:off x="7143150" y="3435341"/>
            <a:ext cx="367408" cy="523220"/>
          </a:xfrm>
          <a:prstGeom prst="rect">
            <a:avLst/>
          </a:prstGeom>
          <a:noFill/>
        </p:spPr>
        <p:txBody>
          <a:bodyPr wrap="none" rtlCol="0">
            <a:spAutoFit/>
          </a:bodyPr>
          <a:lstStyle/>
          <a:p>
            <a:r>
              <a:rPr lang="en-US" sz="2800" dirty="0">
                <a:solidFill>
                  <a:srgbClr val="FF0000"/>
                </a:solidFill>
              </a:rPr>
              <a:t>8</a:t>
            </a:r>
          </a:p>
        </p:txBody>
      </p:sp>
      <p:sp>
        <p:nvSpPr>
          <p:cNvPr id="56" name="TextBox 55">
            <a:extLst>
              <a:ext uri="{FF2B5EF4-FFF2-40B4-BE49-F238E27FC236}">
                <a16:creationId xmlns:a16="http://schemas.microsoft.com/office/drawing/2014/main" id="{0FE14E0C-C69E-4317-9BB5-7BF207F2EBCC}"/>
              </a:ext>
            </a:extLst>
          </p:cNvPr>
          <p:cNvSpPr txBox="1"/>
          <p:nvPr/>
        </p:nvSpPr>
        <p:spPr>
          <a:xfrm>
            <a:off x="7959175" y="3437052"/>
            <a:ext cx="550151" cy="523220"/>
          </a:xfrm>
          <a:prstGeom prst="rect">
            <a:avLst/>
          </a:prstGeom>
          <a:noFill/>
        </p:spPr>
        <p:txBody>
          <a:bodyPr wrap="none" rtlCol="0">
            <a:spAutoFit/>
          </a:bodyPr>
          <a:lstStyle/>
          <a:p>
            <a:r>
              <a:rPr lang="en-US" sz="2800" dirty="0">
                <a:solidFill>
                  <a:srgbClr val="FF0000"/>
                </a:solidFill>
              </a:rPr>
              <a:t>12</a:t>
            </a:r>
          </a:p>
        </p:txBody>
      </p:sp>
      <p:sp>
        <p:nvSpPr>
          <p:cNvPr id="57" name="TextBox 56">
            <a:extLst>
              <a:ext uri="{FF2B5EF4-FFF2-40B4-BE49-F238E27FC236}">
                <a16:creationId xmlns:a16="http://schemas.microsoft.com/office/drawing/2014/main" id="{08E78470-7DA3-45D3-8A95-FDD7D7E2CBF4}"/>
              </a:ext>
            </a:extLst>
          </p:cNvPr>
          <p:cNvSpPr txBox="1"/>
          <p:nvPr/>
        </p:nvSpPr>
        <p:spPr>
          <a:xfrm>
            <a:off x="8774871" y="3451703"/>
            <a:ext cx="550151" cy="523220"/>
          </a:xfrm>
          <a:prstGeom prst="rect">
            <a:avLst/>
          </a:prstGeom>
          <a:noFill/>
        </p:spPr>
        <p:txBody>
          <a:bodyPr wrap="none" rtlCol="0">
            <a:spAutoFit/>
          </a:bodyPr>
          <a:lstStyle/>
          <a:p>
            <a:r>
              <a:rPr lang="en-US" sz="2800" dirty="0">
                <a:solidFill>
                  <a:srgbClr val="FF0000"/>
                </a:solidFill>
              </a:rPr>
              <a:t>16</a:t>
            </a:r>
          </a:p>
        </p:txBody>
      </p:sp>
      <p:sp>
        <p:nvSpPr>
          <p:cNvPr id="58" name="TextBox 57">
            <a:extLst>
              <a:ext uri="{FF2B5EF4-FFF2-40B4-BE49-F238E27FC236}">
                <a16:creationId xmlns:a16="http://schemas.microsoft.com/office/drawing/2014/main" id="{292D3198-4A97-42B7-B705-89DEAD1C1FB2}"/>
              </a:ext>
            </a:extLst>
          </p:cNvPr>
          <p:cNvSpPr txBox="1"/>
          <p:nvPr/>
        </p:nvSpPr>
        <p:spPr>
          <a:xfrm>
            <a:off x="5481753" y="3422554"/>
            <a:ext cx="367408" cy="523220"/>
          </a:xfrm>
          <a:prstGeom prst="rect">
            <a:avLst/>
          </a:prstGeom>
          <a:noFill/>
        </p:spPr>
        <p:txBody>
          <a:bodyPr wrap="none" rtlCol="0">
            <a:spAutoFit/>
          </a:bodyPr>
          <a:lstStyle/>
          <a:p>
            <a:r>
              <a:rPr lang="en-US" sz="2800" dirty="0">
                <a:solidFill>
                  <a:srgbClr val="FF0000"/>
                </a:solidFill>
              </a:rPr>
              <a:t>4</a:t>
            </a:r>
          </a:p>
        </p:txBody>
      </p:sp>
      <p:sp>
        <p:nvSpPr>
          <p:cNvPr id="59" name="TextBox 58">
            <a:extLst>
              <a:ext uri="{FF2B5EF4-FFF2-40B4-BE49-F238E27FC236}">
                <a16:creationId xmlns:a16="http://schemas.microsoft.com/office/drawing/2014/main" id="{328E70D5-7AFB-46DF-86ED-FF2EB56A9539}"/>
              </a:ext>
            </a:extLst>
          </p:cNvPr>
          <p:cNvSpPr txBox="1"/>
          <p:nvPr/>
        </p:nvSpPr>
        <p:spPr>
          <a:xfrm>
            <a:off x="9533643" y="3445130"/>
            <a:ext cx="550151" cy="523220"/>
          </a:xfrm>
          <a:prstGeom prst="rect">
            <a:avLst/>
          </a:prstGeom>
          <a:noFill/>
        </p:spPr>
        <p:txBody>
          <a:bodyPr wrap="none" rtlCol="0">
            <a:spAutoFit/>
          </a:bodyPr>
          <a:lstStyle/>
          <a:p>
            <a:r>
              <a:rPr lang="en-US" sz="2800" dirty="0">
                <a:solidFill>
                  <a:srgbClr val="FF0000"/>
                </a:solidFill>
              </a:rPr>
              <a:t>24</a:t>
            </a:r>
          </a:p>
        </p:txBody>
      </p:sp>
      <p:sp>
        <p:nvSpPr>
          <p:cNvPr id="60" name="TextBox 59">
            <a:extLst>
              <a:ext uri="{FF2B5EF4-FFF2-40B4-BE49-F238E27FC236}">
                <a16:creationId xmlns:a16="http://schemas.microsoft.com/office/drawing/2014/main" id="{154F5616-243E-43C8-9739-681F6EE16FDB}"/>
              </a:ext>
            </a:extLst>
          </p:cNvPr>
          <p:cNvSpPr txBox="1"/>
          <p:nvPr/>
        </p:nvSpPr>
        <p:spPr>
          <a:xfrm>
            <a:off x="10474236" y="3466138"/>
            <a:ext cx="550151" cy="523220"/>
          </a:xfrm>
          <a:prstGeom prst="rect">
            <a:avLst/>
          </a:prstGeom>
          <a:noFill/>
        </p:spPr>
        <p:txBody>
          <a:bodyPr wrap="square" rtlCol="0">
            <a:spAutoFit/>
          </a:bodyPr>
          <a:lstStyle/>
          <a:p>
            <a:r>
              <a:rPr lang="en-US" sz="2800" dirty="0">
                <a:solidFill>
                  <a:srgbClr val="FF0000"/>
                </a:solidFill>
              </a:rPr>
              <a:t>48</a:t>
            </a:r>
          </a:p>
        </p:txBody>
      </p:sp>
      <p:grpSp>
        <p:nvGrpSpPr>
          <p:cNvPr id="63" name="Group 62">
            <a:extLst>
              <a:ext uri="{FF2B5EF4-FFF2-40B4-BE49-F238E27FC236}">
                <a16:creationId xmlns:a16="http://schemas.microsoft.com/office/drawing/2014/main" id="{F106FA17-F5F4-45EA-96D3-D27A3BCB1348}"/>
              </a:ext>
            </a:extLst>
          </p:cNvPr>
          <p:cNvGrpSpPr/>
          <p:nvPr/>
        </p:nvGrpSpPr>
        <p:grpSpPr>
          <a:xfrm rot="5400000">
            <a:off x="8383393" y="3218530"/>
            <a:ext cx="6891246" cy="653685"/>
            <a:chOff x="4871257" y="83128"/>
            <a:chExt cx="7501721" cy="653685"/>
          </a:xfrm>
        </p:grpSpPr>
        <p:sp>
          <p:nvSpPr>
            <p:cNvPr id="64" name="Rectangle: Rounded Corners 63">
              <a:extLst>
                <a:ext uri="{FF2B5EF4-FFF2-40B4-BE49-F238E27FC236}">
                  <a16:creationId xmlns:a16="http://schemas.microsoft.com/office/drawing/2014/main" id="{5632DA65-2AB1-466D-99C4-4855377938D9}"/>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TextBox 64">
              <a:extLst>
                <a:ext uri="{FF2B5EF4-FFF2-40B4-BE49-F238E27FC236}">
                  <a16:creationId xmlns:a16="http://schemas.microsoft.com/office/drawing/2014/main" id="{0F2A10CD-B869-4070-A737-5C533879D1AA}"/>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TRẢI NGHIỆM</a:t>
              </a:r>
              <a:endParaRPr lang="en-US" sz="2400" dirty="0">
                <a:solidFill>
                  <a:srgbClr val="FFFF00"/>
                </a:solidFill>
              </a:endParaRPr>
            </a:p>
          </p:txBody>
        </p:sp>
      </p:grpSp>
    </p:spTree>
    <p:extLst>
      <p:ext uri="{BB962C8B-B14F-4D97-AF65-F5344CB8AC3E}">
        <p14:creationId xmlns:p14="http://schemas.microsoft.com/office/powerpoint/2010/main" val="1435657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3"/>
                                        </p:tgtEl>
                                        <p:attrNameLst>
                                          <p:attrName>ppt_x</p:attrName>
                                        </p:attrNameLst>
                                      </p:cBhvr>
                                      <p:tavLst>
                                        <p:tav tm="0">
                                          <p:val>
                                            <p:strVal val="ppt_x"/>
                                          </p:val>
                                        </p:tav>
                                        <p:tav tm="100000">
                                          <p:val>
                                            <p:strVal val="ppt_x"/>
                                          </p:val>
                                        </p:tav>
                                      </p:tavLst>
                                    </p:anim>
                                    <p:anim calcmode="lin" valueType="num">
                                      <p:cBhvr additive="base">
                                        <p:cTn id="7" dur="500"/>
                                        <p:tgtEl>
                                          <p:spTgt spid="23"/>
                                        </p:tgtEl>
                                        <p:attrNameLst>
                                          <p:attrName>ppt_y</p:attrName>
                                        </p:attrNameLst>
                                      </p:cBhvr>
                                      <p:tavLst>
                                        <p:tav tm="0">
                                          <p:val>
                                            <p:strVal val="ppt_y"/>
                                          </p:val>
                                        </p:tav>
                                        <p:tav tm="100000">
                                          <p:val>
                                            <p:strVal val="1+ppt_h/2"/>
                                          </p:val>
                                        </p:tav>
                                      </p:tavLst>
                                    </p:anim>
                                    <p:set>
                                      <p:cBhvr>
                                        <p:cTn id="8" dur="1" fill="hold">
                                          <p:stCondLst>
                                            <p:cond delay="499"/>
                                          </p:stCondLst>
                                        </p:cTn>
                                        <p:tgtEl>
                                          <p:spTgt spid="23"/>
                                        </p:tgtEl>
                                        <p:attrNameLst>
                                          <p:attrName>style.visibility</p:attrName>
                                        </p:attrNameLst>
                                      </p:cBhvr>
                                      <p:to>
                                        <p:strVal val="hidden"/>
                                      </p:to>
                                    </p:se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33"/>
                                        </p:tgtEl>
                                        <p:attrNameLst>
                                          <p:attrName>ppt_x</p:attrName>
                                        </p:attrNameLst>
                                      </p:cBhvr>
                                      <p:tavLst>
                                        <p:tav tm="0">
                                          <p:val>
                                            <p:strVal val="ppt_x"/>
                                          </p:val>
                                        </p:tav>
                                        <p:tav tm="100000">
                                          <p:val>
                                            <p:strVal val="ppt_x"/>
                                          </p:val>
                                        </p:tav>
                                      </p:tavLst>
                                    </p:anim>
                                    <p:anim calcmode="lin" valueType="num">
                                      <p:cBhvr additive="base">
                                        <p:cTn id="18" dur="500"/>
                                        <p:tgtEl>
                                          <p:spTgt spid="33"/>
                                        </p:tgtEl>
                                        <p:attrNameLst>
                                          <p:attrName>ppt_y</p:attrName>
                                        </p:attrNameLst>
                                      </p:cBhvr>
                                      <p:tavLst>
                                        <p:tav tm="0">
                                          <p:val>
                                            <p:strVal val="ppt_y"/>
                                          </p:val>
                                        </p:tav>
                                        <p:tav tm="100000">
                                          <p:val>
                                            <p:strVal val="1+ppt_h/2"/>
                                          </p:val>
                                        </p:tav>
                                      </p:tavLst>
                                    </p:anim>
                                    <p:set>
                                      <p:cBhvr>
                                        <p:cTn id="19" dur="1" fill="hold">
                                          <p:stCondLst>
                                            <p:cond delay="499"/>
                                          </p:stCondLst>
                                        </p:cTn>
                                        <p:tgtEl>
                                          <p:spTgt spid="33"/>
                                        </p:tgtEl>
                                        <p:attrNameLst>
                                          <p:attrName>style.visibility</p:attrName>
                                        </p:attrNameLst>
                                      </p:cBhvr>
                                      <p:to>
                                        <p:strVal val="hidden"/>
                                      </p:to>
                                    </p:se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ppt_x"/>
                                          </p:val>
                                        </p:tav>
                                        <p:tav tm="100000">
                                          <p:val>
                                            <p:strVal val="#ppt_x"/>
                                          </p:val>
                                        </p:tav>
                                      </p:tavLst>
                                    </p:anim>
                                    <p:anim calcmode="lin" valueType="num">
                                      <p:cBhvr additive="base">
                                        <p:cTn id="2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36"/>
                                        </p:tgtEl>
                                        <p:attrNameLst>
                                          <p:attrName>ppt_x</p:attrName>
                                        </p:attrNameLst>
                                      </p:cBhvr>
                                      <p:tavLst>
                                        <p:tav tm="0">
                                          <p:val>
                                            <p:strVal val="ppt_x"/>
                                          </p:val>
                                        </p:tav>
                                        <p:tav tm="100000">
                                          <p:val>
                                            <p:strVal val="ppt_x"/>
                                          </p:val>
                                        </p:tav>
                                      </p:tavLst>
                                    </p:anim>
                                    <p:anim calcmode="lin" valueType="num">
                                      <p:cBhvr additive="base">
                                        <p:cTn id="29" dur="500"/>
                                        <p:tgtEl>
                                          <p:spTgt spid="36"/>
                                        </p:tgtEl>
                                        <p:attrNameLst>
                                          <p:attrName>ppt_y</p:attrName>
                                        </p:attrNameLst>
                                      </p:cBhvr>
                                      <p:tavLst>
                                        <p:tav tm="0">
                                          <p:val>
                                            <p:strVal val="ppt_y"/>
                                          </p:val>
                                        </p:tav>
                                        <p:tav tm="100000">
                                          <p:val>
                                            <p:strVal val="1+ppt_h/2"/>
                                          </p:val>
                                        </p:tav>
                                      </p:tavLst>
                                    </p:anim>
                                    <p:set>
                                      <p:cBhvr>
                                        <p:cTn id="30" dur="1" fill="hold">
                                          <p:stCondLst>
                                            <p:cond delay="499"/>
                                          </p:stCondLst>
                                        </p:cTn>
                                        <p:tgtEl>
                                          <p:spTgt spid="36"/>
                                        </p:tgtEl>
                                        <p:attrNameLst>
                                          <p:attrName>style.visibility</p:attrName>
                                        </p:attrNameLst>
                                      </p:cBhvr>
                                      <p:to>
                                        <p:strVal val="hidden"/>
                                      </p:to>
                                    </p:set>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additive="base">
                                        <p:cTn id="34" dur="500" fill="hold"/>
                                        <p:tgtEl>
                                          <p:spTgt spid="48"/>
                                        </p:tgtEl>
                                        <p:attrNameLst>
                                          <p:attrName>ppt_x</p:attrName>
                                        </p:attrNameLst>
                                      </p:cBhvr>
                                      <p:tavLst>
                                        <p:tav tm="0">
                                          <p:val>
                                            <p:strVal val="#ppt_x"/>
                                          </p:val>
                                        </p:tav>
                                        <p:tav tm="100000">
                                          <p:val>
                                            <p:strVal val="#ppt_x"/>
                                          </p:val>
                                        </p:tav>
                                      </p:tavLst>
                                    </p:anim>
                                    <p:anim calcmode="lin" valueType="num">
                                      <p:cBhvr additive="base">
                                        <p:cTn id="35"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grpId="0" nodeType="clickEffect">
                                  <p:stCondLst>
                                    <p:cond delay="0"/>
                                  </p:stCondLst>
                                  <p:childTnLst>
                                    <p:anim calcmode="lin" valueType="num">
                                      <p:cBhvr additive="base">
                                        <p:cTn id="39" dur="500"/>
                                        <p:tgtEl>
                                          <p:spTgt spid="38"/>
                                        </p:tgtEl>
                                        <p:attrNameLst>
                                          <p:attrName>ppt_x</p:attrName>
                                        </p:attrNameLst>
                                      </p:cBhvr>
                                      <p:tavLst>
                                        <p:tav tm="0">
                                          <p:val>
                                            <p:strVal val="ppt_x"/>
                                          </p:val>
                                        </p:tav>
                                        <p:tav tm="100000">
                                          <p:val>
                                            <p:strVal val="ppt_x"/>
                                          </p:val>
                                        </p:tav>
                                      </p:tavLst>
                                    </p:anim>
                                    <p:anim calcmode="lin" valueType="num">
                                      <p:cBhvr additive="base">
                                        <p:cTn id="40" dur="500"/>
                                        <p:tgtEl>
                                          <p:spTgt spid="38"/>
                                        </p:tgtEl>
                                        <p:attrNameLst>
                                          <p:attrName>ppt_y</p:attrName>
                                        </p:attrNameLst>
                                      </p:cBhvr>
                                      <p:tavLst>
                                        <p:tav tm="0">
                                          <p:val>
                                            <p:strVal val="ppt_y"/>
                                          </p:val>
                                        </p:tav>
                                        <p:tav tm="100000">
                                          <p:val>
                                            <p:strVal val="1+ppt_h/2"/>
                                          </p:val>
                                        </p:tav>
                                      </p:tavLst>
                                    </p:anim>
                                    <p:set>
                                      <p:cBhvr>
                                        <p:cTn id="41" dur="1" fill="hold">
                                          <p:stCondLst>
                                            <p:cond delay="499"/>
                                          </p:stCondLst>
                                        </p:cTn>
                                        <p:tgtEl>
                                          <p:spTgt spid="38"/>
                                        </p:tgtEl>
                                        <p:attrNameLst>
                                          <p:attrName>style.visibility</p:attrName>
                                        </p:attrNameLst>
                                      </p:cBhvr>
                                      <p:to>
                                        <p:strVal val="hidden"/>
                                      </p:to>
                                    </p:set>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500" fill="hold"/>
                                        <p:tgtEl>
                                          <p:spTgt spid="49"/>
                                        </p:tgtEl>
                                        <p:attrNameLst>
                                          <p:attrName>ppt_x</p:attrName>
                                        </p:attrNameLst>
                                      </p:cBhvr>
                                      <p:tavLst>
                                        <p:tav tm="0">
                                          <p:val>
                                            <p:strVal val="#ppt_x"/>
                                          </p:val>
                                        </p:tav>
                                        <p:tav tm="100000">
                                          <p:val>
                                            <p:strVal val="#ppt_x"/>
                                          </p:val>
                                        </p:tav>
                                      </p:tavLst>
                                    </p:anim>
                                    <p:anim calcmode="lin" valueType="num">
                                      <p:cBhvr additive="base">
                                        <p:cTn id="4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0" nodeType="clickEffect">
                                  <p:stCondLst>
                                    <p:cond delay="0"/>
                                  </p:stCondLst>
                                  <p:childTnLst>
                                    <p:anim calcmode="lin" valueType="num">
                                      <p:cBhvr additive="base">
                                        <p:cTn id="50" dur="500"/>
                                        <p:tgtEl>
                                          <p:spTgt spid="40"/>
                                        </p:tgtEl>
                                        <p:attrNameLst>
                                          <p:attrName>ppt_x</p:attrName>
                                        </p:attrNameLst>
                                      </p:cBhvr>
                                      <p:tavLst>
                                        <p:tav tm="0">
                                          <p:val>
                                            <p:strVal val="ppt_x"/>
                                          </p:val>
                                        </p:tav>
                                        <p:tav tm="100000">
                                          <p:val>
                                            <p:strVal val="ppt_x"/>
                                          </p:val>
                                        </p:tav>
                                      </p:tavLst>
                                    </p:anim>
                                    <p:anim calcmode="lin" valueType="num">
                                      <p:cBhvr additive="base">
                                        <p:cTn id="51" dur="500"/>
                                        <p:tgtEl>
                                          <p:spTgt spid="40"/>
                                        </p:tgtEl>
                                        <p:attrNameLst>
                                          <p:attrName>ppt_y</p:attrName>
                                        </p:attrNameLst>
                                      </p:cBhvr>
                                      <p:tavLst>
                                        <p:tav tm="0">
                                          <p:val>
                                            <p:strVal val="ppt_y"/>
                                          </p:val>
                                        </p:tav>
                                        <p:tav tm="100000">
                                          <p:val>
                                            <p:strVal val="1+ppt_h/2"/>
                                          </p:val>
                                        </p:tav>
                                      </p:tavLst>
                                    </p:anim>
                                    <p:set>
                                      <p:cBhvr>
                                        <p:cTn id="52" dur="1" fill="hold">
                                          <p:stCondLst>
                                            <p:cond delay="499"/>
                                          </p:stCondLst>
                                        </p:cTn>
                                        <p:tgtEl>
                                          <p:spTgt spid="40"/>
                                        </p:tgtEl>
                                        <p:attrNameLst>
                                          <p:attrName>style.visibility</p:attrName>
                                        </p:attrNameLst>
                                      </p:cBhvr>
                                      <p:to>
                                        <p:strVal val="hidden"/>
                                      </p:to>
                                    </p:set>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fill="hold"/>
                                        <p:tgtEl>
                                          <p:spTgt spid="50"/>
                                        </p:tgtEl>
                                        <p:attrNameLst>
                                          <p:attrName>ppt_x</p:attrName>
                                        </p:attrNameLst>
                                      </p:cBhvr>
                                      <p:tavLst>
                                        <p:tav tm="0">
                                          <p:val>
                                            <p:strVal val="#ppt_x"/>
                                          </p:val>
                                        </p:tav>
                                        <p:tav tm="100000">
                                          <p:val>
                                            <p:strVal val="#ppt_x"/>
                                          </p:val>
                                        </p:tav>
                                      </p:tavLst>
                                    </p:anim>
                                    <p:anim calcmode="lin" valueType="num">
                                      <p:cBhvr additive="base">
                                        <p:cTn id="57"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grpId="0" nodeType="clickEffect">
                                  <p:stCondLst>
                                    <p:cond delay="0"/>
                                  </p:stCondLst>
                                  <p:childTnLst>
                                    <p:anim calcmode="lin" valueType="num">
                                      <p:cBhvr additive="base">
                                        <p:cTn id="61" dur="500"/>
                                        <p:tgtEl>
                                          <p:spTgt spid="42"/>
                                        </p:tgtEl>
                                        <p:attrNameLst>
                                          <p:attrName>ppt_x</p:attrName>
                                        </p:attrNameLst>
                                      </p:cBhvr>
                                      <p:tavLst>
                                        <p:tav tm="0">
                                          <p:val>
                                            <p:strVal val="ppt_x"/>
                                          </p:val>
                                        </p:tav>
                                        <p:tav tm="100000">
                                          <p:val>
                                            <p:strVal val="ppt_x"/>
                                          </p:val>
                                        </p:tav>
                                      </p:tavLst>
                                    </p:anim>
                                    <p:anim calcmode="lin" valueType="num">
                                      <p:cBhvr additive="base">
                                        <p:cTn id="62" dur="500"/>
                                        <p:tgtEl>
                                          <p:spTgt spid="42"/>
                                        </p:tgtEl>
                                        <p:attrNameLst>
                                          <p:attrName>ppt_y</p:attrName>
                                        </p:attrNameLst>
                                      </p:cBhvr>
                                      <p:tavLst>
                                        <p:tav tm="0">
                                          <p:val>
                                            <p:strVal val="ppt_y"/>
                                          </p:val>
                                        </p:tav>
                                        <p:tav tm="100000">
                                          <p:val>
                                            <p:strVal val="1+ppt_h/2"/>
                                          </p:val>
                                        </p:tav>
                                      </p:tavLst>
                                    </p:anim>
                                    <p:set>
                                      <p:cBhvr>
                                        <p:cTn id="63" dur="1" fill="hold">
                                          <p:stCondLst>
                                            <p:cond delay="499"/>
                                          </p:stCondLst>
                                        </p:cTn>
                                        <p:tgtEl>
                                          <p:spTgt spid="42"/>
                                        </p:tgtEl>
                                        <p:attrNameLst>
                                          <p:attrName>style.visibility</p:attrName>
                                        </p:attrNameLst>
                                      </p:cBhvr>
                                      <p:to>
                                        <p:strVal val="hidden"/>
                                      </p:to>
                                    </p:set>
                                  </p:childTnLst>
                                </p:cTn>
                              </p:par>
                            </p:childTnLst>
                          </p:cTn>
                        </p:par>
                        <p:par>
                          <p:cTn id="64" fill="hold">
                            <p:stCondLst>
                              <p:cond delay="500"/>
                            </p:stCondLst>
                            <p:childTnLst>
                              <p:par>
                                <p:cTn id="65" presetID="2" presetClass="entr" presetSubtype="4"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 calcmode="lin" valueType="num">
                                      <p:cBhvr additive="base">
                                        <p:cTn id="67" dur="500" fill="hold"/>
                                        <p:tgtEl>
                                          <p:spTgt spid="51"/>
                                        </p:tgtEl>
                                        <p:attrNameLst>
                                          <p:attrName>ppt_x</p:attrName>
                                        </p:attrNameLst>
                                      </p:cBhvr>
                                      <p:tavLst>
                                        <p:tav tm="0">
                                          <p:val>
                                            <p:strVal val="#ppt_x"/>
                                          </p:val>
                                        </p:tav>
                                        <p:tav tm="100000">
                                          <p:val>
                                            <p:strVal val="#ppt_x"/>
                                          </p:val>
                                        </p:tav>
                                      </p:tavLst>
                                    </p:anim>
                                    <p:anim calcmode="lin" valueType="num">
                                      <p:cBhvr additive="base">
                                        <p:cTn id="6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xit" presetSubtype="0" fill="hold" grpId="0" nodeType="clickEffect">
                                  <p:stCondLst>
                                    <p:cond delay="0"/>
                                  </p:stCondLst>
                                  <p:childTnLst>
                                    <p:animEffect transition="out" filter="fade">
                                      <p:cBhvr>
                                        <p:cTn id="72" dur="1000"/>
                                        <p:tgtEl>
                                          <p:spTgt spid="44"/>
                                        </p:tgtEl>
                                      </p:cBhvr>
                                    </p:animEffect>
                                    <p:anim calcmode="lin" valueType="num">
                                      <p:cBhvr>
                                        <p:cTn id="73" dur="1000"/>
                                        <p:tgtEl>
                                          <p:spTgt spid="44"/>
                                        </p:tgtEl>
                                        <p:attrNameLst>
                                          <p:attrName>ppt_x</p:attrName>
                                        </p:attrNameLst>
                                      </p:cBhvr>
                                      <p:tavLst>
                                        <p:tav tm="0">
                                          <p:val>
                                            <p:strVal val="ppt_x"/>
                                          </p:val>
                                        </p:tav>
                                        <p:tav tm="100000">
                                          <p:val>
                                            <p:strVal val="ppt_x"/>
                                          </p:val>
                                        </p:tav>
                                      </p:tavLst>
                                    </p:anim>
                                    <p:anim calcmode="lin" valueType="num">
                                      <p:cBhvr>
                                        <p:cTn id="74" dur="1000"/>
                                        <p:tgtEl>
                                          <p:spTgt spid="44"/>
                                        </p:tgtEl>
                                        <p:attrNameLst>
                                          <p:attrName>ppt_y</p:attrName>
                                        </p:attrNameLst>
                                      </p:cBhvr>
                                      <p:tavLst>
                                        <p:tav tm="0">
                                          <p:val>
                                            <p:strVal val="ppt_y"/>
                                          </p:val>
                                        </p:tav>
                                        <p:tav tm="100000">
                                          <p:val>
                                            <p:strVal val="ppt_y+.1"/>
                                          </p:val>
                                        </p:tav>
                                      </p:tavLst>
                                    </p:anim>
                                    <p:set>
                                      <p:cBhvr>
                                        <p:cTn id="75" dur="1" fill="hold">
                                          <p:stCondLst>
                                            <p:cond delay="999"/>
                                          </p:stCondLst>
                                        </p:cTn>
                                        <p:tgtEl>
                                          <p:spTgt spid="44"/>
                                        </p:tgtEl>
                                        <p:attrNameLst>
                                          <p:attrName>style.visibility</p:attrName>
                                        </p:attrNameLst>
                                      </p:cBhvr>
                                      <p:to>
                                        <p:strVal val="hidden"/>
                                      </p:to>
                                    </p:set>
                                  </p:childTnLst>
                                </p:cTn>
                              </p:par>
                              <p:par>
                                <p:cTn id="76" presetID="42" presetClass="exit" presetSubtype="0" fill="hold" grpId="0" nodeType="withEffect">
                                  <p:stCondLst>
                                    <p:cond delay="0"/>
                                  </p:stCondLst>
                                  <p:childTnLst>
                                    <p:animEffect transition="out" filter="fade">
                                      <p:cBhvr>
                                        <p:cTn id="77" dur="1000"/>
                                        <p:tgtEl>
                                          <p:spTgt spid="46"/>
                                        </p:tgtEl>
                                      </p:cBhvr>
                                    </p:animEffect>
                                    <p:anim calcmode="lin" valueType="num">
                                      <p:cBhvr>
                                        <p:cTn id="78" dur="1000"/>
                                        <p:tgtEl>
                                          <p:spTgt spid="46"/>
                                        </p:tgtEl>
                                        <p:attrNameLst>
                                          <p:attrName>ppt_x</p:attrName>
                                        </p:attrNameLst>
                                      </p:cBhvr>
                                      <p:tavLst>
                                        <p:tav tm="0">
                                          <p:val>
                                            <p:strVal val="ppt_x"/>
                                          </p:val>
                                        </p:tav>
                                        <p:tav tm="100000">
                                          <p:val>
                                            <p:strVal val="ppt_x"/>
                                          </p:val>
                                        </p:tav>
                                      </p:tavLst>
                                    </p:anim>
                                    <p:anim calcmode="lin" valueType="num">
                                      <p:cBhvr>
                                        <p:cTn id="79" dur="1000"/>
                                        <p:tgtEl>
                                          <p:spTgt spid="46"/>
                                        </p:tgtEl>
                                        <p:attrNameLst>
                                          <p:attrName>ppt_y</p:attrName>
                                        </p:attrNameLst>
                                      </p:cBhvr>
                                      <p:tavLst>
                                        <p:tav tm="0">
                                          <p:val>
                                            <p:strVal val="ppt_y"/>
                                          </p:val>
                                        </p:tav>
                                        <p:tav tm="100000">
                                          <p:val>
                                            <p:strVal val="ppt_y+.1"/>
                                          </p:val>
                                        </p:tav>
                                      </p:tavLst>
                                    </p:anim>
                                    <p:set>
                                      <p:cBhvr>
                                        <p:cTn id="80" dur="1" fill="hold">
                                          <p:stCondLst>
                                            <p:cond delay="999"/>
                                          </p:stCondLst>
                                        </p:cTn>
                                        <p:tgtEl>
                                          <p:spTgt spid="4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45" presetClass="exit" presetSubtype="0" fill="hold" grpId="0" nodeType="clickEffect">
                                  <p:stCondLst>
                                    <p:cond delay="0"/>
                                  </p:stCondLst>
                                  <p:childTnLst>
                                    <p:animEffect transition="out" filter="fade">
                                      <p:cBhvr>
                                        <p:cTn id="84" dur="2000"/>
                                        <p:tgtEl>
                                          <p:spTgt spid="28"/>
                                        </p:tgtEl>
                                      </p:cBhvr>
                                    </p:animEffect>
                                    <p:anim calcmode="lin" valueType="num">
                                      <p:cBhvr>
                                        <p:cTn id="85" dur="2000"/>
                                        <p:tgtEl>
                                          <p:spTgt spid="2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6" dur="2000"/>
                                        <p:tgtEl>
                                          <p:spTgt spid="28"/>
                                        </p:tgtEl>
                                        <p:attrNameLst>
                                          <p:attrName>ppt_h</p:attrName>
                                        </p:attrNameLst>
                                      </p:cBhvr>
                                      <p:tavLst>
                                        <p:tav tm="0">
                                          <p:val>
                                            <p:strVal val="ppt_h"/>
                                          </p:val>
                                        </p:tav>
                                        <p:tav tm="100000">
                                          <p:val>
                                            <p:strVal val="ppt_h"/>
                                          </p:val>
                                        </p:tav>
                                      </p:tavLst>
                                    </p:anim>
                                    <p:set>
                                      <p:cBhvr>
                                        <p:cTn id="87" dur="1" fill="hold">
                                          <p:stCondLst>
                                            <p:cond delay="1999"/>
                                          </p:stCondLst>
                                        </p:cTn>
                                        <p:tgtEl>
                                          <p:spTgt spid="28"/>
                                        </p:tgtEl>
                                        <p:attrNameLst>
                                          <p:attrName>style.visibility</p:attrName>
                                        </p:attrNameLst>
                                      </p:cBhvr>
                                      <p:to>
                                        <p:strVal val="hidden"/>
                                      </p:to>
                                    </p:set>
                                  </p:childTnLst>
                                </p:cTn>
                              </p:par>
                            </p:childTnLst>
                          </p:cTn>
                        </p:par>
                        <p:par>
                          <p:cTn id="88" fill="hold">
                            <p:stCondLst>
                              <p:cond delay="2000"/>
                            </p:stCondLst>
                            <p:childTnLst>
                              <p:par>
                                <p:cTn id="89" presetID="1" presetClass="entr" presetSubtype="0"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45" presetClass="exit" presetSubtype="0" fill="hold" grpId="0" nodeType="clickEffect">
                                  <p:stCondLst>
                                    <p:cond delay="0"/>
                                  </p:stCondLst>
                                  <p:childTnLst>
                                    <p:animEffect transition="out" filter="fade">
                                      <p:cBhvr>
                                        <p:cTn id="94" dur="500"/>
                                        <p:tgtEl>
                                          <p:spTgt spid="32"/>
                                        </p:tgtEl>
                                      </p:cBhvr>
                                    </p:animEffect>
                                    <p:anim calcmode="lin" valueType="num">
                                      <p:cBhvr>
                                        <p:cTn id="95" dur="500"/>
                                        <p:tgtEl>
                                          <p:spTgt spid="3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6" dur="500"/>
                                        <p:tgtEl>
                                          <p:spTgt spid="32"/>
                                        </p:tgtEl>
                                        <p:attrNameLst>
                                          <p:attrName>ppt_h</p:attrName>
                                        </p:attrNameLst>
                                      </p:cBhvr>
                                      <p:tavLst>
                                        <p:tav tm="0">
                                          <p:val>
                                            <p:strVal val="ppt_h"/>
                                          </p:val>
                                        </p:tav>
                                        <p:tav tm="100000">
                                          <p:val>
                                            <p:strVal val="ppt_h"/>
                                          </p:val>
                                        </p:tav>
                                      </p:tavLst>
                                    </p:anim>
                                    <p:set>
                                      <p:cBhvr>
                                        <p:cTn id="97" dur="1" fill="hold">
                                          <p:stCondLst>
                                            <p:cond delay="499"/>
                                          </p:stCondLst>
                                        </p:cTn>
                                        <p:tgtEl>
                                          <p:spTgt spid="32"/>
                                        </p:tgtEl>
                                        <p:attrNameLst>
                                          <p:attrName>style.visibility</p:attrName>
                                        </p:attrNameLst>
                                      </p:cBhvr>
                                      <p:to>
                                        <p:strVal val="hidden"/>
                                      </p:to>
                                    </p:set>
                                  </p:childTnLst>
                                </p:cTn>
                              </p:par>
                            </p:childTnLst>
                          </p:cTn>
                        </p:par>
                        <p:par>
                          <p:cTn id="98" fill="hold">
                            <p:stCondLst>
                              <p:cond delay="500"/>
                            </p:stCondLst>
                            <p:childTnLst>
                              <p:par>
                                <p:cTn id="99" presetID="1" presetClass="entr" presetSubtype="0" fill="hold" grpId="0" nodeType="afterEffect">
                                  <p:stCondLst>
                                    <p:cond delay="0"/>
                                  </p:stCondLst>
                                  <p:childTnLst>
                                    <p:set>
                                      <p:cBhvr>
                                        <p:cTn id="100" dur="1" fill="hold">
                                          <p:stCondLst>
                                            <p:cond delay="0"/>
                                          </p:stCondLst>
                                        </p:cTn>
                                        <p:tgtEl>
                                          <p:spTgt spid="5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45" presetClass="exit" presetSubtype="0" fill="hold" grpId="0" nodeType="clickEffect">
                                  <p:stCondLst>
                                    <p:cond delay="0"/>
                                  </p:stCondLst>
                                  <p:childTnLst>
                                    <p:animEffect transition="out" filter="fade">
                                      <p:cBhvr>
                                        <p:cTn id="104" dur="500"/>
                                        <p:tgtEl>
                                          <p:spTgt spid="35"/>
                                        </p:tgtEl>
                                      </p:cBhvr>
                                    </p:animEffect>
                                    <p:anim calcmode="lin" valueType="num">
                                      <p:cBhvr>
                                        <p:cTn id="105" dur="500"/>
                                        <p:tgtEl>
                                          <p:spTgt spid="3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06" dur="500"/>
                                        <p:tgtEl>
                                          <p:spTgt spid="35"/>
                                        </p:tgtEl>
                                        <p:attrNameLst>
                                          <p:attrName>ppt_h</p:attrName>
                                        </p:attrNameLst>
                                      </p:cBhvr>
                                      <p:tavLst>
                                        <p:tav tm="0">
                                          <p:val>
                                            <p:strVal val="ppt_h"/>
                                          </p:val>
                                        </p:tav>
                                        <p:tav tm="100000">
                                          <p:val>
                                            <p:strVal val="ppt_h"/>
                                          </p:val>
                                        </p:tav>
                                      </p:tavLst>
                                    </p:anim>
                                    <p:set>
                                      <p:cBhvr>
                                        <p:cTn id="107" dur="1" fill="hold">
                                          <p:stCondLst>
                                            <p:cond delay="499"/>
                                          </p:stCondLst>
                                        </p:cTn>
                                        <p:tgtEl>
                                          <p:spTgt spid="35"/>
                                        </p:tgtEl>
                                        <p:attrNameLst>
                                          <p:attrName>style.visibility</p:attrName>
                                        </p:attrNameLst>
                                      </p:cBhvr>
                                      <p:to>
                                        <p:strVal val="hidden"/>
                                      </p:to>
                                    </p:set>
                                  </p:childTnLst>
                                </p:cTn>
                              </p:par>
                            </p:childTnLst>
                          </p:cTn>
                        </p:par>
                        <p:par>
                          <p:cTn id="108" fill="hold">
                            <p:stCondLst>
                              <p:cond delay="500"/>
                            </p:stCondLst>
                            <p:childTnLst>
                              <p:par>
                                <p:cTn id="109" presetID="42" presetClass="entr" presetSubtype="0"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fade">
                                      <p:cBhvr>
                                        <p:cTn id="111" dur="1000"/>
                                        <p:tgtEl>
                                          <p:spTgt spid="54"/>
                                        </p:tgtEl>
                                      </p:cBhvr>
                                    </p:animEffect>
                                    <p:anim calcmode="lin" valueType="num">
                                      <p:cBhvr>
                                        <p:cTn id="112" dur="1000" fill="hold"/>
                                        <p:tgtEl>
                                          <p:spTgt spid="54"/>
                                        </p:tgtEl>
                                        <p:attrNameLst>
                                          <p:attrName>ppt_x</p:attrName>
                                        </p:attrNameLst>
                                      </p:cBhvr>
                                      <p:tavLst>
                                        <p:tav tm="0">
                                          <p:val>
                                            <p:strVal val="#ppt_x"/>
                                          </p:val>
                                        </p:tav>
                                        <p:tav tm="100000">
                                          <p:val>
                                            <p:strVal val="#ppt_x"/>
                                          </p:val>
                                        </p:tav>
                                      </p:tavLst>
                                    </p:anim>
                                    <p:anim calcmode="lin" valueType="num">
                                      <p:cBhvr>
                                        <p:cTn id="11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5" presetClass="exit" presetSubtype="0" fill="hold" grpId="0" nodeType="clickEffect">
                                  <p:stCondLst>
                                    <p:cond delay="0"/>
                                  </p:stCondLst>
                                  <p:childTnLst>
                                    <p:animEffect transition="out" filter="fade">
                                      <p:cBhvr>
                                        <p:cTn id="117" dur="500"/>
                                        <p:tgtEl>
                                          <p:spTgt spid="37"/>
                                        </p:tgtEl>
                                      </p:cBhvr>
                                    </p:animEffect>
                                    <p:anim calcmode="lin" valueType="num">
                                      <p:cBhvr>
                                        <p:cTn id="118" dur="500"/>
                                        <p:tgtEl>
                                          <p:spTgt spid="3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500"/>
                                        <p:tgtEl>
                                          <p:spTgt spid="37"/>
                                        </p:tgtEl>
                                        <p:attrNameLst>
                                          <p:attrName>ppt_h</p:attrName>
                                        </p:attrNameLst>
                                      </p:cBhvr>
                                      <p:tavLst>
                                        <p:tav tm="0">
                                          <p:val>
                                            <p:strVal val="ppt_h"/>
                                          </p:val>
                                        </p:tav>
                                        <p:tav tm="100000">
                                          <p:val>
                                            <p:strVal val="ppt_h"/>
                                          </p:val>
                                        </p:tav>
                                      </p:tavLst>
                                    </p:anim>
                                    <p:set>
                                      <p:cBhvr>
                                        <p:cTn id="120" dur="1" fill="hold">
                                          <p:stCondLst>
                                            <p:cond delay="499"/>
                                          </p:stCondLst>
                                        </p:cTn>
                                        <p:tgtEl>
                                          <p:spTgt spid="37"/>
                                        </p:tgtEl>
                                        <p:attrNameLst>
                                          <p:attrName>style.visibility</p:attrName>
                                        </p:attrNameLst>
                                      </p:cBhvr>
                                      <p:to>
                                        <p:strVal val="hidden"/>
                                      </p:to>
                                    </p:set>
                                  </p:childTnLst>
                                </p:cTn>
                              </p:par>
                            </p:childTnLst>
                          </p:cTn>
                        </p:par>
                        <p:par>
                          <p:cTn id="121" fill="hold">
                            <p:stCondLst>
                              <p:cond delay="500"/>
                            </p:stCondLst>
                            <p:childTnLst>
                              <p:par>
                                <p:cTn id="122" presetID="1" presetClass="entr" presetSubtype="0"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45" presetClass="exit" presetSubtype="0" fill="hold" grpId="0" nodeType="clickEffect">
                                  <p:stCondLst>
                                    <p:cond delay="0"/>
                                  </p:stCondLst>
                                  <p:childTnLst>
                                    <p:animEffect transition="out" filter="fade">
                                      <p:cBhvr>
                                        <p:cTn id="127" dur="500"/>
                                        <p:tgtEl>
                                          <p:spTgt spid="39"/>
                                        </p:tgtEl>
                                      </p:cBhvr>
                                    </p:animEffect>
                                    <p:anim calcmode="lin" valueType="num">
                                      <p:cBhvr>
                                        <p:cTn id="128" dur="500"/>
                                        <p:tgtEl>
                                          <p:spTgt spid="3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500"/>
                                        <p:tgtEl>
                                          <p:spTgt spid="39"/>
                                        </p:tgtEl>
                                        <p:attrNameLst>
                                          <p:attrName>ppt_h</p:attrName>
                                        </p:attrNameLst>
                                      </p:cBhvr>
                                      <p:tavLst>
                                        <p:tav tm="0">
                                          <p:val>
                                            <p:strVal val="ppt_h"/>
                                          </p:val>
                                        </p:tav>
                                        <p:tav tm="100000">
                                          <p:val>
                                            <p:strVal val="ppt_h"/>
                                          </p:val>
                                        </p:tav>
                                      </p:tavLst>
                                    </p:anim>
                                    <p:set>
                                      <p:cBhvr>
                                        <p:cTn id="130" dur="1" fill="hold">
                                          <p:stCondLst>
                                            <p:cond delay="499"/>
                                          </p:stCondLst>
                                        </p:cTn>
                                        <p:tgtEl>
                                          <p:spTgt spid="39"/>
                                        </p:tgtEl>
                                        <p:attrNameLst>
                                          <p:attrName>style.visibility</p:attrName>
                                        </p:attrNameLst>
                                      </p:cBhvr>
                                      <p:to>
                                        <p:strVal val="hidden"/>
                                      </p:to>
                                    </p:set>
                                  </p:childTnLst>
                                </p:cTn>
                              </p:par>
                            </p:childTnLst>
                          </p:cTn>
                        </p:par>
                        <p:par>
                          <p:cTn id="131" fill="hold">
                            <p:stCondLst>
                              <p:cond delay="500"/>
                            </p:stCondLst>
                            <p:childTnLst>
                              <p:par>
                                <p:cTn id="132" presetID="1" presetClass="entr" presetSubtype="0" fill="hold" grpId="0" nodeType="afterEffect">
                                  <p:stCondLst>
                                    <p:cond delay="0"/>
                                  </p:stCondLst>
                                  <p:childTnLst>
                                    <p:set>
                                      <p:cBhvr>
                                        <p:cTn id="133" dur="1" fill="hold">
                                          <p:stCondLst>
                                            <p:cond delay="0"/>
                                          </p:stCondLst>
                                        </p:cTn>
                                        <p:tgtEl>
                                          <p:spTgt spid="56"/>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45" presetClass="exit" presetSubtype="0" fill="hold" grpId="0" nodeType="clickEffect">
                                  <p:stCondLst>
                                    <p:cond delay="0"/>
                                  </p:stCondLst>
                                  <p:childTnLst>
                                    <p:animEffect transition="out" filter="fade">
                                      <p:cBhvr>
                                        <p:cTn id="137" dur="500"/>
                                        <p:tgtEl>
                                          <p:spTgt spid="41"/>
                                        </p:tgtEl>
                                      </p:cBhvr>
                                    </p:animEffect>
                                    <p:anim calcmode="lin" valueType="num">
                                      <p:cBhvr>
                                        <p:cTn id="138" dur="500"/>
                                        <p:tgtEl>
                                          <p:spTgt spid="4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500"/>
                                        <p:tgtEl>
                                          <p:spTgt spid="41"/>
                                        </p:tgtEl>
                                        <p:attrNameLst>
                                          <p:attrName>ppt_h</p:attrName>
                                        </p:attrNameLst>
                                      </p:cBhvr>
                                      <p:tavLst>
                                        <p:tav tm="0">
                                          <p:val>
                                            <p:strVal val="ppt_h"/>
                                          </p:val>
                                        </p:tav>
                                        <p:tav tm="100000">
                                          <p:val>
                                            <p:strVal val="ppt_h"/>
                                          </p:val>
                                        </p:tav>
                                      </p:tavLst>
                                    </p:anim>
                                    <p:set>
                                      <p:cBhvr>
                                        <p:cTn id="140" dur="1" fill="hold">
                                          <p:stCondLst>
                                            <p:cond delay="499"/>
                                          </p:stCondLst>
                                        </p:cTn>
                                        <p:tgtEl>
                                          <p:spTgt spid="41"/>
                                        </p:tgtEl>
                                        <p:attrNameLst>
                                          <p:attrName>style.visibility</p:attrName>
                                        </p:attrNameLst>
                                      </p:cBhvr>
                                      <p:to>
                                        <p:strVal val="hidden"/>
                                      </p:to>
                                    </p:set>
                                  </p:childTnLst>
                                </p:cTn>
                              </p:par>
                            </p:childTnLst>
                          </p:cTn>
                        </p:par>
                        <p:par>
                          <p:cTn id="141" fill="hold">
                            <p:stCondLst>
                              <p:cond delay="500"/>
                            </p:stCondLst>
                            <p:childTnLst>
                              <p:par>
                                <p:cTn id="142" presetID="1" presetClass="entr" presetSubtype="0" fill="hold" grpId="0" nodeType="afterEffect">
                                  <p:stCondLst>
                                    <p:cond delay="0"/>
                                  </p:stCondLst>
                                  <p:childTnLst>
                                    <p:set>
                                      <p:cBhvr>
                                        <p:cTn id="143" dur="1" fill="hold">
                                          <p:stCondLst>
                                            <p:cond delay="0"/>
                                          </p:stCondLst>
                                        </p:cTn>
                                        <p:tgtEl>
                                          <p:spTgt spid="57"/>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45" presetClass="exit" presetSubtype="0" fill="hold" grpId="0" nodeType="clickEffect">
                                  <p:stCondLst>
                                    <p:cond delay="0"/>
                                  </p:stCondLst>
                                  <p:childTnLst>
                                    <p:animEffect transition="out" filter="fade">
                                      <p:cBhvr>
                                        <p:cTn id="147" dur="500"/>
                                        <p:tgtEl>
                                          <p:spTgt spid="43"/>
                                        </p:tgtEl>
                                      </p:cBhvr>
                                    </p:animEffect>
                                    <p:anim calcmode="lin" valueType="num">
                                      <p:cBhvr>
                                        <p:cTn id="148" dur="500"/>
                                        <p:tgtEl>
                                          <p:spTgt spid="4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9" dur="500"/>
                                        <p:tgtEl>
                                          <p:spTgt spid="43"/>
                                        </p:tgtEl>
                                        <p:attrNameLst>
                                          <p:attrName>ppt_h</p:attrName>
                                        </p:attrNameLst>
                                      </p:cBhvr>
                                      <p:tavLst>
                                        <p:tav tm="0">
                                          <p:val>
                                            <p:strVal val="ppt_h"/>
                                          </p:val>
                                        </p:tav>
                                        <p:tav tm="100000">
                                          <p:val>
                                            <p:strVal val="ppt_h"/>
                                          </p:val>
                                        </p:tav>
                                      </p:tavLst>
                                    </p:anim>
                                    <p:set>
                                      <p:cBhvr>
                                        <p:cTn id="150" dur="1" fill="hold">
                                          <p:stCondLst>
                                            <p:cond delay="499"/>
                                          </p:stCondLst>
                                        </p:cTn>
                                        <p:tgtEl>
                                          <p:spTgt spid="43"/>
                                        </p:tgtEl>
                                        <p:attrNameLst>
                                          <p:attrName>style.visibility</p:attrName>
                                        </p:attrNameLst>
                                      </p:cBhvr>
                                      <p:to>
                                        <p:strVal val="hidden"/>
                                      </p:to>
                                    </p:set>
                                  </p:childTnLst>
                                </p:cTn>
                              </p:par>
                            </p:childTnLst>
                          </p:cTn>
                        </p:par>
                        <p:par>
                          <p:cTn id="151" fill="hold">
                            <p:stCondLst>
                              <p:cond delay="500"/>
                            </p:stCondLst>
                            <p:childTnLst>
                              <p:par>
                                <p:cTn id="152" presetID="31" presetClass="entr" presetSubtype="0" fill="hold" grpId="0" nodeType="afterEffect">
                                  <p:stCondLst>
                                    <p:cond delay="0"/>
                                  </p:stCondLst>
                                  <p:childTnLst>
                                    <p:set>
                                      <p:cBhvr>
                                        <p:cTn id="153" dur="1" fill="hold">
                                          <p:stCondLst>
                                            <p:cond delay="0"/>
                                          </p:stCondLst>
                                        </p:cTn>
                                        <p:tgtEl>
                                          <p:spTgt spid="59"/>
                                        </p:tgtEl>
                                        <p:attrNameLst>
                                          <p:attrName>style.visibility</p:attrName>
                                        </p:attrNameLst>
                                      </p:cBhvr>
                                      <p:to>
                                        <p:strVal val="visible"/>
                                      </p:to>
                                    </p:set>
                                    <p:anim calcmode="lin" valueType="num">
                                      <p:cBhvr>
                                        <p:cTn id="154" dur="1000" fill="hold"/>
                                        <p:tgtEl>
                                          <p:spTgt spid="59"/>
                                        </p:tgtEl>
                                        <p:attrNameLst>
                                          <p:attrName>ppt_w</p:attrName>
                                        </p:attrNameLst>
                                      </p:cBhvr>
                                      <p:tavLst>
                                        <p:tav tm="0">
                                          <p:val>
                                            <p:fltVal val="0"/>
                                          </p:val>
                                        </p:tav>
                                        <p:tav tm="100000">
                                          <p:val>
                                            <p:strVal val="#ppt_w"/>
                                          </p:val>
                                        </p:tav>
                                      </p:tavLst>
                                    </p:anim>
                                    <p:anim calcmode="lin" valueType="num">
                                      <p:cBhvr>
                                        <p:cTn id="155" dur="1000" fill="hold"/>
                                        <p:tgtEl>
                                          <p:spTgt spid="59"/>
                                        </p:tgtEl>
                                        <p:attrNameLst>
                                          <p:attrName>ppt_h</p:attrName>
                                        </p:attrNameLst>
                                      </p:cBhvr>
                                      <p:tavLst>
                                        <p:tav tm="0">
                                          <p:val>
                                            <p:fltVal val="0"/>
                                          </p:val>
                                        </p:tav>
                                        <p:tav tm="100000">
                                          <p:val>
                                            <p:strVal val="#ppt_h"/>
                                          </p:val>
                                        </p:tav>
                                      </p:tavLst>
                                    </p:anim>
                                    <p:anim calcmode="lin" valueType="num">
                                      <p:cBhvr>
                                        <p:cTn id="156" dur="1000" fill="hold"/>
                                        <p:tgtEl>
                                          <p:spTgt spid="59"/>
                                        </p:tgtEl>
                                        <p:attrNameLst>
                                          <p:attrName>style.rotation</p:attrName>
                                        </p:attrNameLst>
                                      </p:cBhvr>
                                      <p:tavLst>
                                        <p:tav tm="0">
                                          <p:val>
                                            <p:fltVal val="90"/>
                                          </p:val>
                                        </p:tav>
                                        <p:tav tm="100000">
                                          <p:val>
                                            <p:fltVal val="0"/>
                                          </p:val>
                                        </p:tav>
                                      </p:tavLst>
                                    </p:anim>
                                    <p:animEffect transition="in" filter="fade">
                                      <p:cBhvr>
                                        <p:cTn id="157" dur="1000"/>
                                        <p:tgtEl>
                                          <p:spTgt spid="59"/>
                                        </p:tgtEl>
                                      </p:cBhvr>
                                    </p:animEffect>
                                  </p:childTnLst>
                                </p:cTn>
                              </p:par>
                            </p:childTnLst>
                          </p:cTn>
                        </p:par>
                      </p:childTnLst>
                    </p:cTn>
                  </p:par>
                  <p:par>
                    <p:cTn id="158" fill="hold">
                      <p:stCondLst>
                        <p:cond delay="indefinite"/>
                      </p:stCondLst>
                      <p:childTnLst>
                        <p:par>
                          <p:cTn id="159" fill="hold">
                            <p:stCondLst>
                              <p:cond delay="0"/>
                            </p:stCondLst>
                            <p:childTnLst>
                              <p:par>
                                <p:cTn id="160" presetID="53" presetClass="exit" presetSubtype="32" fill="hold" grpId="0" nodeType="clickEffect">
                                  <p:stCondLst>
                                    <p:cond delay="0"/>
                                  </p:stCondLst>
                                  <p:childTnLst>
                                    <p:anim calcmode="lin" valueType="num">
                                      <p:cBhvr>
                                        <p:cTn id="161" dur="500"/>
                                        <p:tgtEl>
                                          <p:spTgt spid="45"/>
                                        </p:tgtEl>
                                        <p:attrNameLst>
                                          <p:attrName>ppt_w</p:attrName>
                                        </p:attrNameLst>
                                      </p:cBhvr>
                                      <p:tavLst>
                                        <p:tav tm="0">
                                          <p:val>
                                            <p:strVal val="ppt_w"/>
                                          </p:val>
                                        </p:tav>
                                        <p:tav tm="100000">
                                          <p:val>
                                            <p:fltVal val="0"/>
                                          </p:val>
                                        </p:tav>
                                      </p:tavLst>
                                    </p:anim>
                                    <p:anim calcmode="lin" valueType="num">
                                      <p:cBhvr>
                                        <p:cTn id="162" dur="500"/>
                                        <p:tgtEl>
                                          <p:spTgt spid="45"/>
                                        </p:tgtEl>
                                        <p:attrNameLst>
                                          <p:attrName>ppt_h</p:attrName>
                                        </p:attrNameLst>
                                      </p:cBhvr>
                                      <p:tavLst>
                                        <p:tav tm="0">
                                          <p:val>
                                            <p:strVal val="ppt_h"/>
                                          </p:val>
                                        </p:tav>
                                        <p:tav tm="100000">
                                          <p:val>
                                            <p:fltVal val="0"/>
                                          </p:val>
                                        </p:tav>
                                      </p:tavLst>
                                    </p:anim>
                                    <p:animEffect transition="out" filter="fade">
                                      <p:cBhvr>
                                        <p:cTn id="163" dur="500"/>
                                        <p:tgtEl>
                                          <p:spTgt spid="45"/>
                                        </p:tgtEl>
                                      </p:cBhvr>
                                    </p:animEffect>
                                    <p:set>
                                      <p:cBhvr>
                                        <p:cTn id="164" dur="1" fill="hold">
                                          <p:stCondLst>
                                            <p:cond delay="499"/>
                                          </p:stCondLst>
                                        </p:cTn>
                                        <p:tgtEl>
                                          <p:spTgt spid="45"/>
                                        </p:tgtEl>
                                        <p:attrNameLst>
                                          <p:attrName>style.visibility</p:attrName>
                                        </p:attrNameLst>
                                      </p:cBhvr>
                                      <p:to>
                                        <p:strVal val="hidden"/>
                                      </p:to>
                                    </p:set>
                                  </p:childTnLst>
                                </p:cTn>
                              </p:par>
                            </p:childTnLst>
                          </p:cTn>
                        </p:par>
                        <p:par>
                          <p:cTn id="165" fill="hold">
                            <p:stCondLst>
                              <p:cond delay="500"/>
                            </p:stCondLst>
                            <p:childTnLst>
                              <p:par>
                                <p:cTn id="166" presetID="31" presetClass="entr" presetSubtype="0" fill="hold" grpId="0" nodeType="afterEffect">
                                  <p:stCondLst>
                                    <p:cond delay="0"/>
                                  </p:stCondLst>
                                  <p:childTnLst>
                                    <p:set>
                                      <p:cBhvr>
                                        <p:cTn id="167" dur="1" fill="hold">
                                          <p:stCondLst>
                                            <p:cond delay="0"/>
                                          </p:stCondLst>
                                        </p:cTn>
                                        <p:tgtEl>
                                          <p:spTgt spid="60"/>
                                        </p:tgtEl>
                                        <p:attrNameLst>
                                          <p:attrName>style.visibility</p:attrName>
                                        </p:attrNameLst>
                                      </p:cBhvr>
                                      <p:to>
                                        <p:strVal val="visible"/>
                                      </p:to>
                                    </p:set>
                                    <p:anim calcmode="lin" valueType="num">
                                      <p:cBhvr>
                                        <p:cTn id="168" dur="1000" fill="hold"/>
                                        <p:tgtEl>
                                          <p:spTgt spid="60"/>
                                        </p:tgtEl>
                                        <p:attrNameLst>
                                          <p:attrName>ppt_w</p:attrName>
                                        </p:attrNameLst>
                                      </p:cBhvr>
                                      <p:tavLst>
                                        <p:tav tm="0">
                                          <p:val>
                                            <p:fltVal val="0"/>
                                          </p:val>
                                        </p:tav>
                                        <p:tav tm="100000">
                                          <p:val>
                                            <p:strVal val="#ppt_w"/>
                                          </p:val>
                                        </p:tav>
                                      </p:tavLst>
                                    </p:anim>
                                    <p:anim calcmode="lin" valueType="num">
                                      <p:cBhvr>
                                        <p:cTn id="169" dur="1000" fill="hold"/>
                                        <p:tgtEl>
                                          <p:spTgt spid="60"/>
                                        </p:tgtEl>
                                        <p:attrNameLst>
                                          <p:attrName>ppt_h</p:attrName>
                                        </p:attrNameLst>
                                      </p:cBhvr>
                                      <p:tavLst>
                                        <p:tav tm="0">
                                          <p:val>
                                            <p:fltVal val="0"/>
                                          </p:val>
                                        </p:tav>
                                        <p:tav tm="100000">
                                          <p:val>
                                            <p:strVal val="#ppt_h"/>
                                          </p:val>
                                        </p:tav>
                                      </p:tavLst>
                                    </p:anim>
                                    <p:anim calcmode="lin" valueType="num">
                                      <p:cBhvr>
                                        <p:cTn id="170" dur="1000" fill="hold"/>
                                        <p:tgtEl>
                                          <p:spTgt spid="60"/>
                                        </p:tgtEl>
                                        <p:attrNameLst>
                                          <p:attrName>style.rotation</p:attrName>
                                        </p:attrNameLst>
                                      </p:cBhvr>
                                      <p:tavLst>
                                        <p:tav tm="0">
                                          <p:val>
                                            <p:fltVal val="90"/>
                                          </p:val>
                                        </p:tav>
                                        <p:tav tm="100000">
                                          <p:val>
                                            <p:fltVal val="0"/>
                                          </p:val>
                                        </p:tav>
                                      </p:tavLst>
                                    </p:anim>
                                    <p:animEffect transition="in" filter="fade">
                                      <p:cBhvr>
                                        <p:cTn id="171"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32" grpId="0"/>
      <p:bldP spid="33" grpId="0"/>
      <p:bldP spid="35" grpId="0"/>
      <p:bldP spid="36" grpId="0"/>
      <p:bldP spid="37" grpId="0"/>
      <p:bldP spid="38" grpId="0"/>
      <p:bldP spid="39" grpId="0"/>
      <p:bldP spid="40" grpId="0"/>
      <p:bldP spid="41" grpId="0"/>
      <p:bldP spid="42" grpId="0"/>
      <p:bldP spid="43" grpId="0"/>
      <p:bldP spid="44" grpId="0"/>
      <p:bldP spid="45" grpId="0"/>
      <p:bldP spid="46" grpId="0"/>
      <p:bldP spid="34" grpId="0"/>
      <p:bldP spid="47" grpId="0"/>
      <p:bldP spid="48" grpId="0"/>
      <p:bldP spid="49" grpId="0"/>
      <p:bldP spid="50" grpId="0"/>
      <p:bldP spid="51" grpId="0"/>
      <p:bldP spid="53" grpId="0"/>
      <p:bldP spid="54" grpId="0"/>
      <p:bldP spid="55" grpId="0"/>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val 60">
            <a:extLst>
              <a:ext uri="{FF2B5EF4-FFF2-40B4-BE49-F238E27FC236}">
                <a16:creationId xmlns:a16="http://schemas.microsoft.com/office/drawing/2014/main" id="{D43086C2-D2B4-438E-B301-A5F582CD5908}"/>
              </a:ext>
            </a:extLst>
          </p:cNvPr>
          <p:cNvSpPr/>
          <p:nvPr/>
        </p:nvSpPr>
        <p:spPr>
          <a:xfrm>
            <a:off x="6339259" y="3541005"/>
            <a:ext cx="355201" cy="35734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239F8AF2-1DD4-4B0D-ABF4-14826305053B}"/>
              </a:ext>
            </a:extLst>
          </p:cNvPr>
          <p:cNvSpPr/>
          <p:nvPr/>
        </p:nvSpPr>
        <p:spPr>
          <a:xfrm>
            <a:off x="6339259" y="2668655"/>
            <a:ext cx="355201" cy="35734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542AB46C-FA96-4C7B-881B-8E43B7E77723}"/>
              </a:ext>
            </a:extLst>
          </p:cNvPr>
          <p:cNvSpPr/>
          <p:nvPr/>
        </p:nvSpPr>
        <p:spPr>
          <a:xfrm>
            <a:off x="4668124" y="3509474"/>
            <a:ext cx="355201" cy="35734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29ECB76-3F3F-407B-8230-7795AC243FA1}"/>
              </a:ext>
            </a:extLst>
          </p:cNvPr>
          <p:cNvSpPr/>
          <p:nvPr/>
        </p:nvSpPr>
        <p:spPr>
          <a:xfrm>
            <a:off x="4647101" y="2658146"/>
            <a:ext cx="355201" cy="35734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0AD294D-41E0-4956-AC4B-F9564A683C56}"/>
              </a:ext>
            </a:extLst>
          </p:cNvPr>
          <p:cNvSpPr/>
          <p:nvPr/>
        </p:nvSpPr>
        <p:spPr>
          <a:xfrm>
            <a:off x="3858829" y="3498968"/>
            <a:ext cx="355201" cy="35734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215C4259-1278-4995-8272-C4585688D7D8}"/>
              </a:ext>
            </a:extLst>
          </p:cNvPr>
          <p:cNvSpPr/>
          <p:nvPr/>
        </p:nvSpPr>
        <p:spPr>
          <a:xfrm>
            <a:off x="3816790" y="2647630"/>
            <a:ext cx="355201" cy="35734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7E73FDD-19EB-4BA3-8370-13AEFE6FB43C}"/>
              </a:ext>
            </a:extLst>
          </p:cNvPr>
          <p:cNvSpPr/>
          <p:nvPr/>
        </p:nvSpPr>
        <p:spPr>
          <a:xfrm>
            <a:off x="2965451" y="3498967"/>
            <a:ext cx="355201" cy="35734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1EB1872C-C268-48FC-AC3E-52FA4C49CEC7}"/>
              </a:ext>
            </a:extLst>
          </p:cNvPr>
          <p:cNvSpPr/>
          <p:nvPr/>
        </p:nvSpPr>
        <p:spPr>
          <a:xfrm>
            <a:off x="2960197" y="2663396"/>
            <a:ext cx="355201" cy="35734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id="{8759D96E-BF12-4520-A181-4790B5673605}"/>
              </a:ext>
            </a:extLst>
          </p:cNvPr>
          <p:cNvSpPr txBox="1"/>
          <p:nvPr/>
        </p:nvSpPr>
        <p:spPr>
          <a:xfrm>
            <a:off x="748438" y="811806"/>
            <a:ext cx="10573083" cy="1077218"/>
          </a:xfrm>
          <a:prstGeom prst="rect">
            <a:avLst/>
          </a:prstGeom>
          <a:noFill/>
        </p:spPr>
        <p:txBody>
          <a:bodyPr wrap="square">
            <a:spAutoFit/>
          </a:bodyPr>
          <a:lstStyle/>
          <a:p>
            <a:pPr algn="just"/>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b)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Tìm</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các</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sô</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vừa</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ở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trong</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hàng</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thư</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nhất</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vừa</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ở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trong</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hàng</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thư</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hai</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endParaRPr lang="en-US" sz="3200" b="1" dirty="0">
              <a:solidFill>
                <a:srgbClr val="0070C0"/>
              </a:solidFill>
              <a:latin typeface="Arial" panose="020B0604020202020204" pitchFamily="34" charset="0"/>
              <a:cs typeface="Arial" panose="020B0604020202020204" pitchFamily="34" charset="0"/>
            </a:endParaRPr>
          </a:p>
        </p:txBody>
      </p:sp>
      <p:graphicFrame>
        <p:nvGraphicFramePr>
          <p:cNvPr id="3" name="Table 8">
            <a:extLst>
              <a:ext uri="{FF2B5EF4-FFF2-40B4-BE49-F238E27FC236}">
                <a16:creationId xmlns:a16="http://schemas.microsoft.com/office/drawing/2014/main" id="{461D6C76-C0EA-4D02-92DA-866C5E5C0532}"/>
              </a:ext>
            </a:extLst>
          </p:cNvPr>
          <p:cNvGraphicFramePr>
            <a:graphicFrameLocks noGrp="1"/>
          </p:cNvGraphicFramePr>
          <p:nvPr/>
        </p:nvGraphicFramePr>
        <p:xfrm>
          <a:off x="1229710" y="2369793"/>
          <a:ext cx="9806150" cy="1889760"/>
        </p:xfrm>
        <a:graphic>
          <a:graphicData uri="http://schemas.openxmlformats.org/drawingml/2006/table">
            <a:tbl>
              <a:tblPr firstRow="1" bandRow="1">
                <a:tableStyleId>{5940675A-B579-460E-94D1-54222C63F5DA}</a:tableStyleId>
              </a:tblPr>
              <a:tblGrid>
                <a:gridCol w="1471449">
                  <a:extLst>
                    <a:ext uri="{9D8B030D-6E8A-4147-A177-3AD203B41FA5}">
                      <a16:colId xmlns:a16="http://schemas.microsoft.com/office/drawing/2014/main" val="88960969"/>
                    </a:ext>
                  </a:extLst>
                </a:gridCol>
                <a:gridCol w="830317">
                  <a:extLst>
                    <a:ext uri="{9D8B030D-6E8A-4147-A177-3AD203B41FA5}">
                      <a16:colId xmlns:a16="http://schemas.microsoft.com/office/drawing/2014/main" val="2909738700"/>
                    </a:ext>
                  </a:extLst>
                </a:gridCol>
                <a:gridCol w="872358">
                  <a:extLst>
                    <a:ext uri="{9D8B030D-6E8A-4147-A177-3AD203B41FA5}">
                      <a16:colId xmlns:a16="http://schemas.microsoft.com/office/drawing/2014/main" val="2962004492"/>
                    </a:ext>
                  </a:extLst>
                </a:gridCol>
                <a:gridCol w="840828">
                  <a:extLst>
                    <a:ext uri="{9D8B030D-6E8A-4147-A177-3AD203B41FA5}">
                      <a16:colId xmlns:a16="http://schemas.microsoft.com/office/drawing/2014/main" val="519971232"/>
                    </a:ext>
                  </a:extLst>
                </a:gridCol>
                <a:gridCol w="861848">
                  <a:extLst>
                    <a:ext uri="{9D8B030D-6E8A-4147-A177-3AD203B41FA5}">
                      <a16:colId xmlns:a16="http://schemas.microsoft.com/office/drawing/2014/main" val="4162999969"/>
                    </a:ext>
                  </a:extLst>
                </a:gridCol>
                <a:gridCol w="840828">
                  <a:extLst>
                    <a:ext uri="{9D8B030D-6E8A-4147-A177-3AD203B41FA5}">
                      <a16:colId xmlns:a16="http://schemas.microsoft.com/office/drawing/2014/main" val="3236462022"/>
                    </a:ext>
                  </a:extLst>
                </a:gridCol>
                <a:gridCol w="840828">
                  <a:extLst>
                    <a:ext uri="{9D8B030D-6E8A-4147-A177-3AD203B41FA5}">
                      <a16:colId xmlns:a16="http://schemas.microsoft.com/office/drawing/2014/main" val="798961389"/>
                    </a:ext>
                  </a:extLst>
                </a:gridCol>
                <a:gridCol w="861848">
                  <a:extLst>
                    <a:ext uri="{9D8B030D-6E8A-4147-A177-3AD203B41FA5}">
                      <a16:colId xmlns:a16="http://schemas.microsoft.com/office/drawing/2014/main" val="1678913462"/>
                    </a:ext>
                  </a:extLst>
                </a:gridCol>
                <a:gridCol w="830317">
                  <a:extLst>
                    <a:ext uri="{9D8B030D-6E8A-4147-A177-3AD203B41FA5}">
                      <a16:colId xmlns:a16="http://schemas.microsoft.com/office/drawing/2014/main" val="4178467537"/>
                    </a:ext>
                  </a:extLst>
                </a:gridCol>
                <a:gridCol w="777766">
                  <a:extLst>
                    <a:ext uri="{9D8B030D-6E8A-4147-A177-3AD203B41FA5}">
                      <a16:colId xmlns:a16="http://schemas.microsoft.com/office/drawing/2014/main" val="367775268"/>
                    </a:ext>
                  </a:extLst>
                </a:gridCol>
                <a:gridCol w="777763">
                  <a:extLst>
                    <a:ext uri="{9D8B030D-6E8A-4147-A177-3AD203B41FA5}">
                      <a16:colId xmlns:a16="http://schemas.microsoft.com/office/drawing/2014/main" val="3702233673"/>
                    </a:ext>
                  </a:extLst>
                </a:gridCol>
              </a:tblGrid>
              <a:tr h="370840">
                <a:tc>
                  <a:txBody>
                    <a:bodyPr/>
                    <a:lstStyle/>
                    <a:p>
                      <a:pPr algn="ctr"/>
                      <a:r>
                        <a:rPr lang="en-US" sz="2800" b="1" dirty="0" err="1">
                          <a:solidFill>
                            <a:srgbClr val="0070C0"/>
                          </a:solidFill>
                        </a:rPr>
                        <a:t>Các</a:t>
                      </a:r>
                      <a:r>
                        <a:rPr lang="en-US" sz="2800" b="1" dirty="0">
                          <a:solidFill>
                            <a:srgbClr val="0070C0"/>
                          </a:solidFill>
                        </a:rPr>
                        <a:t> </a:t>
                      </a:r>
                      <a:r>
                        <a:rPr lang="en-US" sz="2800" b="1" dirty="0" err="1">
                          <a:solidFill>
                            <a:srgbClr val="0070C0"/>
                          </a:solidFill>
                        </a:rPr>
                        <a:t>ước</a:t>
                      </a:r>
                      <a:r>
                        <a:rPr lang="en-US" sz="2800" b="1" dirty="0">
                          <a:solidFill>
                            <a:srgbClr val="0070C0"/>
                          </a:solidFill>
                        </a:rPr>
                        <a:t> </a:t>
                      </a:r>
                    </a:p>
                    <a:p>
                      <a:pPr algn="ctr"/>
                      <a:r>
                        <a:rPr lang="en-US" sz="2800" b="1" dirty="0" err="1">
                          <a:solidFill>
                            <a:srgbClr val="0070C0"/>
                          </a:solidFill>
                        </a:rPr>
                        <a:t>của</a:t>
                      </a:r>
                      <a:r>
                        <a:rPr lang="en-US" sz="2800" b="1" dirty="0">
                          <a:solidFill>
                            <a:srgbClr val="0070C0"/>
                          </a:solidFill>
                        </a:rPr>
                        <a:t> 30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highlight>
                          <a:srgbClr val="C0C0C0"/>
                        </a:highlight>
                      </a:endParaRPr>
                    </a:p>
                  </a:txBody>
                  <a:tcPr>
                    <a:solidFill>
                      <a:schemeClr val="bg1"/>
                    </a:solidFill>
                  </a:tcPr>
                </a:tc>
                <a:tc>
                  <a:txBody>
                    <a:bodyPr/>
                    <a:lstStyle/>
                    <a:p>
                      <a:endParaRPr lang="en-US" dirty="0">
                        <a:highlight>
                          <a:srgbClr val="C0C0C0"/>
                        </a:highlight>
                      </a:endParaRPr>
                    </a:p>
                  </a:txBody>
                  <a:tcPr>
                    <a:solidFill>
                      <a:schemeClr val="bg1"/>
                    </a:solidFill>
                  </a:tcPr>
                </a:tc>
                <a:extLst>
                  <a:ext uri="{0D108BD9-81ED-4DB2-BD59-A6C34878D82A}">
                    <a16:rowId xmlns:a16="http://schemas.microsoft.com/office/drawing/2014/main" val="504868465"/>
                  </a:ext>
                </a:extLst>
              </a:tr>
              <a:tr h="370840">
                <a:tc>
                  <a:txBody>
                    <a:bodyPr/>
                    <a:lstStyle/>
                    <a:p>
                      <a:pPr algn="ctr"/>
                      <a:r>
                        <a:rPr lang="en-US" sz="2800" b="1" dirty="0" err="1">
                          <a:solidFill>
                            <a:srgbClr val="0070C0"/>
                          </a:solidFill>
                        </a:rPr>
                        <a:t>Các</a:t>
                      </a:r>
                      <a:r>
                        <a:rPr lang="en-US" sz="2800" b="1" dirty="0">
                          <a:solidFill>
                            <a:srgbClr val="0070C0"/>
                          </a:solidFill>
                        </a:rPr>
                        <a:t> </a:t>
                      </a:r>
                      <a:r>
                        <a:rPr lang="en-US" sz="2800" b="1" dirty="0" err="1">
                          <a:solidFill>
                            <a:srgbClr val="0070C0"/>
                          </a:solidFill>
                        </a:rPr>
                        <a:t>ước</a:t>
                      </a:r>
                      <a:endParaRPr lang="en-US" sz="2800" b="1" dirty="0">
                        <a:solidFill>
                          <a:srgbClr val="0070C0"/>
                        </a:solidFill>
                      </a:endParaRPr>
                    </a:p>
                    <a:p>
                      <a:pPr algn="ctr"/>
                      <a:r>
                        <a:rPr lang="en-US" sz="2800" b="1" dirty="0">
                          <a:solidFill>
                            <a:srgbClr val="0070C0"/>
                          </a:solidFill>
                        </a:rPr>
                        <a:t> </a:t>
                      </a:r>
                      <a:r>
                        <a:rPr lang="en-US" sz="2800" b="1" dirty="0" err="1">
                          <a:solidFill>
                            <a:srgbClr val="0070C0"/>
                          </a:solidFill>
                        </a:rPr>
                        <a:t>của</a:t>
                      </a:r>
                      <a:r>
                        <a:rPr lang="en-US" sz="2800" b="1" dirty="0">
                          <a:solidFill>
                            <a:srgbClr val="0070C0"/>
                          </a:solidFill>
                        </a:rPr>
                        <a:t> 48</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210940823"/>
                  </a:ext>
                </a:extLst>
              </a:tr>
            </a:tbl>
          </a:graphicData>
        </a:graphic>
      </p:graphicFrame>
      <p:sp>
        <p:nvSpPr>
          <p:cNvPr id="11" name="TextBox 10">
            <a:extLst>
              <a:ext uri="{FF2B5EF4-FFF2-40B4-BE49-F238E27FC236}">
                <a16:creationId xmlns:a16="http://schemas.microsoft.com/office/drawing/2014/main" id="{145BE949-8343-436B-9C20-DDAEB384329F}"/>
              </a:ext>
            </a:extLst>
          </p:cNvPr>
          <p:cNvSpPr txBox="1"/>
          <p:nvPr/>
        </p:nvSpPr>
        <p:spPr>
          <a:xfrm>
            <a:off x="2953411" y="2575041"/>
            <a:ext cx="367408" cy="523220"/>
          </a:xfrm>
          <a:prstGeom prst="rect">
            <a:avLst/>
          </a:prstGeom>
          <a:noFill/>
        </p:spPr>
        <p:txBody>
          <a:bodyPr wrap="none" rtlCol="0">
            <a:spAutoFit/>
          </a:bodyPr>
          <a:lstStyle/>
          <a:p>
            <a:r>
              <a:rPr lang="en-US" sz="2800" dirty="0">
                <a:solidFill>
                  <a:srgbClr val="FF0000"/>
                </a:solidFill>
              </a:rPr>
              <a:t>1</a:t>
            </a:r>
          </a:p>
        </p:txBody>
      </p:sp>
      <p:sp>
        <p:nvSpPr>
          <p:cNvPr id="20" name="TextBox 19">
            <a:extLst>
              <a:ext uri="{FF2B5EF4-FFF2-40B4-BE49-F238E27FC236}">
                <a16:creationId xmlns:a16="http://schemas.microsoft.com/office/drawing/2014/main" id="{94AB9060-8F77-4BC8-93C6-C4A78E87B501}"/>
              </a:ext>
            </a:extLst>
          </p:cNvPr>
          <p:cNvSpPr txBox="1"/>
          <p:nvPr/>
        </p:nvSpPr>
        <p:spPr>
          <a:xfrm>
            <a:off x="2969181" y="3410612"/>
            <a:ext cx="367408" cy="523220"/>
          </a:xfrm>
          <a:prstGeom prst="rect">
            <a:avLst/>
          </a:prstGeom>
          <a:noFill/>
        </p:spPr>
        <p:txBody>
          <a:bodyPr wrap="none" rtlCol="0">
            <a:spAutoFit/>
          </a:bodyPr>
          <a:lstStyle/>
          <a:p>
            <a:r>
              <a:rPr lang="en-US" sz="2800" dirty="0">
                <a:solidFill>
                  <a:srgbClr val="FF0000"/>
                </a:solidFill>
              </a:rPr>
              <a:t>1</a:t>
            </a:r>
          </a:p>
        </p:txBody>
      </p:sp>
      <p:sp>
        <p:nvSpPr>
          <p:cNvPr id="21" name="TextBox 20">
            <a:extLst>
              <a:ext uri="{FF2B5EF4-FFF2-40B4-BE49-F238E27FC236}">
                <a16:creationId xmlns:a16="http://schemas.microsoft.com/office/drawing/2014/main" id="{0840C1B6-39A6-4736-9053-0980F55C6A84}"/>
              </a:ext>
            </a:extLst>
          </p:cNvPr>
          <p:cNvSpPr txBox="1"/>
          <p:nvPr/>
        </p:nvSpPr>
        <p:spPr>
          <a:xfrm>
            <a:off x="3810004" y="2559278"/>
            <a:ext cx="367408" cy="523220"/>
          </a:xfrm>
          <a:prstGeom prst="rect">
            <a:avLst/>
          </a:prstGeom>
          <a:noFill/>
        </p:spPr>
        <p:txBody>
          <a:bodyPr wrap="none" rtlCol="0">
            <a:spAutoFit/>
          </a:bodyPr>
          <a:lstStyle/>
          <a:p>
            <a:r>
              <a:rPr lang="en-US" sz="2800" dirty="0">
                <a:solidFill>
                  <a:srgbClr val="FF0000"/>
                </a:solidFill>
              </a:rPr>
              <a:t>2</a:t>
            </a:r>
          </a:p>
        </p:txBody>
      </p:sp>
      <p:sp>
        <p:nvSpPr>
          <p:cNvPr id="22" name="TextBox 21">
            <a:extLst>
              <a:ext uri="{FF2B5EF4-FFF2-40B4-BE49-F238E27FC236}">
                <a16:creationId xmlns:a16="http://schemas.microsoft.com/office/drawing/2014/main" id="{D73AE494-3733-431E-B50D-4BFC6D50F487}"/>
              </a:ext>
            </a:extLst>
          </p:cNvPr>
          <p:cNvSpPr txBox="1"/>
          <p:nvPr/>
        </p:nvSpPr>
        <p:spPr>
          <a:xfrm>
            <a:off x="3857301" y="3415867"/>
            <a:ext cx="367408" cy="523220"/>
          </a:xfrm>
          <a:prstGeom prst="rect">
            <a:avLst/>
          </a:prstGeom>
          <a:noFill/>
        </p:spPr>
        <p:txBody>
          <a:bodyPr wrap="none" rtlCol="0">
            <a:spAutoFit/>
          </a:bodyPr>
          <a:lstStyle/>
          <a:p>
            <a:r>
              <a:rPr lang="en-US" sz="2800" dirty="0">
                <a:solidFill>
                  <a:srgbClr val="FF0000"/>
                </a:solidFill>
              </a:rPr>
              <a:t>2</a:t>
            </a:r>
          </a:p>
        </p:txBody>
      </p:sp>
      <p:sp>
        <p:nvSpPr>
          <p:cNvPr id="23" name="TextBox 22">
            <a:extLst>
              <a:ext uri="{FF2B5EF4-FFF2-40B4-BE49-F238E27FC236}">
                <a16:creationId xmlns:a16="http://schemas.microsoft.com/office/drawing/2014/main" id="{2BB78124-51E8-4ABB-B59F-A5A50378374D}"/>
              </a:ext>
            </a:extLst>
          </p:cNvPr>
          <p:cNvSpPr txBox="1"/>
          <p:nvPr/>
        </p:nvSpPr>
        <p:spPr>
          <a:xfrm>
            <a:off x="4645577" y="2585555"/>
            <a:ext cx="367408" cy="523220"/>
          </a:xfrm>
          <a:prstGeom prst="rect">
            <a:avLst/>
          </a:prstGeom>
          <a:noFill/>
        </p:spPr>
        <p:txBody>
          <a:bodyPr wrap="none" rtlCol="0">
            <a:spAutoFit/>
          </a:bodyPr>
          <a:lstStyle/>
          <a:p>
            <a:r>
              <a:rPr lang="en-US" sz="2800" dirty="0">
                <a:solidFill>
                  <a:srgbClr val="FF0000"/>
                </a:solidFill>
              </a:rPr>
              <a:t>3</a:t>
            </a:r>
          </a:p>
        </p:txBody>
      </p:sp>
      <p:sp>
        <p:nvSpPr>
          <p:cNvPr id="28" name="TextBox 27">
            <a:extLst>
              <a:ext uri="{FF2B5EF4-FFF2-40B4-BE49-F238E27FC236}">
                <a16:creationId xmlns:a16="http://schemas.microsoft.com/office/drawing/2014/main" id="{CC4E3D23-4403-495A-BA41-21A8BF56E81A}"/>
              </a:ext>
            </a:extLst>
          </p:cNvPr>
          <p:cNvSpPr txBox="1"/>
          <p:nvPr/>
        </p:nvSpPr>
        <p:spPr>
          <a:xfrm>
            <a:off x="4661104" y="3432777"/>
            <a:ext cx="367408" cy="523220"/>
          </a:xfrm>
          <a:prstGeom prst="rect">
            <a:avLst/>
          </a:prstGeom>
          <a:noFill/>
        </p:spPr>
        <p:txBody>
          <a:bodyPr wrap="none" rtlCol="0">
            <a:spAutoFit/>
          </a:bodyPr>
          <a:lstStyle/>
          <a:p>
            <a:r>
              <a:rPr lang="en-US" sz="2800" dirty="0">
                <a:solidFill>
                  <a:srgbClr val="FF0000"/>
                </a:solidFill>
              </a:rPr>
              <a:t>3</a:t>
            </a:r>
          </a:p>
        </p:txBody>
      </p:sp>
      <p:sp>
        <p:nvSpPr>
          <p:cNvPr id="32" name="TextBox 31">
            <a:extLst>
              <a:ext uri="{FF2B5EF4-FFF2-40B4-BE49-F238E27FC236}">
                <a16:creationId xmlns:a16="http://schemas.microsoft.com/office/drawing/2014/main" id="{AAD7E39B-E562-472A-9FB9-122434C558FA}"/>
              </a:ext>
            </a:extLst>
          </p:cNvPr>
          <p:cNvSpPr txBox="1"/>
          <p:nvPr/>
        </p:nvSpPr>
        <p:spPr>
          <a:xfrm>
            <a:off x="5485681" y="3445411"/>
            <a:ext cx="351378" cy="523220"/>
          </a:xfrm>
          <a:prstGeom prst="rect">
            <a:avLst/>
          </a:prstGeom>
          <a:noFill/>
        </p:spPr>
        <p:txBody>
          <a:bodyPr wrap="square" rtlCol="0">
            <a:spAutoFit/>
          </a:bodyPr>
          <a:lstStyle/>
          <a:p>
            <a:r>
              <a:rPr lang="en-US" sz="2800" dirty="0">
                <a:solidFill>
                  <a:srgbClr val="FF0000"/>
                </a:solidFill>
              </a:rPr>
              <a:t>4</a:t>
            </a:r>
          </a:p>
        </p:txBody>
      </p:sp>
      <p:sp>
        <p:nvSpPr>
          <p:cNvPr id="33" name="TextBox 32">
            <a:extLst>
              <a:ext uri="{FF2B5EF4-FFF2-40B4-BE49-F238E27FC236}">
                <a16:creationId xmlns:a16="http://schemas.microsoft.com/office/drawing/2014/main" id="{A55E6568-D3A6-47FC-ADC5-C3DB939EFFBF}"/>
              </a:ext>
            </a:extLst>
          </p:cNvPr>
          <p:cNvSpPr txBox="1"/>
          <p:nvPr/>
        </p:nvSpPr>
        <p:spPr>
          <a:xfrm>
            <a:off x="5470636" y="2585555"/>
            <a:ext cx="362343" cy="523220"/>
          </a:xfrm>
          <a:prstGeom prst="rect">
            <a:avLst/>
          </a:prstGeom>
          <a:noFill/>
        </p:spPr>
        <p:txBody>
          <a:bodyPr wrap="square" rtlCol="0">
            <a:spAutoFit/>
          </a:bodyPr>
          <a:lstStyle/>
          <a:p>
            <a:r>
              <a:rPr lang="en-US" sz="2800" dirty="0">
                <a:solidFill>
                  <a:srgbClr val="FF0000"/>
                </a:solidFill>
              </a:rPr>
              <a:t>5</a:t>
            </a:r>
          </a:p>
        </p:txBody>
      </p:sp>
      <p:sp>
        <p:nvSpPr>
          <p:cNvPr id="35" name="TextBox 34">
            <a:extLst>
              <a:ext uri="{FF2B5EF4-FFF2-40B4-BE49-F238E27FC236}">
                <a16:creationId xmlns:a16="http://schemas.microsoft.com/office/drawing/2014/main" id="{B180CBB0-BFB9-42F3-9667-6D7A8DAA8F49}"/>
              </a:ext>
            </a:extLst>
          </p:cNvPr>
          <p:cNvSpPr txBox="1"/>
          <p:nvPr/>
        </p:nvSpPr>
        <p:spPr>
          <a:xfrm>
            <a:off x="6329852" y="3456768"/>
            <a:ext cx="351378" cy="523220"/>
          </a:xfrm>
          <a:prstGeom prst="rect">
            <a:avLst/>
          </a:prstGeom>
          <a:noFill/>
        </p:spPr>
        <p:txBody>
          <a:bodyPr wrap="square" rtlCol="0">
            <a:spAutoFit/>
          </a:bodyPr>
          <a:lstStyle/>
          <a:p>
            <a:r>
              <a:rPr lang="en-US" sz="2800" dirty="0">
                <a:solidFill>
                  <a:srgbClr val="FF0000"/>
                </a:solidFill>
              </a:rPr>
              <a:t>6</a:t>
            </a:r>
          </a:p>
        </p:txBody>
      </p:sp>
      <p:sp>
        <p:nvSpPr>
          <p:cNvPr id="36" name="TextBox 35">
            <a:extLst>
              <a:ext uri="{FF2B5EF4-FFF2-40B4-BE49-F238E27FC236}">
                <a16:creationId xmlns:a16="http://schemas.microsoft.com/office/drawing/2014/main" id="{71B6E4CF-C433-42F5-AE32-FABFAB201D1F}"/>
              </a:ext>
            </a:extLst>
          </p:cNvPr>
          <p:cNvSpPr txBox="1"/>
          <p:nvPr/>
        </p:nvSpPr>
        <p:spPr>
          <a:xfrm>
            <a:off x="6332134" y="2585551"/>
            <a:ext cx="367408" cy="523220"/>
          </a:xfrm>
          <a:prstGeom prst="rect">
            <a:avLst/>
          </a:prstGeom>
          <a:noFill/>
        </p:spPr>
        <p:txBody>
          <a:bodyPr wrap="none" rtlCol="0">
            <a:spAutoFit/>
          </a:bodyPr>
          <a:lstStyle/>
          <a:p>
            <a:r>
              <a:rPr lang="en-US" sz="2800" dirty="0">
                <a:solidFill>
                  <a:srgbClr val="FF0000"/>
                </a:solidFill>
              </a:rPr>
              <a:t>6</a:t>
            </a:r>
          </a:p>
        </p:txBody>
      </p:sp>
      <p:sp>
        <p:nvSpPr>
          <p:cNvPr id="37" name="TextBox 36">
            <a:extLst>
              <a:ext uri="{FF2B5EF4-FFF2-40B4-BE49-F238E27FC236}">
                <a16:creationId xmlns:a16="http://schemas.microsoft.com/office/drawing/2014/main" id="{C099F540-D3B4-40B4-BF74-675C6615A8F4}"/>
              </a:ext>
            </a:extLst>
          </p:cNvPr>
          <p:cNvSpPr txBox="1"/>
          <p:nvPr/>
        </p:nvSpPr>
        <p:spPr>
          <a:xfrm>
            <a:off x="7150529" y="3439510"/>
            <a:ext cx="367408" cy="523220"/>
          </a:xfrm>
          <a:prstGeom prst="rect">
            <a:avLst/>
          </a:prstGeom>
          <a:noFill/>
        </p:spPr>
        <p:txBody>
          <a:bodyPr wrap="none" rtlCol="0">
            <a:spAutoFit/>
          </a:bodyPr>
          <a:lstStyle/>
          <a:p>
            <a:r>
              <a:rPr lang="en-US" sz="2800" dirty="0">
                <a:solidFill>
                  <a:srgbClr val="FF0000"/>
                </a:solidFill>
              </a:rPr>
              <a:t>8</a:t>
            </a:r>
          </a:p>
        </p:txBody>
      </p:sp>
      <p:sp>
        <p:nvSpPr>
          <p:cNvPr id="38" name="TextBox 37">
            <a:extLst>
              <a:ext uri="{FF2B5EF4-FFF2-40B4-BE49-F238E27FC236}">
                <a16:creationId xmlns:a16="http://schemas.microsoft.com/office/drawing/2014/main" id="{617CE4FA-E0E4-467B-897D-68907E48C4F7}"/>
              </a:ext>
            </a:extLst>
          </p:cNvPr>
          <p:cNvSpPr txBox="1"/>
          <p:nvPr/>
        </p:nvSpPr>
        <p:spPr>
          <a:xfrm>
            <a:off x="7167707" y="2582595"/>
            <a:ext cx="550151" cy="523220"/>
          </a:xfrm>
          <a:prstGeom prst="rect">
            <a:avLst/>
          </a:prstGeom>
          <a:noFill/>
        </p:spPr>
        <p:txBody>
          <a:bodyPr wrap="none" rtlCol="0">
            <a:spAutoFit/>
          </a:bodyPr>
          <a:lstStyle/>
          <a:p>
            <a:r>
              <a:rPr lang="en-US" sz="2800" dirty="0">
                <a:solidFill>
                  <a:srgbClr val="FF0000"/>
                </a:solidFill>
              </a:rPr>
              <a:t>10</a:t>
            </a:r>
          </a:p>
        </p:txBody>
      </p:sp>
      <p:sp>
        <p:nvSpPr>
          <p:cNvPr id="39" name="TextBox 38">
            <a:extLst>
              <a:ext uri="{FF2B5EF4-FFF2-40B4-BE49-F238E27FC236}">
                <a16:creationId xmlns:a16="http://schemas.microsoft.com/office/drawing/2014/main" id="{0C65D99A-5225-44F2-BF70-B90B44275F3B}"/>
              </a:ext>
            </a:extLst>
          </p:cNvPr>
          <p:cNvSpPr txBox="1"/>
          <p:nvPr/>
        </p:nvSpPr>
        <p:spPr>
          <a:xfrm>
            <a:off x="8030930" y="3468436"/>
            <a:ext cx="550151" cy="523220"/>
          </a:xfrm>
          <a:prstGeom prst="rect">
            <a:avLst/>
          </a:prstGeom>
          <a:noFill/>
        </p:spPr>
        <p:txBody>
          <a:bodyPr wrap="none" rtlCol="0">
            <a:spAutoFit/>
          </a:bodyPr>
          <a:lstStyle/>
          <a:p>
            <a:r>
              <a:rPr lang="en-US" sz="2800" dirty="0">
                <a:solidFill>
                  <a:srgbClr val="FF0000"/>
                </a:solidFill>
              </a:rPr>
              <a:t>12</a:t>
            </a:r>
          </a:p>
        </p:txBody>
      </p:sp>
      <p:sp>
        <p:nvSpPr>
          <p:cNvPr id="40" name="TextBox 39">
            <a:extLst>
              <a:ext uri="{FF2B5EF4-FFF2-40B4-BE49-F238E27FC236}">
                <a16:creationId xmlns:a16="http://schemas.microsoft.com/office/drawing/2014/main" id="{98B02D17-F024-4466-BC38-B27F2962716C}"/>
              </a:ext>
            </a:extLst>
          </p:cNvPr>
          <p:cNvSpPr txBox="1"/>
          <p:nvPr/>
        </p:nvSpPr>
        <p:spPr>
          <a:xfrm>
            <a:off x="8021670" y="2580298"/>
            <a:ext cx="550151" cy="523220"/>
          </a:xfrm>
          <a:prstGeom prst="rect">
            <a:avLst/>
          </a:prstGeom>
          <a:noFill/>
        </p:spPr>
        <p:txBody>
          <a:bodyPr wrap="none" rtlCol="0">
            <a:spAutoFit/>
          </a:bodyPr>
          <a:lstStyle/>
          <a:p>
            <a:r>
              <a:rPr lang="en-US" sz="2800" dirty="0">
                <a:solidFill>
                  <a:srgbClr val="FF0000"/>
                </a:solidFill>
              </a:rPr>
              <a:t>15</a:t>
            </a:r>
          </a:p>
        </p:txBody>
      </p:sp>
      <p:sp>
        <p:nvSpPr>
          <p:cNvPr id="41" name="TextBox 40">
            <a:extLst>
              <a:ext uri="{FF2B5EF4-FFF2-40B4-BE49-F238E27FC236}">
                <a16:creationId xmlns:a16="http://schemas.microsoft.com/office/drawing/2014/main" id="{3B67D18F-16B4-4A33-80F3-14D51581CB25}"/>
              </a:ext>
            </a:extLst>
          </p:cNvPr>
          <p:cNvSpPr txBox="1"/>
          <p:nvPr/>
        </p:nvSpPr>
        <p:spPr>
          <a:xfrm>
            <a:off x="8871037" y="3456765"/>
            <a:ext cx="557377" cy="523220"/>
          </a:xfrm>
          <a:prstGeom prst="rect">
            <a:avLst/>
          </a:prstGeom>
          <a:noFill/>
        </p:spPr>
        <p:txBody>
          <a:bodyPr wrap="square" rtlCol="0">
            <a:spAutoFit/>
          </a:bodyPr>
          <a:lstStyle/>
          <a:p>
            <a:r>
              <a:rPr lang="en-US" sz="2800" dirty="0">
                <a:solidFill>
                  <a:srgbClr val="FF0000"/>
                </a:solidFill>
              </a:rPr>
              <a:t>16</a:t>
            </a:r>
          </a:p>
        </p:txBody>
      </p:sp>
      <p:sp>
        <p:nvSpPr>
          <p:cNvPr id="42" name="TextBox 41">
            <a:extLst>
              <a:ext uri="{FF2B5EF4-FFF2-40B4-BE49-F238E27FC236}">
                <a16:creationId xmlns:a16="http://schemas.microsoft.com/office/drawing/2014/main" id="{143EBBAE-7536-47C7-B9B2-0CA68497524C}"/>
              </a:ext>
            </a:extLst>
          </p:cNvPr>
          <p:cNvSpPr txBox="1"/>
          <p:nvPr/>
        </p:nvSpPr>
        <p:spPr>
          <a:xfrm>
            <a:off x="8878263" y="2582703"/>
            <a:ext cx="550151" cy="523220"/>
          </a:xfrm>
          <a:prstGeom prst="rect">
            <a:avLst/>
          </a:prstGeom>
          <a:noFill/>
        </p:spPr>
        <p:txBody>
          <a:bodyPr wrap="none" rtlCol="0">
            <a:spAutoFit/>
          </a:bodyPr>
          <a:lstStyle/>
          <a:p>
            <a:r>
              <a:rPr lang="en-US" sz="2800" dirty="0">
                <a:solidFill>
                  <a:srgbClr val="FF0000"/>
                </a:solidFill>
              </a:rPr>
              <a:t>30</a:t>
            </a:r>
          </a:p>
        </p:txBody>
      </p:sp>
      <p:sp>
        <p:nvSpPr>
          <p:cNvPr id="43" name="TextBox 42">
            <a:extLst>
              <a:ext uri="{FF2B5EF4-FFF2-40B4-BE49-F238E27FC236}">
                <a16:creationId xmlns:a16="http://schemas.microsoft.com/office/drawing/2014/main" id="{3410194C-50EB-42F8-88D4-554269F6FABD}"/>
              </a:ext>
            </a:extLst>
          </p:cNvPr>
          <p:cNvSpPr txBox="1"/>
          <p:nvPr/>
        </p:nvSpPr>
        <p:spPr>
          <a:xfrm>
            <a:off x="9633030" y="3477788"/>
            <a:ext cx="550151" cy="523220"/>
          </a:xfrm>
          <a:prstGeom prst="rect">
            <a:avLst/>
          </a:prstGeom>
          <a:noFill/>
        </p:spPr>
        <p:txBody>
          <a:bodyPr wrap="none" rtlCol="0">
            <a:spAutoFit/>
          </a:bodyPr>
          <a:lstStyle/>
          <a:p>
            <a:r>
              <a:rPr lang="en-US" sz="2800" dirty="0">
                <a:solidFill>
                  <a:srgbClr val="FF0000"/>
                </a:solidFill>
              </a:rPr>
              <a:t>24</a:t>
            </a:r>
          </a:p>
        </p:txBody>
      </p:sp>
      <p:sp>
        <p:nvSpPr>
          <p:cNvPr id="45" name="TextBox 44">
            <a:extLst>
              <a:ext uri="{FF2B5EF4-FFF2-40B4-BE49-F238E27FC236}">
                <a16:creationId xmlns:a16="http://schemas.microsoft.com/office/drawing/2014/main" id="{2E5B6CE9-431F-4FCC-A88E-9481BFD23FA9}"/>
              </a:ext>
            </a:extLst>
          </p:cNvPr>
          <p:cNvSpPr txBox="1"/>
          <p:nvPr/>
        </p:nvSpPr>
        <p:spPr>
          <a:xfrm>
            <a:off x="10468598" y="3499966"/>
            <a:ext cx="550151" cy="523220"/>
          </a:xfrm>
          <a:prstGeom prst="rect">
            <a:avLst/>
          </a:prstGeom>
          <a:noFill/>
        </p:spPr>
        <p:txBody>
          <a:bodyPr wrap="none" rtlCol="0">
            <a:spAutoFit/>
          </a:bodyPr>
          <a:lstStyle/>
          <a:p>
            <a:r>
              <a:rPr lang="en-US" sz="2800" dirty="0">
                <a:solidFill>
                  <a:srgbClr val="FF0000"/>
                </a:solidFill>
              </a:rPr>
              <a:t>48</a:t>
            </a:r>
          </a:p>
        </p:txBody>
      </p:sp>
      <p:sp>
        <p:nvSpPr>
          <p:cNvPr id="2" name="Thought Bubble: Cloud 1">
            <a:extLst>
              <a:ext uri="{FF2B5EF4-FFF2-40B4-BE49-F238E27FC236}">
                <a16:creationId xmlns:a16="http://schemas.microsoft.com/office/drawing/2014/main" id="{760FE71D-C878-4373-924F-B3DD61FA2CC5}"/>
              </a:ext>
            </a:extLst>
          </p:cNvPr>
          <p:cNvSpPr/>
          <p:nvPr/>
        </p:nvSpPr>
        <p:spPr>
          <a:xfrm>
            <a:off x="1752600" y="4615544"/>
            <a:ext cx="9699171" cy="164394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Các</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sô</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vừa</a:t>
            </a:r>
            <a:r>
              <a:rPr lang="en-US" sz="2800" i="1" dirty="0">
                <a:solidFill>
                  <a:schemeClr val="bg1"/>
                </a:solidFill>
                <a:latin typeface="Arial" panose="020B0604020202020204" pitchFamily="34" charset="0"/>
                <a:cs typeface="Arial" panose="020B0604020202020204" pitchFamily="34" charset="0"/>
              </a:rPr>
              <a:t> ở </a:t>
            </a:r>
            <a:r>
              <a:rPr lang="en-US" sz="2800" i="1" dirty="0" err="1">
                <a:solidFill>
                  <a:schemeClr val="bg1"/>
                </a:solidFill>
                <a:latin typeface="Arial" panose="020B0604020202020204" pitchFamily="34" charset="0"/>
                <a:cs typeface="Arial" panose="020B0604020202020204" pitchFamily="34" charset="0"/>
              </a:rPr>
              <a:t>trong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hàng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thứnhất</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vừa</a:t>
            </a:r>
            <a:r>
              <a:rPr lang="en-US" sz="2800" i="1" dirty="0">
                <a:solidFill>
                  <a:schemeClr val="bg1"/>
                </a:solidFill>
                <a:latin typeface="Arial" panose="020B0604020202020204" pitchFamily="34" charset="0"/>
                <a:cs typeface="Arial" panose="020B0604020202020204" pitchFamily="34" charset="0"/>
              </a:rPr>
              <a:t> ở </a:t>
            </a:r>
            <a:r>
              <a:rPr lang="en-US" sz="2800" i="1" dirty="0" err="1">
                <a:solidFill>
                  <a:schemeClr val="bg1"/>
                </a:solidFill>
                <a:latin typeface="Arial" panose="020B0604020202020204" pitchFamily="34" charset="0"/>
                <a:cs typeface="Arial" panose="020B0604020202020204" pitchFamily="34" charset="0"/>
              </a:rPr>
              <a:t>trong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hàng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thư</a:t>
            </a:r>
            <a:r>
              <a:rPr lang="en-US" sz="2800" i="1" dirty="0">
                <a:solidFill>
                  <a:schemeClr val="bg1"/>
                </a:solidFill>
                <a:latin typeface="Arial" panose="020B0604020202020204" pitchFamily="34" charset="0"/>
                <a:cs typeface="Arial" panose="020B0604020202020204" pitchFamily="34" charset="0"/>
              </a:rPr>
              <a:t>́</a:t>
            </a:r>
            <a:r>
              <a:rPr lang="vi-VN"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hai</a:t>
            </a:r>
            <a:r>
              <a:rPr lang="en-US" sz="2800" i="1" dirty="0">
                <a:solidFill>
                  <a:schemeClr val="bg1"/>
                </a:solidFill>
                <a:latin typeface="Arial" panose="020B0604020202020204" pitchFamily="34" charset="0"/>
                <a:cs typeface="Arial" panose="020B0604020202020204" pitchFamily="34" charset="0"/>
              </a:rPr>
              <a:t> là 1, 2, 3, 6 </a:t>
            </a:r>
            <a:r>
              <a:rPr lang="en-US" sz="2800" i="1" dirty="0" err="1">
                <a:solidFill>
                  <a:schemeClr val="bg1"/>
                </a:solidFill>
                <a:latin typeface="Arial" panose="020B0604020202020204" pitchFamily="34" charset="0"/>
                <a:cs typeface="Arial" panose="020B0604020202020204" pitchFamily="34" charset="0"/>
              </a:rPr>
              <a:t>được</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gọi</a:t>
            </a:r>
            <a:r>
              <a:rPr lang="en-US" sz="2800" i="1" dirty="0">
                <a:solidFill>
                  <a:schemeClr val="bg1"/>
                </a:solidFill>
                <a:latin typeface="Arial" panose="020B0604020202020204" pitchFamily="34" charset="0"/>
                <a:cs typeface="Arial" panose="020B0604020202020204" pitchFamily="34" charset="0"/>
              </a:rPr>
              <a:t> là </a:t>
            </a:r>
            <a:r>
              <a:rPr lang="en-US" sz="2800" i="1" dirty="0" err="1">
                <a:solidFill>
                  <a:schemeClr val="bg1"/>
                </a:solidFill>
                <a:latin typeface="Arial" panose="020B0604020202020204" pitchFamily="34" charset="0"/>
                <a:cs typeface="Arial" panose="020B0604020202020204" pitchFamily="34" charset="0"/>
              </a:rPr>
              <a:t>ước</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chung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của</a:t>
            </a:r>
            <a:r>
              <a:rPr lang="en-US" sz="2800" i="1" dirty="0">
                <a:solidFill>
                  <a:schemeClr val="bg1"/>
                </a:solidFill>
                <a:latin typeface="Arial" panose="020B0604020202020204" pitchFamily="34" charset="0"/>
                <a:cs typeface="Arial" panose="020B0604020202020204" pitchFamily="34" charset="0"/>
              </a:rPr>
              <a:t> 30 </a:t>
            </a:r>
            <a:r>
              <a:rPr lang="en-US" sz="2800" i="1" dirty="0" err="1">
                <a:solidFill>
                  <a:schemeClr val="bg1"/>
                </a:solidFill>
                <a:latin typeface="Arial" panose="020B0604020202020204" pitchFamily="34" charset="0"/>
                <a:cs typeface="Arial" panose="020B0604020202020204" pitchFamily="34" charset="0"/>
              </a:rPr>
              <a:t>va</a:t>
            </a:r>
            <a:r>
              <a:rPr lang="en-US" sz="2800" i="1" dirty="0">
                <a:solidFill>
                  <a:schemeClr val="bg1"/>
                </a:solidFill>
                <a:latin typeface="Arial" panose="020B0604020202020204" pitchFamily="34" charset="0"/>
                <a:cs typeface="Arial" panose="020B0604020202020204" pitchFamily="34" charset="0"/>
              </a:rPr>
              <a:t>̀</a:t>
            </a:r>
            <a:r>
              <a:rPr lang="vi-VN" sz="2800" i="1" dirty="0">
                <a:solidFill>
                  <a:schemeClr val="bg1"/>
                </a:solidFill>
                <a:latin typeface="Arial" panose="020B0604020202020204" pitchFamily="34" charset="0"/>
                <a:cs typeface="Arial" panose="020B0604020202020204" pitchFamily="34" charset="0"/>
              </a:rPr>
              <a:t> </a:t>
            </a:r>
            <a:r>
              <a:rPr lang="en-US" sz="2800" i="1" dirty="0">
                <a:solidFill>
                  <a:schemeClr val="bg1"/>
                </a:solidFill>
                <a:latin typeface="Arial" panose="020B0604020202020204" pitchFamily="34" charset="0"/>
                <a:cs typeface="Arial" panose="020B0604020202020204" pitchFamily="34" charset="0"/>
              </a:rPr>
              <a:t>48.</a:t>
            </a:r>
          </a:p>
        </p:txBody>
      </p:sp>
      <p:grpSp>
        <p:nvGrpSpPr>
          <p:cNvPr id="34" name="Group 33">
            <a:extLst>
              <a:ext uri="{FF2B5EF4-FFF2-40B4-BE49-F238E27FC236}">
                <a16:creationId xmlns:a16="http://schemas.microsoft.com/office/drawing/2014/main" id="{F9415A7B-DB73-475A-8EB7-BC2C43F10664}"/>
              </a:ext>
            </a:extLst>
          </p:cNvPr>
          <p:cNvGrpSpPr/>
          <p:nvPr/>
        </p:nvGrpSpPr>
        <p:grpSpPr>
          <a:xfrm rot="5400000">
            <a:off x="8383393" y="3218530"/>
            <a:ext cx="6891246" cy="653685"/>
            <a:chOff x="4871257" y="83128"/>
            <a:chExt cx="7501721" cy="653685"/>
          </a:xfrm>
        </p:grpSpPr>
        <p:sp>
          <p:nvSpPr>
            <p:cNvPr id="44" name="Rectangle: Rounded Corners 43">
              <a:extLst>
                <a:ext uri="{FF2B5EF4-FFF2-40B4-BE49-F238E27FC236}">
                  <a16:creationId xmlns:a16="http://schemas.microsoft.com/office/drawing/2014/main" id="{95B45FAD-ABEC-45FF-A95A-7F879BFD98AA}"/>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TextBox 45">
              <a:extLst>
                <a:ext uri="{FF2B5EF4-FFF2-40B4-BE49-F238E27FC236}">
                  <a16:creationId xmlns:a16="http://schemas.microsoft.com/office/drawing/2014/main" id="{AAF68145-530B-4C72-91AA-B8B8EE762238}"/>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TRẢI NGHIỆM</a:t>
              </a:r>
              <a:endParaRPr lang="en-US" sz="2400" dirty="0">
                <a:solidFill>
                  <a:srgbClr val="FFFF00"/>
                </a:solidFill>
              </a:endParaRPr>
            </a:p>
          </p:txBody>
        </p:sp>
      </p:grpSp>
    </p:spTree>
    <p:extLst>
      <p:ext uri="{BB962C8B-B14F-4D97-AF65-F5344CB8AC3E}">
        <p14:creationId xmlns:p14="http://schemas.microsoft.com/office/powerpoint/2010/main" val="3505027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90"/>
                                          </p:val>
                                        </p:tav>
                                        <p:tav tm="100000">
                                          <p:val>
                                            <p:fltVal val="0"/>
                                          </p:val>
                                        </p:tav>
                                      </p:tavLst>
                                    </p:anim>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left)">
                                      <p:cBhvr>
                                        <p:cTn id="15" dur="500"/>
                                        <p:tgtEl>
                                          <p:spTgt spid="53"/>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left)">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up)">
                                      <p:cBhvr>
                                        <p:cTn id="24" dur="500"/>
                                        <p:tgtEl>
                                          <p:spTgt spid="55"/>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up)">
                                      <p:cBhvr>
                                        <p:cTn id="28" dur="500"/>
                                        <p:tgtEl>
                                          <p:spTgt spid="5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heel(1)">
                                      <p:cBhvr>
                                        <p:cTn id="33" dur="500"/>
                                        <p:tgtEl>
                                          <p:spTgt spid="58"/>
                                        </p:tgtEl>
                                      </p:cBhvr>
                                    </p:animEffect>
                                  </p:childTnLst>
                                </p:cTn>
                              </p:par>
                            </p:childTnLst>
                          </p:cTn>
                        </p:par>
                        <p:par>
                          <p:cTn id="34" fill="hold">
                            <p:stCondLst>
                              <p:cond delay="500"/>
                            </p:stCondLst>
                            <p:childTnLst>
                              <p:par>
                                <p:cTn id="35" presetID="21" presetClass="entr" presetSubtype="1"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heel(1)">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heel(1)">
                                      <p:cBhvr>
                                        <p:cTn id="42" dur="500"/>
                                        <p:tgtEl>
                                          <p:spTgt spid="60"/>
                                        </p:tgtEl>
                                      </p:cBhvr>
                                    </p:animEffect>
                                  </p:childTnLst>
                                </p:cTn>
                              </p:par>
                            </p:childTnLst>
                          </p:cTn>
                        </p:par>
                        <p:par>
                          <p:cTn id="43" fill="hold">
                            <p:stCondLst>
                              <p:cond delay="500"/>
                            </p:stCondLst>
                            <p:childTnLst>
                              <p:par>
                                <p:cTn id="44" presetID="21" presetClass="entr" presetSubtype="1"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heel(1)">
                                      <p:cBhvr>
                                        <p:cTn id="46" dur="500"/>
                                        <p:tgtEl>
                                          <p:spTgt spid="61"/>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58" grpId="0" animBg="1"/>
      <p:bldP spid="57" grpId="0" animBg="1"/>
      <p:bldP spid="55" grpId="0" animBg="1"/>
      <p:bldP spid="56" grpId="0" animBg="1"/>
      <p:bldP spid="53" grpId="0" animBg="1"/>
      <p:bldP spid="16"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HÌNH THÀNH KIẾN THỨC</a:t>
              </a:r>
              <a:endParaRPr kumimoji="0" lang="en-US" sz="2400" b="0" i="0" u="none" strike="noStrike" kern="1200" cap="none" spc="0" normalizeH="0" baseline="0" noProof="0">
                <a:ln>
                  <a:noFill/>
                </a:ln>
                <a:solidFill>
                  <a:srgbClr val="FFFF00"/>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5A60AE0C-035B-47EC-9F3A-C631EFBF47E0}"/>
              </a:ext>
            </a:extLst>
          </p:cNvPr>
          <p:cNvSpPr txBox="1"/>
          <p:nvPr/>
        </p:nvSpPr>
        <p:spPr>
          <a:xfrm>
            <a:off x="700117" y="2029514"/>
            <a:ext cx="10861040" cy="1661993"/>
          </a:xfrm>
          <a:prstGeom prst="rect">
            <a:avLst/>
          </a:prstGeom>
          <a:noFill/>
        </p:spPr>
        <p:txBody>
          <a:bodyPr wrap="square">
            <a:spAutoFit/>
          </a:bodyPr>
          <a:lstStyle/>
          <a:p>
            <a:pPr marL="457200" indent="-457200">
              <a:buFont typeface="Wingdings" panose="05000000000000000000" pitchFamily="2" charset="2"/>
              <a:buChar char="Ø"/>
            </a:pPr>
            <a:r>
              <a:rPr lang="en-US" sz="3400" b="1" dirty="0" err="1">
                <a:solidFill>
                  <a:srgbClr val="0070C0"/>
                </a:solidFill>
                <a:latin typeface="Arial" panose="020B0604020202020204" pitchFamily="34" charset="0"/>
                <a:cs typeface="Arial" panose="020B0604020202020204" pitchFamily="34" charset="0"/>
              </a:rPr>
              <a:t>Số</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tự</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nhiên</a:t>
            </a:r>
            <a:r>
              <a:rPr lang="en-US" sz="3400" b="1" dirty="0">
                <a:solidFill>
                  <a:srgbClr val="0070C0"/>
                </a:solidFill>
                <a:latin typeface="Arial" panose="020B0604020202020204" pitchFamily="34" charset="0"/>
                <a:cs typeface="Arial" panose="020B0604020202020204" pitchFamily="34" charset="0"/>
              </a:rPr>
              <a:t> </a:t>
            </a:r>
            <a:r>
              <a:rPr lang="en-US" sz="3400" b="1" i="1" dirty="0">
                <a:solidFill>
                  <a:srgbClr val="0070C0"/>
                </a:solidFill>
                <a:latin typeface="Arial" panose="020B0604020202020204" pitchFamily="34" charset="0"/>
                <a:cs typeface="Arial" panose="020B0604020202020204" pitchFamily="34" charset="0"/>
              </a:rPr>
              <a:t>n</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được</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gọi</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là</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ước</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chung</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của</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hai</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số</a:t>
            </a:r>
            <a:r>
              <a:rPr lang="en-US" sz="3400" b="1" dirty="0">
                <a:solidFill>
                  <a:srgbClr val="0070C0"/>
                </a:solidFill>
                <a:latin typeface="Arial" panose="020B0604020202020204" pitchFamily="34" charset="0"/>
                <a:cs typeface="Arial" panose="020B0604020202020204" pitchFamily="34" charset="0"/>
              </a:rPr>
              <a:t> </a:t>
            </a:r>
            <a:r>
              <a:rPr lang="en-US" sz="3400" b="1" i="1" dirty="0">
                <a:solidFill>
                  <a:srgbClr val="0070C0"/>
                </a:solidFill>
                <a:latin typeface="Arial" panose="020B0604020202020204" pitchFamily="34" charset="0"/>
                <a:cs typeface="Arial" panose="020B0604020202020204" pitchFamily="34" charset="0"/>
              </a:rPr>
              <a:t>a</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và</a:t>
            </a:r>
            <a:r>
              <a:rPr lang="en-US" sz="3400" b="1" dirty="0">
                <a:solidFill>
                  <a:srgbClr val="0070C0"/>
                </a:solidFill>
                <a:latin typeface="Arial" panose="020B0604020202020204" pitchFamily="34" charset="0"/>
                <a:cs typeface="Arial" panose="020B0604020202020204" pitchFamily="34" charset="0"/>
              </a:rPr>
              <a:t> </a:t>
            </a:r>
            <a:r>
              <a:rPr lang="en-US" sz="3400" b="1" i="1" dirty="0">
                <a:solidFill>
                  <a:srgbClr val="0070C0"/>
                </a:solidFill>
                <a:latin typeface="Arial" panose="020B0604020202020204" pitchFamily="34" charset="0"/>
                <a:cs typeface="Arial" panose="020B0604020202020204" pitchFamily="34" charset="0"/>
              </a:rPr>
              <a:t>b</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nếu</a:t>
            </a:r>
            <a:r>
              <a:rPr lang="en-US" sz="3400" b="1" dirty="0">
                <a:solidFill>
                  <a:srgbClr val="0070C0"/>
                </a:solidFill>
                <a:latin typeface="Arial" panose="020B0604020202020204" pitchFamily="34" charset="0"/>
                <a:cs typeface="Arial" panose="020B0604020202020204" pitchFamily="34" charset="0"/>
              </a:rPr>
              <a:t> </a:t>
            </a:r>
            <a:r>
              <a:rPr lang="en-US" sz="3400" b="1" i="1" dirty="0">
                <a:solidFill>
                  <a:srgbClr val="0070C0"/>
                </a:solidFill>
                <a:latin typeface="Arial" panose="020B0604020202020204" pitchFamily="34" charset="0"/>
                <a:cs typeface="Arial" panose="020B0604020202020204" pitchFamily="34" charset="0"/>
              </a:rPr>
              <a:t>n</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vừa</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là</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ước</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của</a:t>
            </a:r>
            <a:r>
              <a:rPr lang="en-US" sz="3400" b="1" dirty="0">
                <a:solidFill>
                  <a:srgbClr val="0070C0"/>
                </a:solidFill>
                <a:latin typeface="Arial" panose="020B0604020202020204" pitchFamily="34" charset="0"/>
                <a:cs typeface="Arial" panose="020B0604020202020204" pitchFamily="34" charset="0"/>
              </a:rPr>
              <a:t> </a:t>
            </a:r>
            <a:r>
              <a:rPr lang="en-US" sz="3400" b="1" i="1" dirty="0">
                <a:solidFill>
                  <a:srgbClr val="0070C0"/>
                </a:solidFill>
                <a:latin typeface="Arial" panose="020B0604020202020204" pitchFamily="34" charset="0"/>
                <a:cs typeface="Arial" panose="020B0604020202020204" pitchFamily="34" charset="0"/>
              </a:rPr>
              <a:t>a</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vừa</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là</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ước</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của</a:t>
            </a:r>
            <a:r>
              <a:rPr lang="en-US" sz="3400" b="1" dirty="0">
                <a:solidFill>
                  <a:srgbClr val="0070C0"/>
                </a:solidFill>
                <a:latin typeface="Arial" panose="020B0604020202020204" pitchFamily="34" charset="0"/>
                <a:cs typeface="Arial" panose="020B0604020202020204" pitchFamily="34" charset="0"/>
              </a:rPr>
              <a:t> </a:t>
            </a:r>
            <a:r>
              <a:rPr lang="en-US" sz="3400" b="1" i="1" dirty="0">
                <a:solidFill>
                  <a:srgbClr val="0070C0"/>
                </a:solidFill>
                <a:latin typeface="Arial" panose="020B0604020202020204" pitchFamily="34" charset="0"/>
                <a:cs typeface="Arial" panose="020B0604020202020204" pitchFamily="34" charset="0"/>
              </a:rPr>
              <a:t>b</a:t>
            </a:r>
            <a:r>
              <a:rPr lang="en-US" sz="3400" b="1" dirty="0">
                <a:solidFill>
                  <a:srgbClr val="0070C0"/>
                </a:solidFill>
                <a:latin typeface="Arial" panose="020B0604020202020204" pitchFamily="34" charset="0"/>
                <a:cs typeface="Arial" panose="020B0604020202020204" pitchFamily="34" charset="0"/>
              </a:rPr>
              <a:t>.</a:t>
            </a:r>
          </a:p>
          <a:p>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Kí</a:t>
            </a:r>
            <a:r>
              <a:rPr lang="en-US" sz="3400" b="1" dirty="0">
                <a:solidFill>
                  <a:srgbClr val="0070C0"/>
                </a:solidFill>
                <a:latin typeface="Arial" panose="020B0604020202020204" pitchFamily="34" charset="0"/>
                <a:cs typeface="Arial" panose="020B0604020202020204" pitchFamily="34" charset="0"/>
              </a:rPr>
              <a:t> </a:t>
            </a:r>
            <a:r>
              <a:rPr lang="en-US" sz="3400" b="1" dirty="0" err="1">
                <a:solidFill>
                  <a:srgbClr val="0070C0"/>
                </a:solidFill>
                <a:latin typeface="Arial" panose="020B0604020202020204" pitchFamily="34" charset="0"/>
                <a:cs typeface="Arial" panose="020B0604020202020204" pitchFamily="34" charset="0"/>
              </a:rPr>
              <a:t>hiệu</a:t>
            </a:r>
            <a:r>
              <a:rPr lang="en-US" sz="3400" b="1" dirty="0">
                <a:solidFill>
                  <a:srgbClr val="0070C0"/>
                </a:solidFill>
                <a:latin typeface="Arial" panose="020B0604020202020204" pitchFamily="34" charset="0"/>
                <a:cs typeface="Arial" panose="020B0604020202020204" pitchFamily="34" charset="0"/>
              </a:rPr>
              <a:t>: ƯC(</a:t>
            </a:r>
            <a:r>
              <a:rPr lang="en-US" sz="3400" b="1" i="1" dirty="0" err="1">
                <a:solidFill>
                  <a:srgbClr val="0070C0"/>
                </a:solidFill>
                <a:latin typeface="Arial" panose="020B0604020202020204" pitchFamily="34" charset="0"/>
                <a:cs typeface="Arial" panose="020B0604020202020204" pitchFamily="34" charset="0"/>
              </a:rPr>
              <a:t>a</a:t>
            </a:r>
            <a:r>
              <a:rPr lang="en-US" sz="3400" b="1" dirty="0" err="1">
                <a:solidFill>
                  <a:srgbClr val="0070C0"/>
                </a:solidFill>
                <a:latin typeface="Arial" panose="020B0604020202020204" pitchFamily="34" charset="0"/>
                <a:cs typeface="Arial" panose="020B0604020202020204" pitchFamily="34" charset="0"/>
              </a:rPr>
              <a:t>,</a:t>
            </a:r>
            <a:r>
              <a:rPr lang="en-US" sz="3400" b="1" i="1" dirty="0" err="1">
                <a:solidFill>
                  <a:srgbClr val="0070C0"/>
                </a:solidFill>
                <a:latin typeface="Arial" panose="020B0604020202020204" pitchFamily="34" charset="0"/>
                <a:cs typeface="Arial" panose="020B0604020202020204" pitchFamily="34" charset="0"/>
              </a:rPr>
              <a:t>b</a:t>
            </a:r>
            <a:r>
              <a:rPr lang="en-US" sz="3400" b="1" dirty="0">
                <a:solidFill>
                  <a:srgbClr val="0070C0"/>
                </a:solidFill>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C466CCF6-08DD-43BD-BA72-53B442A56EC2}"/>
              </a:ext>
            </a:extLst>
          </p:cNvPr>
          <p:cNvSpPr txBox="1"/>
          <p:nvPr/>
        </p:nvSpPr>
        <p:spPr>
          <a:xfrm>
            <a:off x="700117" y="1118967"/>
            <a:ext cx="3289038" cy="615553"/>
          </a:xfrm>
          <a:prstGeom prst="rect">
            <a:avLst/>
          </a:prstGeom>
          <a:noFill/>
        </p:spPr>
        <p:txBody>
          <a:bodyPr wrap="square">
            <a:spAutoFit/>
          </a:bodyPr>
          <a:lstStyle/>
          <a:p>
            <a:r>
              <a:rPr lang="en-US" sz="3400" b="1" dirty="0" err="1">
                <a:solidFill>
                  <a:srgbClr val="FF0000"/>
                </a:solidFill>
                <a:latin typeface="Arial" panose="020B0604020202020204" pitchFamily="34" charset="0"/>
                <a:cs typeface="Arial" panose="020B0604020202020204" pitchFamily="34" charset="0"/>
              </a:rPr>
              <a:t>Khái</a:t>
            </a:r>
            <a:r>
              <a:rPr lang="en-US" sz="3400" b="1" dirty="0">
                <a:solidFill>
                  <a:srgbClr val="FF0000"/>
                </a:solidFill>
                <a:latin typeface="Arial" panose="020B0604020202020204" pitchFamily="34" charset="0"/>
                <a:cs typeface="Arial" panose="020B0604020202020204" pitchFamily="34" charset="0"/>
              </a:rPr>
              <a:t> </a:t>
            </a:r>
            <a:r>
              <a:rPr lang="en-US" sz="3400" b="1" dirty="0" err="1">
                <a:solidFill>
                  <a:srgbClr val="FF0000"/>
                </a:solidFill>
                <a:latin typeface="Arial" panose="020B0604020202020204" pitchFamily="34" charset="0"/>
                <a:cs typeface="Arial" panose="020B0604020202020204" pitchFamily="34" charset="0"/>
              </a:rPr>
              <a:t>niệm</a:t>
            </a:r>
            <a:r>
              <a:rPr lang="en-US" sz="34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06341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barn(inVertical)">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barn(inVertical)">
                                      <p:cBhvr>
                                        <p:cTn id="16"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id="{8759D96E-BF12-4520-A181-4790B5673605}"/>
              </a:ext>
            </a:extLst>
          </p:cNvPr>
          <p:cNvSpPr txBox="1"/>
          <p:nvPr/>
        </p:nvSpPr>
        <p:spPr>
          <a:xfrm>
            <a:off x="748438" y="811806"/>
            <a:ext cx="10573083" cy="1077218"/>
          </a:xfrm>
          <a:prstGeom prst="rect">
            <a:avLst/>
          </a:prstGeom>
          <a:noFill/>
        </p:spPr>
        <p:txBody>
          <a:bodyPr wrap="square">
            <a:spAutoFit/>
          </a:bodyPr>
          <a:lstStyle/>
          <a:p>
            <a:pPr algn="just"/>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b)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Tìm</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các</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sô</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vừa</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ở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trong</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hàng</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vi-VN"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thứ</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nhất</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vừa</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ở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trong</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hàng</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vi-VN"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thứ</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hai</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endParaRPr lang="en-US" sz="3200" b="1" dirty="0">
              <a:solidFill>
                <a:srgbClr val="0070C0"/>
              </a:solidFill>
              <a:latin typeface="Arial" panose="020B0604020202020204" pitchFamily="34" charset="0"/>
              <a:cs typeface="Arial" panose="020B0604020202020204" pitchFamily="34" charset="0"/>
            </a:endParaRPr>
          </a:p>
        </p:txBody>
      </p:sp>
      <p:graphicFrame>
        <p:nvGraphicFramePr>
          <p:cNvPr id="3" name="Table 8">
            <a:extLst>
              <a:ext uri="{FF2B5EF4-FFF2-40B4-BE49-F238E27FC236}">
                <a16:creationId xmlns:a16="http://schemas.microsoft.com/office/drawing/2014/main" id="{461D6C76-C0EA-4D02-92DA-866C5E5C0532}"/>
              </a:ext>
            </a:extLst>
          </p:cNvPr>
          <p:cNvGraphicFramePr>
            <a:graphicFrameLocks noGrp="1"/>
          </p:cNvGraphicFramePr>
          <p:nvPr>
            <p:extLst>
              <p:ext uri="{D42A27DB-BD31-4B8C-83A1-F6EECF244321}">
                <p14:modId xmlns:p14="http://schemas.microsoft.com/office/powerpoint/2010/main" val="3082848857"/>
              </p:ext>
            </p:extLst>
          </p:nvPr>
        </p:nvGraphicFramePr>
        <p:xfrm>
          <a:off x="1212599" y="2326854"/>
          <a:ext cx="9806150" cy="1889760"/>
        </p:xfrm>
        <a:graphic>
          <a:graphicData uri="http://schemas.openxmlformats.org/drawingml/2006/table">
            <a:tbl>
              <a:tblPr firstRow="1" bandRow="1">
                <a:tableStyleId>{5940675A-B579-460E-94D1-54222C63F5DA}</a:tableStyleId>
              </a:tblPr>
              <a:tblGrid>
                <a:gridCol w="1471449">
                  <a:extLst>
                    <a:ext uri="{9D8B030D-6E8A-4147-A177-3AD203B41FA5}">
                      <a16:colId xmlns:a16="http://schemas.microsoft.com/office/drawing/2014/main" val="88960969"/>
                    </a:ext>
                  </a:extLst>
                </a:gridCol>
                <a:gridCol w="830317">
                  <a:extLst>
                    <a:ext uri="{9D8B030D-6E8A-4147-A177-3AD203B41FA5}">
                      <a16:colId xmlns:a16="http://schemas.microsoft.com/office/drawing/2014/main" val="2909738700"/>
                    </a:ext>
                  </a:extLst>
                </a:gridCol>
                <a:gridCol w="872358">
                  <a:extLst>
                    <a:ext uri="{9D8B030D-6E8A-4147-A177-3AD203B41FA5}">
                      <a16:colId xmlns:a16="http://schemas.microsoft.com/office/drawing/2014/main" val="2962004492"/>
                    </a:ext>
                  </a:extLst>
                </a:gridCol>
                <a:gridCol w="840828">
                  <a:extLst>
                    <a:ext uri="{9D8B030D-6E8A-4147-A177-3AD203B41FA5}">
                      <a16:colId xmlns:a16="http://schemas.microsoft.com/office/drawing/2014/main" val="519971232"/>
                    </a:ext>
                  </a:extLst>
                </a:gridCol>
                <a:gridCol w="861848">
                  <a:extLst>
                    <a:ext uri="{9D8B030D-6E8A-4147-A177-3AD203B41FA5}">
                      <a16:colId xmlns:a16="http://schemas.microsoft.com/office/drawing/2014/main" val="4162999969"/>
                    </a:ext>
                  </a:extLst>
                </a:gridCol>
                <a:gridCol w="840828">
                  <a:extLst>
                    <a:ext uri="{9D8B030D-6E8A-4147-A177-3AD203B41FA5}">
                      <a16:colId xmlns:a16="http://schemas.microsoft.com/office/drawing/2014/main" val="3236462022"/>
                    </a:ext>
                  </a:extLst>
                </a:gridCol>
                <a:gridCol w="840828">
                  <a:extLst>
                    <a:ext uri="{9D8B030D-6E8A-4147-A177-3AD203B41FA5}">
                      <a16:colId xmlns:a16="http://schemas.microsoft.com/office/drawing/2014/main" val="798961389"/>
                    </a:ext>
                  </a:extLst>
                </a:gridCol>
                <a:gridCol w="861848">
                  <a:extLst>
                    <a:ext uri="{9D8B030D-6E8A-4147-A177-3AD203B41FA5}">
                      <a16:colId xmlns:a16="http://schemas.microsoft.com/office/drawing/2014/main" val="1678913462"/>
                    </a:ext>
                  </a:extLst>
                </a:gridCol>
                <a:gridCol w="830317">
                  <a:extLst>
                    <a:ext uri="{9D8B030D-6E8A-4147-A177-3AD203B41FA5}">
                      <a16:colId xmlns:a16="http://schemas.microsoft.com/office/drawing/2014/main" val="4178467537"/>
                    </a:ext>
                  </a:extLst>
                </a:gridCol>
                <a:gridCol w="777766">
                  <a:extLst>
                    <a:ext uri="{9D8B030D-6E8A-4147-A177-3AD203B41FA5}">
                      <a16:colId xmlns:a16="http://schemas.microsoft.com/office/drawing/2014/main" val="367775268"/>
                    </a:ext>
                  </a:extLst>
                </a:gridCol>
                <a:gridCol w="777763">
                  <a:extLst>
                    <a:ext uri="{9D8B030D-6E8A-4147-A177-3AD203B41FA5}">
                      <a16:colId xmlns:a16="http://schemas.microsoft.com/office/drawing/2014/main" val="3702233673"/>
                    </a:ext>
                  </a:extLst>
                </a:gridCol>
              </a:tblGrid>
              <a:tr h="370840">
                <a:tc>
                  <a:txBody>
                    <a:bodyPr/>
                    <a:lstStyle/>
                    <a:p>
                      <a:pPr algn="ctr"/>
                      <a:r>
                        <a:rPr lang="en-US" sz="2800" b="1" dirty="0" err="1">
                          <a:solidFill>
                            <a:srgbClr val="0070C0"/>
                          </a:solidFill>
                        </a:rPr>
                        <a:t>Các</a:t>
                      </a:r>
                      <a:r>
                        <a:rPr lang="en-US" sz="2800" b="1" dirty="0">
                          <a:solidFill>
                            <a:srgbClr val="0070C0"/>
                          </a:solidFill>
                        </a:rPr>
                        <a:t> </a:t>
                      </a:r>
                      <a:r>
                        <a:rPr lang="en-US" sz="2800" b="1" dirty="0" err="1">
                          <a:solidFill>
                            <a:srgbClr val="0070C0"/>
                          </a:solidFill>
                        </a:rPr>
                        <a:t>ước</a:t>
                      </a:r>
                      <a:r>
                        <a:rPr lang="en-US" sz="2800" b="1" dirty="0">
                          <a:solidFill>
                            <a:srgbClr val="0070C0"/>
                          </a:solidFill>
                        </a:rPr>
                        <a:t> </a:t>
                      </a:r>
                    </a:p>
                    <a:p>
                      <a:pPr algn="ctr"/>
                      <a:r>
                        <a:rPr lang="en-US" sz="2800" b="1" dirty="0" err="1">
                          <a:solidFill>
                            <a:srgbClr val="0070C0"/>
                          </a:solidFill>
                        </a:rPr>
                        <a:t>của</a:t>
                      </a:r>
                      <a:r>
                        <a:rPr lang="en-US" sz="2800" b="1" dirty="0">
                          <a:solidFill>
                            <a:srgbClr val="0070C0"/>
                          </a:solidFill>
                        </a:rPr>
                        <a:t> 30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highlight>
                          <a:srgbClr val="C0C0C0"/>
                        </a:highlight>
                      </a:endParaRPr>
                    </a:p>
                  </a:txBody>
                  <a:tcPr>
                    <a:solidFill>
                      <a:schemeClr val="bg1"/>
                    </a:solidFill>
                  </a:tcPr>
                </a:tc>
                <a:tc>
                  <a:txBody>
                    <a:bodyPr/>
                    <a:lstStyle/>
                    <a:p>
                      <a:endParaRPr lang="en-US" dirty="0">
                        <a:highlight>
                          <a:srgbClr val="C0C0C0"/>
                        </a:highlight>
                      </a:endParaRPr>
                    </a:p>
                  </a:txBody>
                  <a:tcPr>
                    <a:solidFill>
                      <a:schemeClr val="bg1"/>
                    </a:solidFill>
                  </a:tcPr>
                </a:tc>
                <a:extLst>
                  <a:ext uri="{0D108BD9-81ED-4DB2-BD59-A6C34878D82A}">
                    <a16:rowId xmlns:a16="http://schemas.microsoft.com/office/drawing/2014/main" val="504868465"/>
                  </a:ext>
                </a:extLst>
              </a:tr>
              <a:tr h="370840">
                <a:tc>
                  <a:txBody>
                    <a:bodyPr/>
                    <a:lstStyle/>
                    <a:p>
                      <a:pPr algn="ctr"/>
                      <a:r>
                        <a:rPr lang="en-US" sz="2800" b="1" dirty="0" err="1">
                          <a:solidFill>
                            <a:srgbClr val="0070C0"/>
                          </a:solidFill>
                        </a:rPr>
                        <a:t>Các</a:t>
                      </a:r>
                      <a:r>
                        <a:rPr lang="en-US" sz="2800" b="1" dirty="0">
                          <a:solidFill>
                            <a:srgbClr val="0070C0"/>
                          </a:solidFill>
                        </a:rPr>
                        <a:t> </a:t>
                      </a:r>
                      <a:r>
                        <a:rPr lang="en-US" sz="2800" b="1" dirty="0" err="1">
                          <a:solidFill>
                            <a:srgbClr val="0070C0"/>
                          </a:solidFill>
                        </a:rPr>
                        <a:t>ước</a:t>
                      </a:r>
                      <a:endParaRPr lang="en-US" sz="2800" b="1" dirty="0">
                        <a:solidFill>
                          <a:srgbClr val="0070C0"/>
                        </a:solidFill>
                      </a:endParaRPr>
                    </a:p>
                    <a:p>
                      <a:pPr algn="ctr"/>
                      <a:r>
                        <a:rPr lang="en-US" sz="2800" b="1" dirty="0">
                          <a:solidFill>
                            <a:srgbClr val="0070C0"/>
                          </a:solidFill>
                        </a:rPr>
                        <a:t> </a:t>
                      </a:r>
                      <a:r>
                        <a:rPr lang="en-US" sz="2800" b="1" dirty="0" err="1">
                          <a:solidFill>
                            <a:srgbClr val="0070C0"/>
                          </a:solidFill>
                        </a:rPr>
                        <a:t>của</a:t>
                      </a:r>
                      <a:r>
                        <a:rPr lang="en-US" sz="2800" b="1" dirty="0">
                          <a:solidFill>
                            <a:srgbClr val="0070C0"/>
                          </a:solidFill>
                        </a:rPr>
                        <a:t> 48</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210940823"/>
                  </a:ext>
                </a:extLst>
              </a:tr>
            </a:tbl>
          </a:graphicData>
        </a:graphic>
      </p:graphicFrame>
      <p:sp>
        <p:nvSpPr>
          <p:cNvPr id="11" name="TextBox 10">
            <a:extLst>
              <a:ext uri="{FF2B5EF4-FFF2-40B4-BE49-F238E27FC236}">
                <a16:creationId xmlns:a16="http://schemas.microsoft.com/office/drawing/2014/main" id="{145BE949-8343-436B-9C20-DDAEB384329F}"/>
              </a:ext>
            </a:extLst>
          </p:cNvPr>
          <p:cNvSpPr txBox="1"/>
          <p:nvPr/>
        </p:nvSpPr>
        <p:spPr>
          <a:xfrm>
            <a:off x="2953411" y="2575041"/>
            <a:ext cx="367408" cy="523220"/>
          </a:xfrm>
          <a:prstGeom prst="rect">
            <a:avLst/>
          </a:prstGeom>
          <a:noFill/>
        </p:spPr>
        <p:txBody>
          <a:bodyPr wrap="none" rtlCol="0">
            <a:spAutoFit/>
          </a:bodyPr>
          <a:lstStyle/>
          <a:p>
            <a:r>
              <a:rPr lang="en-US" sz="2800" dirty="0">
                <a:solidFill>
                  <a:srgbClr val="FF0000"/>
                </a:solidFill>
              </a:rPr>
              <a:t>1</a:t>
            </a:r>
          </a:p>
        </p:txBody>
      </p:sp>
      <p:sp>
        <p:nvSpPr>
          <p:cNvPr id="20" name="TextBox 19">
            <a:extLst>
              <a:ext uri="{FF2B5EF4-FFF2-40B4-BE49-F238E27FC236}">
                <a16:creationId xmlns:a16="http://schemas.microsoft.com/office/drawing/2014/main" id="{94AB9060-8F77-4BC8-93C6-C4A78E87B501}"/>
              </a:ext>
            </a:extLst>
          </p:cNvPr>
          <p:cNvSpPr txBox="1"/>
          <p:nvPr/>
        </p:nvSpPr>
        <p:spPr>
          <a:xfrm>
            <a:off x="2969181" y="3410612"/>
            <a:ext cx="367408" cy="523220"/>
          </a:xfrm>
          <a:prstGeom prst="rect">
            <a:avLst/>
          </a:prstGeom>
          <a:noFill/>
        </p:spPr>
        <p:txBody>
          <a:bodyPr wrap="none" rtlCol="0">
            <a:spAutoFit/>
          </a:bodyPr>
          <a:lstStyle/>
          <a:p>
            <a:r>
              <a:rPr lang="en-US" sz="2800" dirty="0">
                <a:solidFill>
                  <a:srgbClr val="FF0000"/>
                </a:solidFill>
              </a:rPr>
              <a:t>1</a:t>
            </a:r>
          </a:p>
        </p:txBody>
      </p:sp>
      <p:sp>
        <p:nvSpPr>
          <p:cNvPr id="21" name="TextBox 20">
            <a:extLst>
              <a:ext uri="{FF2B5EF4-FFF2-40B4-BE49-F238E27FC236}">
                <a16:creationId xmlns:a16="http://schemas.microsoft.com/office/drawing/2014/main" id="{0840C1B6-39A6-4736-9053-0980F55C6A84}"/>
              </a:ext>
            </a:extLst>
          </p:cNvPr>
          <p:cNvSpPr txBox="1"/>
          <p:nvPr/>
        </p:nvSpPr>
        <p:spPr>
          <a:xfrm>
            <a:off x="3810004" y="2559278"/>
            <a:ext cx="367408" cy="523220"/>
          </a:xfrm>
          <a:prstGeom prst="rect">
            <a:avLst/>
          </a:prstGeom>
          <a:noFill/>
        </p:spPr>
        <p:txBody>
          <a:bodyPr wrap="none" rtlCol="0">
            <a:spAutoFit/>
          </a:bodyPr>
          <a:lstStyle/>
          <a:p>
            <a:r>
              <a:rPr lang="en-US" sz="2800" dirty="0">
                <a:solidFill>
                  <a:srgbClr val="FF0000"/>
                </a:solidFill>
              </a:rPr>
              <a:t>2</a:t>
            </a:r>
          </a:p>
        </p:txBody>
      </p:sp>
      <p:sp>
        <p:nvSpPr>
          <p:cNvPr id="22" name="TextBox 21">
            <a:extLst>
              <a:ext uri="{FF2B5EF4-FFF2-40B4-BE49-F238E27FC236}">
                <a16:creationId xmlns:a16="http://schemas.microsoft.com/office/drawing/2014/main" id="{D73AE494-3733-431E-B50D-4BFC6D50F487}"/>
              </a:ext>
            </a:extLst>
          </p:cNvPr>
          <p:cNvSpPr txBox="1"/>
          <p:nvPr/>
        </p:nvSpPr>
        <p:spPr>
          <a:xfrm>
            <a:off x="3857301" y="3415867"/>
            <a:ext cx="367408" cy="523220"/>
          </a:xfrm>
          <a:prstGeom prst="rect">
            <a:avLst/>
          </a:prstGeom>
          <a:noFill/>
        </p:spPr>
        <p:txBody>
          <a:bodyPr wrap="none" rtlCol="0">
            <a:spAutoFit/>
          </a:bodyPr>
          <a:lstStyle/>
          <a:p>
            <a:r>
              <a:rPr lang="en-US" sz="2800" dirty="0">
                <a:solidFill>
                  <a:srgbClr val="FF0000"/>
                </a:solidFill>
              </a:rPr>
              <a:t>2</a:t>
            </a:r>
          </a:p>
        </p:txBody>
      </p:sp>
      <p:sp>
        <p:nvSpPr>
          <p:cNvPr id="23" name="TextBox 22">
            <a:extLst>
              <a:ext uri="{FF2B5EF4-FFF2-40B4-BE49-F238E27FC236}">
                <a16:creationId xmlns:a16="http://schemas.microsoft.com/office/drawing/2014/main" id="{2BB78124-51E8-4ABB-B59F-A5A50378374D}"/>
              </a:ext>
            </a:extLst>
          </p:cNvPr>
          <p:cNvSpPr txBox="1"/>
          <p:nvPr/>
        </p:nvSpPr>
        <p:spPr>
          <a:xfrm>
            <a:off x="4645577" y="2585555"/>
            <a:ext cx="367408" cy="523220"/>
          </a:xfrm>
          <a:prstGeom prst="rect">
            <a:avLst/>
          </a:prstGeom>
          <a:noFill/>
        </p:spPr>
        <p:txBody>
          <a:bodyPr wrap="none" rtlCol="0">
            <a:spAutoFit/>
          </a:bodyPr>
          <a:lstStyle/>
          <a:p>
            <a:r>
              <a:rPr lang="en-US" sz="2800" dirty="0">
                <a:solidFill>
                  <a:srgbClr val="FF0000"/>
                </a:solidFill>
              </a:rPr>
              <a:t>3</a:t>
            </a:r>
          </a:p>
        </p:txBody>
      </p:sp>
      <p:sp>
        <p:nvSpPr>
          <p:cNvPr id="28" name="TextBox 27">
            <a:extLst>
              <a:ext uri="{FF2B5EF4-FFF2-40B4-BE49-F238E27FC236}">
                <a16:creationId xmlns:a16="http://schemas.microsoft.com/office/drawing/2014/main" id="{CC4E3D23-4403-495A-BA41-21A8BF56E81A}"/>
              </a:ext>
            </a:extLst>
          </p:cNvPr>
          <p:cNvSpPr txBox="1"/>
          <p:nvPr/>
        </p:nvSpPr>
        <p:spPr>
          <a:xfrm>
            <a:off x="4661104" y="3432777"/>
            <a:ext cx="367408" cy="523220"/>
          </a:xfrm>
          <a:prstGeom prst="rect">
            <a:avLst/>
          </a:prstGeom>
          <a:noFill/>
        </p:spPr>
        <p:txBody>
          <a:bodyPr wrap="none" rtlCol="0">
            <a:spAutoFit/>
          </a:bodyPr>
          <a:lstStyle/>
          <a:p>
            <a:r>
              <a:rPr lang="en-US" sz="2800" dirty="0">
                <a:solidFill>
                  <a:srgbClr val="FF0000"/>
                </a:solidFill>
              </a:rPr>
              <a:t>3</a:t>
            </a:r>
          </a:p>
        </p:txBody>
      </p:sp>
      <p:sp>
        <p:nvSpPr>
          <p:cNvPr id="32" name="TextBox 31">
            <a:extLst>
              <a:ext uri="{FF2B5EF4-FFF2-40B4-BE49-F238E27FC236}">
                <a16:creationId xmlns:a16="http://schemas.microsoft.com/office/drawing/2014/main" id="{AAD7E39B-E562-472A-9FB9-122434C558FA}"/>
              </a:ext>
            </a:extLst>
          </p:cNvPr>
          <p:cNvSpPr txBox="1"/>
          <p:nvPr/>
        </p:nvSpPr>
        <p:spPr>
          <a:xfrm>
            <a:off x="5485681" y="3445411"/>
            <a:ext cx="351378" cy="523220"/>
          </a:xfrm>
          <a:prstGeom prst="rect">
            <a:avLst/>
          </a:prstGeom>
          <a:noFill/>
        </p:spPr>
        <p:txBody>
          <a:bodyPr wrap="square" rtlCol="0">
            <a:spAutoFit/>
          </a:bodyPr>
          <a:lstStyle/>
          <a:p>
            <a:r>
              <a:rPr lang="en-US" sz="2800" dirty="0">
                <a:solidFill>
                  <a:srgbClr val="FF0000"/>
                </a:solidFill>
              </a:rPr>
              <a:t>4</a:t>
            </a:r>
          </a:p>
        </p:txBody>
      </p:sp>
      <p:sp>
        <p:nvSpPr>
          <p:cNvPr id="33" name="TextBox 32">
            <a:extLst>
              <a:ext uri="{FF2B5EF4-FFF2-40B4-BE49-F238E27FC236}">
                <a16:creationId xmlns:a16="http://schemas.microsoft.com/office/drawing/2014/main" id="{A55E6568-D3A6-47FC-ADC5-C3DB939EFFBF}"/>
              </a:ext>
            </a:extLst>
          </p:cNvPr>
          <p:cNvSpPr txBox="1"/>
          <p:nvPr/>
        </p:nvSpPr>
        <p:spPr>
          <a:xfrm>
            <a:off x="5470636" y="2585555"/>
            <a:ext cx="362343" cy="523220"/>
          </a:xfrm>
          <a:prstGeom prst="rect">
            <a:avLst/>
          </a:prstGeom>
          <a:noFill/>
        </p:spPr>
        <p:txBody>
          <a:bodyPr wrap="square" rtlCol="0">
            <a:spAutoFit/>
          </a:bodyPr>
          <a:lstStyle/>
          <a:p>
            <a:r>
              <a:rPr lang="en-US" sz="2800" dirty="0">
                <a:solidFill>
                  <a:srgbClr val="FF0000"/>
                </a:solidFill>
              </a:rPr>
              <a:t>5</a:t>
            </a:r>
          </a:p>
        </p:txBody>
      </p:sp>
      <p:sp>
        <p:nvSpPr>
          <p:cNvPr id="35" name="TextBox 34">
            <a:extLst>
              <a:ext uri="{FF2B5EF4-FFF2-40B4-BE49-F238E27FC236}">
                <a16:creationId xmlns:a16="http://schemas.microsoft.com/office/drawing/2014/main" id="{B180CBB0-BFB9-42F3-9667-6D7A8DAA8F49}"/>
              </a:ext>
            </a:extLst>
          </p:cNvPr>
          <p:cNvSpPr txBox="1"/>
          <p:nvPr/>
        </p:nvSpPr>
        <p:spPr>
          <a:xfrm>
            <a:off x="6329852" y="3456768"/>
            <a:ext cx="351378" cy="523220"/>
          </a:xfrm>
          <a:prstGeom prst="rect">
            <a:avLst/>
          </a:prstGeom>
          <a:noFill/>
        </p:spPr>
        <p:txBody>
          <a:bodyPr wrap="square" rtlCol="0">
            <a:spAutoFit/>
          </a:bodyPr>
          <a:lstStyle/>
          <a:p>
            <a:r>
              <a:rPr lang="en-US" sz="2800" dirty="0">
                <a:solidFill>
                  <a:srgbClr val="FF0000"/>
                </a:solidFill>
              </a:rPr>
              <a:t>6</a:t>
            </a:r>
          </a:p>
        </p:txBody>
      </p:sp>
      <p:sp>
        <p:nvSpPr>
          <p:cNvPr id="36" name="TextBox 35">
            <a:extLst>
              <a:ext uri="{FF2B5EF4-FFF2-40B4-BE49-F238E27FC236}">
                <a16:creationId xmlns:a16="http://schemas.microsoft.com/office/drawing/2014/main" id="{71B6E4CF-C433-42F5-AE32-FABFAB201D1F}"/>
              </a:ext>
            </a:extLst>
          </p:cNvPr>
          <p:cNvSpPr txBox="1"/>
          <p:nvPr/>
        </p:nvSpPr>
        <p:spPr>
          <a:xfrm>
            <a:off x="6332134" y="2585551"/>
            <a:ext cx="367408" cy="523220"/>
          </a:xfrm>
          <a:prstGeom prst="rect">
            <a:avLst/>
          </a:prstGeom>
          <a:noFill/>
        </p:spPr>
        <p:txBody>
          <a:bodyPr wrap="none" rtlCol="0">
            <a:spAutoFit/>
          </a:bodyPr>
          <a:lstStyle/>
          <a:p>
            <a:r>
              <a:rPr lang="en-US" sz="2800" dirty="0">
                <a:solidFill>
                  <a:srgbClr val="FF0000"/>
                </a:solidFill>
              </a:rPr>
              <a:t>6</a:t>
            </a:r>
          </a:p>
        </p:txBody>
      </p:sp>
      <p:sp>
        <p:nvSpPr>
          <p:cNvPr id="37" name="TextBox 36">
            <a:extLst>
              <a:ext uri="{FF2B5EF4-FFF2-40B4-BE49-F238E27FC236}">
                <a16:creationId xmlns:a16="http://schemas.microsoft.com/office/drawing/2014/main" id="{C099F540-D3B4-40B4-BF74-675C6615A8F4}"/>
              </a:ext>
            </a:extLst>
          </p:cNvPr>
          <p:cNvSpPr txBox="1"/>
          <p:nvPr/>
        </p:nvSpPr>
        <p:spPr>
          <a:xfrm>
            <a:off x="7150529" y="3439510"/>
            <a:ext cx="367408" cy="523220"/>
          </a:xfrm>
          <a:prstGeom prst="rect">
            <a:avLst/>
          </a:prstGeom>
          <a:noFill/>
        </p:spPr>
        <p:txBody>
          <a:bodyPr wrap="none" rtlCol="0">
            <a:spAutoFit/>
          </a:bodyPr>
          <a:lstStyle/>
          <a:p>
            <a:r>
              <a:rPr lang="en-US" sz="2800" dirty="0">
                <a:solidFill>
                  <a:srgbClr val="FF0000"/>
                </a:solidFill>
              </a:rPr>
              <a:t>8</a:t>
            </a:r>
          </a:p>
        </p:txBody>
      </p:sp>
      <p:sp>
        <p:nvSpPr>
          <p:cNvPr id="38" name="TextBox 37">
            <a:extLst>
              <a:ext uri="{FF2B5EF4-FFF2-40B4-BE49-F238E27FC236}">
                <a16:creationId xmlns:a16="http://schemas.microsoft.com/office/drawing/2014/main" id="{617CE4FA-E0E4-467B-897D-68907E48C4F7}"/>
              </a:ext>
            </a:extLst>
          </p:cNvPr>
          <p:cNvSpPr txBox="1"/>
          <p:nvPr/>
        </p:nvSpPr>
        <p:spPr>
          <a:xfrm>
            <a:off x="7167707" y="2582595"/>
            <a:ext cx="550151" cy="523220"/>
          </a:xfrm>
          <a:prstGeom prst="rect">
            <a:avLst/>
          </a:prstGeom>
          <a:noFill/>
        </p:spPr>
        <p:txBody>
          <a:bodyPr wrap="none" rtlCol="0">
            <a:spAutoFit/>
          </a:bodyPr>
          <a:lstStyle/>
          <a:p>
            <a:r>
              <a:rPr lang="en-US" sz="2800" dirty="0">
                <a:solidFill>
                  <a:srgbClr val="FF0000"/>
                </a:solidFill>
              </a:rPr>
              <a:t>10</a:t>
            </a:r>
          </a:p>
        </p:txBody>
      </p:sp>
      <p:sp>
        <p:nvSpPr>
          <p:cNvPr id="39" name="TextBox 38">
            <a:extLst>
              <a:ext uri="{FF2B5EF4-FFF2-40B4-BE49-F238E27FC236}">
                <a16:creationId xmlns:a16="http://schemas.microsoft.com/office/drawing/2014/main" id="{0C65D99A-5225-44F2-BF70-B90B44275F3B}"/>
              </a:ext>
            </a:extLst>
          </p:cNvPr>
          <p:cNvSpPr txBox="1"/>
          <p:nvPr/>
        </p:nvSpPr>
        <p:spPr>
          <a:xfrm>
            <a:off x="8030930" y="3468436"/>
            <a:ext cx="550151" cy="523220"/>
          </a:xfrm>
          <a:prstGeom prst="rect">
            <a:avLst/>
          </a:prstGeom>
          <a:noFill/>
        </p:spPr>
        <p:txBody>
          <a:bodyPr wrap="none" rtlCol="0">
            <a:spAutoFit/>
          </a:bodyPr>
          <a:lstStyle/>
          <a:p>
            <a:r>
              <a:rPr lang="en-US" sz="2800" dirty="0">
                <a:solidFill>
                  <a:srgbClr val="FF0000"/>
                </a:solidFill>
              </a:rPr>
              <a:t>12</a:t>
            </a:r>
          </a:p>
        </p:txBody>
      </p:sp>
      <p:sp>
        <p:nvSpPr>
          <p:cNvPr id="40" name="TextBox 39">
            <a:extLst>
              <a:ext uri="{FF2B5EF4-FFF2-40B4-BE49-F238E27FC236}">
                <a16:creationId xmlns:a16="http://schemas.microsoft.com/office/drawing/2014/main" id="{98B02D17-F024-4466-BC38-B27F2962716C}"/>
              </a:ext>
            </a:extLst>
          </p:cNvPr>
          <p:cNvSpPr txBox="1"/>
          <p:nvPr/>
        </p:nvSpPr>
        <p:spPr>
          <a:xfrm>
            <a:off x="8021670" y="2580298"/>
            <a:ext cx="550151" cy="523220"/>
          </a:xfrm>
          <a:prstGeom prst="rect">
            <a:avLst/>
          </a:prstGeom>
          <a:noFill/>
        </p:spPr>
        <p:txBody>
          <a:bodyPr wrap="none" rtlCol="0">
            <a:spAutoFit/>
          </a:bodyPr>
          <a:lstStyle/>
          <a:p>
            <a:r>
              <a:rPr lang="en-US" sz="2800" dirty="0">
                <a:solidFill>
                  <a:srgbClr val="FF0000"/>
                </a:solidFill>
              </a:rPr>
              <a:t>15</a:t>
            </a:r>
          </a:p>
        </p:txBody>
      </p:sp>
      <p:sp>
        <p:nvSpPr>
          <p:cNvPr id="41" name="TextBox 40">
            <a:extLst>
              <a:ext uri="{FF2B5EF4-FFF2-40B4-BE49-F238E27FC236}">
                <a16:creationId xmlns:a16="http://schemas.microsoft.com/office/drawing/2014/main" id="{3B67D18F-16B4-4A33-80F3-14D51581CB25}"/>
              </a:ext>
            </a:extLst>
          </p:cNvPr>
          <p:cNvSpPr txBox="1"/>
          <p:nvPr/>
        </p:nvSpPr>
        <p:spPr>
          <a:xfrm>
            <a:off x="8871037" y="3456765"/>
            <a:ext cx="557377" cy="523220"/>
          </a:xfrm>
          <a:prstGeom prst="rect">
            <a:avLst/>
          </a:prstGeom>
          <a:noFill/>
        </p:spPr>
        <p:txBody>
          <a:bodyPr wrap="square" rtlCol="0">
            <a:spAutoFit/>
          </a:bodyPr>
          <a:lstStyle/>
          <a:p>
            <a:r>
              <a:rPr lang="en-US" sz="2800" dirty="0">
                <a:solidFill>
                  <a:srgbClr val="FF0000"/>
                </a:solidFill>
              </a:rPr>
              <a:t>16</a:t>
            </a:r>
          </a:p>
        </p:txBody>
      </p:sp>
      <p:sp>
        <p:nvSpPr>
          <p:cNvPr id="42" name="TextBox 41">
            <a:extLst>
              <a:ext uri="{FF2B5EF4-FFF2-40B4-BE49-F238E27FC236}">
                <a16:creationId xmlns:a16="http://schemas.microsoft.com/office/drawing/2014/main" id="{143EBBAE-7536-47C7-B9B2-0CA68497524C}"/>
              </a:ext>
            </a:extLst>
          </p:cNvPr>
          <p:cNvSpPr txBox="1"/>
          <p:nvPr/>
        </p:nvSpPr>
        <p:spPr>
          <a:xfrm>
            <a:off x="8878263" y="2582703"/>
            <a:ext cx="550151" cy="523220"/>
          </a:xfrm>
          <a:prstGeom prst="rect">
            <a:avLst/>
          </a:prstGeom>
          <a:noFill/>
        </p:spPr>
        <p:txBody>
          <a:bodyPr wrap="none" rtlCol="0">
            <a:spAutoFit/>
          </a:bodyPr>
          <a:lstStyle/>
          <a:p>
            <a:r>
              <a:rPr lang="en-US" sz="2800" dirty="0">
                <a:solidFill>
                  <a:srgbClr val="FF0000"/>
                </a:solidFill>
              </a:rPr>
              <a:t>30</a:t>
            </a:r>
          </a:p>
        </p:txBody>
      </p:sp>
      <p:sp>
        <p:nvSpPr>
          <p:cNvPr id="43" name="TextBox 42">
            <a:extLst>
              <a:ext uri="{FF2B5EF4-FFF2-40B4-BE49-F238E27FC236}">
                <a16:creationId xmlns:a16="http://schemas.microsoft.com/office/drawing/2014/main" id="{3410194C-50EB-42F8-88D4-554269F6FABD}"/>
              </a:ext>
            </a:extLst>
          </p:cNvPr>
          <p:cNvSpPr txBox="1"/>
          <p:nvPr/>
        </p:nvSpPr>
        <p:spPr>
          <a:xfrm>
            <a:off x="9633030" y="3477788"/>
            <a:ext cx="550151" cy="523220"/>
          </a:xfrm>
          <a:prstGeom prst="rect">
            <a:avLst/>
          </a:prstGeom>
          <a:noFill/>
        </p:spPr>
        <p:txBody>
          <a:bodyPr wrap="none" rtlCol="0">
            <a:spAutoFit/>
          </a:bodyPr>
          <a:lstStyle/>
          <a:p>
            <a:r>
              <a:rPr lang="en-US" sz="2800" dirty="0">
                <a:solidFill>
                  <a:srgbClr val="FF0000"/>
                </a:solidFill>
              </a:rPr>
              <a:t>24</a:t>
            </a:r>
          </a:p>
        </p:txBody>
      </p:sp>
      <p:sp>
        <p:nvSpPr>
          <p:cNvPr id="45" name="TextBox 44">
            <a:extLst>
              <a:ext uri="{FF2B5EF4-FFF2-40B4-BE49-F238E27FC236}">
                <a16:creationId xmlns:a16="http://schemas.microsoft.com/office/drawing/2014/main" id="{2E5B6CE9-431F-4FCC-A88E-9481BFD23FA9}"/>
              </a:ext>
            </a:extLst>
          </p:cNvPr>
          <p:cNvSpPr txBox="1"/>
          <p:nvPr/>
        </p:nvSpPr>
        <p:spPr>
          <a:xfrm>
            <a:off x="10468598" y="3499966"/>
            <a:ext cx="550151" cy="523220"/>
          </a:xfrm>
          <a:prstGeom prst="rect">
            <a:avLst/>
          </a:prstGeom>
          <a:noFill/>
        </p:spPr>
        <p:txBody>
          <a:bodyPr wrap="none" rtlCol="0">
            <a:spAutoFit/>
          </a:bodyPr>
          <a:lstStyle/>
          <a:p>
            <a:r>
              <a:rPr lang="en-US" sz="2800" dirty="0">
                <a:solidFill>
                  <a:srgbClr val="FF0000"/>
                </a:solidFill>
              </a:rPr>
              <a:t>48</a:t>
            </a:r>
          </a:p>
        </p:txBody>
      </p:sp>
      <p:sp>
        <p:nvSpPr>
          <p:cNvPr id="2" name="Thought Bubble: Cloud 1">
            <a:extLst>
              <a:ext uri="{FF2B5EF4-FFF2-40B4-BE49-F238E27FC236}">
                <a16:creationId xmlns:a16="http://schemas.microsoft.com/office/drawing/2014/main" id="{760FE71D-C878-4373-924F-B3DD61FA2CC5}"/>
              </a:ext>
            </a:extLst>
          </p:cNvPr>
          <p:cNvSpPr/>
          <p:nvPr/>
        </p:nvSpPr>
        <p:spPr>
          <a:xfrm>
            <a:off x="1752600" y="4615544"/>
            <a:ext cx="9699171" cy="1643944"/>
          </a:xfrm>
          <a:prstGeom prst="cloudCallout">
            <a:avLst>
              <a:gd name="adj1" fmla="val -18996"/>
              <a:gd name="adj2" fmla="val 68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Các</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sô</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vừa</a:t>
            </a:r>
            <a:r>
              <a:rPr lang="en-US" sz="2800" i="1" dirty="0">
                <a:solidFill>
                  <a:schemeClr val="bg1"/>
                </a:solidFill>
                <a:latin typeface="Arial" panose="020B0604020202020204" pitchFamily="34" charset="0"/>
                <a:cs typeface="Arial" panose="020B0604020202020204" pitchFamily="34" charset="0"/>
              </a:rPr>
              <a:t> ở </a:t>
            </a:r>
            <a:r>
              <a:rPr lang="en-US" sz="2800" i="1" dirty="0" err="1">
                <a:solidFill>
                  <a:schemeClr val="bg1"/>
                </a:solidFill>
                <a:latin typeface="Arial" panose="020B0604020202020204" pitchFamily="34" charset="0"/>
                <a:cs typeface="Arial" panose="020B0604020202020204" pitchFamily="34" charset="0"/>
              </a:rPr>
              <a:t>trong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hàng</a:t>
            </a:r>
            <a:r>
              <a:rPr lang="en-US" sz="2800" i="1" dirty="0">
                <a:solidFill>
                  <a:schemeClr val="bg1"/>
                </a:solidFill>
                <a:latin typeface="Arial" panose="020B0604020202020204" pitchFamily="34" charset="0"/>
                <a:cs typeface="Arial" panose="020B0604020202020204" pitchFamily="34" charset="0"/>
              </a:rPr>
              <a:t> </a:t>
            </a:r>
            <a:r>
              <a:rPr lang="vi-VN" sz="2800" i="1" dirty="0">
                <a:solidFill>
                  <a:schemeClr val="bg1"/>
                </a:solidFill>
                <a:latin typeface="Arial" panose="020B0604020202020204" pitchFamily="34" charset="0"/>
                <a:cs typeface="Arial" panose="020B0604020202020204" pitchFamily="34" charset="0"/>
              </a:rPr>
              <a:t>thứ</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nhất</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vừa</a:t>
            </a:r>
            <a:r>
              <a:rPr lang="en-US" sz="2800" i="1" dirty="0">
                <a:solidFill>
                  <a:schemeClr val="bg1"/>
                </a:solidFill>
                <a:latin typeface="Arial" panose="020B0604020202020204" pitchFamily="34" charset="0"/>
                <a:cs typeface="Arial" panose="020B0604020202020204" pitchFamily="34" charset="0"/>
              </a:rPr>
              <a:t> ở </a:t>
            </a:r>
            <a:r>
              <a:rPr lang="en-US" sz="2800" i="1" dirty="0" err="1">
                <a:solidFill>
                  <a:schemeClr val="bg1"/>
                </a:solidFill>
                <a:latin typeface="Arial" panose="020B0604020202020204" pitchFamily="34" charset="0"/>
                <a:cs typeface="Arial" panose="020B0604020202020204" pitchFamily="34" charset="0"/>
              </a:rPr>
              <a:t>trong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hàng</a:t>
            </a:r>
            <a:r>
              <a:rPr lang="en-US" sz="2800" i="1" dirty="0">
                <a:solidFill>
                  <a:schemeClr val="bg1"/>
                </a:solidFill>
                <a:latin typeface="Arial" panose="020B0604020202020204" pitchFamily="34" charset="0"/>
                <a:cs typeface="Arial" panose="020B0604020202020204" pitchFamily="34" charset="0"/>
              </a:rPr>
              <a:t> </a:t>
            </a:r>
            <a:r>
              <a:rPr lang="vi-VN" sz="2800" i="1" dirty="0">
                <a:solidFill>
                  <a:schemeClr val="bg1"/>
                </a:solidFill>
                <a:latin typeface="Arial" panose="020B0604020202020204" pitchFamily="34" charset="0"/>
                <a:cs typeface="Arial" panose="020B0604020202020204" pitchFamily="34" charset="0"/>
              </a:rPr>
              <a:t>thứ</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hai</a:t>
            </a:r>
            <a:r>
              <a:rPr lang="en-US" sz="2800" i="1" dirty="0">
                <a:solidFill>
                  <a:schemeClr val="bg1"/>
                </a:solidFill>
                <a:latin typeface="Arial" panose="020B0604020202020204" pitchFamily="34" charset="0"/>
                <a:cs typeface="Arial" panose="020B0604020202020204" pitchFamily="34" charset="0"/>
              </a:rPr>
              <a:t> là 1, 2, 3, 6 </a:t>
            </a:r>
            <a:r>
              <a:rPr lang="en-US" sz="2800" i="1" dirty="0" err="1">
                <a:solidFill>
                  <a:schemeClr val="bg1"/>
                </a:solidFill>
                <a:latin typeface="Arial" panose="020B0604020202020204" pitchFamily="34" charset="0"/>
                <a:cs typeface="Arial" panose="020B0604020202020204" pitchFamily="34" charset="0"/>
              </a:rPr>
              <a:t>được</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gọi</a:t>
            </a:r>
            <a:r>
              <a:rPr lang="en-US" sz="2800" i="1" dirty="0">
                <a:solidFill>
                  <a:schemeClr val="bg1"/>
                </a:solidFill>
                <a:latin typeface="Arial" panose="020B0604020202020204" pitchFamily="34" charset="0"/>
                <a:cs typeface="Arial" panose="020B0604020202020204" pitchFamily="34" charset="0"/>
              </a:rPr>
              <a:t> là </a:t>
            </a:r>
            <a:r>
              <a:rPr lang="en-US" sz="2800" i="1" dirty="0" err="1">
                <a:solidFill>
                  <a:schemeClr val="bg1"/>
                </a:solidFill>
                <a:latin typeface="Arial" panose="020B0604020202020204" pitchFamily="34" charset="0"/>
                <a:cs typeface="Arial" panose="020B0604020202020204" pitchFamily="34" charset="0"/>
              </a:rPr>
              <a:t>ước</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chung</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của</a:t>
            </a:r>
            <a:r>
              <a:rPr lang="en-US" sz="2800" i="1" dirty="0">
                <a:solidFill>
                  <a:schemeClr val="bg1"/>
                </a:solidFill>
                <a:latin typeface="Arial" panose="020B0604020202020204" pitchFamily="34" charset="0"/>
                <a:cs typeface="Arial" panose="020B0604020202020204" pitchFamily="34" charset="0"/>
              </a:rPr>
              <a:t> 30 </a:t>
            </a:r>
            <a:r>
              <a:rPr lang="vi-VN" sz="2800" i="1" dirty="0">
                <a:solidFill>
                  <a:schemeClr val="bg1"/>
                </a:solidFill>
                <a:latin typeface="Arial" panose="020B0604020202020204" pitchFamily="34" charset="0"/>
                <a:cs typeface="Arial" panose="020B0604020202020204" pitchFamily="34" charset="0"/>
              </a:rPr>
              <a:t>và</a:t>
            </a:r>
            <a:r>
              <a:rPr lang="en-US" sz="2800" i="1" dirty="0">
                <a:solidFill>
                  <a:schemeClr val="bg1"/>
                </a:solidFill>
                <a:latin typeface="Arial" panose="020B0604020202020204" pitchFamily="34" charset="0"/>
                <a:cs typeface="Arial" panose="020B0604020202020204" pitchFamily="34" charset="0"/>
              </a:rPr>
              <a:t> 48.</a:t>
            </a:r>
          </a:p>
        </p:txBody>
      </p:sp>
      <p:grpSp>
        <p:nvGrpSpPr>
          <p:cNvPr id="34" name="Group 33">
            <a:extLst>
              <a:ext uri="{FF2B5EF4-FFF2-40B4-BE49-F238E27FC236}">
                <a16:creationId xmlns:a16="http://schemas.microsoft.com/office/drawing/2014/main" id="{AFC6B77C-150B-4242-8DA0-8334142E19AE}"/>
              </a:ext>
            </a:extLst>
          </p:cNvPr>
          <p:cNvGrpSpPr/>
          <p:nvPr/>
        </p:nvGrpSpPr>
        <p:grpSpPr>
          <a:xfrm rot="5400000">
            <a:off x="8383393" y="3218530"/>
            <a:ext cx="6891246" cy="653685"/>
            <a:chOff x="4871257" y="83128"/>
            <a:chExt cx="7501721" cy="653685"/>
          </a:xfrm>
        </p:grpSpPr>
        <p:sp>
          <p:nvSpPr>
            <p:cNvPr id="44" name="Rectangle: Rounded Corners 43">
              <a:extLst>
                <a:ext uri="{FF2B5EF4-FFF2-40B4-BE49-F238E27FC236}">
                  <a16:creationId xmlns:a16="http://schemas.microsoft.com/office/drawing/2014/main" id="{AB4EEC74-773F-4BA1-965B-96B5A6E9B191}"/>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TextBox 45">
              <a:extLst>
                <a:ext uri="{FF2B5EF4-FFF2-40B4-BE49-F238E27FC236}">
                  <a16:creationId xmlns:a16="http://schemas.microsoft.com/office/drawing/2014/main" id="{EACA5D85-7F7B-4BA6-BECF-70C1BB4FE8DA}"/>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TRẢI NGHIỆM</a:t>
              </a:r>
              <a:endParaRPr lang="en-US" sz="2400" dirty="0">
                <a:solidFill>
                  <a:srgbClr val="FFFF00"/>
                </a:solidFill>
              </a:endParaRPr>
            </a:p>
          </p:txBody>
        </p:sp>
      </p:grpSp>
    </p:spTree>
    <p:extLst>
      <p:ext uri="{BB962C8B-B14F-4D97-AF65-F5344CB8AC3E}">
        <p14:creationId xmlns:p14="http://schemas.microsoft.com/office/powerpoint/2010/main" val="3964358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grpId="0"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ppt_x"/>
                                          </p:val>
                                        </p:tav>
                                      </p:tavLst>
                                    </p:anim>
                                    <p:anim calcmode="lin" valueType="num">
                                      <p:cBhvr additive="base">
                                        <p:cTn id="7" dur="500"/>
                                        <p:tgtEl>
                                          <p:spTgt spid="16"/>
                                        </p:tgtEl>
                                        <p:attrNameLst>
                                          <p:attrName>ppt_y</p:attrName>
                                        </p:attrNameLst>
                                      </p:cBhvr>
                                      <p:tavLst>
                                        <p:tav tm="0">
                                          <p:val>
                                            <p:strVal val="ppt_y"/>
                                          </p:val>
                                        </p:tav>
                                        <p:tav tm="100000">
                                          <p:val>
                                            <p:strVal val="0-ppt_h/2"/>
                                          </p:val>
                                        </p:tav>
                                      </p:tavLst>
                                    </p:anim>
                                    <p:set>
                                      <p:cBhvr>
                                        <p:cTn id="8" dur="1" fill="hold">
                                          <p:stCondLst>
                                            <p:cond delay="499"/>
                                          </p:stCondLst>
                                        </p:cTn>
                                        <p:tgtEl>
                                          <p:spTgt spid="16"/>
                                        </p:tgtEl>
                                        <p:attrNameLst>
                                          <p:attrName>style.visibility</p:attrName>
                                        </p:attrNameLst>
                                      </p:cBhvr>
                                      <p:to>
                                        <p:strVal val="hidden"/>
                                      </p:to>
                                    </p:set>
                                  </p:childTnLst>
                                </p:cTn>
                              </p:par>
                            </p:childTnLst>
                          </p:cTn>
                        </p:par>
                        <p:par>
                          <p:cTn id="9" fill="hold">
                            <p:stCondLst>
                              <p:cond delay="500"/>
                            </p:stCondLst>
                            <p:childTnLst>
                              <p:par>
                                <p:cTn id="10" presetID="64" presetClass="path" presetSubtype="0" accel="50000" decel="50000" fill="hold" grpId="0" nodeType="afterEffect">
                                  <p:stCondLst>
                                    <p:cond delay="0"/>
                                  </p:stCondLst>
                                  <p:childTnLst>
                                    <p:animMotion origin="layout" path="M -0.02761 -0.2831 L -0.02761 -0.5331 " pathEditMode="relative" rAng="0" ptsTypes="AA">
                                      <p:cBhvr>
                                        <p:cTn id="11" dur="2000" fill="hold"/>
                                        <p:tgtEl>
                                          <p:spTgt spid="2"/>
                                        </p:tgtEl>
                                        <p:attrNameLst>
                                          <p:attrName>ppt_x</p:attrName>
                                          <p:attrName>ppt_y</p:attrName>
                                        </p:attrNameLst>
                                      </p:cBhvr>
                                      <p:rCtr x="0" y="-12500"/>
                                    </p:animMotion>
                                  </p:childTnLst>
                                </p:cTn>
                              </p:par>
                              <p:par>
                                <p:cTn id="12" presetID="2" presetClass="exit" presetSubtype="1" fill="hold" grpId="0" nodeType="withEffect">
                                  <p:stCondLst>
                                    <p:cond delay="0"/>
                                  </p:stCondLst>
                                  <p:childTnLst>
                                    <p:anim calcmode="lin" valueType="num">
                                      <p:cBhvr additive="base">
                                        <p:cTn id="13" dur="500"/>
                                        <p:tgtEl>
                                          <p:spTgt spid="20"/>
                                        </p:tgtEl>
                                        <p:attrNameLst>
                                          <p:attrName>ppt_x</p:attrName>
                                        </p:attrNameLst>
                                      </p:cBhvr>
                                      <p:tavLst>
                                        <p:tav tm="0">
                                          <p:val>
                                            <p:strVal val="ppt_x"/>
                                          </p:val>
                                        </p:tav>
                                        <p:tav tm="100000">
                                          <p:val>
                                            <p:strVal val="ppt_x"/>
                                          </p:val>
                                        </p:tav>
                                      </p:tavLst>
                                    </p:anim>
                                    <p:anim calcmode="lin" valueType="num">
                                      <p:cBhvr additive="base">
                                        <p:cTn id="14" dur="500"/>
                                        <p:tgtEl>
                                          <p:spTgt spid="20"/>
                                        </p:tgtEl>
                                        <p:attrNameLst>
                                          <p:attrName>ppt_y</p:attrName>
                                        </p:attrNameLst>
                                      </p:cBhvr>
                                      <p:tavLst>
                                        <p:tav tm="0">
                                          <p:val>
                                            <p:strVal val="ppt_y"/>
                                          </p:val>
                                        </p:tav>
                                        <p:tav tm="100000">
                                          <p:val>
                                            <p:strVal val="0-ppt_h/2"/>
                                          </p:val>
                                        </p:tav>
                                      </p:tavLst>
                                    </p:anim>
                                    <p:set>
                                      <p:cBhvr>
                                        <p:cTn id="15" dur="1" fill="hold">
                                          <p:stCondLst>
                                            <p:cond delay="499"/>
                                          </p:stCondLst>
                                        </p:cTn>
                                        <p:tgtEl>
                                          <p:spTgt spid="20"/>
                                        </p:tgtEl>
                                        <p:attrNameLst>
                                          <p:attrName>style.visibility</p:attrName>
                                        </p:attrNameLst>
                                      </p:cBhvr>
                                      <p:to>
                                        <p:strVal val="hidden"/>
                                      </p:to>
                                    </p:set>
                                  </p:childTnLst>
                                </p:cTn>
                              </p:par>
                              <p:par>
                                <p:cTn id="16" presetID="2" presetClass="exit" presetSubtype="1" fill="hold" grpId="0" nodeType="withEffect">
                                  <p:stCondLst>
                                    <p:cond delay="0"/>
                                  </p:stCondLst>
                                  <p:childTnLst>
                                    <p:anim calcmode="lin" valueType="num">
                                      <p:cBhvr additive="base">
                                        <p:cTn id="17" dur="500"/>
                                        <p:tgtEl>
                                          <p:spTgt spid="11"/>
                                        </p:tgtEl>
                                        <p:attrNameLst>
                                          <p:attrName>ppt_x</p:attrName>
                                        </p:attrNameLst>
                                      </p:cBhvr>
                                      <p:tavLst>
                                        <p:tav tm="0">
                                          <p:val>
                                            <p:strVal val="ppt_x"/>
                                          </p:val>
                                        </p:tav>
                                        <p:tav tm="100000">
                                          <p:val>
                                            <p:strVal val="ppt_x"/>
                                          </p:val>
                                        </p:tav>
                                      </p:tavLst>
                                    </p:anim>
                                    <p:anim calcmode="lin" valueType="num">
                                      <p:cBhvr additive="base">
                                        <p:cTn id="18" dur="500"/>
                                        <p:tgtEl>
                                          <p:spTgt spid="11"/>
                                        </p:tgtEl>
                                        <p:attrNameLst>
                                          <p:attrName>ppt_y</p:attrName>
                                        </p:attrNameLst>
                                      </p:cBhvr>
                                      <p:tavLst>
                                        <p:tav tm="0">
                                          <p:val>
                                            <p:strVal val="ppt_y"/>
                                          </p:val>
                                        </p:tav>
                                        <p:tav tm="100000">
                                          <p:val>
                                            <p:strVal val="0-ppt_h/2"/>
                                          </p:val>
                                        </p:tav>
                                      </p:tavLst>
                                    </p:anim>
                                    <p:set>
                                      <p:cBhvr>
                                        <p:cTn id="19" dur="1" fill="hold">
                                          <p:stCondLst>
                                            <p:cond delay="499"/>
                                          </p:stCondLst>
                                        </p:cTn>
                                        <p:tgtEl>
                                          <p:spTgt spid="11"/>
                                        </p:tgtEl>
                                        <p:attrNameLst>
                                          <p:attrName>style.visibility</p:attrName>
                                        </p:attrNameLst>
                                      </p:cBhvr>
                                      <p:to>
                                        <p:strVal val="hidden"/>
                                      </p:to>
                                    </p:set>
                                  </p:childTnLst>
                                </p:cTn>
                              </p:par>
                              <p:par>
                                <p:cTn id="20" presetID="2" presetClass="exit" presetSubtype="1" fill="hold" grpId="0" nodeType="withEffect">
                                  <p:stCondLst>
                                    <p:cond delay="0"/>
                                  </p:stCondLst>
                                  <p:childTnLst>
                                    <p:anim calcmode="lin" valueType="num">
                                      <p:cBhvr additive="base">
                                        <p:cTn id="21" dur="500"/>
                                        <p:tgtEl>
                                          <p:spTgt spid="22"/>
                                        </p:tgtEl>
                                        <p:attrNameLst>
                                          <p:attrName>ppt_x</p:attrName>
                                        </p:attrNameLst>
                                      </p:cBhvr>
                                      <p:tavLst>
                                        <p:tav tm="0">
                                          <p:val>
                                            <p:strVal val="ppt_x"/>
                                          </p:val>
                                        </p:tav>
                                        <p:tav tm="100000">
                                          <p:val>
                                            <p:strVal val="ppt_x"/>
                                          </p:val>
                                        </p:tav>
                                      </p:tavLst>
                                    </p:anim>
                                    <p:anim calcmode="lin" valueType="num">
                                      <p:cBhvr additive="base">
                                        <p:cTn id="22" dur="500"/>
                                        <p:tgtEl>
                                          <p:spTgt spid="22"/>
                                        </p:tgtEl>
                                        <p:attrNameLst>
                                          <p:attrName>ppt_y</p:attrName>
                                        </p:attrNameLst>
                                      </p:cBhvr>
                                      <p:tavLst>
                                        <p:tav tm="0">
                                          <p:val>
                                            <p:strVal val="ppt_y"/>
                                          </p:val>
                                        </p:tav>
                                        <p:tav tm="100000">
                                          <p:val>
                                            <p:strVal val="0-ppt_h/2"/>
                                          </p:val>
                                        </p:tav>
                                      </p:tavLst>
                                    </p:anim>
                                    <p:set>
                                      <p:cBhvr>
                                        <p:cTn id="23" dur="1" fill="hold">
                                          <p:stCondLst>
                                            <p:cond delay="499"/>
                                          </p:stCondLst>
                                        </p:cTn>
                                        <p:tgtEl>
                                          <p:spTgt spid="22"/>
                                        </p:tgtEl>
                                        <p:attrNameLst>
                                          <p:attrName>style.visibility</p:attrName>
                                        </p:attrNameLst>
                                      </p:cBhvr>
                                      <p:to>
                                        <p:strVal val="hidden"/>
                                      </p:to>
                                    </p:set>
                                  </p:childTnLst>
                                </p:cTn>
                              </p:par>
                              <p:par>
                                <p:cTn id="24" presetID="2" presetClass="exit" presetSubtype="1" fill="hold" grpId="0" nodeType="withEffect">
                                  <p:stCondLst>
                                    <p:cond delay="0"/>
                                  </p:stCondLst>
                                  <p:childTnLst>
                                    <p:anim calcmode="lin" valueType="num">
                                      <p:cBhvr additive="base">
                                        <p:cTn id="25" dur="500"/>
                                        <p:tgtEl>
                                          <p:spTgt spid="21"/>
                                        </p:tgtEl>
                                        <p:attrNameLst>
                                          <p:attrName>ppt_x</p:attrName>
                                        </p:attrNameLst>
                                      </p:cBhvr>
                                      <p:tavLst>
                                        <p:tav tm="0">
                                          <p:val>
                                            <p:strVal val="ppt_x"/>
                                          </p:val>
                                        </p:tav>
                                        <p:tav tm="100000">
                                          <p:val>
                                            <p:strVal val="ppt_x"/>
                                          </p:val>
                                        </p:tav>
                                      </p:tavLst>
                                    </p:anim>
                                    <p:anim calcmode="lin" valueType="num">
                                      <p:cBhvr additive="base">
                                        <p:cTn id="26" dur="500"/>
                                        <p:tgtEl>
                                          <p:spTgt spid="21"/>
                                        </p:tgtEl>
                                        <p:attrNameLst>
                                          <p:attrName>ppt_y</p:attrName>
                                        </p:attrNameLst>
                                      </p:cBhvr>
                                      <p:tavLst>
                                        <p:tav tm="0">
                                          <p:val>
                                            <p:strVal val="ppt_y"/>
                                          </p:val>
                                        </p:tav>
                                        <p:tav tm="100000">
                                          <p:val>
                                            <p:strVal val="0-ppt_h/2"/>
                                          </p:val>
                                        </p:tav>
                                      </p:tavLst>
                                    </p:anim>
                                    <p:set>
                                      <p:cBhvr>
                                        <p:cTn id="27" dur="1" fill="hold">
                                          <p:stCondLst>
                                            <p:cond delay="499"/>
                                          </p:stCondLst>
                                        </p:cTn>
                                        <p:tgtEl>
                                          <p:spTgt spid="21"/>
                                        </p:tgtEl>
                                        <p:attrNameLst>
                                          <p:attrName>style.visibility</p:attrName>
                                        </p:attrNameLst>
                                      </p:cBhvr>
                                      <p:to>
                                        <p:strVal val="hidden"/>
                                      </p:to>
                                    </p:set>
                                  </p:childTnLst>
                                </p:cTn>
                              </p:par>
                              <p:par>
                                <p:cTn id="28" presetID="2" presetClass="exit" presetSubtype="1" fill="hold" grpId="0" nodeType="withEffect">
                                  <p:stCondLst>
                                    <p:cond delay="0"/>
                                  </p:stCondLst>
                                  <p:childTnLst>
                                    <p:anim calcmode="lin" valueType="num">
                                      <p:cBhvr additive="base">
                                        <p:cTn id="29" dur="500"/>
                                        <p:tgtEl>
                                          <p:spTgt spid="28"/>
                                        </p:tgtEl>
                                        <p:attrNameLst>
                                          <p:attrName>ppt_x</p:attrName>
                                        </p:attrNameLst>
                                      </p:cBhvr>
                                      <p:tavLst>
                                        <p:tav tm="0">
                                          <p:val>
                                            <p:strVal val="ppt_x"/>
                                          </p:val>
                                        </p:tav>
                                        <p:tav tm="100000">
                                          <p:val>
                                            <p:strVal val="ppt_x"/>
                                          </p:val>
                                        </p:tav>
                                      </p:tavLst>
                                    </p:anim>
                                    <p:anim calcmode="lin" valueType="num">
                                      <p:cBhvr additive="base">
                                        <p:cTn id="30" dur="500"/>
                                        <p:tgtEl>
                                          <p:spTgt spid="28"/>
                                        </p:tgtEl>
                                        <p:attrNameLst>
                                          <p:attrName>ppt_y</p:attrName>
                                        </p:attrNameLst>
                                      </p:cBhvr>
                                      <p:tavLst>
                                        <p:tav tm="0">
                                          <p:val>
                                            <p:strVal val="ppt_y"/>
                                          </p:val>
                                        </p:tav>
                                        <p:tav tm="100000">
                                          <p:val>
                                            <p:strVal val="0-ppt_h/2"/>
                                          </p:val>
                                        </p:tav>
                                      </p:tavLst>
                                    </p:anim>
                                    <p:set>
                                      <p:cBhvr>
                                        <p:cTn id="31" dur="1" fill="hold">
                                          <p:stCondLst>
                                            <p:cond delay="499"/>
                                          </p:stCondLst>
                                        </p:cTn>
                                        <p:tgtEl>
                                          <p:spTgt spid="28"/>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23"/>
                                        </p:tgtEl>
                                        <p:attrNameLst>
                                          <p:attrName>ppt_x</p:attrName>
                                        </p:attrNameLst>
                                      </p:cBhvr>
                                      <p:tavLst>
                                        <p:tav tm="0">
                                          <p:val>
                                            <p:strVal val="ppt_x"/>
                                          </p:val>
                                        </p:tav>
                                        <p:tav tm="100000">
                                          <p:val>
                                            <p:strVal val="ppt_x"/>
                                          </p:val>
                                        </p:tav>
                                      </p:tavLst>
                                    </p:anim>
                                    <p:anim calcmode="lin" valueType="num">
                                      <p:cBhvr additive="base">
                                        <p:cTn id="34" dur="500"/>
                                        <p:tgtEl>
                                          <p:spTgt spid="23"/>
                                        </p:tgtEl>
                                        <p:attrNameLst>
                                          <p:attrName>ppt_y</p:attrName>
                                        </p:attrNameLst>
                                      </p:cBhvr>
                                      <p:tavLst>
                                        <p:tav tm="0">
                                          <p:val>
                                            <p:strVal val="ppt_y"/>
                                          </p:val>
                                        </p:tav>
                                        <p:tav tm="100000">
                                          <p:val>
                                            <p:strVal val="0-ppt_h/2"/>
                                          </p:val>
                                        </p:tav>
                                      </p:tavLst>
                                    </p:anim>
                                    <p:set>
                                      <p:cBhvr>
                                        <p:cTn id="35" dur="1" fill="hold">
                                          <p:stCondLst>
                                            <p:cond delay="499"/>
                                          </p:stCondLst>
                                        </p:cTn>
                                        <p:tgtEl>
                                          <p:spTgt spid="23"/>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32"/>
                                        </p:tgtEl>
                                        <p:attrNameLst>
                                          <p:attrName>ppt_x</p:attrName>
                                        </p:attrNameLst>
                                      </p:cBhvr>
                                      <p:tavLst>
                                        <p:tav tm="0">
                                          <p:val>
                                            <p:strVal val="ppt_x"/>
                                          </p:val>
                                        </p:tav>
                                        <p:tav tm="100000">
                                          <p:val>
                                            <p:strVal val="ppt_x"/>
                                          </p:val>
                                        </p:tav>
                                      </p:tavLst>
                                    </p:anim>
                                    <p:anim calcmode="lin" valueType="num">
                                      <p:cBhvr additive="base">
                                        <p:cTn id="38" dur="500"/>
                                        <p:tgtEl>
                                          <p:spTgt spid="32"/>
                                        </p:tgtEl>
                                        <p:attrNameLst>
                                          <p:attrName>ppt_y</p:attrName>
                                        </p:attrNameLst>
                                      </p:cBhvr>
                                      <p:tavLst>
                                        <p:tav tm="0">
                                          <p:val>
                                            <p:strVal val="ppt_y"/>
                                          </p:val>
                                        </p:tav>
                                        <p:tav tm="100000">
                                          <p:val>
                                            <p:strVal val="0-ppt_h/2"/>
                                          </p:val>
                                        </p:tav>
                                      </p:tavLst>
                                    </p:anim>
                                    <p:set>
                                      <p:cBhvr>
                                        <p:cTn id="39" dur="1" fill="hold">
                                          <p:stCondLst>
                                            <p:cond delay="499"/>
                                          </p:stCondLst>
                                        </p:cTn>
                                        <p:tgtEl>
                                          <p:spTgt spid="32"/>
                                        </p:tgtEl>
                                        <p:attrNameLst>
                                          <p:attrName>style.visibility</p:attrName>
                                        </p:attrNameLst>
                                      </p:cBhvr>
                                      <p:to>
                                        <p:strVal val="hidden"/>
                                      </p:to>
                                    </p:set>
                                  </p:childTnLst>
                                </p:cTn>
                              </p:par>
                              <p:par>
                                <p:cTn id="40" presetID="2" presetClass="exit" presetSubtype="1" fill="hold" grpId="0" nodeType="withEffect">
                                  <p:stCondLst>
                                    <p:cond delay="0"/>
                                  </p:stCondLst>
                                  <p:childTnLst>
                                    <p:anim calcmode="lin" valueType="num">
                                      <p:cBhvr additive="base">
                                        <p:cTn id="41" dur="500"/>
                                        <p:tgtEl>
                                          <p:spTgt spid="33"/>
                                        </p:tgtEl>
                                        <p:attrNameLst>
                                          <p:attrName>ppt_x</p:attrName>
                                        </p:attrNameLst>
                                      </p:cBhvr>
                                      <p:tavLst>
                                        <p:tav tm="0">
                                          <p:val>
                                            <p:strVal val="ppt_x"/>
                                          </p:val>
                                        </p:tav>
                                        <p:tav tm="100000">
                                          <p:val>
                                            <p:strVal val="ppt_x"/>
                                          </p:val>
                                        </p:tav>
                                      </p:tavLst>
                                    </p:anim>
                                    <p:anim calcmode="lin" valueType="num">
                                      <p:cBhvr additive="base">
                                        <p:cTn id="42" dur="500"/>
                                        <p:tgtEl>
                                          <p:spTgt spid="33"/>
                                        </p:tgtEl>
                                        <p:attrNameLst>
                                          <p:attrName>ppt_y</p:attrName>
                                        </p:attrNameLst>
                                      </p:cBhvr>
                                      <p:tavLst>
                                        <p:tav tm="0">
                                          <p:val>
                                            <p:strVal val="ppt_y"/>
                                          </p:val>
                                        </p:tav>
                                        <p:tav tm="100000">
                                          <p:val>
                                            <p:strVal val="0-ppt_h/2"/>
                                          </p:val>
                                        </p:tav>
                                      </p:tavLst>
                                    </p:anim>
                                    <p:set>
                                      <p:cBhvr>
                                        <p:cTn id="43" dur="1" fill="hold">
                                          <p:stCondLst>
                                            <p:cond delay="499"/>
                                          </p:stCondLst>
                                        </p:cTn>
                                        <p:tgtEl>
                                          <p:spTgt spid="33"/>
                                        </p:tgtEl>
                                        <p:attrNameLst>
                                          <p:attrName>style.visibility</p:attrName>
                                        </p:attrNameLst>
                                      </p:cBhvr>
                                      <p:to>
                                        <p:strVal val="hidden"/>
                                      </p:to>
                                    </p:set>
                                  </p:childTnLst>
                                </p:cTn>
                              </p:par>
                              <p:par>
                                <p:cTn id="44" presetID="2" presetClass="exit" presetSubtype="1" fill="hold" grpId="0" nodeType="withEffect">
                                  <p:stCondLst>
                                    <p:cond delay="0"/>
                                  </p:stCondLst>
                                  <p:childTnLst>
                                    <p:anim calcmode="lin" valueType="num">
                                      <p:cBhvr additive="base">
                                        <p:cTn id="45" dur="500"/>
                                        <p:tgtEl>
                                          <p:spTgt spid="36"/>
                                        </p:tgtEl>
                                        <p:attrNameLst>
                                          <p:attrName>ppt_x</p:attrName>
                                        </p:attrNameLst>
                                      </p:cBhvr>
                                      <p:tavLst>
                                        <p:tav tm="0">
                                          <p:val>
                                            <p:strVal val="ppt_x"/>
                                          </p:val>
                                        </p:tav>
                                        <p:tav tm="100000">
                                          <p:val>
                                            <p:strVal val="ppt_x"/>
                                          </p:val>
                                        </p:tav>
                                      </p:tavLst>
                                    </p:anim>
                                    <p:anim calcmode="lin" valueType="num">
                                      <p:cBhvr additive="base">
                                        <p:cTn id="46" dur="500"/>
                                        <p:tgtEl>
                                          <p:spTgt spid="36"/>
                                        </p:tgtEl>
                                        <p:attrNameLst>
                                          <p:attrName>ppt_y</p:attrName>
                                        </p:attrNameLst>
                                      </p:cBhvr>
                                      <p:tavLst>
                                        <p:tav tm="0">
                                          <p:val>
                                            <p:strVal val="ppt_y"/>
                                          </p:val>
                                        </p:tav>
                                        <p:tav tm="100000">
                                          <p:val>
                                            <p:strVal val="0-ppt_h/2"/>
                                          </p:val>
                                        </p:tav>
                                      </p:tavLst>
                                    </p:anim>
                                    <p:set>
                                      <p:cBhvr>
                                        <p:cTn id="47" dur="1" fill="hold">
                                          <p:stCondLst>
                                            <p:cond delay="499"/>
                                          </p:stCondLst>
                                        </p:cTn>
                                        <p:tgtEl>
                                          <p:spTgt spid="36"/>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35"/>
                                        </p:tgtEl>
                                        <p:attrNameLst>
                                          <p:attrName>ppt_x</p:attrName>
                                        </p:attrNameLst>
                                      </p:cBhvr>
                                      <p:tavLst>
                                        <p:tav tm="0">
                                          <p:val>
                                            <p:strVal val="ppt_x"/>
                                          </p:val>
                                        </p:tav>
                                        <p:tav tm="100000">
                                          <p:val>
                                            <p:strVal val="ppt_x"/>
                                          </p:val>
                                        </p:tav>
                                      </p:tavLst>
                                    </p:anim>
                                    <p:anim calcmode="lin" valueType="num">
                                      <p:cBhvr additive="base">
                                        <p:cTn id="50" dur="500"/>
                                        <p:tgtEl>
                                          <p:spTgt spid="35"/>
                                        </p:tgtEl>
                                        <p:attrNameLst>
                                          <p:attrName>ppt_y</p:attrName>
                                        </p:attrNameLst>
                                      </p:cBhvr>
                                      <p:tavLst>
                                        <p:tav tm="0">
                                          <p:val>
                                            <p:strVal val="ppt_y"/>
                                          </p:val>
                                        </p:tav>
                                        <p:tav tm="100000">
                                          <p:val>
                                            <p:strVal val="0-ppt_h/2"/>
                                          </p:val>
                                        </p:tav>
                                      </p:tavLst>
                                    </p:anim>
                                    <p:set>
                                      <p:cBhvr>
                                        <p:cTn id="51" dur="1" fill="hold">
                                          <p:stCondLst>
                                            <p:cond delay="499"/>
                                          </p:stCondLst>
                                        </p:cTn>
                                        <p:tgtEl>
                                          <p:spTgt spid="3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38"/>
                                        </p:tgtEl>
                                        <p:attrNameLst>
                                          <p:attrName>ppt_x</p:attrName>
                                        </p:attrNameLst>
                                      </p:cBhvr>
                                      <p:tavLst>
                                        <p:tav tm="0">
                                          <p:val>
                                            <p:strVal val="ppt_x"/>
                                          </p:val>
                                        </p:tav>
                                        <p:tav tm="100000">
                                          <p:val>
                                            <p:strVal val="ppt_x"/>
                                          </p:val>
                                        </p:tav>
                                      </p:tavLst>
                                    </p:anim>
                                    <p:anim calcmode="lin" valueType="num">
                                      <p:cBhvr additive="base">
                                        <p:cTn id="54" dur="500"/>
                                        <p:tgtEl>
                                          <p:spTgt spid="38"/>
                                        </p:tgtEl>
                                        <p:attrNameLst>
                                          <p:attrName>ppt_y</p:attrName>
                                        </p:attrNameLst>
                                      </p:cBhvr>
                                      <p:tavLst>
                                        <p:tav tm="0">
                                          <p:val>
                                            <p:strVal val="ppt_y"/>
                                          </p:val>
                                        </p:tav>
                                        <p:tav tm="100000">
                                          <p:val>
                                            <p:strVal val="0-ppt_h/2"/>
                                          </p:val>
                                        </p:tav>
                                      </p:tavLst>
                                    </p:anim>
                                    <p:set>
                                      <p:cBhvr>
                                        <p:cTn id="55" dur="1" fill="hold">
                                          <p:stCondLst>
                                            <p:cond delay="499"/>
                                          </p:stCondLst>
                                        </p:cTn>
                                        <p:tgtEl>
                                          <p:spTgt spid="38"/>
                                        </p:tgtEl>
                                        <p:attrNameLst>
                                          <p:attrName>style.visibility</p:attrName>
                                        </p:attrNameLst>
                                      </p:cBhvr>
                                      <p:to>
                                        <p:strVal val="hidden"/>
                                      </p:to>
                                    </p:set>
                                  </p:childTnLst>
                                </p:cTn>
                              </p:par>
                              <p:par>
                                <p:cTn id="56" presetID="2" presetClass="exit" presetSubtype="1" fill="hold" grpId="0" nodeType="withEffect">
                                  <p:stCondLst>
                                    <p:cond delay="0"/>
                                  </p:stCondLst>
                                  <p:childTnLst>
                                    <p:anim calcmode="lin" valueType="num">
                                      <p:cBhvr additive="base">
                                        <p:cTn id="57" dur="500"/>
                                        <p:tgtEl>
                                          <p:spTgt spid="37"/>
                                        </p:tgtEl>
                                        <p:attrNameLst>
                                          <p:attrName>ppt_x</p:attrName>
                                        </p:attrNameLst>
                                      </p:cBhvr>
                                      <p:tavLst>
                                        <p:tav tm="0">
                                          <p:val>
                                            <p:strVal val="ppt_x"/>
                                          </p:val>
                                        </p:tav>
                                        <p:tav tm="100000">
                                          <p:val>
                                            <p:strVal val="ppt_x"/>
                                          </p:val>
                                        </p:tav>
                                      </p:tavLst>
                                    </p:anim>
                                    <p:anim calcmode="lin" valueType="num">
                                      <p:cBhvr additive="base">
                                        <p:cTn id="58" dur="500"/>
                                        <p:tgtEl>
                                          <p:spTgt spid="37"/>
                                        </p:tgtEl>
                                        <p:attrNameLst>
                                          <p:attrName>ppt_y</p:attrName>
                                        </p:attrNameLst>
                                      </p:cBhvr>
                                      <p:tavLst>
                                        <p:tav tm="0">
                                          <p:val>
                                            <p:strVal val="ppt_y"/>
                                          </p:val>
                                        </p:tav>
                                        <p:tav tm="100000">
                                          <p:val>
                                            <p:strVal val="0-ppt_h/2"/>
                                          </p:val>
                                        </p:tav>
                                      </p:tavLst>
                                    </p:anim>
                                    <p:set>
                                      <p:cBhvr>
                                        <p:cTn id="59" dur="1" fill="hold">
                                          <p:stCondLst>
                                            <p:cond delay="499"/>
                                          </p:stCondLst>
                                        </p:cTn>
                                        <p:tgtEl>
                                          <p:spTgt spid="37"/>
                                        </p:tgtEl>
                                        <p:attrNameLst>
                                          <p:attrName>style.visibility</p:attrName>
                                        </p:attrNameLst>
                                      </p:cBhvr>
                                      <p:to>
                                        <p:strVal val="hidden"/>
                                      </p:to>
                                    </p:set>
                                  </p:childTnLst>
                                </p:cTn>
                              </p:par>
                              <p:par>
                                <p:cTn id="60" presetID="2" presetClass="exit" presetSubtype="1" fill="hold" grpId="0" nodeType="withEffect">
                                  <p:stCondLst>
                                    <p:cond delay="0"/>
                                  </p:stCondLst>
                                  <p:childTnLst>
                                    <p:anim calcmode="lin" valueType="num">
                                      <p:cBhvr additive="base">
                                        <p:cTn id="61" dur="500"/>
                                        <p:tgtEl>
                                          <p:spTgt spid="40"/>
                                        </p:tgtEl>
                                        <p:attrNameLst>
                                          <p:attrName>ppt_x</p:attrName>
                                        </p:attrNameLst>
                                      </p:cBhvr>
                                      <p:tavLst>
                                        <p:tav tm="0">
                                          <p:val>
                                            <p:strVal val="ppt_x"/>
                                          </p:val>
                                        </p:tav>
                                        <p:tav tm="100000">
                                          <p:val>
                                            <p:strVal val="ppt_x"/>
                                          </p:val>
                                        </p:tav>
                                      </p:tavLst>
                                    </p:anim>
                                    <p:anim calcmode="lin" valueType="num">
                                      <p:cBhvr additive="base">
                                        <p:cTn id="62" dur="500"/>
                                        <p:tgtEl>
                                          <p:spTgt spid="40"/>
                                        </p:tgtEl>
                                        <p:attrNameLst>
                                          <p:attrName>ppt_y</p:attrName>
                                        </p:attrNameLst>
                                      </p:cBhvr>
                                      <p:tavLst>
                                        <p:tav tm="0">
                                          <p:val>
                                            <p:strVal val="ppt_y"/>
                                          </p:val>
                                        </p:tav>
                                        <p:tav tm="100000">
                                          <p:val>
                                            <p:strVal val="0-ppt_h/2"/>
                                          </p:val>
                                        </p:tav>
                                      </p:tavLst>
                                    </p:anim>
                                    <p:set>
                                      <p:cBhvr>
                                        <p:cTn id="63" dur="1" fill="hold">
                                          <p:stCondLst>
                                            <p:cond delay="499"/>
                                          </p:stCondLst>
                                        </p:cTn>
                                        <p:tgtEl>
                                          <p:spTgt spid="40"/>
                                        </p:tgtEl>
                                        <p:attrNameLst>
                                          <p:attrName>style.visibility</p:attrName>
                                        </p:attrNameLst>
                                      </p:cBhvr>
                                      <p:to>
                                        <p:strVal val="hidden"/>
                                      </p:to>
                                    </p:set>
                                  </p:childTnLst>
                                </p:cTn>
                              </p:par>
                              <p:par>
                                <p:cTn id="64" presetID="2" presetClass="exit" presetSubtype="1" fill="hold" grpId="0" nodeType="withEffect">
                                  <p:stCondLst>
                                    <p:cond delay="0"/>
                                  </p:stCondLst>
                                  <p:childTnLst>
                                    <p:anim calcmode="lin" valueType="num">
                                      <p:cBhvr additive="base">
                                        <p:cTn id="65" dur="500"/>
                                        <p:tgtEl>
                                          <p:spTgt spid="39"/>
                                        </p:tgtEl>
                                        <p:attrNameLst>
                                          <p:attrName>ppt_x</p:attrName>
                                        </p:attrNameLst>
                                      </p:cBhvr>
                                      <p:tavLst>
                                        <p:tav tm="0">
                                          <p:val>
                                            <p:strVal val="ppt_x"/>
                                          </p:val>
                                        </p:tav>
                                        <p:tav tm="100000">
                                          <p:val>
                                            <p:strVal val="ppt_x"/>
                                          </p:val>
                                        </p:tav>
                                      </p:tavLst>
                                    </p:anim>
                                    <p:anim calcmode="lin" valueType="num">
                                      <p:cBhvr additive="base">
                                        <p:cTn id="66" dur="500"/>
                                        <p:tgtEl>
                                          <p:spTgt spid="39"/>
                                        </p:tgtEl>
                                        <p:attrNameLst>
                                          <p:attrName>ppt_y</p:attrName>
                                        </p:attrNameLst>
                                      </p:cBhvr>
                                      <p:tavLst>
                                        <p:tav tm="0">
                                          <p:val>
                                            <p:strVal val="ppt_y"/>
                                          </p:val>
                                        </p:tav>
                                        <p:tav tm="100000">
                                          <p:val>
                                            <p:strVal val="0-ppt_h/2"/>
                                          </p:val>
                                        </p:tav>
                                      </p:tavLst>
                                    </p:anim>
                                    <p:set>
                                      <p:cBhvr>
                                        <p:cTn id="67" dur="1" fill="hold">
                                          <p:stCondLst>
                                            <p:cond delay="499"/>
                                          </p:stCondLst>
                                        </p:cTn>
                                        <p:tgtEl>
                                          <p:spTgt spid="39"/>
                                        </p:tgtEl>
                                        <p:attrNameLst>
                                          <p:attrName>style.visibility</p:attrName>
                                        </p:attrNameLst>
                                      </p:cBhvr>
                                      <p:to>
                                        <p:strVal val="hidden"/>
                                      </p:to>
                                    </p:set>
                                  </p:childTnLst>
                                </p:cTn>
                              </p:par>
                              <p:par>
                                <p:cTn id="68" presetID="2" presetClass="exit" presetSubtype="1" fill="hold" grpId="0" nodeType="withEffect">
                                  <p:stCondLst>
                                    <p:cond delay="0"/>
                                  </p:stCondLst>
                                  <p:childTnLst>
                                    <p:anim calcmode="lin" valueType="num">
                                      <p:cBhvr additive="base">
                                        <p:cTn id="69" dur="500"/>
                                        <p:tgtEl>
                                          <p:spTgt spid="42"/>
                                        </p:tgtEl>
                                        <p:attrNameLst>
                                          <p:attrName>ppt_x</p:attrName>
                                        </p:attrNameLst>
                                      </p:cBhvr>
                                      <p:tavLst>
                                        <p:tav tm="0">
                                          <p:val>
                                            <p:strVal val="ppt_x"/>
                                          </p:val>
                                        </p:tav>
                                        <p:tav tm="100000">
                                          <p:val>
                                            <p:strVal val="ppt_x"/>
                                          </p:val>
                                        </p:tav>
                                      </p:tavLst>
                                    </p:anim>
                                    <p:anim calcmode="lin" valueType="num">
                                      <p:cBhvr additive="base">
                                        <p:cTn id="70" dur="500"/>
                                        <p:tgtEl>
                                          <p:spTgt spid="42"/>
                                        </p:tgtEl>
                                        <p:attrNameLst>
                                          <p:attrName>ppt_y</p:attrName>
                                        </p:attrNameLst>
                                      </p:cBhvr>
                                      <p:tavLst>
                                        <p:tav tm="0">
                                          <p:val>
                                            <p:strVal val="ppt_y"/>
                                          </p:val>
                                        </p:tav>
                                        <p:tav tm="100000">
                                          <p:val>
                                            <p:strVal val="0-ppt_h/2"/>
                                          </p:val>
                                        </p:tav>
                                      </p:tavLst>
                                    </p:anim>
                                    <p:set>
                                      <p:cBhvr>
                                        <p:cTn id="71" dur="1" fill="hold">
                                          <p:stCondLst>
                                            <p:cond delay="499"/>
                                          </p:stCondLst>
                                        </p:cTn>
                                        <p:tgtEl>
                                          <p:spTgt spid="42"/>
                                        </p:tgtEl>
                                        <p:attrNameLst>
                                          <p:attrName>style.visibility</p:attrName>
                                        </p:attrNameLst>
                                      </p:cBhvr>
                                      <p:to>
                                        <p:strVal val="hidden"/>
                                      </p:to>
                                    </p:set>
                                  </p:childTnLst>
                                </p:cTn>
                              </p:par>
                              <p:par>
                                <p:cTn id="72" presetID="2" presetClass="exit" presetSubtype="1" fill="hold" grpId="0" nodeType="withEffect">
                                  <p:stCondLst>
                                    <p:cond delay="0"/>
                                  </p:stCondLst>
                                  <p:childTnLst>
                                    <p:anim calcmode="lin" valueType="num">
                                      <p:cBhvr additive="base">
                                        <p:cTn id="73" dur="500"/>
                                        <p:tgtEl>
                                          <p:spTgt spid="41"/>
                                        </p:tgtEl>
                                        <p:attrNameLst>
                                          <p:attrName>ppt_x</p:attrName>
                                        </p:attrNameLst>
                                      </p:cBhvr>
                                      <p:tavLst>
                                        <p:tav tm="0">
                                          <p:val>
                                            <p:strVal val="ppt_x"/>
                                          </p:val>
                                        </p:tav>
                                        <p:tav tm="100000">
                                          <p:val>
                                            <p:strVal val="ppt_x"/>
                                          </p:val>
                                        </p:tav>
                                      </p:tavLst>
                                    </p:anim>
                                    <p:anim calcmode="lin" valueType="num">
                                      <p:cBhvr additive="base">
                                        <p:cTn id="74" dur="500"/>
                                        <p:tgtEl>
                                          <p:spTgt spid="41"/>
                                        </p:tgtEl>
                                        <p:attrNameLst>
                                          <p:attrName>ppt_y</p:attrName>
                                        </p:attrNameLst>
                                      </p:cBhvr>
                                      <p:tavLst>
                                        <p:tav tm="0">
                                          <p:val>
                                            <p:strVal val="ppt_y"/>
                                          </p:val>
                                        </p:tav>
                                        <p:tav tm="100000">
                                          <p:val>
                                            <p:strVal val="0-ppt_h/2"/>
                                          </p:val>
                                        </p:tav>
                                      </p:tavLst>
                                    </p:anim>
                                    <p:set>
                                      <p:cBhvr>
                                        <p:cTn id="75" dur="1" fill="hold">
                                          <p:stCondLst>
                                            <p:cond delay="499"/>
                                          </p:stCondLst>
                                        </p:cTn>
                                        <p:tgtEl>
                                          <p:spTgt spid="41"/>
                                        </p:tgtEl>
                                        <p:attrNameLst>
                                          <p:attrName>style.visibility</p:attrName>
                                        </p:attrNameLst>
                                      </p:cBhvr>
                                      <p:to>
                                        <p:strVal val="hidden"/>
                                      </p:to>
                                    </p:set>
                                  </p:childTnLst>
                                </p:cTn>
                              </p:par>
                              <p:par>
                                <p:cTn id="76" presetID="2" presetClass="exit" presetSubtype="1" fill="hold" grpId="0" nodeType="withEffect">
                                  <p:stCondLst>
                                    <p:cond delay="0"/>
                                  </p:stCondLst>
                                  <p:childTnLst>
                                    <p:anim calcmode="lin" valueType="num">
                                      <p:cBhvr additive="base">
                                        <p:cTn id="77" dur="500"/>
                                        <p:tgtEl>
                                          <p:spTgt spid="43"/>
                                        </p:tgtEl>
                                        <p:attrNameLst>
                                          <p:attrName>ppt_x</p:attrName>
                                        </p:attrNameLst>
                                      </p:cBhvr>
                                      <p:tavLst>
                                        <p:tav tm="0">
                                          <p:val>
                                            <p:strVal val="ppt_x"/>
                                          </p:val>
                                        </p:tav>
                                        <p:tav tm="100000">
                                          <p:val>
                                            <p:strVal val="ppt_x"/>
                                          </p:val>
                                        </p:tav>
                                      </p:tavLst>
                                    </p:anim>
                                    <p:anim calcmode="lin" valueType="num">
                                      <p:cBhvr additive="base">
                                        <p:cTn id="78" dur="500"/>
                                        <p:tgtEl>
                                          <p:spTgt spid="43"/>
                                        </p:tgtEl>
                                        <p:attrNameLst>
                                          <p:attrName>ppt_y</p:attrName>
                                        </p:attrNameLst>
                                      </p:cBhvr>
                                      <p:tavLst>
                                        <p:tav tm="0">
                                          <p:val>
                                            <p:strVal val="ppt_y"/>
                                          </p:val>
                                        </p:tav>
                                        <p:tav tm="100000">
                                          <p:val>
                                            <p:strVal val="0-ppt_h/2"/>
                                          </p:val>
                                        </p:tav>
                                      </p:tavLst>
                                    </p:anim>
                                    <p:set>
                                      <p:cBhvr>
                                        <p:cTn id="79" dur="1" fill="hold">
                                          <p:stCondLst>
                                            <p:cond delay="499"/>
                                          </p:stCondLst>
                                        </p:cTn>
                                        <p:tgtEl>
                                          <p:spTgt spid="43"/>
                                        </p:tgtEl>
                                        <p:attrNameLst>
                                          <p:attrName>style.visibility</p:attrName>
                                        </p:attrNameLst>
                                      </p:cBhvr>
                                      <p:to>
                                        <p:strVal val="hidden"/>
                                      </p:to>
                                    </p:set>
                                  </p:childTnLst>
                                </p:cTn>
                              </p:par>
                              <p:par>
                                <p:cTn id="80" presetID="2" presetClass="exit" presetSubtype="1" fill="hold" grpId="0" nodeType="withEffect">
                                  <p:stCondLst>
                                    <p:cond delay="0"/>
                                  </p:stCondLst>
                                  <p:childTnLst>
                                    <p:anim calcmode="lin" valueType="num">
                                      <p:cBhvr additive="base">
                                        <p:cTn id="81" dur="500"/>
                                        <p:tgtEl>
                                          <p:spTgt spid="45"/>
                                        </p:tgtEl>
                                        <p:attrNameLst>
                                          <p:attrName>ppt_x</p:attrName>
                                        </p:attrNameLst>
                                      </p:cBhvr>
                                      <p:tavLst>
                                        <p:tav tm="0">
                                          <p:val>
                                            <p:strVal val="ppt_x"/>
                                          </p:val>
                                        </p:tav>
                                        <p:tav tm="100000">
                                          <p:val>
                                            <p:strVal val="ppt_x"/>
                                          </p:val>
                                        </p:tav>
                                      </p:tavLst>
                                    </p:anim>
                                    <p:anim calcmode="lin" valueType="num">
                                      <p:cBhvr additive="base">
                                        <p:cTn id="82" dur="500"/>
                                        <p:tgtEl>
                                          <p:spTgt spid="45"/>
                                        </p:tgtEl>
                                        <p:attrNameLst>
                                          <p:attrName>ppt_y</p:attrName>
                                        </p:attrNameLst>
                                      </p:cBhvr>
                                      <p:tavLst>
                                        <p:tav tm="0">
                                          <p:val>
                                            <p:strVal val="ppt_y"/>
                                          </p:val>
                                        </p:tav>
                                        <p:tav tm="100000">
                                          <p:val>
                                            <p:strVal val="0-ppt_h/2"/>
                                          </p:val>
                                        </p:tav>
                                      </p:tavLst>
                                    </p:anim>
                                    <p:set>
                                      <p:cBhvr>
                                        <p:cTn id="83" dur="1" fill="hold">
                                          <p:stCondLst>
                                            <p:cond delay="499"/>
                                          </p:stCondLst>
                                        </p:cTn>
                                        <p:tgtEl>
                                          <p:spTgt spid="45"/>
                                        </p:tgtEl>
                                        <p:attrNameLst>
                                          <p:attrName>style.visibility</p:attrName>
                                        </p:attrNameLst>
                                      </p:cBhvr>
                                      <p:to>
                                        <p:strVal val="hidden"/>
                                      </p:to>
                                    </p:set>
                                  </p:childTnLst>
                                </p:cTn>
                              </p:par>
                              <p:par>
                                <p:cTn id="84" presetID="2" presetClass="exit" presetSubtype="1" fill="hold" nodeType="withEffect">
                                  <p:stCondLst>
                                    <p:cond delay="0"/>
                                  </p:stCondLst>
                                  <p:childTnLst>
                                    <p:anim calcmode="lin" valueType="num">
                                      <p:cBhvr additive="base">
                                        <p:cTn id="85" dur="500"/>
                                        <p:tgtEl>
                                          <p:spTgt spid="3"/>
                                        </p:tgtEl>
                                        <p:attrNameLst>
                                          <p:attrName>ppt_x</p:attrName>
                                        </p:attrNameLst>
                                      </p:cBhvr>
                                      <p:tavLst>
                                        <p:tav tm="0">
                                          <p:val>
                                            <p:strVal val="ppt_x"/>
                                          </p:val>
                                        </p:tav>
                                        <p:tav tm="100000">
                                          <p:val>
                                            <p:strVal val="ppt_x"/>
                                          </p:val>
                                        </p:tav>
                                      </p:tavLst>
                                    </p:anim>
                                    <p:anim calcmode="lin" valueType="num">
                                      <p:cBhvr additive="base">
                                        <p:cTn id="86" dur="500"/>
                                        <p:tgtEl>
                                          <p:spTgt spid="3"/>
                                        </p:tgtEl>
                                        <p:attrNameLst>
                                          <p:attrName>ppt_y</p:attrName>
                                        </p:attrNameLst>
                                      </p:cBhvr>
                                      <p:tavLst>
                                        <p:tav tm="0">
                                          <p:val>
                                            <p:strVal val="ppt_y"/>
                                          </p:val>
                                        </p:tav>
                                        <p:tav tm="100000">
                                          <p:val>
                                            <p:strVal val="0-ppt_h/2"/>
                                          </p:val>
                                        </p:tav>
                                      </p:tavLst>
                                    </p:anim>
                                    <p:set>
                                      <p:cBhvr>
                                        <p:cTn id="8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20" grpId="0"/>
      <p:bldP spid="21" grpId="0"/>
      <p:bldP spid="22" grpId="0"/>
      <p:bldP spid="23" grpId="0"/>
      <p:bldP spid="28" grpId="0"/>
      <p:bldP spid="32" grpId="0"/>
      <p:bldP spid="33" grpId="0"/>
      <p:bldP spid="35" grpId="0"/>
      <p:bldP spid="36" grpId="0"/>
      <p:bldP spid="37" grpId="0"/>
      <p:bldP spid="38" grpId="0"/>
      <p:bldP spid="39" grpId="0"/>
      <p:bldP spid="40" grpId="0"/>
      <p:bldP spid="41" grpId="0"/>
      <p:bldP spid="42" grpId="0"/>
      <p:bldP spid="43" grpId="0"/>
      <p:bldP spid="45" grpId="0"/>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1239</TotalTime>
  <Words>1483</Words>
  <Application>Microsoft Office PowerPoint</Application>
  <PresentationFormat>Widescreen</PresentationFormat>
  <Paragraphs>235</Paragraphs>
  <Slides>21</Slides>
  <Notes>8</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Calibri Light</vt:lpstr>
      <vt:lpstr>Rockwell</vt:lpstr>
      <vt:lpstr>Tahoma</vt:lpstr>
      <vt:lpstr>Times New Roman</vt:lpstr>
      <vt:lpstr>Wingdings</vt:lpstr>
      <vt:lpstr>Office Theme</vt:lpstr>
      <vt:lpstr>1_Office Theme</vt:lpstr>
      <vt:lpstr> ƯỚC CHUNG VÀ  ƯỚC CHUNG LỚN NHẤT</vt:lpstr>
      <vt:lpstr>Bài toán SGK(47):        Thầy giáo chuẩn bị 30 miếng dứa và 48 miếng dưa hấu để liên hoan lớp. Thầy giáo muốn chia số trái cây trên vào một số đĩa sao cho mỗi đĩa có số miếng mỗi loại quả như nhau.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lantrang2412@gmail.com</cp:lastModifiedBy>
  <cp:revision>72</cp:revision>
  <dcterms:created xsi:type="dcterms:W3CDTF">2021-06-07T13:44:30Z</dcterms:created>
  <dcterms:modified xsi:type="dcterms:W3CDTF">2023-11-01T14:44:53Z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